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65" r:id="rId3"/>
  </p:sldMasterIdLst>
  <p:notesMasterIdLst>
    <p:notesMasterId r:id="rId29"/>
  </p:notesMasterIdLst>
  <p:sldIdLst>
    <p:sldId id="256" r:id="rId4"/>
    <p:sldId id="258" r:id="rId5"/>
    <p:sldId id="259" r:id="rId6"/>
    <p:sldId id="265" r:id="rId7"/>
    <p:sldId id="264" r:id="rId8"/>
    <p:sldId id="267" r:id="rId9"/>
    <p:sldId id="266" r:id="rId10"/>
    <p:sldId id="261" r:id="rId11"/>
    <p:sldId id="268" r:id="rId12"/>
    <p:sldId id="271" r:id="rId13"/>
    <p:sldId id="269" r:id="rId14"/>
    <p:sldId id="272" r:id="rId15"/>
    <p:sldId id="270" r:id="rId16"/>
    <p:sldId id="262" r:id="rId17"/>
    <p:sldId id="273" r:id="rId18"/>
    <p:sldId id="274" r:id="rId19"/>
    <p:sldId id="275" r:id="rId20"/>
    <p:sldId id="276" r:id="rId21"/>
    <p:sldId id="263" r:id="rId22"/>
    <p:sldId id="277" r:id="rId23"/>
    <p:sldId id="278" r:id="rId24"/>
    <p:sldId id="279" r:id="rId25"/>
    <p:sldId id="280" r:id="rId26"/>
    <p:sldId id="260" r:id="rId27"/>
    <p:sldId id="281" r:id="rId2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1ED"/>
    <a:srgbClr val="4D62FD"/>
    <a:srgbClr val="FFC000"/>
    <a:srgbClr val="E2AC00"/>
    <a:srgbClr val="F2B800"/>
    <a:srgbClr val="152EE9"/>
    <a:srgbClr val="465AEE"/>
    <a:srgbClr val="3F55FA"/>
    <a:srgbClr val="3048FC"/>
    <a:srgbClr val="112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5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AAF8E-89D6-443E-ABC5-00710D311A4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5AD7A-AF3C-4119-B332-AFC69D0ADB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0874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65AD7A-AF3C-4119-B332-AFC69D0ADBFD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455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338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0DA7D0C-A0CA-4578-AA3A-749C91E6F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17CA1FA9-65A1-4662-8FDD-15C9237D0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09F49C7-637D-41E0-A5D6-424A2597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BE551CA-AFA9-4A45-B3FA-389C45482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F8D3A2C-6544-4BC1-B0EB-6A583F7A3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45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7FB50DC-906E-4A36-A1C1-AF0D73A99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37FC273F-FFCD-4819-9E6B-DBC71AB8A0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C8DB7C54-2A13-4A60-8492-D14B4DC18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AF2B3BE9-08E6-489F-96E5-9DE627611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A9AC4F3-5253-4AAC-9FD2-C9163AF73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511022ED-A368-4650-AE30-F1474A273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194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181F189-694A-41BB-93EE-48D3FA79D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5EFD42C3-94B6-43FF-A8C4-EDC6A843D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FC39157-90F5-4EDF-A3DB-D03CA00D5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CC1A127-23AA-4F07-ACAC-50CF231D5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CCD52EE-84D9-4CD4-AD31-7DD3B673C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84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8768735D-901D-4A7D-A692-F349296021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D9A825A9-A777-4FE9-BBC0-3418FF779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F885E93-1FCE-4C69-94CA-AC76D9BBF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97DCA86-AE39-4A17-97FF-51A2F3F21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19B2E318-8C06-49BA-AC40-FFF535D01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670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24374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79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270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457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4579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080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661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90D36DF-8EBB-4520-B408-CB4D060C4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9B4C532-0099-4927-ABEB-E85C9D0F4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7BB6B43-81DC-4188-A123-312B2A7B7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4A062F1-BE4B-4F5F-BADD-149D846D5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BE0AC8C-CAE3-4B8D-B7BA-E03695392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377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488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333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585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2883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229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864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620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56A49DC-3580-4FE6-8C0B-8731D12B1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4259750E-4F4A-4824-9D54-8636802B1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5ABC343-F51C-492B-B90C-D937452E3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ED55F81-A882-499D-9FD3-AC79499B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4C03D30-E5BF-4CD0-8279-E67D1D1CA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865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21F11CA-A075-464E-8212-C6DD060F0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33ACB167-6464-4F84-823B-78CAB301A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EDFBE2C7-F2BA-4870-8CFD-CB73360FC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511E4C4E-E731-4681-B6F7-4779C38E5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30A1918D-0402-4849-806F-4F7C54EBB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C3A512CE-0C09-47DC-920D-4FCDFB1DB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272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1F88029-9A19-4E53-AC82-F2E2971EA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D33F2C55-DDB7-493B-B531-63B7929A1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D0DBBE83-653A-4B1B-9B4A-5CFB84A0D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1FF76E71-C951-4F09-A7B7-DB9592E98C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E9C25958-3ED3-4D74-98B0-C2A7496E9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0455E5CD-A512-418D-B461-5AA42A6D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55241832-08EE-41E6-87ED-043ECA94D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D2EB0289-1FBE-4C77-A097-E5804787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580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1F88029-9A19-4E53-AC82-F2E2971EA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D33F2C55-DDB7-493B-B531-63B7929A1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D0DBBE83-653A-4B1B-9B4A-5CFB84A0D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1FF76E71-C951-4F09-A7B7-DB9592E98C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E9C25958-3ED3-4D74-98B0-C2A7496E9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0455E5CD-A512-418D-B461-5AA42A6D5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55241832-08EE-41E6-87ED-043ECA94D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D2EB0289-1FBE-4C77-A097-E5804787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xmlns="" id="{C52D244B-ABB2-30B8-45DB-8CDB94976844}"/>
              </a:ext>
            </a:extLst>
          </p:cNvPr>
          <p:cNvSpPr txBox="1"/>
          <p:nvPr userDrawn="1"/>
        </p:nvSpPr>
        <p:spPr>
          <a:xfrm>
            <a:off x="1597732" y="6721475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hlinkClick r:id="rId2"/>
              </a:rPr>
              <a:t>下载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209519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0D99931-4037-4E20-B711-9549D77E5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FC0CD50E-3408-4442-AA3A-3493068C5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7A0D02B4-A400-462E-AD94-5E952491B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0161850C-6A23-4DB2-8395-D2C99A4A1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077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78079B9F-193D-4E89-BB77-1381788CF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43058A6C-6C43-48B1-A732-1765DCA8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74A99DEC-6C13-496C-877D-A5E147FA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588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0C218B2-9064-4DD4-B07B-C495AC76E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E1656E8-A1EA-4E22-B3CE-09F9E267C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D774BD69-8C65-4C16-A834-4233D3035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3AEBBFCC-4570-4A83-BA97-DFC0E6E8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A9105-A85E-453E-8271-0CBBE378D81F}" type="datetimeFigureOut">
              <a:rPr lang="zh-CN" altLang="en-US" smtClean="0"/>
              <a:t>2023/1/6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6714AFF6-73D7-44C3-AD06-23C07549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CDAED75C-A65F-4C31-B6EE-3CE02FA18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8BC0-B264-4938-8F59-1E1D4F975C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978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420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93AF7186-649C-4737-9268-DD8C9777E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7E37578-3FD6-4EDD-B9C3-C4650CC31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5499DA82-2D13-4894-A557-552BABAF8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954A9105-A85E-453E-8271-0CBBE378D81F}" type="datetimeFigureOut">
              <a:rPr lang="zh-CN" altLang="en-US" smtClean="0"/>
              <a:pPr/>
              <a:t>2023/1/6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9E1296E-7F7E-4A6C-827F-2092FD5442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840C3DB-3D78-4A61-B5F0-55AA2D3A4E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思源宋体 CN" panose="02020400000000000000" pitchFamily="18" charset="-122"/>
                <a:ea typeface="思源宋体 CN" panose="02020400000000000000" pitchFamily="18" charset="-122"/>
              </a:defRPr>
            </a:lvl1pPr>
          </a:lstStyle>
          <a:p>
            <a:fld id="{5D8F8BC0-B264-4938-8F59-1E1D4F975C22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782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思源宋体 CN" panose="02020400000000000000" pitchFamily="18" charset="-122"/>
          <a:ea typeface="思源宋体 CN" panose="02020400000000000000" pitchFamily="18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35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76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27.jpe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6.jpeg"/><Relationship Id="rId5" Type="http://schemas.openxmlformats.org/officeDocument/2006/relationships/slideLayout" Target="../slideLayouts/slideLayout8.xml"/><Relationship Id="rId4" Type="http://schemas.openxmlformats.org/officeDocument/2006/relationships/tags" Target="../tags/tag1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sv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图表&#10;&#10;描述已自动生成">
            <a:extLst>
              <a:ext uri="{FF2B5EF4-FFF2-40B4-BE49-F238E27FC236}">
                <a16:creationId xmlns:a16="http://schemas.microsoft.com/office/drawing/2014/main" xmlns="" id="{76F505E2-D85D-4F69-AEFD-6ABD10E8A0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7" name="_3">
            <a:extLst>
              <a:ext uri="{FF2B5EF4-FFF2-40B4-BE49-F238E27FC236}">
                <a16:creationId xmlns:a16="http://schemas.microsoft.com/office/drawing/2014/main" xmlns="" id="{E623EB02-4FF1-4169-8E06-F0C48001318D}"/>
              </a:ext>
            </a:extLst>
          </p:cNvPr>
          <p:cNvSpPr/>
          <p:nvPr/>
        </p:nvSpPr>
        <p:spPr>
          <a:xfrm>
            <a:off x="1238254" y="2032589"/>
            <a:ext cx="9212031" cy="140038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8500" b="1" dirty="0">
                <a:solidFill>
                  <a:srgbClr val="FFFFFF"/>
                </a:solidFill>
                <a:effectLst>
                  <a:glow>
                    <a:prstClr val="white"/>
                  </a:glow>
                </a:effectLst>
                <a:cs typeface="+mn-ea"/>
                <a:sym typeface="+mn-lt"/>
              </a:rPr>
              <a:t>销售运营复盘总结</a:t>
            </a:r>
          </a:p>
        </p:txBody>
      </p:sp>
      <p:sp>
        <p:nvSpPr>
          <p:cNvPr id="22" name="TextBox 36">
            <a:extLst>
              <a:ext uri="{FF2B5EF4-FFF2-40B4-BE49-F238E27FC236}">
                <a16:creationId xmlns:a16="http://schemas.microsoft.com/office/drawing/2014/main" xmlns="" id="{BFDC3656-7854-46C7-B439-45BB06862DC3}"/>
              </a:ext>
            </a:extLst>
          </p:cNvPr>
          <p:cNvSpPr txBox="1"/>
          <p:nvPr/>
        </p:nvSpPr>
        <p:spPr>
          <a:xfrm>
            <a:off x="1276356" y="3295713"/>
            <a:ext cx="6677020" cy="753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Aft>
                <a:spcPts val="800"/>
              </a:spcAft>
              <a:defRPr/>
            </a:pPr>
            <a:r>
              <a:rPr lang="en-US" altLang="zh-CN" dirty="0">
                <a:solidFill>
                  <a:srgbClr val="FFFFFF"/>
                </a:solidFill>
                <a:cs typeface="+mn-ea"/>
                <a:sym typeface="+mn-lt"/>
              </a:rPr>
              <a:t>Please click here to add appropriate text to explain, you can directly copy and paste the text content.</a:t>
            </a:r>
          </a:p>
        </p:txBody>
      </p:sp>
      <p:sp>
        <p:nvSpPr>
          <p:cNvPr id="23" name="矩形: 圆角 22">
            <a:extLst>
              <a:ext uri="{FF2B5EF4-FFF2-40B4-BE49-F238E27FC236}">
                <a16:creationId xmlns:a16="http://schemas.microsoft.com/office/drawing/2014/main" xmlns="" id="{C8232C63-3373-4C9E-B7D6-B31620BF7600}"/>
              </a:ext>
            </a:extLst>
          </p:cNvPr>
          <p:cNvSpPr/>
          <p:nvPr/>
        </p:nvSpPr>
        <p:spPr>
          <a:xfrm>
            <a:off x="1314455" y="4847254"/>
            <a:ext cx="1702905" cy="4680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kern="0" dirty="0">
                <a:solidFill>
                  <a:srgbClr val="FFFFFF"/>
                </a:solidFill>
                <a:cs typeface="+mn-ea"/>
                <a:sym typeface="+mn-lt"/>
              </a:rPr>
              <a:t>优品</a:t>
            </a:r>
            <a:r>
              <a:rPr kumimoji="0" lang="en-US" altLang="zh-C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="" id="{A0ED3130-50B9-41A1-8D61-D4AAC358D552}"/>
              </a:ext>
            </a:extLst>
          </p:cNvPr>
          <p:cNvGrpSpPr/>
          <p:nvPr/>
        </p:nvGrpSpPr>
        <p:grpSpPr>
          <a:xfrm>
            <a:off x="445673" y="447674"/>
            <a:ext cx="670764" cy="180000"/>
            <a:chOff x="445673" y="447674"/>
            <a:chExt cx="670764" cy="180000"/>
          </a:xfrm>
        </p:grpSpPr>
        <p:sp>
          <p:nvSpPr>
            <p:cNvPr id="29" name="椭圆 28">
              <a:extLst>
                <a:ext uri="{FF2B5EF4-FFF2-40B4-BE49-F238E27FC236}">
                  <a16:creationId xmlns:a16="http://schemas.microsoft.com/office/drawing/2014/main" xmlns="" id="{C7F10AA7-2889-4BE6-9DCC-7EE3BF90C532}"/>
                </a:ext>
              </a:extLst>
            </p:cNvPr>
            <p:cNvSpPr/>
            <p:nvPr/>
          </p:nvSpPr>
          <p:spPr>
            <a:xfrm>
              <a:off x="445673" y="447674"/>
              <a:ext cx="180000" cy="180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0" name="椭圆 29">
              <a:extLst>
                <a:ext uri="{FF2B5EF4-FFF2-40B4-BE49-F238E27FC236}">
                  <a16:creationId xmlns:a16="http://schemas.microsoft.com/office/drawing/2014/main" xmlns="" id="{AF7E11B7-550F-4948-80BE-07D866FF835B}"/>
                </a:ext>
              </a:extLst>
            </p:cNvPr>
            <p:cNvSpPr/>
            <p:nvPr/>
          </p:nvSpPr>
          <p:spPr>
            <a:xfrm>
              <a:off x="691055" y="447674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31" name="椭圆 30">
              <a:extLst>
                <a:ext uri="{FF2B5EF4-FFF2-40B4-BE49-F238E27FC236}">
                  <a16:creationId xmlns:a16="http://schemas.microsoft.com/office/drawing/2014/main" xmlns="" id="{B3487DE6-D548-45AE-86E3-E91C29259B57}"/>
                </a:ext>
              </a:extLst>
            </p:cNvPr>
            <p:cNvSpPr/>
            <p:nvPr/>
          </p:nvSpPr>
          <p:spPr>
            <a:xfrm>
              <a:off x="936437" y="447674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38" name="文本框 37">
            <a:extLst>
              <a:ext uri="{FF2B5EF4-FFF2-40B4-BE49-F238E27FC236}">
                <a16:creationId xmlns:a16="http://schemas.microsoft.com/office/drawing/2014/main" xmlns="" id="{7133A03C-83C5-4BE7-811F-22AD2E986B91}"/>
              </a:ext>
            </a:extLst>
          </p:cNvPr>
          <p:cNvSpPr txBox="1"/>
          <p:nvPr/>
        </p:nvSpPr>
        <p:spPr>
          <a:xfrm>
            <a:off x="10980057" y="1497680"/>
            <a:ext cx="430887" cy="38626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BUSINESS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70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2" grpId="0"/>
      <p:bldP spid="2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8B379B6-3C0D-49B6-A593-351E639CB1C0}"/>
              </a:ext>
            </a:extLst>
          </p:cNvPr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79641FDE-71DE-4736-B014-F3F929F8F160}"/>
                </a:ext>
              </a:extLst>
            </p:cNvPr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>
                <a:extLst>
                  <a:ext uri="{FF2B5EF4-FFF2-40B4-BE49-F238E27FC236}">
                    <a16:creationId xmlns:a16="http://schemas.microsoft.com/office/drawing/2014/main" xmlns="" id="{2CBD0275-DF19-4C5C-B8C8-76B381AEA352}"/>
                  </a:ext>
                </a:extLst>
              </p:cNvPr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F5D2C705-6ED6-4B32-AF97-5402E375D0F6}"/>
                  </a:ext>
                </a:extLst>
              </p:cNvPr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43695416-7CF1-4844-A3F0-C6D65F656D5A}"/>
                  </a:ext>
                </a:extLst>
              </p:cNvPr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B07776B7-718F-4D8B-B8A0-A70B9DA92954}"/>
                </a:ext>
              </a:extLst>
            </p:cNvPr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工作成果展示</a:t>
              </a: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B4BFDE11-3B60-4856-98B1-F2FEAC166077}"/>
              </a:ext>
            </a:extLst>
          </p:cNvPr>
          <p:cNvGrpSpPr/>
          <p:nvPr/>
        </p:nvGrpSpPr>
        <p:grpSpPr>
          <a:xfrm>
            <a:off x="503927" y="1861478"/>
            <a:ext cx="5497404" cy="3463939"/>
            <a:chOff x="240446" y="2063499"/>
            <a:chExt cx="5497404" cy="3463939"/>
          </a:xfrm>
        </p:grpSpPr>
        <p:sp>
          <p:nvSpPr>
            <p:cNvPr id="54" name="矩形 53">
              <a:extLst>
                <a:ext uri="{FF2B5EF4-FFF2-40B4-BE49-F238E27FC236}">
                  <a16:creationId xmlns:a16="http://schemas.microsoft.com/office/drawing/2014/main" xmlns="" id="{EAFC6C99-44BA-4498-B578-B8FAD9B13917}"/>
                </a:ext>
              </a:extLst>
            </p:cNvPr>
            <p:cNvSpPr/>
            <p:nvPr/>
          </p:nvSpPr>
          <p:spPr>
            <a:xfrm>
              <a:off x="240446" y="2063499"/>
              <a:ext cx="5497404" cy="3463939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74700" dist="304800" dir="5400000" sx="90000" sy="90000" algn="t" rotWithShape="0">
                <a:prstClr val="black">
                  <a:alpha val="27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b="1" kern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grpSp>
          <p:nvGrpSpPr>
            <p:cNvPr id="2" name="组合 1">
              <a:extLst>
                <a:ext uri="{FF2B5EF4-FFF2-40B4-BE49-F238E27FC236}">
                  <a16:creationId xmlns:a16="http://schemas.microsoft.com/office/drawing/2014/main" xmlns="" id="{329743DF-7D1B-4C5A-8975-A16445110BB2}"/>
                </a:ext>
              </a:extLst>
            </p:cNvPr>
            <p:cNvGrpSpPr/>
            <p:nvPr/>
          </p:nvGrpSpPr>
          <p:grpSpPr>
            <a:xfrm>
              <a:off x="391710" y="2366908"/>
              <a:ext cx="5194876" cy="2857120"/>
              <a:chOff x="555744" y="2290545"/>
              <a:chExt cx="5194876" cy="2857120"/>
            </a:xfrm>
          </p:grpSpPr>
          <p:grpSp>
            <p:nvGrpSpPr>
              <p:cNvPr id="40" name="组合 39">
                <a:extLst>
                  <a:ext uri="{FF2B5EF4-FFF2-40B4-BE49-F238E27FC236}">
                    <a16:creationId xmlns:a16="http://schemas.microsoft.com/office/drawing/2014/main" xmlns="" id="{1D8E7728-96CE-4D46-BA03-D96D993740B1}"/>
                  </a:ext>
                </a:extLst>
              </p:cNvPr>
              <p:cNvGrpSpPr/>
              <p:nvPr/>
            </p:nvGrpSpPr>
            <p:grpSpPr>
              <a:xfrm>
                <a:off x="555744" y="2290545"/>
                <a:ext cx="5194876" cy="1249316"/>
                <a:chOff x="5396027" y="1626009"/>
                <a:chExt cx="5194876" cy="1249316"/>
              </a:xfrm>
            </p:grpSpPr>
            <p:grpSp>
              <p:nvGrpSpPr>
                <p:cNvPr id="41" name="组合 40">
                  <a:extLst>
                    <a:ext uri="{FF2B5EF4-FFF2-40B4-BE49-F238E27FC236}">
                      <a16:creationId xmlns:a16="http://schemas.microsoft.com/office/drawing/2014/main" xmlns="" id="{6A6B0CCF-A9A8-4CEB-BEDA-ED4D1E831062}"/>
                    </a:ext>
                  </a:extLst>
                </p:cNvPr>
                <p:cNvGrpSpPr/>
                <p:nvPr/>
              </p:nvGrpSpPr>
              <p:grpSpPr>
                <a:xfrm>
                  <a:off x="5396027" y="1812221"/>
                  <a:ext cx="878632" cy="892568"/>
                  <a:chOff x="5572489" y="1888311"/>
                  <a:chExt cx="878632" cy="892568"/>
                </a:xfrm>
              </p:grpSpPr>
              <p:grpSp>
                <p:nvGrpSpPr>
                  <p:cNvPr id="43" name="组合 42">
                    <a:extLst>
                      <a:ext uri="{FF2B5EF4-FFF2-40B4-BE49-F238E27FC236}">
                        <a16:creationId xmlns:a16="http://schemas.microsoft.com/office/drawing/2014/main" xmlns="" id="{659CC8B6-A8EB-4A45-8C55-78069607189D}"/>
                      </a:ext>
                    </a:extLst>
                  </p:cNvPr>
                  <p:cNvGrpSpPr/>
                  <p:nvPr/>
                </p:nvGrpSpPr>
                <p:grpSpPr>
                  <a:xfrm>
                    <a:off x="5572489" y="1888311"/>
                    <a:ext cx="878632" cy="892568"/>
                    <a:chOff x="1827622" y="1343919"/>
                    <a:chExt cx="2304000" cy="2304000"/>
                  </a:xfrm>
                </p:grpSpPr>
                <p:sp>
                  <p:nvSpPr>
                    <p:cNvPr id="45" name="椭圆 44">
                      <a:extLst>
                        <a:ext uri="{FF2B5EF4-FFF2-40B4-BE49-F238E27FC236}">
                          <a16:creationId xmlns:a16="http://schemas.microsoft.com/office/drawing/2014/main" xmlns="" id="{93568BEB-024A-427E-9D10-ACEB4C0311E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27622" y="1343919"/>
                      <a:ext cx="2304000" cy="2304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100000">
                          <a:srgbClr val="FFFFFF">
                            <a:lumMod val="85000"/>
                          </a:srgbClr>
                        </a:gs>
                        <a:gs pos="0">
                          <a:srgbClr val="FFFFF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  <a:ln w="12700" cap="flat" cmpd="sng" algn="ctr">
                      <a:noFill/>
                      <a:prstDash val="solid"/>
                    </a:ln>
                    <a:effectLst>
                      <a:outerShdw blurRad="571500" dist="355600" dir="7800000" sx="88000" sy="88000" algn="tr" rotWithShape="0">
                        <a:prstClr val="black">
                          <a:alpha val="15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marL="0" marR="0" lvl="0" indent="0" algn="ctr" defTabSz="91437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93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46" name="椭圆 45">
                      <a:extLst>
                        <a:ext uri="{FF2B5EF4-FFF2-40B4-BE49-F238E27FC236}">
                          <a16:creationId xmlns:a16="http://schemas.microsoft.com/office/drawing/2014/main" xmlns="" id="{4776287D-F5C9-47FD-A278-300C270E650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77479" y="1393777"/>
                      <a:ext cx="2204283" cy="2204284"/>
                    </a:xfrm>
                    <a:prstGeom prst="ellipse">
                      <a:avLst/>
                    </a:prstGeom>
                    <a:solidFill>
                      <a:srgbClr val="4D62FD"/>
                    </a:solidFill>
                    <a:ln w="12700" cap="flat" cmpd="sng" algn="ctr">
                      <a:noFill/>
                      <a:prstDash val="solid"/>
                    </a:ln>
                    <a:effectLst/>
                  </p:spPr>
                  <p:txBody>
                    <a:bodyPr lIns="0" rIns="0" rtlCol="0" anchor="ctr"/>
                    <a:lstStyle/>
                    <a:p>
                      <a:pPr marL="0" marR="0" lvl="0" indent="0" algn="ctr" defTabSz="91437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07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44" name="Freeform 6">
                    <a:extLst>
                      <a:ext uri="{FF2B5EF4-FFF2-40B4-BE49-F238E27FC236}">
                        <a16:creationId xmlns:a16="http://schemas.microsoft.com/office/drawing/2014/main" xmlns="" id="{5CDAF8BA-1EDA-41B6-90EC-2334CCDE482C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5697404" y="2085929"/>
                    <a:ext cx="571401" cy="414359"/>
                  </a:xfrm>
                  <a:custGeom>
                    <a:avLst/>
                    <a:gdLst>
                      <a:gd name="T0" fmla="*/ 107 w 165"/>
                      <a:gd name="T1" fmla="*/ 104 h 104"/>
                      <a:gd name="T2" fmla="*/ 124 w 165"/>
                      <a:gd name="T3" fmla="*/ 104 h 104"/>
                      <a:gd name="T4" fmla="*/ 124 w 165"/>
                      <a:gd name="T5" fmla="*/ 45 h 104"/>
                      <a:gd name="T6" fmla="*/ 107 w 165"/>
                      <a:gd name="T7" fmla="*/ 61 h 104"/>
                      <a:gd name="T8" fmla="*/ 107 w 165"/>
                      <a:gd name="T9" fmla="*/ 104 h 104"/>
                      <a:gd name="T10" fmla="*/ 132 w 165"/>
                      <a:gd name="T11" fmla="*/ 104 h 104"/>
                      <a:gd name="T12" fmla="*/ 149 w 165"/>
                      <a:gd name="T13" fmla="*/ 104 h 104"/>
                      <a:gd name="T14" fmla="*/ 149 w 165"/>
                      <a:gd name="T15" fmla="*/ 22 h 104"/>
                      <a:gd name="T16" fmla="*/ 132 w 165"/>
                      <a:gd name="T17" fmla="*/ 38 h 104"/>
                      <a:gd name="T18" fmla="*/ 132 w 165"/>
                      <a:gd name="T19" fmla="*/ 104 h 104"/>
                      <a:gd name="T20" fmla="*/ 161 w 165"/>
                      <a:gd name="T21" fmla="*/ 0 h 104"/>
                      <a:gd name="T22" fmla="*/ 164 w 165"/>
                      <a:gd name="T23" fmla="*/ 4 h 104"/>
                      <a:gd name="T24" fmla="*/ 164 w 165"/>
                      <a:gd name="T25" fmla="*/ 5 h 104"/>
                      <a:gd name="T26" fmla="*/ 161 w 165"/>
                      <a:gd name="T27" fmla="*/ 15 h 104"/>
                      <a:gd name="T28" fmla="*/ 161 w 165"/>
                      <a:gd name="T29" fmla="*/ 16 h 104"/>
                      <a:gd name="T30" fmla="*/ 156 w 165"/>
                      <a:gd name="T31" fmla="*/ 17 h 104"/>
                      <a:gd name="T32" fmla="*/ 155 w 165"/>
                      <a:gd name="T33" fmla="*/ 17 h 104"/>
                      <a:gd name="T34" fmla="*/ 153 w 165"/>
                      <a:gd name="T35" fmla="*/ 14 h 104"/>
                      <a:gd name="T36" fmla="*/ 103 w 165"/>
                      <a:gd name="T37" fmla="*/ 61 h 104"/>
                      <a:gd name="T38" fmla="*/ 87 w 165"/>
                      <a:gd name="T39" fmla="*/ 44 h 104"/>
                      <a:gd name="T40" fmla="*/ 74 w 165"/>
                      <a:gd name="T41" fmla="*/ 30 h 104"/>
                      <a:gd name="T42" fmla="*/ 3 w 165"/>
                      <a:gd name="T43" fmla="*/ 96 h 104"/>
                      <a:gd name="T44" fmla="*/ 0 w 165"/>
                      <a:gd name="T45" fmla="*/ 93 h 104"/>
                      <a:gd name="T46" fmla="*/ 74 w 165"/>
                      <a:gd name="T47" fmla="*/ 24 h 104"/>
                      <a:gd name="T48" fmla="*/ 87 w 165"/>
                      <a:gd name="T49" fmla="*/ 37 h 104"/>
                      <a:gd name="T50" fmla="*/ 103 w 165"/>
                      <a:gd name="T51" fmla="*/ 55 h 104"/>
                      <a:gd name="T52" fmla="*/ 150 w 165"/>
                      <a:gd name="T53" fmla="*/ 11 h 104"/>
                      <a:gd name="T54" fmla="*/ 148 w 165"/>
                      <a:gd name="T55" fmla="*/ 9 h 104"/>
                      <a:gd name="T56" fmla="*/ 147 w 165"/>
                      <a:gd name="T57" fmla="*/ 8 h 104"/>
                      <a:gd name="T58" fmla="*/ 149 w 165"/>
                      <a:gd name="T59" fmla="*/ 3 h 104"/>
                      <a:gd name="T60" fmla="*/ 150 w 165"/>
                      <a:gd name="T61" fmla="*/ 3 h 104"/>
                      <a:gd name="T62" fmla="*/ 160 w 165"/>
                      <a:gd name="T63" fmla="*/ 1 h 104"/>
                      <a:gd name="T64" fmla="*/ 161 w 165"/>
                      <a:gd name="T65" fmla="*/ 0 h 104"/>
                      <a:gd name="T66" fmla="*/ 7 w 165"/>
                      <a:gd name="T67" fmla="*/ 104 h 104"/>
                      <a:gd name="T68" fmla="*/ 24 w 165"/>
                      <a:gd name="T69" fmla="*/ 104 h 104"/>
                      <a:gd name="T70" fmla="*/ 24 w 165"/>
                      <a:gd name="T71" fmla="*/ 81 h 104"/>
                      <a:gd name="T72" fmla="*/ 7 w 165"/>
                      <a:gd name="T73" fmla="*/ 97 h 104"/>
                      <a:gd name="T74" fmla="*/ 7 w 165"/>
                      <a:gd name="T75" fmla="*/ 104 h 104"/>
                      <a:gd name="T76" fmla="*/ 32 w 165"/>
                      <a:gd name="T77" fmla="*/ 104 h 104"/>
                      <a:gd name="T78" fmla="*/ 49 w 165"/>
                      <a:gd name="T79" fmla="*/ 104 h 104"/>
                      <a:gd name="T80" fmla="*/ 49 w 165"/>
                      <a:gd name="T81" fmla="*/ 58 h 104"/>
                      <a:gd name="T82" fmla="*/ 32 w 165"/>
                      <a:gd name="T83" fmla="*/ 74 h 104"/>
                      <a:gd name="T84" fmla="*/ 32 w 165"/>
                      <a:gd name="T85" fmla="*/ 104 h 104"/>
                      <a:gd name="T86" fmla="*/ 57 w 165"/>
                      <a:gd name="T87" fmla="*/ 50 h 104"/>
                      <a:gd name="T88" fmla="*/ 57 w 165"/>
                      <a:gd name="T89" fmla="*/ 104 h 104"/>
                      <a:gd name="T90" fmla="*/ 74 w 165"/>
                      <a:gd name="T91" fmla="*/ 104 h 104"/>
                      <a:gd name="T92" fmla="*/ 74 w 165"/>
                      <a:gd name="T93" fmla="*/ 34 h 104"/>
                      <a:gd name="T94" fmla="*/ 74 w 165"/>
                      <a:gd name="T95" fmla="*/ 34 h 104"/>
                      <a:gd name="T96" fmla="*/ 57 w 165"/>
                      <a:gd name="T97" fmla="*/ 50 h 104"/>
                      <a:gd name="T98" fmla="*/ 82 w 165"/>
                      <a:gd name="T99" fmla="*/ 43 h 104"/>
                      <a:gd name="T100" fmla="*/ 82 w 165"/>
                      <a:gd name="T101" fmla="*/ 104 h 104"/>
                      <a:gd name="T102" fmla="*/ 87 w 165"/>
                      <a:gd name="T103" fmla="*/ 104 h 104"/>
                      <a:gd name="T104" fmla="*/ 99 w 165"/>
                      <a:gd name="T105" fmla="*/ 104 h 104"/>
                      <a:gd name="T106" fmla="*/ 99 w 165"/>
                      <a:gd name="T107" fmla="*/ 61 h 104"/>
                      <a:gd name="T108" fmla="*/ 87 w 165"/>
                      <a:gd name="T109" fmla="*/ 48 h 104"/>
                      <a:gd name="T110" fmla="*/ 82 w 165"/>
                      <a:gd name="T111" fmla="*/ 43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165" h="104">
                        <a:moveTo>
                          <a:pt x="107" y="104"/>
                        </a:moveTo>
                        <a:cubicBezTo>
                          <a:pt x="124" y="104"/>
                          <a:pt x="124" y="104"/>
                          <a:pt x="124" y="104"/>
                        </a:cubicBezTo>
                        <a:cubicBezTo>
                          <a:pt x="124" y="45"/>
                          <a:pt x="124" y="45"/>
                          <a:pt x="124" y="45"/>
                        </a:cubicBezTo>
                        <a:cubicBezTo>
                          <a:pt x="107" y="61"/>
                          <a:pt x="107" y="61"/>
                          <a:pt x="107" y="61"/>
                        </a:cubicBezTo>
                        <a:cubicBezTo>
                          <a:pt x="107" y="104"/>
                          <a:pt x="107" y="104"/>
                          <a:pt x="107" y="104"/>
                        </a:cubicBezTo>
                        <a:close/>
                        <a:moveTo>
                          <a:pt x="132" y="104"/>
                        </a:moveTo>
                        <a:cubicBezTo>
                          <a:pt x="149" y="104"/>
                          <a:pt x="149" y="104"/>
                          <a:pt x="149" y="104"/>
                        </a:cubicBezTo>
                        <a:cubicBezTo>
                          <a:pt x="149" y="22"/>
                          <a:pt x="149" y="22"/>
                          <a:pt x="149" y="22"/>
                        </a:cubicBezTo>
                        <a:cubicBezTo>
                          <a:pt x="132" y="38"/>
                          <a:pt x="132" y="38"/>
                          <a:pt x="132" y="38"/>
                        </a:cubicBezTo>
                        <a:cubicBezTo>
                          <a:pt x="132" y="104"/>
                          <a:pt x="132" y="104"/>
                          <a:pt x="132" y="104"/>
                        </a:cubicBezTo>
                        <a:close/>
                        <a:moveTo>
                          <a:pt x="161" y="0"/>
                        </a:moveTo>
                        <a:cubicBezTo>
                          <a:pt x="164" y="0"/>
                          <a:pt x="165" y="2"/>
                          <a:pt x="164" y="4"/>
                        </a:cubicBezTo>
                        <a:cubicBezTo>
                          <a:pt x="164" y="5"/>
                          <a:pt x="164" y="5"/>
                          <a:pt x="164" y="5"/>
                        </a:cubicBezTo>
                        <a:cubicBezTo>
                          <a:pt x="163" y="8"/>
                          <a:pt x="162" y="12"/>
                          <a:pt x="161" y="15"/>
                        </a:cubicBezTo>
                        <a:cubicBezTo>
                          <a:pt x="161" y="16"/>
                          <a:pt x="161" y="16"/>
                          <a:pt x="161" y="16"/>
                        </a:cubicBezTo>
                        <a:cubicBezTo>
                          <a:pt x="160" y="19"/>
                          <a:pt x="158" y="19"/>
                          <a:pt x="156" y="17"/>
                        </a:cubicBezTo>
                        <a:cubicBezTo>
                          <a:pt x="155" y="17"/>
                          <a:pt x="155" y="17"/>
                          <a:pt x="155" y="17"/>
                        </a:cubicBezTo>
                        <a:cubicBezTo>
                          <a:pt x="154" y="16"/>
                          <a:pt x="154" y="15"/>
                          <a:pt x="153" y="14"/>
                        </a:cubicBezTo>
                        <a:cubicBezTo>
                          <a:pt x="103" y="61"/>
                          <a:pt x="103" y="61"/>
                          <a:pt x="103" y="61"/>
                        </a:cubicBezTo>
                        <a:cubicBezTo>
                          <a:pt x="87" y="44"/>
                          <a:pt x="87" y="44"/>
                          <a:pt x="87" y="44"/>
                        </a:cubicBezTo>
                        <a:cubicBezTo>
                          <a:pt x="74" y="30"/>
                          <a:pt x="74" y="30"/>
                          <a:pt x="74" y="30"/>
                        </a:cubicBezTo>
                        <a:cubicBezTo>
                          <a:pt x="3" y="96"/>
                          <a:pt x="3" y="96"/>
                          <a:pt x="3" y="96"/>
                        </a:cubicBezTo>
                        <a:cubicBezTo>
                          <a:pt x="0" y="93"/>
                          <a:pt x="0" y="93"/>
                          <a:pt x="0" y="93"/>
                        </a:cubicBezTo>
                        <a:cubicBezTo>
                          <a:pt x="74" y="24"/>
                          <a:pt x="74" y="24"/>
                          <a:pt x="74" y="24"/>
                        </a:cubicBezTo>
                        <a:cubicBezTo>
                          <a:pt x="87" y="37"/>
                          <a:pt x="87" y="37"/>
                          <a:pt x="87" y="37"/>
                        </a:cubicBezTo>
                        <a:cubicBezTo>
                          <a:pt x="103" y="55"/>
                          <a:pt x="103" y="55"/>
                          <a:pt x="103" y="55"/>
                        </a:cubicBezTo>
                        <a:cubicBezTo>
                          <a:pt x="150" y="11"/>
                          <a:pt x="150" y="11"/>
                          <a:pt x="150" y="11"/>
                        </a:cubicBezTo>
                        <a:cubicBezTo>
                          <a:pt x="149" y="10"/>
                          <a:pt x="148" y="9"/>
                          <a:pt x="148" y="9"/>
                        </a:cubicBezTo>
                        <a:cubicBezTo>
                          <a:pt x="147" y="8"/>
                          <a:pt x="147" y="8"/>
                          <a:pt x="147" y="8"/>
                        </a:cubicBezTo>
                        <a:cubicBezTo>
                          <a:pt x="145" y="6"/>
                          <a:pt x="146" y="4"/>
                          <a:pt x="149" y="3"/>
                        </a:cubicBezTo>
                        <a:cubicBezTo>
                          <a:pt x="150" y="3"/>
                          <a:pt x="150" y="3"/>
                          <a:pt x="150" y="3"/>
                        </a:cubicBezTo>
                        <a:cubicBezTo>
                          <a:pt x="152" y="2"/>
                          <a:pt x="157" y="1"/>
                          <a:pt x="160" y="1"/>
                        </a:cubicBezTo>
                        <a:cubicBezTo>
                          <a:pt x="161" y="0"/>
                          <a:pt x="161" y="0"/>
                          <a:pt x="161" y="0"/>
                        </a:cubicBezTo>
                        <a:close/>
                        <a:moveTo>
                          <a:pt x="7" y="104"/>
                        </a:moveTo>
                        <a:cubicBezTo>
                          <a:pt x="24" y="104"/>
                          <a:pt x="24" y="104"/>
                          <a:pt x="24" y="104"/>
                        </a:cubicBezTo>
                        <a:cubicBezTo>
                          <a:pt x="24" y="81"/>
                          <a:pt x="24" y="81"/>
                          <a:pt x="24" y="81"/>
                        </a:cubicBezTo>
                        <a:cubicBezTo>
                          <a:pt x="7" y="97"/>
                          <a:pt x="7" y="97"/>
                          <a:pt x="7" y="97"/>
                        </a:cubicBezTo>
                        <a:cubicBezTo>
                          <a:pt x="7" y="104"/>
                          <a:pt x="7" y="104"/>
                          <a:pt x="7" y="104"/>
                        </a:cubicBezTo>
                        <a:close/>
                        <a:moveTo>
                          <a:pt x="32" y="104"/>
                        </a:moveTo>
                        <a:cubicBezTo>
                          <a:pt x="49" y="104"/>
                          <a:pt x="49" y="104"/>
                          <a:pt x="49" y="104"/>
                        </a:cubicBezTo>
                        <a:cubicBezTo>
                          <a:pt x="49" y="58"/>
                          <a:pt x="49" y="58"/>
                          <a:pt x="49" y="58"/>
                        </a:cubicBezTo>
                        <a:cubicBezTo>
                          <a:pt x="32" y="74"/>
                          <a:pt x="32" y="74"/>
                          <a:pt x="32" y="74"/>
                        </a:cubicBezTo>
                        <a:cubicBezTo>
                          <a:pt x="32" y="104"/>
                          <a:pt x="32" y="104"/>
                          <a:pt x="32" y="104"/>
                        </a:cubicBezTo>
                        <a:close/>
                        <a:moveTo>
                          <a:pt x="57" y="50"/>
                        </a:moveTo>
                        <a:cubicBezTo>
                          <a:pt x="57" y="104"/>
                          <a:pt x="57" y="104"/>
                          <a:pt x="57" y="104"/>
                        </a:cubicBezTo>
                        <a:cubicBezTo>
                          <a:pt x="74" y="104"/>
                          <a:pt x="74" y="104"/>
                          <a:pt x="74" y="104"/>
                        </a:cubicBezTo>
                        <a:cubicBezTo>
                          <a:pt x="74" y="34"/>
                          <a:pt x="74" y="34"/>
                          <a:pt x="74" y="34"/>
                        </a:cubicBezTo>
                        <a:cubicBezTo>
                          <a:pt x="74" y="34"/>
                          <a:pt x="74" y="34"/>
                          <a:pt x="74" y="34"/>
                        </a:cubicBezTo>
                        <a:cubicBezTo>
                          <a:pt x="57" y="50"/>
                          <a:pt x="57" y="50"/>
                          <a:pt x="57" y="50"/>
                        </a:cubicBezTo>
                        <a:close/>
                        <a:moveTo>
                          <a:pt x="82" y="43"/>
                        </a:moveTo>
                        <a:cubicBezTo>
                          <a:pt x="82" y="104"/>
                          <a:pt x="82" y="104"/>
                          <a:pt x="82" y="104"/>
                        </a:cubicBezTo>
                        <a:cubicBezTo>
                          <a:pt x="87" y="104"/>
                          <a:pt x="87" y="104"/>
                          <a:pt x="87" y="104"/>
                        </a:cubicBezTo>
                        <a:cubicBezTo>
                          <a:pt x="99" y="104"/>
                          <a:pt x="99" y="104"/>
                          <a:pt x="99" y="104"/>
                        </a:cubicBezTo>
                        <a:cubicBezTo>
                          <a:pt x="99" y="61"/>
                          <a:pt x="99" y="61"/>
                          <a:pt x="99" y="61"/>
                        </a:cubicBezTo>
                        <a:cubicBezTo>
                          <a:pt x="87" y="48"/>
                          <a:pt x="87" y="48"/>
                          <a:pt x="87" y="48"/>
                        </a:cubicBezTo>
                        <a:lnTo>
                          <a:pt x="82" y="43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 vert="horz" wrap="square" lIns="90516" tIns="45259" rIns="90516" bIns="45259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914377"/>
                    <a:endParaRPr lang="zh-CN" altLang="en-US" sz="1932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42" name="矩形 41">
                  <a:extLst>
                    <a:ext uri="{FF2B5EF4-FFF2-40B4-BE49-F238E27FC236}">
                      <a16:creationId xmlns:a16="http://schemas.microsoft.com/office/drawing/2014/main" xmlns="" id="{5BE6DA22-C3A5-4F52-83BA-CE3FE83CEAD0}"/>
                    </a:ext>
                  </a:extLst>
                </p:cNvPr>
                <p:cNvSpPr/>
                <p:nvPr/>
              </p:nvSpPr>
              <p:spPr>
                <a:xfrm>
                  <a:off x="6384761" y="1626009"/>
                  <a:ext cx="4206142" cy="124931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>
                    <a:lnSpc>
                      <a:spcPct val="150000"/>
                    </a:lnSpc>
                    <a:defRPr/>
                  </a:pPr>
                  <a:r>
                    <a:rPr lang="zh-CN" altLang="en-US" sz="2000" b="1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+mn-ea"/>
                      <a:sym typeface="+mn-lt"/>
                    </a:rPr>
                    <a:t>添加标题</a:t>
                  </a:r>
                </a:p>
                <a:p>
                  <a:pPr lvl="0">
                    <a:lnSpc>
                      <a:spcPct val="150000"/>
                    </a:lnSpc>
                    <a:defRPr/>
                  </a:pPr>
                  <a:r>
                    <a:rPr lang="zh-CN" altLang="en-US" sz="1600" dirty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cs typeface="+mn-ea"/>
                      <a:sym typeface="+mn-lt"/>
                    </a:rPr>
                    <a:t>单击此处输入文本内容，可根据自己的需要适当地调整文字的颜色或大小等属性。</a:t>
                  </a:r>
                </a:p>
              </p:txBody>
            </p:sp>
          </p:grpSp>
          <p:grpSp>
            <p:nvGrpSpPr>
              <p:cNvPr id="47" name="组合 46">
                <a:extLst>
                  <a:ext uri="{FF2B5EF4-FFF2-40B4-BE49-F238E27FC236}">
                    <a16:creationId xmlns:a16="http://schemas.microsoft.com/office/drawing/2014/main" xmlns="" id="{6852D1F0-44D8-4A55-950D-64972688ADF9}"/>
                  </a:ext>
                </a:extLst>
              </p:cNvPr>
              <p:cNvGrpSpPr/>
              <p:nvPr/>
            </p:nvGrpSpPr>
            <p:grpSpPr>
              <a:xfrm>
                <a:off x="555744" y="3898349"/>
                <a:ext cx="5148070" cy="1249316"/>
                <a:chOff x="5442834" y="4286440"/>
                <a:chExt cx="5148070" cy="1249316"/>
              </a:xfrm>
            </p:grpSpPr>
            <p:grpSp>
              <p:nvGrpSpPr>
                <p:cNvPr id="48" name="组合 47">
                  <a:extLst>
                    <a:ext uri="{FF2B5EF4-FFF2-40B4-BE49-F238E27FC236}">
                      <a16:creationId xmlns:a16="http://schemas.microsoft.com/office/drawing/2014/main" xmlns="" id="{A365AF50-C8CD-42B0-8F51-3DD732F869DE}"/>
                    </a:ext>
                  </a:extLst>
                </p:cNvPr>
                <p:cNvGrpSpPr/>
                <p:nvPr/>
              </p:nvGrpSpPr>
              <p:grpSpPr>
                <a:xfrm>
                  <a:off x="5442834" y="4472652"/>
                  <a:ext cx="878632" cy="892568"/>
                  <a:chOff x="5619296" y="4472652"/>
                  <a:chExt cx="878632" cy="892568"/>
                </a:xfrm>
              </p:grpSpPr>
              <p:grpSp>
                <p:nvGrpSpPr>
                  <p:cNvPr id="50" name="组合 49">
                    <a:extLst>
                      <a:ext uri="{FF2B5EF4-FFF2-40B4-BE49-F238E27FC236}">
                        <a16:creationId xmlns:a16="http://schemas.microsoft.com/office/drawing/2014/main" xmlns="" id="{5107A449-F227-47CD-BD53-3AE4FD41368B}"/>
                      </a:ext>
                    </a:extLst>
                  </p:cNvPr>
                  <p:cNvGrpSpPr/>
                  <p:nvPr/>
                </p:nvGrpSpPr>
                <p:grpSpPr>
                  <a:xfrm>
                    <a:off x="5619296" y="4472652"/>
                    <a:ext cx="878632" cy="892568"/>
                    <a:chOff x="1827622" y="1343919"/>
                    <a:chExt cx="2304000" cy="2304000"/>
                  </a:xfrm>
                </p:grpSpPr>
                <p:sp>
                  <p:nvSpPr>
                    <p:cNvPr id="52" name="椭圆 51">
                      <a:extLst>
                        <a:ext uri="{FF2B5EF4-FFF2-40B4-BE49-F238E27FC236}">
                          <a16:creationId xmlns:a16="http://schemas.microsoft.com/office/drawing/2014/main" xmlns="" id="{8F96BEC1-723B-4E04-BF24-98005E625C9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27622" y="1343919"/>
                      <a:ext cx="2304000" cy="2304000"/>
                    </a:xfrm>
                    <a:prstGeom prst="ellipse">
                      <a:avLst/>
                    </a:prstGeom>
                    <a:gradFill flip="none" rotWithShape="1">
                      <a:gsLst>
                        <a:gs pos="100000">
                          <a:srgbClr val="FFFFFF">
                            <a:lumMod val="85000"/>
                          </a:srgbClr>
                        </a:gs>
                        <a:gs pos="0">
                          <a:srgbClr val="FFFFFF"/>
                        </a:gs>
                      </a:gsLst>
                      <a:path path="circle">
                        <a:fillToRect l="100000" b="100000"/>
                      </a:path>
                      <a:tileRect t="-100000" r="-100000"/>
                    </a:gradFill>
                    <a:ln w="12700" cap="flat" cmpd="sng" algn="ctr">
                      <a:noFill/>
                      <a:prstDash val="solid"/>
                    </a:ln>
                    <a:effectLst>
                      <a:outerShdw blurRad="571500" dist="355600" dir="7800000" sx="88000" sy="88000" algn="tr" rotWithShape="0">
                        <a:prstClr val="black">
                          <a:alpha val="15000"/>
                        </a:prstClr>
                      </a:outerShdw>
                    </a:effectLst>
                  </p:spPr>
                  <p:txBody>
                    <a:bodyPr rtlCol="0" anchor="ctr"/>
                    <a:lstStyle/>
                    <a:p>
                      <a:pPr marL="0" marR="0" lvl="0" indent="0" algn="ctr" defTabSz="91437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93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cs typeface="+mn-ea"/>
                        <a:sym typeface="+mn-lt"/>
                      </a:endParaRPr>
                    </a:p>
                  </p:txBody>
                </p:sp>
                <p:sp>
                  <p:nvSpPr>
                    <p:cNvPr id="53" name="椭圆 52">
                      <a:extLst>
                        <a:ext uri="{FF2B5EF4-FFF2-40B4-BE49-F238E27FC236}">
                          <a16:creationId xmlns:a16="http://schemas.microsoft.com/office/drawing/2014/main" xmlns="" id="{CB74F706-17A5-4251-98ED-E51C5EBBAC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877480" y="1393778"/>
                      <a:ext cx="2204283" cy="2204283"/>
                    </a:xfrm>
                    <a:prstGeom prst="ellipse">
                      <a:avLst/>
                    </a:prstGeom>
                    <a:solidFill>
                      <a:srgbClr val="FFC000"/>
                    </a:solidFill>
                    <a:ln w="12700" cap="flat" cmpd="sng" algn="ctr">
                      <a:noFill/>
                      <a:prstDash val="solid"/>
                    </a:ln>
                    <a:effectLst/>
                  </p:spPr>
                  <p:txBody>
                    <a:bodyPr lIns="0" rIns="0" rtlCol="0" anchor="ctr"/>
                    <a:lstStyle/>
                    <a:p>
                      <a:pPr marL="0" marR="0" lvl="0" indent="0" algn="ctr" defTabSz="914377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en-US" sz="1072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uLnTx/>
                        <a:uFillTx/>
                        <a:cs typeface="+mn-ea"/>
                        <a:sym typeface="+mn-lt"/>
                      </a:endParaRPr>
                    </a:p>
                  </p:txBody>
                </p:sp>
              </p:grpSp>
              <p:sp>
                <p:nvSpPr>
                  <p:cNvPr id="51" name="Freeform 44">
                    <a:extLst>
                      <a:ext uri="{FF2B5EF4-FFF2-40B4-BE49-F238E27FC236}">
                        <a16:creationId xmlns:a16="http://schemas.microsoft.com/office/drawing/2014/main" xmlns="" id="{DA3776A0-750B-4663-A0B1-49C30EE53845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5814123" y="4677161"/>
                    <a:ext cx="486013" cy="429939"/>
                  </a:xfrm>
                  <a:custGeom>
                    <a:avLst/>
                    <a:gdLst>
                      <a:gd name="T0" fmla="*/ 41 w 62"/>
                      <a:gd name="T1" fmla="*/ 31 h 54"/>
                      <a:gd name="T2" fmla="*/ 34 w 62"/>
                      <a:gd name="T3" fmla="*/ 23 h 54"/>
                      <a:gd name="T4" fmla="*/ 33 w 62"/>
                      <a:gd name="T5" fmla="*/ 17 h 54"/>
                      <a:gd name="T6" fmla="*/ 30 w 62"/>
                      <a:gd name="T7" fmla="*/ 20 h 54"/>
                      <a:gd name="T8" fmla="*/ 23 w 62"/>
                      <a:gd name="T9" fmla="*/ 13 h 54"/>
                      <a:gd name="T10" fmla="*/ 18 w 62"/>
                      <a:gd name="T11" fmla="*/ 17 h 54"/>
                      <a:gd name="T12" fmla="*/ 7 w 62"/>
                      <a:gd name="T13" fmla="*/ 17 h 54"/>
                      <a:gd name="T14" fmla="*/ 7 w 62"/>
                      <a:gd name="T15" fmla="*/ 23 h 54"/>
                      <a:gd name="T16" fmla="*/ 0 w 62"/>
                      <a:gd name="T17" fmla="*/ 31 h 54"/>
                      <a:gd name="T18" fmla="*/ 4 w 62"/>
                      <a:gd name="T19" fmla="*/ 36 h 54"/>
                      <a:gd name="T20" fmla="*/ 4 w 62"/>
                      <a:gd name="T21" fmla="*/ 46 h 54"/>
                      <a:gd name="T22" fmla="*/ 10 w 62"/>
                      <a:gd name="T23" fmla="*/ 47 h 54"/>
                      <a:gd name="T24" fmla="*/ 18 w 62"/>
                      <a:gd name="T25" fmla="*/ 54 h 54"/>
                      <a:gd name="T26" fmla="*/ 23 w 62"/>
                      <a:gd name="T27" fmla="*/ 50 h 54"/>
                      <a:gd name="T28" fmla="*/ 32 w 62"/>
                      <a:gd name="T29" fmla="*/ 48 h 54"/>
                      <a:gd name="T30" fmla="*/ 37 w 62"/>
                      <a:gd name="T31" fmla="*/ 46 h 54"/>
                      <a:gd name="T32" fmla="*/ 37 w 62"/>
                      <a:gd name="T33" fmla="*/ 36 h 54"/>
                      <a:gd name="T34" fmla="*/ 32 w 62"/>
                      <a:gd name="T35" fmla="*/ 38 h 54"/>
                      <a:gd name="T36" fmla="*/ 20 w 62"/>
                      <a:gd name="T37" fmla="*/ 46 h 54"/>
                      <a:gd name="T38" fmla="*/ 20 w 62"/>
                      <a:gd name="T39" fmla="*/ 21 h 54"/>
                      <a:gd name="T40" fmla="*/ 33 w 62"/>
                      <a:gd name="T41" fmla="*/ 33 h 54"/>
                      <a:gd name="T42" fmla="*/ 58 w 62"/>
                      <a:gd name="T43" fmla="*/ 35 h 54"/>
                      <a:gd name="T44" fmla="*/ 62 w 62"/>
                      <a:gd name="T45" fmla="*/ 38 h 54"/>
                      <a:gd name="T46" fmla="*/ 60 w 62"/>
                      <a:gd name="T47" fmla="*/ 41 h 54"/>
                      <a:gd name="T48" fmla="*/ 59 w 62"/>
                      <a:gd name="T49" fmla="*/ 46 h 54"/>
                      <a:gd name="T50" fmla="*/ 56 w 62"/>
                      <a:gd name="T51" fmla="*/ 47 h 54"/>
                      <a:gd name="T52" fmla="*/ 52 w 62"/>
                      <a:gd name="T53" fmla="*/ 50 h 54"/>
                      <a:gd name="T54" fmla="*/ 50 w 62"/>
                      <a:gd name="T55" fmla="*/ 48 h 54"/>
                      <a:gd name="T56" fmla="*/ 45 w 62"/>
                      <a:gd name="T57" fmla="*/ 48 h 54"/>
                      <a:gd name="T58" fmla="*/ 44 w 62"/>
                      <a:gd name="T59" fmla="*/ 45 h 54"/>
                      <a:gd name="T60" fmla="*/ 41 w 62"/>
                      <a:gd name="T61" fmla="*/ 41 h 54"/>
                      <a:gd name="T62" fmla="*/ 43 w 62"/>
                      <a:gd name="T63" fmla="*/ 39 h 54"/>
                      <a:gd name="T64" fmla="*/ 43 w 62"/>
                      <a:gd name="T65" fmla="*/ 33 h 54"/>
                      <a:gd name="T66" fmla="*/ 46 w 62"/>
                      <a:gd name="T67" fmla="*/ 33 h 54"/>
                      <a:gd name="T68" fmla="*/ 50 w 62"/>
                      <a:gd name="T69" fmla="*/ 29 h 54"/>
                      <a:gd name="T70" fmla="*/ 52 w 62"/>
                      <a:gd name="T71" fmla="*/ 31 h 54"/>
                      <a:gd name="T72" fmla="*/ 58 w 62"/>
                      <a:gd name="T73" fmla="*/ 31 h 54"/>
                      <a:gd name="T74" fmla="*/ 58 w 62"/>
                      <a:gd name="T75" fmla="*/ 35 h 54"/>
                      <a:gd name="T76" fmla="*/ 57 w 62"/>
                      <a:gd name="T77" fmla="*/ 40 h 54"/>
                      <a:gd name="T78" fmla="*/ 45 w 62"/>
                      <a:gd name="T79" fmla="*/ 40 h 54"/>
                      <a:gd name="T80" fmla="*/ 51 w 62"/>
                      <a:gd name="T81" fmla="*/ 46 h 54"/>
                      <a:gd name="T82" fmla="*/ 62 w 62"/>
                      <a:gd name="T83" fmla="*/ 12 h 54"/>
                      <a:gd name="T84" fmla="*/ 59 w 62"/>
                      <a:gd name="T85" fmla="*/ 15 h 54"/>
                      <a:gd name="T86" fmla="*/ 59 w 62"/>
                      <a:gd name="T87" fmla="*/ 22 h 54"/>
                      <a:gd name="T88" fmla="*/ 55 w 62"/>
                      <a:gd name="T89" fmla="*/ 23 h 54"/>
                      <a:gd name="T90" fmla="*/ 50 w 62"/>
                      <a:gd name="T91" fmla="*/ 28 h 54"/>
                      <a:gd name="T92" fmla="*/ 46 w 62"/>
                      <a:gd name="T93" fmla="*/ 25 h 54"/>
                      <a:gd name="T94" fmla="*/ 39 w 62"/>
                      <a:gd name="T95" fmla="*/ 25 h 54"/>
                      <a:gd name="T96" fmla="*/ 39 w 62"/>
                      <a:gd name="T97" fmla="*/ 20 h 54"/>
                      <a:gd name="T98" fmla="*/ 34 w 62"/>
                      <a:gd name="T99" fmla="*/ 15 h 54"/>
                      <a:gd name="T100" fmla="*/ 37 w 62"/>
                      <a:gd name="T101" fmla="*/ 12 h 54"/>
                      <a:gd name="T102" fmla="*/ 37 w 62"/>
                      <a:gd name="T103" fmla="*/ 5 h 54"/>
                      <a:gd name="T104" fmla="*/ 41 w 62"/>
                      <a:gd name="T105" fmla="*/ 5 h 54"/>
                      <a:gd name="T106" fmla="*/ 46 w 62"/>
                      <a:gd name="T107" fmla="*/ 0 h 54"/>
                      <a:gd name="T108" fmla="*/ 49 w 62"/>
                      <a:gd name="T109" fmla="*/ 3 h 54"/>
                      <a:gd name="T110" fmla="*/ 56 w 62"/>
                      <a:gd name="T111" fmla="*/ 3 h 54"/>
                      <a:gd name="T112" fmla="*/ 57 w 62"/>
                      <a:gd name="T113" fmla="*/ 7 h 54"/>
                      <a:gd name="T114" fmla="*/ 48 w 62"/>
                      <a:gd name="T115" fmla="*/ 22 h 54"/>
                      <a:gd name="T116" fmla="*/ 40 w 62"/>
                      <a:gd name="T117" fmla="*/ 14 h 54"/>
                      <a:gd name="T118" fmla="*/ 56 w 62"/>
                      <a:gd name="T119" fmla="*/ 14 h 5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</a:cxnLst>
                    <a:rect l="0" t="0" r="r" b="b"/>
                    <a:pathLst>
                      <a:path w="62" h="54">
                        <a:moveTo>
                          <a:pt x="41" y="36"/>
                        </a:moveTo>
                        <a:cubicBezTo>
                          <a:pt x="41" y="31"/>
                          <a:pt x="41" y="31"/>
                          <a:pt x="41" y="31"/>
                        </a:cubicBezTo>
                        <a:cubicBezTo>
                          <a:pt x="37" y="31"/>
                          <a:pt x="37" y="31"/>
                          <a:pt x="37" y="31"/>
                        </a:cubicBezTo>
                        <a:cubicBezTo>
                          <a:pt x="37" y="28"/>
                          <a:pt x="36" y="25"/>
                          <a:pt x="34" y="23"/>
                        </a:cubicBezTo>
                        <a:cubicBezTo>
                          <a:pt x="37" y="20"/>
                          <a:pt x="37" y="20"/>
                          <a:pt x="37" y="20"/>
                        </a:cubicBezTo>
                        <a:cubicBezTo>
                          <a:pt x="33" y="17"/>
                          <a:pt x="33" y="17"/>
                          <a:pt x="33" y="17"/>
                        </a:cubicBezTo>
                        <a:cubicBezTo>
                          <a:pt x="32" y="18"/>
                          <a:pt x="32" y="18"/>
                          <a:pt x="32" y="18"/>
                        </a:cubicBezTo>
                        <a:cubicBezTo>
                          <a:pt x="30" y="20"/>
                          <a:pt x="30" y="20"/>
                          <a:pt x="30" y="20"/>
                        </a:cubicBezTo>
                        <a:cubicBezTo>
                          <a:pt x="28" y="18"/>
                          <a:pt x="26" y="17"/>
                          <a:pt x="23" y="17"/>
                        </a:cubicBezTo>
                        <a:cubicBezTo>
                          <a:pt x="23" y="13"/>
                          <a:pt x="23" y="13"/>
                          <a:pt x="23" y="13"/>
                        </a:cubicBezTo>
                        <a:cubicBezTo>
                          <a:pt x="18" y="13"/>
                          <a:pt x="18" y="13"/>
                          <a:pt x="18" y="13"/>
                        </a:cubicBezTo>
                        <a:cubicBezTo>
                          <a:pt x="18" y="17"/>
                          <a:pt x="18" y="17"/>
                          <a:pt x="18" y="17"/>
                        </a:cubicBezTo>
                        <a:cubicBezTo>
                          <a:pt x="15" y="17"/>
                          <a:pt x="12" y="18"/>
                          <a:pt x="10" y="20"/>
                        </a:cubicBezTo>
                        <a:cubicBezTo>
                          <a:pt x="7" y="17"/>
                          <a:pt x="7" y="17"/>
                          <a:pt x="7" y="17"/>
                        </a:cubicBezTo>
                        <a:cubicBezTo>
                          <a:pt x="4" y="20"/>
                          <a:pt x="4" y="20"/>
                          <a:pt x="4" y="20"/>
                        </a:cubicBezTo>
                        <a:cubicBezTo>
                          <a:pt x="7" y="23"/>
                          <a:pt x="7" y="23"/>
                          <a:pt x="7" y="23"/>
                        </a:cubicBezTo>
                        <a:cubicBezTo>
                          <a:pt x="5" y="26"/>
                          <a:pt x="4" y="28"/>
                          <a:pt x="4" y="31"/>
                        </a:cubicBezTo>
                        <a:cubicBezTo>
                          <a:pt x="0" y="31"/>
                          <a:pt x="0" y="31"/>
                          <a:pt x="0" y="31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4" y="36"/>
                          <a:pt x="4" y="36"/>
                          <a:pt x="4" y="36"/>
                        </a:cubicBezTo>
                        <a:cubicBezTo>
                          <a:pt x="4" y="39"/>
                          <a:pt x="5" y="41"/>
                          <a:pt x="7" y="44"/>
                        </a:cubicBezTo>
                        <a:cubicBezTo>
                          <a:pt x="4" y="46"/>
                          <a:pt x="4" y="46"/>
                          <a:pt x="4" y="46"/>
                        </a:cubicBezTo>
                        <a:cubicBezTo>
                          <a:pt x="7" y="50"/>
                          <a:pt x="7" y="50"/>
                          <a:pt x="7" y="50"/>
                        </a:cubicBezTo>
                        <a:cubicBezTo>
                          <a:pt x="10" y="47"/>
                          <a:pt x="10" y="47"/>
                          <a:pt x="10" y="47"/>
                        </a:cubicBezTo>
                        <a:cubicBezTo>
                          <a:pt x="12" y="49"/>
                          <a:pt x="15" y="50"/>
                          <a:pt x="18" y="50"/>
                        </a:cubicBezTo>
                        <a:cubicBezTo>
                          <a:pt x="18" y="54"/>
                          <a:pt x="18" y="54"/>
                          <a:pt x="18" y="54"/>
                        </a:cubicBezTo>
                        <a:cubicBezTo>
                          <a:pt x="23" y="54"/>
                          <a:pt x="23" y="54"/>
                          <a:pt x="23" y="54"/>
                        </a:cubicBezTo>
                        <a:cubicBezTo>
                          <a:pt x="23" y="50"/>
                          <a:pt x="23" y="50"/>
                          <a:pt x="23" y="50"/>
                        </a:cubicBezTo>
                        <a:cubicBezTo>
                          <a:pt x="26" y="50"/>
                          <a:pt x="28" y="49"/>
                          <a:pt x="31" y="47"/>
                        </a:cubicBezTo>
                        <a:cubicBezTo>
                          <a:pt x="32" y="48"/>
                          <a:pt x="32" y="48"/>
                          <a:pt x="32" y="48"/>
                        </a:cubicBezTo>
                        <a:cubicBezTo>
                          <a:pt x="33" y="50"/>
                          <a:pt x="33" y="50"/>
                          <a:pt x="33" y="50"/>
                        </a:cubicBezTo>
                        <a:cubicBezTo>
                          <a:pt x="37" y="46"/>
                          <a:pt x="37" y="46"/>
                          <a:pt x="37" y="46"/>
                        </a:cubicBezTo>
                        <a:cubicBezTo>
                          <a:pt x="34" y="43"/>
                          <a:pt x="34" y="43"/>
                          <a:pt x="34" y="43"/>
                        </a:cubicBezTo>
                        <a:cubicBezTo>
                          <a:pt x="36" y="41"/>
                          <a:pt x="37" y="39"/>
                          <a:pt x="37" y="36"/>
                        </a:cubicBezTo>
                        <a:cubicBezTo>
                          <a:pt x="41" y="36"/>
                          <a:pt x="41" y="36"/>
                          <a:pt x="41" y="36"/>
                        </a:cubicBezTo>
                        <a:close/>
                        <a:moveTo>
                          <a:pt x="32" y="38"/>
                        </a:moveTo>
                        <a:cubicBezTo>
                          <a:pt x="32" y="38"/>
                          <a:pt x="32" y="38"/>
                          <a:pt x="32" y="38"/>
                        </a:cubicBezTo>
                        <a:cubicBezTo>
                          <a:pt x="30" y="43"/>
                          <a:pt x="26" y="46"/>
                          <a:pt x="20" y="46"/>
                        </a:cubicBezTo>
                        <a:cubicBezTo>
                          <a:pt x="14" y="46"/>
                          <a:pt x="8" y="40"/>
                          <a:pt x="8" y="33"/>
                        </a:cubicBezTo>
                        <a:cubicBezTo>
                          <a:pt x="8" y="27"/>
                          <a:pt x="14" y="21"/>
                          <a:pt x="20" y="21"/>
                        </a:cubicBezTo>
                        <a:cubicBezTo>
                          <a:pt x="26" y="21"/>
                          <a:pt x="30" y="24"/>
                          <a:pt x="32" y="29"/>
                        </a:cubicBezTo>
                        <a:cubicBezTo>
                          <a:pt x="32" y="30"/>
                          <a:pt x="33" y="32"/>
                          <a:pt x="33" y="33"/>
                        </a:cubicBezTo>
                        <a:cubicBezTo>
                          <a:pt x="33" y="35"/>
                          <a:pt x="32" y="37"/>
                          <a:pt x="32" y="38"/>
                        </a:cubicBezTo>
                        <a:close/>
                        <a:moveTo>
                          <a:pt x="58" y="35"/>
                        </a:moveTo>
                        <a:cubicBezTo>
                          <a:pt x="59" y="36"/>
                          <a:pt x="59" y="37"/>
                          <a:pt x="60" y="38"/>
                        </a:cubicBezTo>
                        <a:cubicBezTo>
                          <a:pt x="62" y="38"/>
                          <a:pt x="62" y="38"/>
                          <a:pt x="62" y="38"/>
                        </a:cubicBezTo>
                        <a:cubicBezTo>
                          <a:pt x="62" y="41"/>
                          <a:pt x="62" y="41"/>
                          <a:pt x="62" y="41"/>
                        </a:cubicBezTo>
                        <a:cubicBezTo>
                          <a:pt x="60" y="41"/>
                          <a:pt x="60" y="41"/>
                          <a:pt x="60" y="41"/>
                        </a:cubicBezTo>
                        <a:cubicBezTo>
                          <a:pt x="59" y="42"/>
                          <a:pt x="59" y="44"/>
                          <a:pt x="58" y="45"/>
                        </a:cubicBezTo>
                        <a:cubicBezTo>
                          <a:pt x="59" y="46"/>
                          <a:pt x="59" y="46"/>
                          <a:pt x="59" y="46"/>
                        </a:cubicBezTo>
                        <a:cubicBezTo>
                          <a:pt x="58" y="48"/>
                          <a:pt x="58" y="48"/>
                          <a:pt x="58" y="48"/>
                        </a:cubicBezTo>
                        <a:cubicBezTo>
                          <a:pt x="56" y="47"/>
                          <a:pt x="56" y="47"/>
                          <a:pt x="56" y="47"/>
                        </a:cubicBezTo>
                        <a:cubicBezTo>
                          <a:pt x="55" y="47"/>
                          <a:pt x="54" y="48"/>
                          <a:pt x="52" y="48"/>
                        </a:cubicBezTo>
                        <a:cubicBezTo>
                          <a:pt x="52" y="50"/>
                          <a:pt x="52" y="50"/>
                          <a:pt x="52" y="50"/>
                        </a:cubicBezTo>
                        <a:cubicBezTo>
                          <a:pt x="50" y="50"/>
                          <a:pt x="50" y="50"/>
                          <a:pt x="50" y="50"/>
                        </a:cubicBezTo>
                        <a:cubicBezTo>
                          <a:pt x="50" y="48"/>
                          <a:pt x="50" y="48"/>
                          <a:pt x="50" y="48"/>
                        </a:cubicBezTo>
                        <a:cubicBezTo>
                          <a:pt x="49" y="48"/>
                          <a:pt x="47" y="47"/>
                          <a:pt x="46" y="47"/>
                        </a:cubicBezTo>
                        <a:cubicBezTo>
                          <a:pt x="45" y="48"/>
                          <a:pt x="45" y="48"/>
                          <a:pt x="45" y="48"/>
                        </a:cubicBezTo>
                        <a:cubicBezTo>
                          <a:pt x="43" y="46"/>
                          <a:pt x="43" y="46"/>
                          <a:pt x="43" y="46"/>
                        </a:cubicBezTo>
                        <a:cubicBezTo>
                          <a:pt x="44" y="45"/>
                          <a:pt x="44" y="45"/>
                          <a:pt x="44" y="45"/>
                        </a:cubicBezTo>
                        <a:cubicBezTo>
                          <a:pt x="43" y="44"/>
                          <a:pt x="43" y="42"/>
                          <a:pt x="43" y="41"/>
                        </a:cubicBezTo>
                        <a:cubicBezTo>
                          <a:pt x="41" y="41"/>
                          <a:pt x="41" y="41"/>
                          <a:pt x="41" y="41"/>
                        </a:cubicBezTo>
                        <a:cubicBezTo>
                          <a:pt x="41" y="39"/>
                          <a:pt x="41" y="39"/>
                          <a:pt x="41" y="39"/>
                        </a:cubicBezTo>
                        <a:cubicBezTo>
                          <a:pt x="43" y="39"/>
                          <a:pt x="43" y="39"/>
                          <a:pt x="43" y="39"/>
                        </a:cubicBezTo>
                        <a:cubicBezTo>
                          <a:pt x="43" y="37"/>
                          <a:pt x="43" y="36"/>
                          <a:pt x="44" y="35"/>
                        </a:cubicBezTo>
                        <a:cubicBezTo>
                          <a:pt x="43" y="33"/>
                          <a:pt x="43" y="33"/>
                          <a:pt x="43" y="33"/>
                        </a:cubicBezTo>
                        <a:cubicBezTo>
                          <a:pt x="45" y="32"/>
                          <a:pt x="45" y="32"/>
                          <a:pt x="45" y="32"/>
                        </a:cubicBezTo>
                        <a:cubicBezTo>
                          <a:pt x="46" y="33"/>
                          <a:pt x="46" y="33"/>
                          <a:pt x="46" y="33"/>
                        </a:cubicBezTo>
                        <a:cubicBezTo>
                          <a:pt x="47" y="32"/>
                          <a:pt x="48" y="32"/>
                          <a:pt x="50" y="31"/>
                        </a:cubicBezTo>
                        <a:cubicBezTo>
                          <a:pt x="50" y="29"/>
                          <a:pt x="50" y="29"/>
                          <a:pt x="50" y="29"/>
                        </a:cubicBezTo>
                        <a:cubicBezTo>
                          <a:pt x="52" y="29"/>
                          <a:pt x="52" y="29"/>
                          <a:pt x="52" y="29"/>
                        </a:cubicBezTo>
                        <a:cubicBezTo>
                          <a:pt x="52" y="31"/>
                          <a:pt x="52" y="31"/>
                          <a:pt x="52" y="31"/>
                        </a:cubicBezTo>
                        <a:cubicBezTo>
                          <a:pt x="54" y="32"/>
                          <a:pt x="55" y="32"/>
                          <a:pt x="56" y="33"/>
                        </a:cubicBezTo>
                        <a:cubicBezTo>
                          <a:pt x="58" y="31"/>
                          <a:pt x="58" y="31"/>
                          <a:pt x="58" y="31"/>
                        </a:cubicBezTo>
                        <a:cubicBezTo>
                          <a:pt x="59" y="33"/>
                          <a:pt x="59" y="33"/>
                          <a:pt x="59" y="33"/>
                        </a:cubicBezTo>
                        <a:cubicBezTo>
                          <a:pt x="58" y="35"/>
                          <a:pt x="58" y="35"/>
                          <a:pt x="58" y="35"/>
                        </a:cubicBezTo>
                        <a:close/>
                        <a:moveTo>
                          <a:pt x="51" y="46"/>
                        </a:moveTo>
                        <a:cubicBezTo>
                          <a:pt x="55" y="46"/>
                          <a:pt x="57" y="43"/>
                          <a:pt x="57" y="40"/>
                        </a:cubicBezTo>
                        <a:cubicBezTo>
                          <a:pt x="57" y="36"/>
                          <a:pt x="55" y="34"/>
                          <a:pt x="51" y="34"/>
                        </a:cubicBezTo>
                        <a:cubicBezTo>
                          <a:pt x="48" y="34"/>
                          <a:pt x="45" y="36"/>
                          <a:pt x="45" y="40"/>
                        </a:cubicBezTo>
                        <a:cubicBezTo>
                          <a:pt x="45" y="43"/>
                          <a:pt x="48" y="46"/>
                          <a:pt x="51" y="46"/>
                        </a:cubicBezTo>
                        <a:cubicBezTo>
                          <a:pt x="51" y="46"/>
                          <a:pt x="51" y="46"/>
                          <a:pt x="51" y="46"/>
                        </a:cubicBezTo>
                        <a:close/>
                        <a:moveTo>
                          <a:pt x="59" y="12"/>
                        </a:moveTo>
                        <a:cubicBezTo>
                          <a:pt x="62" y="12"/>
                          <a:pt x="62" y="12"/>
                          <a:pt x="62" y="12"/>
                        </a:cubicBezTo>
                        <a:cubicBezTo>
                          <a:pt x="62" y="15"/>
                          <a:pt x="62" y="15"/>
                          <a:pt x="62" y="15"/>
                        </a:cubicBezTo>
                        <a:cubicBezTo>
                          <a:pt x="59" y="15"/>
                          <a:pt x="59" y="15"/>
                          <a:pt x="59" y="15"/>
                        </a:cubicBezTo>
                        <a:cubicBezTo>
                          <a:pt x="59" y="17"/>
                          <a:pt x="58" y="19"/>
                          <a:pt x="57" y="20"/>
                        </a:cubicBezTo>
                        <a:cubicBezTo>
                          <a:pt x="59" y="22"/>
                          <a:pt x="59" y="22"/>
                          <a:pt x="59" y="22"/>
                        </a:cubicBezTo>
                        <a:cubicBezTo>
                          <a:pt x="56" y="25"/>
                          <a:pt x="56" y="25"/>
                          <a:pt x="56" y="25"/>
                        </a:cubicBezTo>
                        <a:cubicBezTo>
                          <a:pt x="55" y="23"/>
                          <a:pt x="55" y="23"/>
                          <a:pt x="55" y="23"/>
                        </a:cubicBezTo>
                        <a:cubicBezTo>
                          <a:pt x="53" y="24"/>
                          <a:pt x="51" y="25"/>
                          <a:pt x="50" y="25"/>
                        </a:cubicBezTo>
                        <a:cubicBezTo>
                          <a:pt x="50" y="28"/>
                          <a:pt x="50" y="28"/>
                          <a:pt x="50" y="28"/>
                        </a:cubicBezTo>
                        <a:cubicBezTo>
                          <a:pt x="46" y="28"/>
                          <a:pt x="46" y="28"/>
                          <a:pt x="46" y="28"/>
                        </a:cubicBezTo>
                        <a:cubicBezTo>
                          <a:pt x="46" y="25"/>
                          <a:pt x="46" y="25"/>
                          <a:pt x="46" y="25"/>
                        </a:cubicBezTo>
                        <a:cubicBezTo>
                          <a:pt x="44" y="25"/>
                          <a:pt x="43" y="24"/>
                          <a:pt x="41" y="23"/>
                        </a:cubicBezTo>
                        <a:cubicBezTo>
                          <a:pt x="39" y="25"/>
                          <a:pt x="39" y="25"/>
                          <a:pt x="39" y="25"/>
                        </a:cubicBezTo>
                        <a:cubicBezTo>
                          <a:pt x="37" y="22"/>
                          <a:pt x="37" y="22"/>
                          <a:pt x="37" y="22"/>
                        </a:cubicBezTo>
                        <a:cubicBezTo>
                          <a:pt x="39" y="20"/>
                          <a:pt x="39" y="20"/>
                          <a:pt x="39" y="20"/>
                        </a:cubicBezTo>
                        <a:cubicBezTo>
                          <a:pt x="38" y="19"/>
                          <a:pt x="37" y="17"/>
                          <a:pt x="37" y="15"/>
                        </a:cubicBezTo>
                        <a:cubicBezTo>
                          <a:pt x="34" y="15"/>
                          <a:pt x="34" y="15"/>
                          <a:pt x="34" y="15"/>
                        </a:cubicBezTo>
                        <a:cubicBezTo>
                          <a:pt x="34" y="12"/>
                          <a:pt x="34" y="12"/>
                          <a:pt x="34" y="12"/>
                        </a:cubicBezTo>
                        <a:cubicBezTo>
                          <a:pt x="37" y="12"/>
                          <a:pt x="37" y="12"/>
                          <a:pt x="37" y="12"/>
                        </a:cubicBezTo>
                        <a:cubicBezTo>
                          <a:pt x="37" y="10"/>
                          <a:pt x="38" y="9"/>
                          <a:pt x="39" y="7"/>
                        </a:cubicBezTo>
                        <a:cubicBezTo>
                          <a:pt x="37" y="5"/>
                          <a:pt x="37" y="5"/>
                          <a:pt x="37" y="5"/>
                        </a:cubicBezTo>
                        <a:cubicBezTo>
                          <a:pt x="39" y="3"/>
                          <a:pt x="39" y="3"/>
                          <a:pt x="39" y="3"/>
                        </a:cubicBezTo>
                        <a:cubicBezTo>
                          <a:pt x="41" y="5"/>
                          <a:pt x="41" y="5"/>
                          <a:pt x="41" y="5"/>
                        </a:cubicBezTo>
                        <a:cubicBezTo>
                          <a:pt x="43" y="4"/>
                          <a:pt x="44" y="3"/>
                          <a:pt x="46" y="3"/>
                        </a:cubicBezTo>
                        <a:cubicBezTo>
                          <a:pt x="46" y="0"/>
                          <a:pt x="46" y="0"/>
                          <a:pt x="46" y="0"/>
                        </a:cubicBezTo>
                        <a:cubicBezTo>
                          <a:pt x="49" y="0"/>
                          <a:pt x="49" y="0"/>
                          <a:pt x="49" y="0"/>
                        </a:cubicBezTo>
                        <a:cubicBezTo>
                          <a:pt x="49" y="3"/>
                          <a:pt x="49" y="3"/>
                          <a:pt x="49" y="3"/>
                        </a:cubicBezTo>
                        <a:cubicBezTo>
                          <a:pt x="51" y="3"/>
                          <a:pt x="53" y="4"/>
                          <a:pt x="54" y="5"/>
                        </a:cubicBezTo>
                        <a:cubicBezTo>
                          <a:pt x="56" y="3"/>
                          <a:pt x="56" y="3"/>
                          <a:pt x="56" y="3"/>
                        </a:cubicBezTo>
                        <a:cubicBezTo>
                          <a:pt x="59" y="5"/>
                          <a:pt x="59" y="5"/>
                          <a:pt x="59" y="5"/>
                        </a:cubicBezTo>
                        <a:cubicBezTo>
                          <a:pt x="57" y="7"/>
                          <a:pt x="57" y="7"/>
                          <a:pt x="57" y="7"/>
                        </a:cubicBezTo>
                        <a:cubicBezTo>
                          <a:pt x="58" y="8"/>
                          <a:pt x="59" y="10"/>
                          <a:pt x="59" y="12"/>
                        </a:cubicBezTo>
                        <a:close/>
                        <a:moveTo>
                          <a:pt x="48" y="22"/>
                        </a:moveTo>
                        <a:cubicBezTo>
                          <a:pt x="48" y="22"/>
                          <a:pt x="48" y="22"/>
                          <a:pt x="48" y="22"/>
                        </a:cubicBezTo>
                        <a:cubicBezTo>
                          <a:pt x="43" y="22"/>
                          <a:pt x="40" y="18"/>
                          <a:pt x="40" y="14"/>
                        </a:cubicBezTo>
                        <a:cubicBezTo>
                          <a:pt x="40" y="9"/>
                          <a:pt x="43" y="6"/>
                          <a:pt x="48" y="6"/>
                        </a:cubicBezTo>
                        <a:cubicBezTo>
                          <a:pt x="52" y="6"/>
                          <a:pt x="56" y="9"/>
                          <a:pt x="56" y="14"/>
                        </a:cubicBezTo>
                        <a:cubicBezTo>
                          <a:pt x="56" y="18"/>
                          <a:pt x="52" y="22"/>
                          <a:pt x="48" y="22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txBody>
                  <a:bodyPr vert="horz" wrap="square" lIns="80197" tIns="40097" rIns="80197" bIns="40097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914377"/>
                    <a:endParaRPr lang="zh-CN" altLang="en-US" sz="1932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49" name="矩形 48">
                  <a:extLst>
                    <a:ext uri="{FF2B5EF4-FFF2-40B4-BE49-F238E27FC236}">
                      <a16:creationId xmlns:a16="http://schemas.microsoft.com/office/drawing/2014/main" xmlns="" id="{3AD2F100-C78C-4D8C-ACED-EF18E54D4BE2}"/>
                    </a:ext>
                  </a:extLst>
                </p:cNvPr>
                <p:cNvSpPr/>
                <p:nvPr/>
              </p:nvSpPr>
              <p:spPr>
                <a:xfrm>
                  <a:off x="6384762" y="4286440"/>
                  <a:ext cx="4206142" cy="124931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>
                    <a:lnSpc>
                      <a:spcPct val="150000"/>
                    </a:lnSpc>
                    <a:defRPr/>
                  </a:pPr>
                  <a:r>
                    <a:rPr lang="zh-CN" altLang="en-US" sz="2000" b="1" dirty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cs typeface="+mn-ea"/>
                      <a:sym typeface="+mn-lt"/>
                    </a:rPr>
                    <a:t>添加标题</a:t>
                  </a:r>
                </a:p>
                <a:p>
                  <a:pPr lvl="0">
                    <a:lnSpc>
                      <a:spcPct val="150000"/>
                    </a:lnSpc>
                    <a:defRPr/>
                  </a:pPr>
                  <a:r>
                    <a:rPr lang="zh-CN" altLang="en-US" sz="1600" dirty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cs typeface="+mn-ea"/>
                      <a:sym typeface="+mn-lt"/>
                    </a:rPr>
                    <a:t>单击此处输入文本内容，可根据自己的需要适当地调整文字的颜色或大小等属性。</a:t>
                  </a:r>
                </a:p>
              </p:txBody>
            </p:sp>
          </p:grpSp>
        </p:grpSp>
      </p:grpSp>
      <p:grpSp>
        <p:nvGrpSpPr>
          <p:cNvPr id="55" name="组合 54">
            <a:extLst>
              <a:ext uri="{FF2B5EF4-FFF2-40B4-BE49-F238E27FC236}">
                <a16:creationId xmlns:a16="http://schemas.microsoft.com/office/drawing/2014/main" xmlns="" id="{88E43D0D-E8EB-44AF-8686-A8FBE53FB78C}"/>
              </a:ext>
            </a:extLst>
          </p:cNvPr>
          <p:cNvGrpSpPr/>
          <p:nvPr/>
        </p:nvGrpSpPr>
        <p:grpSpPr>
          <a:xfrm>
            <a:off x="9040723" y="1861478"/>
            <a:ext cx="2647350" cy="3463939"/>
            <a:chOff x="6207892" y="1765788"/>
            <a:chExt cx="2647350" cy="3463939"/>
          </a:xfrm>
        </p:grpSpPr>
        <p:sp>
          <p:nvSpPr>
            <p:cNvPr id="56" name="Rectangle: Rounded Corners 38">
              <a:extLst>
                <a:ext uri="{FF2B5EF4-FFF2-40B4-BE49-F238E27FC236}">
                  <a16:creationId xmlns:a16="http://schemas.microsoft.com/office/drawing/2014/main" xmlns="" id="{8C475041-DA67-407D-B951-5FDA04477078}"/>
                </a:ext>
              </a:extLst>
            </p:cNvPr>
            <p:cNvSpPr/>
            <p:nvPr/>
          </p:nvSpPr>
          <p:spPr>
            <a:xfrm>
              <a:off x="6207892" y="1765788"/>
              <a:ext cx="2647350" cy="3463939"/>
            </a:xfrm>
            <a:prstGeom prst="roundRect">
              <a:avLst>
                <a:gd name="adj" fmla="val 0"/>
              </a:avLst>
            </a:pr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25808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57" name="Group 29">
              <a:extLst>
                <a:ext uri="{FF2B5EF4-FFF2-40B4-BE49-F238E27FC236}">
                  <a16:creationId xmlns:a16="http://schemas.microsoft.com/office/drawing/2014/main" xmlns="" id="{FBC1DC0B-B6A4-40BD-8C54-4095836C7874}"/>
                </a:ext>
              </a:extLst>
            </p:cNvPr>
            <p:cNvGrpSpPr/>
            <p:nvPr/>
          </p:nvGrpSpPr>
          <p:grpSpPr>
            <a:xfrm>
              <a:off x="6875941" y="1999406"/>
              <a:ext cx="1311253" cy="1311250"/>
              <a:chOff x="4126706" y="2563416"/>
              <a:chExt cx="578645" cy="578644"/>
            </a:xfrm>
          </p:grpSpPr>
          <p:sp>
            <p:nvSpPr>
              <p:cNvPr id="61" name="Oval 32">
                <a:extLst>
                  <a:ext uri="{FF2B5EF4-FFF2-40B4-BE49-F238E27FC236}">
                    <a16:creationId xmlns:a16="http://schemas.microsoft.com/office/drawing/2014/main" xmlns="" id="{8F252BC7-C5AE-4A4A-A886-B443BC42345B}"/>
                  </a:ext>
                </a:extLst>
              </p:cNvPr>
              <p:cNvSpPr/>
              <p:nvPr/>
            </p:nvSpPr>
            <p:spPr>
              <a:xfrm>
                <a:off x="4126706" y="2563416"/>
                <a:ext cx="578644" cy="578644"/>
              </a:xfrm>
              <a:prstGeom prst="ellipse">
                <a:avLst/>
              </a:prstGeom>
              <a:noFill/>
              <a:ln w="38100" cap="flat" cmpd="sng" algn="ctr">
                <a:solidFill>
                  <a:sysClr val="window" lastClr="FFFFFF">
                    <a:lumMod val="85000"/>
                    <a:alpha val="40000"/>
                  </a:sys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25808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2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2" name="Arc 33">
                <a:extLst>
                  <a:ext uri="{FF2B5EF4-FFF2-40B4-BE49-F238E27FC236}">
                    <a16:creationId xmlns:a16="http://schemas.microsoft.com/office/drawing/2014/main" xmlns="" id="{B7B62F3F-CAB0-4EA5-9882-AD645E86975D}"/>
                  </a:ext>
                </a:extLst>
              </p:cNvPr>
              <p:cNvSpPr/>
              <p:nvPr/>
            </p:nvSpPr>
            <p:spPr>
              <a:xfrm>
                <a:off x="4126707" y="2563416"/>
                <a:ext cx="578644" cy="578644"/>
              </a:xfrm>
              <a:prstGeom prst="arc">
                <a:avLst>
                  <a:gd name="adj1" fmla="val 3419068"/>
                  <a:gd name="adj2" fmla="val 16108834"/>
                </a:avLst>
              </a:prstGeom>
              <a:noFill/>
              <a:ln w="38100" cap="rnd" cmpd="sng" algn="ctr">
                <a:solidFill>
                  <a:schemeClr val="bg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258089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4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58" name="TextBox 30">
              <a:extLst>
                <a:ext uri="{FF2B5EF4-FFF2-40B4-BE49-F238E27FC236}">
                  <a16:creationId xmlns:a16="http://schemas.microsoft.com/office/drawing/2014/main" xmlns="" id="{8C5015EE-D6A0-4655-A2FF-6115F29A5AA3}"/>
                </a:ext>
              </a:extLst>
            </p:cNvPr>
            <p:cNvSpPr txBox="1"/>
            <p:nvPr/>
          </p:nvSpPr>
          <p:spPr>
            <a:xfrm>
              <a:off x="6875939" y="2374462"/>
              <a:ext cx="1311255" cy="527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25808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72</a:t>
              </a: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%</a:t>
              </a:r>
              <a:endParaRPr kumimoji="0" lang="id-ID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xmlns="" id="{13EBE280-B9C7-429D-89B3-3011B1D5C563}"/>
                </a:ext>
              </a:extLst>
            </p:cNvPr>
            <p:cNvSpPr txBox="1"/>
            <p:nvPr/>
          </p:nvSpPr>
          <p:spPr>
            <a:xfrm>
              <a:off x="6872215" y="3516804"/>
              <a:ext cx="13187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25808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60" name="文本框 59">
              <a:extLst>
                <a:ext uri="{FF2B5EF4-FFF2-40B4-BE49-F238E27FC236}">
                  <a16:creationId xmlns:a16="http://schemas.microsoft.com/office/drawing/2014/main" xmlns="" id="{23D8CC08-6466-41C5-A423-949D7E0133C4}"/>
                </a:ext>
              </a:extLst>
            </p:cNvPr>
            <p:cNvSpPr txBox="1"/>
            <p:nvPr/>
          </p:nvSpPr>
          <p:spPr>
            <a:xfrm>
              <a:off x="6395952" y="3951302"/>
              <a:ext cx="2271230" cy="10646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ctr" hangingPunct="0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prstClr val="white"/>
                  </a:solidFill>
                  <a:cs typeface="+mn-ea"/>
                  <a:sym typeface="+mn-lt"/>
                </a:rPr>
                <a:t>单击此处输入文本内容，可根据自己的需要适当地调整文字的大小等属性。</a:t>
              </a:r>
            </a:p>
          </p:txBody>
        </p:sp>
      </p:grpSp>
      <p:grpSp>
        <p:nvGrpSpPr>
          <p:cNvPr id="63" name="组合 62">
            <a:extLst>
              <a:ext uri="{FF2B5EF4-FFF2-40B4-BE49-F238E27FC236}">
                <a16:creationId xmlns:a16="http://schemas.microsoft.com/office/drawing/2014/main" xmlns="" id="{9132E1B2-30F0-4C00-AE65-BFCCBDC27D9F}"/>
              </a:ext>
            </a:extLst>
          </p:cNvPr>
          <p:cNvGrpSpPr/>
          <p:nvPr/>
        </p:nvGrpSpPr>
        <p:grpSpPr>
          <a:xfrm>
            <a:off x="6197352" y="1861478"/>
            <a:ext cx="2647350" cy="3463939"/>
            <a:chOff x="311168" y="1765788"/>
            <a:chExt cx="2647350" cy="3463939"/>
          </a:xfrm>
        </p:grpSpPr>
        <p:sp>
          <p:nvSpPr>
            <p:cNvPr id="64" name="Rectangle: Rounded Corners 36">
              <a:extLst>
                <a:ext uri="{FF2B5EF4-FFF2-40B4-BE49-F238E27FC236}">
                  <a16:creationId xmlns:a16="http://schemas.microsoft.com/office/drawing/2014/main" xmlns="" id="{A22AD703-CB97-4D5A-9277-D606B2FD4F59}"/>
                </a:ext>
              </a:extLst>
            </p:cNvPr>
            <p:cNvSpPr/>
            <p:nvPr/>
          </p:nvSpPr>
          <p:spPr>
            <a:xfrm>
              <a:off x="311168" y="1765788"/>
              <a:ext cx="2647350" cy="3463939"/>
            </a:xfrm>
            <a:prstGeom prst="roundRect">
              <a:avLst>
                <a:gd name="adj" fmla="val 0"/>
              </a:avLst>
            </a:prstGeom>
            <a:solidFill>
              <a:srgbClr val="4D62FD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25808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5" name="Oval 45">
              <a:extLst>
                <a:ext uri="{FF2B5EF4-FFF2-40B4-BE49-F238E27FC236}">
                  <a16:creationId xmlns:a16="http://schemas.microsoft.com/office/drawing/2014/main" xmlns="" id="{821A9BCD-BBFB-42B4-BDE6-8C049D55A64B}"/>
                </a:ext>
              </a:extLst>
            </p:cNvPr>
            <p:cNvSpPr/>
            <p:nvPr/>
          </p:nvSpPr>
          <p:spPr>
            <a:xfrm>
              <a:off x="979217" y="1999406"/>
              <a:ext cx="1311251" cy="1311250"/>
            </a:xfrm>
            <a:prstGeom prst="ellipse">
              <a:avLst/>
            </a:prstGeom>
            <a:noFill/>
            <a:ln w="38100" cap="flat" cmpd="sng" algn="ctr">
              <a:solidFill>
                <a:sysClr val="window" lastClr="FFFFFF">
                  <a:lumMod val="85000"/>
                  <a:alpha val="40000"/>
                </a:sys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25808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6" name="Arc 46">
              <a:extLst>
                <a:ext uri="{FF2B5EF4-FFF2-40B4-BE49-F238E27FC236}">
                  <a16:creationId xmlns:a16="http://schemas.microsoft.com/office/drawing/2014/main" xmlns="" id="{492603F0-6AAB-4034-B297-31C8086362FA}"/>
                </a:ext>
              </a:extLst>
            </p:cNvPr>
            <p:cNvSpPr/>
            <p:nvPr/>
          </p:nvSpPr>
          <p:spPr>
            <a:xfrm>
              <a:off x="979219" y="1999406"/>
              <a:ext cx="1311251" cy="1311250"/>
            </a:xfrm>
            <a:prstGeom prst="arc">
              <a:avLst>
                <a:gd name="adj1" fmla="val 11864111"/>
                <a:gd name="adj2" fmla="val 16108834"/>
              </a:avLst>
            </a:prstGeom>
            <a:noFill/>
            <a:ln w="38100" cap="rnd" cmpd="sng" algn="ctr">
              <a:solidFill>
                <a:schemeClr val="bg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25808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4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7" name="TextBox 44">
              <a:extLst>
                <a:ext uri="{FF2B5EF4-FFF2-40B4-BE49-F238E27FC236}">
                  <a16:creationId xmlns:a16="http://schemas.microsoft.com/office/drawing/2014/main" xmlns="" id="{9404A2A4-3D16-4BB4-817B-03CE3E7C4B02}"/>
                </a:ext>
              </a:extLst>
            </p:cNvPr>
            <p:cNvSpPr txBox="1"/>
            <p:nvPr/>
          </p:nvSpPr>
          <p:spPr>
            <a:xfrm>
              <a:off x="979215" y="2374462"/>
              <a:ext cx="1311255" cy="527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25808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23%</a:t>
              </a:r>
              <a:endParaRPr kumimoji="0" lang="id-ID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8" name="文本框 67">
              <a:extLst>
                <a:ext uri="{FF2B5EF4-FFF2-40B4-BE49-F238E27FC236}">
                  <a16:creationId xmlns:a16="http://schemas.microsoft.com/office/drawing/2014/main" xmlns="" id="{C658208C-2AFD-41E0-A320-2CC2D34F4519}"/>
                </a:ext>
              </a:extLst>
            </p:cNvPr>
            <p:cNvSpPr txBox="1"/>
            <p:nvPr/>
          </p:nvSpPr>
          <p:spPr>
            <a:xfrm>
              <a:off x="997044" y="3516804"/>
              <a:ext cx="12755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258089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添加标题</a:t>
              </a:r>
            </a:p>
          </p:txBody>
        </p:sp>
        <p:sp>
          <p:nvSpPr>
            <p:cNvPr id="69" name="文本框 68">
              <a:extLst>
                <a:ext uri="{FF2B5EF4-FFF2-40B4-BE49-F238E27FC236}">
                  <a16:creationId xmlns:a16="http://schemas.microsoft.com/office/drawing/2014/main" xmlns="" id="{C322E479-B27B-4F8C-BF1F-77CD7FAD6530}"/>
                </a:ext>
              </a:extLst>
            </p:cNvPr>
            <p:cNvSpPr txBox="1"/>
            <p:nvPr/>
          </p:nvSpPr>
          <p:spPr>
            <a:xfrm>
              <a:off x="489257" y="3951302"/>
              <a:ext cx="2291173" cy="10646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ctr" hangingPunct="0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prstClr val="white"/>
                  </a:solidFill>
                  <a:cs typeface="+mn-ea"/>
                  <a:sym typeface="+mn-lt"/>
                </a:rPr>
                <a:t>单击此处输入文本内容，可根据自己的需要适当地调整文字的大小等属性。</a:t>
              </a:r>
            </a:p>
          </p:txBody>
        </p:sp>
      </p:grpSp>
      <p:sp>
        <p:nvSpPr>
          <p:cNvPr id="9" name="TextBox 9">
            <a:extLst>
              <a:ext uri="{FF2B5EF4-FFF2-40B4-BE49-F238E27FC236}">
                <a16:creationId xmlns:a16="http://schemas.microsoft.com/office/drawing/2014/main" xmlns="" id="{BC13DE5C-29D9-DB22-BE84-5B07E2AD6E5E}"/>
              </a:ext>
            </a:extLst>
          </p:cNvPr>
          <p:cNvSpPr txBox="1"/>
          <p:nvPr/>
        </p:nvSpPr>
        <p:spPr>
          <a:xfrm>
            <a:off x="503927" y="6707495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下载 </a:t>
            </a:r>
            <a:r>
              <a:rPr lang="en-US" altLang="zh-CN" sz="100" dirty="0">
                <a:solidFill>
                  <a:schemeClr val="bg1"/>
                </a:solidFill>
                <a:latin typeface="微软雅黑" panose="020B0503020204020204" pitchFamily="34" charset="-122"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328010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8B379B6-3C0D-49B6-A593-351E639CB1C0}"/>
              </a:ext>
            </a:extLst>
          </p:cNvPr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79641FDE-71DE-4736-B014-F3F929F8F160}"/>
                </a:ext>
              </a:extLst>
            </p:cNvPr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>
                <a:extLst>
                  <a:ext uri="{FF2B5EF4-FFF2-40B4-BE49-F238E27FC236}">
                    <a16:creationId xmlns:a16="http://schemas.microsoft.com/office/drawing/2014/main" xmlns="" id="{2CBD0275-DF19-4C5C-B8C8-76B381AEA352}"/>
                  </a:ext>
                </a:extLst>
              </p:cNvPr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F5D2C705-6ED6-4B32-AF97-5402E375D0F6}"/>
                  </a:ext>
                </a:extLst>
              </p:cNvPr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43695416-7CF1-4844-A3F0-C6D65F656D5A}"/>
                  </a:ext>
                </a:extLst>
              </p:cNvPr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B07776B7-718F-4D8B-B8A0-A70B9DA92954}"/>
                </a:ext>
              </a:extLst>
            </p:cNvPr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工作成果展示</a:t>
              </a:r>
            </a:p>
          </p:txBody>
        </p:sp>
      </p:grpSp>
      <p:sp>
        <p:nvSpPr>
          <p:cNvPr id="9" name="圆角矩形 48">
            <a:extLst>
              <a:ext uri="{FF2B5EF4-FFF2-40B4-BE49-F238E27FC236}">
                <a16:creationId xmlns:a16="http://schemas.microsoft.com/office/drawing/2014/main" xmlns="" id="{4E7479C8-034F-4682-A812-11B987A25983}"/>
              </a:ext>
            </a:extLst>
          </p:cNvPr>
          <p:cNvSpPr/>
          <p:nvPr/>
        </p:nvSpPr>
        <p:spPr>
          <a:xfrm>
            <a:off x="6771908" y="3006680"/>
            <a:ext cx="3600000" cy="217537"/>
          </a:xfrm>
          <a:prstGeom prst="roundRect">
            <a:avLst>
              <a:gd name="adj" fmla="val 50000"/>
            </a:avLst>
          </a:prstGeom>
          <a:gradFill>
            <a:gsLst>
              <a:gs pos="0">
                <a:sysClr val="window" lastClr="FFFFFF"/>
              </a:gs>
              <a:gs pos="100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txBody>
          <a:bodyPr lIns="108896" tIns="54448" rIns="108896" bIns="54448" anchor="ctr"/>
          <a:lstStyle/>
          <a:p>
            <a:pPr marL="0" marR="0" lvl="0" indent="0" algn="ctr" defTabSz="914377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圆角矩形 49">
            <a:extLst>
              <a:ext uri="{FF2B5EF4-FFF2-40B4-BE49-F238E27FC236}">
                <a16:creationId xmlns:a16="http://schemas.microsoft.com/office/drawing/2014/main" xmlns="" id="{5FB110FB-756C-4BD4-B865-A5A6EA9D7895}"/>
              </a:ext>
            </a:extLst>
          </p:cNvPr>
          <p:cNvSpPr/>
          <p:nvPr/>
        </p:nvSpPr>
        <p:spPr>
          <a:xfrm>
            <a:off x="6771906" y="3006680"/>
            <a:ext cx="2160000" cy="217537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896" tIns="54448" rIns="108896" bIns="54448" anchor="ctr"/>
          <a:lstStyle/>
          <a:p>
            <a:pPr algn="ctr" defTabSz="914377">
              <a:lnSpc>
                <a:spcPct val="120000"/>
              </a:lnSpc>
              <a:defRPr/>
            </a:pPr>
            <a:endParaRPr lang="zh-CN" altLang="en-US" kern="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圆角矩形 50">
            <a:extLst>
              <a:ext uri="{FF2B5EF4-FFF2-40B4-BE49-F238E27FC236}">
                <a16:creationId xmlns:a16="http://schemas.microsoft.com/office/drawing/2014/main" xmlns="" id="{4FEB5F78-71BE-4059-A869-38BCE4D9FEBB}"/>
              </a:ext>
            </a:extLst>
          </p:cNvPr>
          <p:cNvSpPr/>
          <p:nvPr/>
        </p:nvSpPr>
        <p:spPr>
          <a:xfrm>
            <a:off x="6771910" y="3544436"/>
            <a:ext cx="3599999" cy="215951"/>
          </a:xfrm>
          <a:prstGeom prst="roundRect">
            <a:avLst>
              <a:gd name="adj" fmla="val 50000"/>
            </a:avLst>
          </a:prstGeom>
          <a:gradFill>
            <a:gsLst>
              <a:gs pos="0">
                <a:sysClr val="window" lastClr="FFFFFF"/>
              </a:gs>
              <a:gs pos="100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txBody>
          <a:bodyPr lIns="108896" tIns="54448" rIns="108896" bIns="54448" anchor="ctr"/>
          <a:lstStyle/>
          <a:p>
            <a:pPr marL="0" marR="0" lvl="0" indent="0" algn="ctr" defTabSz="914377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圆角矩形 51">
            <a:extLst>
              <a:ext uri="{FF2B5EF4-FFF2-40B4-BE49-F238E27FC236}">
                <a16:creationId xmlns:a16="http://schemas.microsoft.com/office/drawing/2014/main" xmlns="" id="{FB1AC5D4-3A2F-47D8-8C58-AB7D8DFBCCBF}"/>
              </a:ext>
            </a:extLst>
          </p:cNvPr>
          <p:cNvSpPr/>
          <p:nvPr/>
        </p:nvSpPr>
        <p:spPr>
          <a:xfrm>
            <a:off x="6771906" y="3544436"/>
            <a:ext cx="3240000" cy="215951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896" tIns="54448" rIns="108896" bIns="54448" anchor="ctr"/>
          <a:lstStyle/>
          <a:p>
            <a:pPr algn="ctr" defTabSz="914377">
              <a:lnSpc>
                <a:spcPct val="120000"/>
              </a:lnSpc>
              <a:defRPr/>
            </a:pPr>
            <a:endParaRPr lang="zh-CN" altLang="en-US" kern="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圆角矩形 52">
            <a:extLst>
              <a:ext uri="{FF2B5EF4-FFF2-40B4-BE49-F238E27FC236}">
                <a16:creationId xmlns:a16="http://schemas.microsoft.com/office/drawing/2014/main" xmlns="" id="{D1F0CA0F-9499-4A97-A7D1-D834A682C12C}"/>
              </a:ext>
            </a:extLst>
          </p:cNvPr>
          <p:cNvSpPr/>
          <p:nvPr/>
        </p:nvSpPr>
        <p:spPr>
          <a:xfrm>
            <a:off x="6771908" y="4080607"/>
            <a:ext cx="3600000" cy="215951"/>
          </a:xfrm>
          <a:prstGeom prst="roundRect">
            <a:avLst>
              <a:gd name="adj" fmla="val 50000"/>
            </a:avLst>
          </a:prstGeom>
          <a:gradFill>
            <a:gsLst>
              <a:gs pos="0">
                <a:sysClr val="window" lastClr="FFFFFF"/>
              </a:gs>
              <a:gs pos="100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txBody>
          <a:bodyPr lIns="108896" tIns="54448" rIns="108896" bIns="54448" anchor="ctr"/>
          <a:lstStyle/>
          <a:p>
            <a:pPr marL="0" marR="0" lvl="0" indent="0" algn="ctr" defTabSz="914377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圆角矩形 53">
            <a:extLst>
              <a:ext uri="{FF2B5EF4-FFF2-40B4-BE49-F238E27FC236}">
                <a16:creationId xmlns:a16="http://schemas.microsoft.com/office/drawing/2014/main" xmlns="" id="{C800CD53-EC08-48A1-AA0E-C51D72AD3FC0}"/>
              </a:ext>
            </a:extLst>
          </p:cNvPr>
          <p:cNvSpPr/>
          <p:nvPr/>
        </p:nvSpPr>
        <p:spPr>
          <a:xfrm>
            <a:off x="6771908" y="4080607"/>
            <a:ext cx="1800000" cy="215951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896" tIns="54448" rIns="108896" bIns="54448" anchor="ctr"/>
          <a:lstStyle/>
          <a:p>
            <a:pPr algn="ctr" defTabSz="914377">
              <a:lnSpc>
                <a:spcPct val="120000"/>
              </a:lnSpc>
              <a:defRPr/>
            </a:pPr>
            <a:endParaRPr lang="zh-CN" altLang="en-US" kern="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圆角矩形 54">
            <a:extLst>
              <a:ext uri="{FF2B5EF4-FFF2-40B4-BE49-F238E27FC236}">
                <a16:creationId xmlns:a16="http://schemas.microsoft.com/office/drawing/2014/main" xmlns="" id="{6B3D20ED-7ED3-44C3-8661-C741F6180D27}"/>
              </a:ext>
            </a:extLst>
          </p:cNvPr>
          <p:cNvSpPr/>
          <p:nvPr/>
        </p:nvSpPr>
        <p:spPr>
          <a:xfrm>
            <a:off x="6771910" y="2470509"/>
            <a:ext cx="3599999" cy="215951"/>
          </a:xfrm>
          <a:prstGeom prst="roundRect">
            <a:avLst>
              <a:gd name="adj" fmla="val 50000"/>
            </a:avLst>
          </a:prstGeom>
          <a:gradFill>
            <a:gsLst>
              <a:gs pos="0">
                <a:sysClr val="window" lastClr="FFFFFF"/>
              </a:gs>
              <a:gs pos="100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txBody>
          <a:bodyPr lIns="108896" tIns="54448" rIns="108896" bIns="54448" anchor="ctr"/>
          <a:lstStyle/>
          <a:p>
            <a:pPr marL="0" marR="0" lvl="0" indent="0" algn="ctr" defTabSz="914377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圆角矩形 55">
            <a:extLst>
              <a:ext uri="{FF2B5EF4-FFF2-40B4-BE49-F238E27FC236}">
                <a16:creationId xmlns:a16="http://schemas.microsoft.com/office/drawing/2014/main" xmlns="" id="{3D7EDF9D-05BB-4B31-8383-4479FA356F3E}"/>
              </a:ext>
            </a:extLst>
          </p:cNvPr>
          <p:cNvSpPr/>
          <p:nvPr/>
        </p:nvSpPr>
        <p:spPr>
          <a:xfrm>
            <a:off x="6771908" y="2470509"/>
            <a:ext cx="1440000" cy="215951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896" tIns="54448" rIns="108896" bIns="54448" anchor="ctr"/>
          <a:lstStyle/>
          <a:p>
            <a:pPr algn="ctr" defTabSz="914377">
              <a:lnSpc>
                <a:spcPct val="120000"/>
              </a:lnSpc>
              <a:defRPr/>
            </a:pPr>
            <a:endParaRPr lang="zh-CN" altLang="en-US" kern="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圆角矩形 56">
            <a:extLst>
              <a:ext uri="{FF2B5EF4-FFF2-40B4-BE49-F238E27FC236}">
                <a16:creationId xmlns:a16="http://schemas.microsoft.com/office/drawing/2014/main" xmlns="" id="{C49C1289-0E89-477E-9086-CF2DC85B25B8}"/>
              </a:ext>
            </a:extLst>
          </p:cNvPr>
          <p:cNvSpPr/>
          <p:nvPr/>
        </p:nvSpPr>
        <p:spPr>
          <a:xfrm>
            <a:off x="1837846" y="3006680"/>
            <a:ext cx="3600000" cy="217537"/>
          </a:xfrm>
          <a:prstGeom prst="roundRect">
            <a:avLst>
              <a:gd name="adj" fmla="val 50000"/>
            </a:avLst>
          </a:prstGeom>
          <a:gradFill>
            <a:gsLst>
              <a:gs pos="0">
                <a:sysClr val="window" lastClr="FFFFFF"/>
              </a:gs>
              <a:gs pos="100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txBody>
          <a:bodyPr lIns="108896" tIns="54448" rIns="108896" bIns="54448" anchor="ctr"/>
          <a:lstStyle/>
          <a:p>
            <a:pPr marL="0" marR="0" lvl="0" indent="0" algn="ctr" defTabSz="914377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圆角矩形 57">
            <a:extLst>
              <a:ext uri="{FF2B5EF4-FFF2-40B4-BE49-F238E27FC236}">
                <a16:creationId xmlns:a16="http://schemas.microsoft.com/office/drawing/2014/main" xmlns="" id="{5209F7E2-9941-497A-B211-05966EB159D8}"/>
              </a:ext>
            </a:extLst>
          </p:cNvPr>
          <p:cNvSpPr/>
          <p:nvPr/>
        </p:nvSpPr>
        <p:spPr>
          <a:xfrm>
            <a:off x="1837848" y="3544436"/>
            <a:ext cx="3599999" cy="215951"/>
          </a:xfrm>
          <a:prstGeom prst="roundRect">
            <a:avLst>
              <a:gd name="adj" fmla="val 50000"/>
            </a:avLst>
          </a:prstGeom>
          <a:gradFill>
            <a:gsLst>
              <a:gs pos="0">
                <a:sysClr val="window" lastClr="FFFFFF"/>
              </a:gs>
              <a:gs pos="100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txBody>
          <a:bodyPr lIns="108896" tIns="54448" rIns="108896" bIns="54448" anchor="ctr"/>
          <a:lstStyle/>
          <a:p>
            <a:pPr marL="0" marR="0" lvl="0" indent="0" algn="ctr" defTabSz="914377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圆角矩形 58">
            <a:extLst>
              <a:ext uri="{FF2B5EF4-FFF2-40B4-BE49-F238E27FC236}">
                <a16:creationId xmlns:a16="http://schemas.microsoft.com/office/drawing/2014/main" xmlns="" id="{ED1AB441-B85F-48A4-94D1-AE12E8346213}"/>
              </a:ext>
            </a:extLst>
          </p:cNvPr>
          <p:cNvSpPr/>
          <p:nvPr/>
        </p:nvSpPr>
        <p:spPr>
          <a:xfrm>
            <a:off x="1837846" y="4080607"/>
            <a:ext cx="3600000" cy="215951"/>
          </a:xfrm>
          <a:prstGeom prst="roundRect">
            <a:avLst>
              <a:gd name="adj" fmla="val 50000"/>
            </a:avLst>
          </a:prstGeom>
          <a:gradFill>
            <a:gsLst>
              <a:gs pos="0">
                <a:sysClr val="window" lastClr="FFFFFF"/>
              </a:gs>
              <a:gs pos="100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txBody>
          <a:bodyPr lIns="108896" tIns="54448" rIns="108896" bIns="54448" anchor="ctr"/>
          <a:lstStyle/>
          <a:p>
            <a:pPr marL="0" marR="0" lvl="0" indent="0" algn="ctr" defTabSz="914377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圆角矩形 59">
            <a:extLst>
              <a:ext uri="{FF2B5EF4-FFF2-40B4-BE49-F238E27FC236}">
                <a16:creationId xmlns:a16="http://schemas.microsoft.com/office/drawing/2014/main" xmlns="" id="{A8931FD7-4A2A-4318-BE4E-CD8CB3350ADD}"/>
              </a:ext>
            </a:extLst>
          </p:cNvPr>
          <p:cNvSpPr/>
          <p:nvPr/>
        </p:nvSpPr>
        <p:spPr>
          <a:xfrm>
            <a:off x="1837848" y="2470509"/>
            <a:ext cx="3599999" cy="215951"/>
          </a:xfrm>
          <a:prstGeom prst="roundRect">
            <a:avLst>
              <a:gd name="adj" fmla="val 50000"/>
            </a:avLst>
          </a:prstGeom>
          <a:gradFill>
            <a:gsLst>
              <a:gs pos="0">
                <a:sysClr val="window" lastClr="FFFFFF"/>
              </a:gs>
              <a:gs pos="100000">
                <a:sysClr val="window" lastClr="FFFFFF">
                  <a:lumMod val="95000"/>
                </a:sysClr>
              </a:gs>
              <a:gs pos="100000">
                <a:sysClr val="window" lastClr="FFFFFF">
                  <a:lumMod val="75000"/>
                </a:sysClr>
              </a:gs>
            </a:gsLst>
          </a:gradFill>
          <a:ln w="12700" cap="flat" cmpd="sng" algn="ctr">
            <a:noFill/>
            <a:prstDash val="solid"/>
            <a:miter lim="800000"/>
          </a:ln>
          <a:effectLst>
            <a:outerShdw blurRad="63500" sx="102000" sy="102000" algn="ctr" rotWithShape="0">
              <a:prstClr val="black">
                <a:alpha val="11000"/>
              </a:prstClr>
            </a:outerShdw>
          </a:effectLst>
        </p:spPr>
        <p:txBody>
          <a:bodyPr lIns="108896" tIns="54448" rIns="108896" bIns="54448" anchor="ctr"/>
          <a:lstStyle/>
          <a:p>
            <a:pPr marL="0" marR="0" lvl="0" indent="0" algn="ctr" defTabSz="914377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圆角矩形 60">
            <a:extLst>
              <a:ext uri="{FF2B5EF4-FFF2-40B4-BE49-F238E27FC236}">
                <a16:creationId xmlns:a16="http://schemas.microsoft.com/office/drawing/2014/main" xmlns="" id="{D66FFA44-A5A5-4EB6-81ED-8E2A5F38431B}"/>
              </a:ext>
            </a:extLst>
          </p:cNvPr>
          <p:cNvSpPr/>
          <p:nvPr/>
        </p:nvSpPr>
        <p:spPr>
          <a:xfrm>
            <a:off x="3277846" y="3006680"/>
            <a:ext cx="2160000" cy="217537"/>
          </a:xfrm>
          <a:prstGeom prst="roundRect">
            <a:avLst>
              <a:gd name="adj" fmla="val 50000"/>
            </a:avLst>
          </a:prstGeom>
          <a:solidFill>
            <a:srgbClr val="4D62F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896" tIns="54448" rIns="108896" bIns="54448" anchor="ctr"/>
          <a:lstStyle/>
          <a:p>
            <a:pPr algn="ctr" defTabSz="914377">
              <a:lnSpc>
                <a:spcPct val="120000"/>
              </a:lnSpc>
              <a:defRPr/>
            </a:pPr>
            <a:endParaRPr lang="zh-CN" altLang="en-US" kern="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圆角矩形 61">
            <a:extLst>
              <a:ext uri="{FF2B5EF4-FFF2-40B4-BE49-F238E27FC236}">
                <a16:creationId xmlns:a16="http://schemas.microsoft.com/office/drawing/2014/main" xmlns="" id="{DB9BD96A-2F5C-4ED3-8428-54C4330C8877}"/>
              </a:ext>
            </a:extLst>
          </p:cNvPr>
          <p:cNvSpPr/>
          <p:nvPr/>
        </p:nvSpPr>
        <p:spPr>
          <a:xfrm>
            <a:off x="2197846" y="3544436"/>
            <a:ext cx="3240000" cy="215951"/>
          </a:xfrm>
          <a:prstGeom prst="roundRect">
            <a:avLst>
              <a:gd name="adj" fmla="val 50000"/>
            </a:avLst>
          </a:prstGeom>
          <a:solidFill>
            <a:srgbClr val="4D62F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896" tIns="54448" rIns="108896" bIns="54448" anchor="ctr"/>
          <a:lstStyle/>
          <a:p>
            <a:pPr algn="ctr" defTabSz="914377">
              <a:lnSpc>
                <a:spcPct val="120000"/>
              </a:lnSpc>
              <a:defRPr/>
            </a:pPr>
            <a:endParaRPr lang="zh-CN" altLang="en-US" kern="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圆角矩形 62">
            <a:extLst>
              <a:ext uri="{FF2B5EF4-FFF2-40B4-BE49-F238E27FC236}">
                <a16:creationId xmlns:a16="http://schemas.microsoft.com/office/drawing/2014/main" xmlns="" id="{9D2156AA-EF0B-4B1C-AA96-DEE8D498F059}"/>
              </a:ext>
            </a:extLst>
          </p:cNvPr>
          <p:cNvSpPr/>
          <p:nvPr/>
        </p:nvSpPr>
        <p:spPr>
          <a:xfrm>
            <a:off x="3637846" y="4080607"/>
            <a:ext cx="1800000" cy="215951"/>
          </a:xfrm>
          <a:prstGeom prst="roundRect">
            <a:avLst>
              <a:gd name="adj" fmla="val 50000"/>
            </a:avLst>
          </a:prstGeom>
          <a:solidFill>
            <a:srgbClr val="4D62F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896" tIns="54448" rIns="108896" bIns="54448" anchor="ctr"/>
          <a:lstStyle/>
          <a:p>
            <a:pPr algn="ctr" defTabSz="914377">
              <a:lnSpc>
                <a:spcPct val="120000"/>
              </a:lnSpc>
              <a:defRPr/>
            </a:pPr>
            <a:endParaRPr lang="zh-CN" altLang="en-US" kern="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圆角矩形 63">
            <a:extLst>
              <a:ext uri="{FF2B5EF4-FFF2-40B4-BE49-F238E27FC236}">
                <a16:creationId xmlns:a16="http://schemas.microsoft.com/office/drawing/2014/main" xmlns="" id="{CCBC72A3-F259-451B-A5F5-022070B216A7}"/>
              </a:ext>
            </a:extLst>
          </p:cNvPr>
          <p:cNvSpPr/>
          <p:nvPr/>
        </p:nvSpPr>
        <p:spPr>
          <a:xfrm>
            <a:off x="3997846" y="2470509"/>
            <a:ext cx="1440000" cy="215951"/>
          </a:xfrm>
          <a:prstGeom prst="roundRect">
            <a:avLst>
              <a:gd name="adj" fmla="val 50000"/>
            </a:avLst>
          </a:prstGeom>
          <a:solidFill>
            <a:srgbClr val="4D62F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108896" tIns="54448" rIns="108896" bIns="54448" anchor="ctr"/>
          <a:lstStyle/>
          <a:p>
            <a:pPr algn="ctr" defTabSz="914377">
              <a:lnSpc>
                <a:spcPct val="120000"/>
              </a:lnSpc>
              <a:defRPr/>
            </a:pPr>
            <a:endParaRPr lang="zh-CN" altLang="en-US" kern="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xmlns="" id="{7E0F988B-A20A-44B4-B638-AFADE61FF5A6}"/>
              </a:ext>
            </a:extLst>
          </p:cNvPr>
          <p:cNvSpPr txBox="1"/>
          <p:nvPr/>
        </p:nvSpPr>
        <p:spPr>
          <a:xfrm>
            <a:off x="5500996" y="2409207"/>
            <a:ext cx="1210589" cy="430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377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xmlns="" id="{CD54C7EC-F6CC-4FA1-A50A-82A506A3BB42}"/>
              </a:ext>
            </a:extLst>
          </p:cNvPr>
          <p:cNvSpPr txBox="1"/>
          <p:nvPr/>
        </p:nvSpPr>
        <p:spPr>
          <a:xfrm>
            <a:off x="5500996" y="2949342"/>
            <a:ext cx="1210589" cy="430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377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xmlns="" id="{2F4DBAFB-3508-4588-8A16-33F810AD7EAF}"/>
              </a:ext>
            </a:extLst>
          </p:cNvPr>
          <p:cNvSpPr txBox="1"/>
          <p:nvPr/>
        </p:nvSpPr>
        <p:spPr>
          <a:xfrm>
            <a:off x="5500996" y="3486557"/>
            <a:ext cx="1210589" cy="430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377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xmlns="" id="{DABF680F-730C-4CBD-A666-837FE78B1962}"/>
              </a:ext>
            </a:extLst>
          </p:cNvPr>
          <p:cNvSpPr txBox="1"/>
          <p:nvPr/>
        </p:nvSpPr>
        <p:spPr>
          <a:xfrm>
            <a:off x="5500996" y="4023771"/>
            <a:ext cx="1210589" cy="4303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377">
              <a:lnSpc>
                <a:spcPct val="120000"/>
              </a:lnSpc>
            </a:pPr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添加标题</a:t>
            </a: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xmlns="" id="{FCC82A63-DBC3-43EF-8584-313C89161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0927" y="2416175"/>
            <a:ext cx="959349" cy="34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914377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40%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文本框 24">
            <a:extLst>
              <a:ext uri="{FF2B5EF4-FFF2-40B4-BE49-F238E27FC236}">
                <a16:creationId xmlns:a16="http://schemas.microsoft.com/office/drawing/2014/main" xmlns="" id="{52AB6F50-8EF0-450D-8C35-F9D498E62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0927" y="2953329"/>
            <a:ext cx="959349" cy="35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914377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60%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文本框 28">
            <a:extLst>
              <a:ext uri="{FF2B5EF4-FFF2-40B4-BE49-F238E27FC236}">
                <a16:creationId xmlns:a16="http://schemas.microsoft.com/office/drawing/2014/main" xmlns="" id="{0133F1EF-D802-46C8-9A1D-75504C92A1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0927" y="3491322"/>
            <a:ext cx="959349" cy="34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914377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90%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="" id="{544AD62F-AD2E-4C9F-9DF7-139743A24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0927" y="4025480"/>
            <a:ext cx="959349" cy="35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914377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50%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xmlns="" id="{CBB8ED95-CCDC-488F-99D9-7531D7EE5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781" y="2416175"/>
            <a:ext cx="959349" cy="34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914377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40%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文本框 24">
            <a:extLst>
              <a:ext uri="{FF2B5EF4-FFF2-40B4-BE49-F238E27FC236}">
                <a16:creationId xmlns:a16="http://schemas.microsoft.com/office/drawing/2014/main" xmlns="" id="{B149E56D-BA45-4476-99CA-2EF43382F2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781" y="2953329"/>
            <a:ext cx="959349" cy="35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914377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60%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文本框 28">
            <a:extLst>
              <a:ext uri="{FF2B5EF4-FFF2-40B4-BE49-F238E27FC236}">
                <a16:creationId xmlns:a16="http://schemas.microsoft.com/office/drawing/2014/main" xmlns="" id="{3A482059-1D18-4666-A0AC-618A4ED2F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781" y="3491322"/>
            <a:ext cx="959349" cy="349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914377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90%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文本框 32">
            <a:extLst>
              <a:ext uri="{FF2B5EF4-FFF2-40B4-BE49-F238E27FC236}">
                <a16:creationId xmlns:a16="http://schemas.microsoft.com/office/drawing/2014/main" xmlns="" id="{F668DD87-FC53-4532-B46F-DCBD36D52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781" y="4025480"/>
            <a:ext cx="959349" cy="350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defTabSz="914377">
              <a:lnSpc>
                <a:spcPct val="120000"/>
              </a:lnSpc>
            </a:pPr>
            <a:r>
              <a: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50%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xmlns="" id="{3E4045EC-FF2D-4ECB-9BD3-624D64E3B775}"/>
              </a:ext>
            </a:extLst>
          </p:cNvPr>
          <p:cNvSpPr txBox="1">
            <a:spLocks/>
          </p:cNvSpPr>
          <p:nvPr/>
        </p:nvSpPr>
        <p:spPr>
          <a:xfrm>
            <a:off x="986972" y="5056205"/>
            <a:ext cx="4508526" cy="787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lnSpc>
                <a:spcPct val="150000"/>
              </a:lnSpc>
              <a:defRPr/>
            </a:pPr>
            <a:r>
              <a:rPr lang="zh-CN" altLang="en-US" sz="1600" kern="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请您单击此处添加合适文字加以说明，可根据自己的需要适当地调整文字大小或者颜色等属性。</a:t>
            </a:r>
          </a:p>
        </p:txBody>
      </p:sp>
      <p:sp>
        <p:nvSpPr>
          <p:cNvPr id="40" name="Rectangle 35">
            <a:extLst>
              <a:ext uri="{FF2B5EF4-FFF2-40B4-BE49-F238E27FC236}">
                <a16:creationId xmlns:a16="http://schemas.microsoft.com/office/drawing/2014/main" xmlns="" id="{CD90418D-4DDF-493C-B872-9AE373BF6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6615" y="4709510"/>
            <a:ext cx="1538883" cy="33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r" defTabSz="914377" eaLnBrk="1" hangingPunct="1"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41" name="椭圆 40">
            <a:extLst>
              <a:ext uri="{FF2B5EF4-FFF2-40B4-BE49-F238E27FC236}">
                <a16:creationId xmlns:a16="http://schemas.microsoft.com/office/drawing/2014/main" xmlns="" id="{F215F4D6-B7A6-49A9-B716-9C24CE4FF2E2}"/>
              </a:ext>
            </a:extLst>
          </p:cNvPr>
          <p:cNvSpPr>
            <a:spLocks noChangeAspect="1"/>
          </p:cNvSpPr>
          <p:nvPr/>
        </p:nvSpPr>
        <p:spPr>
          <a:xfrm>
            <a:off x="4717846" y="1499815"/>
            <a:ext cx="720000" cy="720000"/>
          </a:xfrm>
          <a:prstGeom prst="ellipse">
            <a:avLst/>
          </a:prstGeom>
          <a:solidFill>
            <a:srgbClr val="4D62FD"/>
          </a:solidFill>
          <a:ln w="25400" cap="flat" cmpd="sng" algn="ctr">
            <a:noFill/>
            <a:prstDash val="solid"/>
            <a:miter lim="800000"/>
          </a:ln>
          <a:effectLst>
            <a:outerShdw blurRad="190500" dist="63500" dir="2700000" sx="99000" sy="99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pPr algn="ctr" defTabSz="914377">
              <a:lnSpc>
                <a:spcPct val="120000"/>
              </a:lnSpc>
              <a:defRPr/>
            </a:pPr>
            <a:endParaRPr lang="zh-CN" altLang="en-US" sz="1400" kern="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2" name="Rectangle 35">
            <a:extLst>
              <a:ext uri="{FF2B5EF4-FFF2-40B4-BE49-F238E27FC236}">
                <a16:creationId xmlns:a16="http://schemas.microsoft.com/office/drawing/2014/main" xmlns="" id="{44F0E984-58C7-4F89-8452-AB7E01EE6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8514" y="1582816"/>
            <a:ext cx="615553" cy="603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en-US" altLang="zh-CN" sz="3600" b="1" dirty="0">
                <a:solidFill>
                  <a:srgbClr val="FFFFFF">
                    <a:lumMod val="5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VS</a:t>
            </a:r>
            <a:endParaRPr lang="zh-CN" altLang="en-US" sz="3600" b="1" dirty="0">
              <a:solidFill>
                <a:srgbClr val="FFFFFF">
                  <a:lumMod val="50000"/>
                </a:srgb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xmlns="" id="{9B99B995-3591-43E3-B5D4-B9D83EC6C85F}"/>
              </a:ext>
            </a:extLst>
          </p:cNvPr>
          <p:cNvSpPr txBox="1">
            <a:spLocks/>
          </p:cNvSpPr>
          <p:nvPr/>
        </p:nvSpPr>
        <p:spPr>
          <a:xfrm>
            <a:off x="6695710" y="5056205"/>
            <a:ext cx="4523833" cy="787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zh-CN" altLang="en-US" sz="1600" kern="0" dirty="0">
                <a:solidFill>
                  <a:prstClr val="black">
                    <a:lumMod val="65000"/>
                    <a:lumOff val="35000"/>
                  </a:prstClr>
                </a:solidFill>
                <a:cs typeface="+mn-ea"/>
                <a:sym typeface="+mn-lt"/>
              </a:rPr>
              <a:t>请您单击此处添加合适文字加以说明，可根据自己的需要适当地调整文字大小或者颜色等属性。</a:t>
            </a:r>
          </a:p>
        </p:txBody>
      </p:sp>
      <p:sp>
        <p:nvSpPr>
          <p:cNvPr id="44" name="Rectangle 35">
            <a:extLst>
              <a:ext uri="{FF2B5EF4-FFF2-40B4-BE49-F238E27FC236}">
                <a16:creationId xmlns:a16="http://schemas.microsoft.com/office/drawing/2014/main" xmlns="" id="{B335B1BB-D9DB-4C41-B2AE-5D524B327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5710" y="4709510"/>
            <a:ext cx="1538883" cy="338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lvl="0" defTabSz="914377" eaLnBrk="1" hangingPunct="1">
              <a:lnSpc>
                <a:spcPct val="120000"/>
              </a:lnSpc>
            </a:pPr>
            <a:r>
              <a:rPr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单击添加标题</a:t>
            </a:r>
          </a:p>
        </p:txBody>
      </p:sp>
      <p:sp>
        <p:nvSpPr>
          <p:cNvPr id="45" name="椭圆 44">
            <a:extLst>
              <a:ext uri="{FF2B5EF4-FFF2-40B4-BE49-F238E27FC236}">
                <a16:creationId xmlns:a16="http://schemas.microsoft.com/office/drawing/2014/main" xmlns="" id="{6BA67D6F-83A1-4F34-AEC5-B75A762CA084}"/>
              </a:ext>
            </a:extLst>
          </p:cNvPr>
          <p:cNvSpPr>
            <a:spLocks noChangeAspect="1"/>
          </p:cNvSpPr>
          <p:nvPr/>
        </p:nvSpPr>
        <p:spPr>
          <a:xfrm>
            <a:off x="6771908" y="1499815"/>
            <a:ext cx="720000" cy="720000"/>
          </a:xfrm>
          <a:prstGeom prst="ellipse">
            <a:avLst/>
          </a:prstGeom>
          <a:solidFill>
            <a:srgbClr val="FFC000"/>
          </a:solidFill>
          <a:ln w="25400" cap="flat" cmpd="sng" algn="ctr">
            <a:noFill/>
            <a:prstDash val="solid"/>
            <a:miter lim="800000"/>
          </a:ln>
          <a:effectLst>
            <a:outerShdw blurRad="190500" dist="63500" dir="2700000" sx="99000" sy="99000" algn="tl" rotWithShape="0">
              <a:prstClr val="black">
                <a:alpha val="30000"/>
              </a:prstClr>
            </a:outerShdw>
          </a:effectLst>
        </p:spPr>
        <p:txBody>
          <a:bodyPr rtlCol="0" anchor="ctr"/>
          <a:lstStyle/>
          <a:p>
            <a:pPr algn="ctr" defTabSz="914377">
              <a:lnSpc>
                <a:spcPct val="120000"/>
              </a:lnSpc>
              <a:defRPr/>
            </a:pPr>
            <a:endParaRPr lang="zh-CN" altLang="en-US" sz="1400" kern="0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6" name="Rectangle 35">
            <a:extLst>
              <a:ext uri="{FF2B5EF4-FFF2-40B4-BE49-F238E27FC236}">
                <a16:creationId xmlns:a16="http://schemas.microsoft.com/office/drawing/2014/main" xmlns="" id="{15AC861F-ED28-4B86-824E-4266EFD12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0071" y="1730641"/>
            <a:ext cx="615554" cy="2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1600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上半年</a:t>
            </a:r>
          </a:p>
        </p:txBody>
      </p:sp>
      <p:sp>
        <p:nvSpPr>
          <p:cNvPr id="47" name="Rectangle 35">
            <a:extLst>
              <a:ext uri="{FF2B5EF4-FFF2-40B4-BE49-F238E27FC236}">
                <a16:creationId xmlns:a16="http://schemas.microsoft.com/office/drawing/2014/main" xmlns="" id="{98D80DBD-2AE4-48D3-B67B-73671C0C6D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4132" y="1730641"/>
            <a:ext cx="615554" cy="27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Font typeface="Wingdings" panose="05000000000000000000" pitchFamily="2" charset="2"/>
              <a:buChar char="n"/>
              <a:defRPr sz="1200">
                <a:solidFill>
                  <a:srgbClr val="5F5F5F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defTabSz="914377" eaLnBrk="1" hangingPunct="1">
              <a:lnSpc>
                <a:spcPct val="120000"/>
              </a:lnSpc>
            </a:pPr>
            <a:r>
              <a:rPr lang="zh-CN" altLang="en-US" sz="1600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下半年</a:t>
            </a:r>
          </a:p>
        </p:txBody>
      </p:sp>
    </p:spTree>
    <p:extLst>
      <p:ext uri="{BB962C8B-B14F-4D97-AF65-F5344CB8AC3E}">
        <p14:creationId xmlns:p14="http://schemas.microsoft.com/office/powerpoint/2010/main" val="98128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48148E-6 L -0.25 1.48148E-6 " pathEditMode="relative" rAng="0" ptsTypes="AA">
                                      <p:cBhvr>
                                        <p:cTn id="11" dur="10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48148E-6 L 0.25 1.48148E-6 " pathEditMode="relative" rAng="0" ptsTypes="AA">
                                      <p:cBhvr>
                                        <p:cTn id="18" dur="1000" spd="-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6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8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3.54167E-6 -7.40741E-7 L 0.05247 -7.40741E-7 " pathEditMode="relative" rAng="0" ptsTypes="AA">
                                      <p:cBhvr>
                                        <p:cTn id="35" dur="1000" spd="-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7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4.16667E-6 3.7037E-6 L -0.05196 3.7037E-6 " pathEditMode="relative" rAng="0" ptsTypes="AA">
                                      <p:cBhvr>
                                        <p:cTn id="42" dur="1000" spd="-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5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4250"/>
                            </p:stCondLst>
                            <p:childTnLst>
                              <p:par>
                                <p:cTn id="9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2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2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500"/>
                            </p:stCondLst>
                            <p:childTnLst>
                              <p:par>
                                <p:cTn id="1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3" presetClass="entr" presetSubtype="16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6750"/>
                            </p:stCondLst>
                            <p:childTnLst>
                              <p:par>
                                <p:cTn id="1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4.44444E-6 L -0.25 4.44444E-6 " pathEditMode="relative" rAng="0" ptsTypes="AA">
                                      <p:cBhvr>
                                        <p:cTn id="162" dur="1000" spd="-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8525"/>
                            </p:stCondLst>
                            <p:childTnLst>
                              <p:par>
                                <p:cTn id="1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44444E-6 L 0.25 4.44444E-6 " pathEditMode="relative" rAng="0" ptsTypes="AA">
                                      <p:cBhvr>
                                        <p:cTn id="175" dur="1000" spd="-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  <p:bldP spid="31" grpId="0"/>
      <p:bldP spid="34" grpId="0"/>
      <p:bldP spid="35" grpId="0"/>
      <p:bldP spid="36" grpId="0"/>
      <p:bldP spid="38" grpId="0"/>
      <p:bldP spid="39" grpId="0"/>
      <p:bldP spid="40" grpId="0"/>
      <p:bldP spid="40" grpId="1"/>
      <p:bldP spid="41" grpId="0" animBg="1"/>
      <p:bldP spid="41" grpId="1" animBg="1"/>
      <p:bldP spid="42" grpId="0"/>
      <p:bldP spid="42" grpId="1"/>
      <p:bldP spid="42" grpId="2"/>
      <p:bldP spid="43" grpId="0"/>
      <p:bldP spid="44" grpId="0"/>
      <p:bldP spid="44" grpId="1"/>
      <p:bldP spid="45" grpId="0" animBg="1"/>
      <p:bldP spid="45" grpId="1" animBg="1"/>
      <p:bldP spid="46" grpId="0"/>
      <p:bldP spid="46" grpId="1"/>
      <p:bldP spid="47" grpId="0"/>
      <p:bldP spid="4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8B379B6-3C0D-49B6-A593-351E639CB1C0}"/>
              </a:ext>
            </a:extLst>
          </p:cNvPr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79641FDE-71DE-4736-B014-F3F929F8F160}"/>
                </a:ext>
              </a:extLst>
            </p:cNvPr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>
                <a:extLst>
                  <a:ext uri="{FF2B5EF4-FFF2-40B4-BE49-F238E27FC236}">
                    <a16:creationId xmlns:a16="http://schemas.microsoft.com/office/drawing/2014/main" xmlns="" id="{2CBD0275-DF19-4C5C-B8C8-76B381AEA352}"/>
                  </a:ext>
                </a:extLst>
              </p:cNvPr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F5D2C705-6ED6-4B32-AF97-5402E375D0F6}"/>
                  </a:ext>
                </a:extLst>
              </p:cNvPr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43695416-7CF1-4844-A3F0-C6D65F656D5A}"/>
                  </a:ext>
                </a:extLst>
              </p:cNvPr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B07776B7-718F-4D8B-B8A0-A70B9DA92954}"/>
                </a:ext>
              </a:extLst>
            </p:cNvPr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工作成果展示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FFF7193D-8D77-4F4C-8D1C-A54D62F7DFFB}"/>
              </a:ext>
            </a:extLst>
          </p:cNvPr>
          <p:cNvGrpSpPr/>
          <p:nvPr/>
        </p:nvGrpSpPr>
        <p:grpSpPr>
          <a:xfrm>
            <a:off x="676187" y="1412132"/>
            <a:ext cx="4911423" cy="1392074"/>
            <a:chOff x="1040198" y="1769314"/>
            <a:chExt cx="4786351" cy="1356625"/>
          </a:xfrm>
        </p:grpSpPr>
        <p:sp>
          <p:nvSpPr>
            <p:cNvPr id="10" name="isḷïdé">
              <a:extLst>
                <a:ext uri="{FF2B5EF4-FFF2-40B4-BE49-F238E27FC236}">
                  <a16:creationId xmlns:a16="http://schemas.microsoft.com/office/drawing/2014/main" xmlns="" id="{2F1467D9-E7BD-44F8-9623-D901AE4FB7FA}"/>
                </a:ext>
              </a:extLst>
            </p:cNvPr>
            <p:cNvSpPr/>
            <p:nvPr/>
          </p:nvSpPr>
          <p:spPr>
            <a:xfrm>
              <a:off x="1040198" y="1769314"/>
              <a:ext cx="4786351" cy="1356625"/>
            </a:xfrm>
            <a:prstGeom prst="roundRect">
              <a:avLst>
                <a:gd name="adj" fmla="val 50000"/>
              </a:avLst>
            </a:prstGeom>
            <a:solidFill>
              <a:srgbClr val="4D62FD"/>
            </a:solidFill>
            <a:ln w="12700" cap="rnd">
              <a:noFill/>
              <a:prstDash val="solid"/>
              <a:round/>
              <a:headEnd/>
              <a:tailEnd/>
            </a:ln>
            <a:effectLst>
              <a:outerShdw blurRad="254000" dist="127000" algn="ctr" rotWithShape="0">
                <a:schemeClr val="bg1">
                  <a:lumMod val="65000"/>
                  <a:alpha val="2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rgbClr val="1B477F"/>
                </a:solidFill>
                <a:cs typeface="+mn-ea"/>
                <a:sym typeface="+mn-lt"/>
              </a:endParaRPr>
            </a:p>
          </p:txBody>
        </p: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xmlns="" id="{1D79162C-65B0-4071-81C1-AD086D21A934}"/>
                </a:ext>
              </a:extLst>
            </p:cNvPr>
            <p:cNvGrpSpPr/>
            <p:nvPr/>
          </p:nvGrpSpPr>
          <p:grpSpPr>
            <a:xfrm>
              <a:off x="1217058" y="1792597"/>
              <a:ext cx="4389250" cy="1254382"/>
              <a:chOff x="1217058" y="1787578"/>
              <a:chExt cx="4389250" cy="1254382"/>
            </a:xfrm>
          </p:grpSpPr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xmlns="" id="{41DC88B7-06C0-40C8-B3FA-ADF0F666A45D}"/>
                  </a:ext>
                </a:extLst>
              </p:cNvPr>
              <p:cNvSpPr/>
              <p:nvPr/>
            </p:nvSpPr>
            <p:spPr>
              <a:xfrm>
                <a:off x="2133192" y="1787578"/>
                <a:ext cx="3473116" cy="12543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457200">
                  <a:lnSpc>
                    <a:spcPct val="150000"/>
                  </a:lnSpc>
                  <a:defRPr/>
                </a:pPr>
                <a:r>
                  <a:rPr lang="zh-CN" altLang="en-US" sz="2000" b="1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  <a:p>
                <a:pPr lvl="0" defTabSz="457200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请您单击此处输入文本内容，可调整文字的颜色或者大小等属性。</a:t>
                </a:r>
                <a:endParaRPr lang="en-US" altLang="zh-CN" sz="1600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grpSp>
            <p:nvGrpSpPr>
              <p:cNvPr id="15" name="组合 14">
                <a:extLst>
                  <a:ext uri="{FF2B5EF4-FFF2-40B4-BE49-F238E27FC236}">
                    <a16:creationId xmlns:a16="http://schemas.microsoft.com/office/drawing/2014/main" xmlns="" id="{BC8660CD-86D9-46AF-8986-9E711F6CFA9A}"/>
                  </a:ext>
                </a:extLst>
              </p:cNvPr>
              <p:cNvGrpSpPr/>
              <p:nvPr/>
            </p:nvGrpSpPr>
            <p:grpSpPr>
              <a:xfrm>
                <a:off x="1217058" y="2072526"/>
                <a:ext cx="684488" cy="684485"/>
                <a:chOff x="5692805" y="3478191"/>
                <a:chExt cx="849604" cy="849600"/>
              </a:xfrm>
            </p:grpSpPr>
            <p:sp>
              <p:nvSpPr>
                <p:cNvPr id="16" name="ïsḷíḍè">
                  <a:extLst>
                    <a:ext uri="{FF2B5EF4-FFF2-40B4-BE49-F238E27FC236}">
                      <a16:creationId xmlns:a16="http://schemas.microsoft.com/office/drawing/2014/main" xmlns="" id="{CBAD008A-9358-44E0-872A-A17D95D9D04D}"/>
                    </a:ext>
                  </a:extLst>
                </p:cNvPr>
                <p:cNvSpPr/>
                <p:nvPr/>
              </p:nvSpPr>
              <p:spPr>
                <a:xfrm>
                  <a:off x="5692805" y="3478191"/>
                  <a:ext cx="849604" cy="849600"/>
                </a:xfrm>
                <a:prstGeom prst="ellipse">
                  <a:avLst/>
                </a:prstGeom>
                <a:solidFill>
                  <a:schemeClr val="bg1"/>
                </a:solidFill>
                <a:ln w="12700" cap="rnd" cmpd="sng" algn="ctr">
                  <a:noFill/>
                  <a:prstDash val="solid"/>
                  <a:round/>
                </a:ln>
                <a:effectLst>
                  <a:outerShdw blurRad="254000" dist="127000" algn="ctr" rotWithShape="0">
                    <a:srgbClr val="1B477F">
                      <a:alpha val="15000"/>
                    </a:srgbClr>
                  </a:outerShdw>
                </a:effectLst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norm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íŝḷíḋé">
                  <a:extLst>
                    <a:ext uri="{FF2B5EF4-FFF2-40B4-BE49-F238E27FC236}">
                      <a16:creationId xmlns:a16="http://schemas.microsoft.com/office/drawing/2014/main" xmlns="" id="{9FB3FCB9-4C12-4C93-B922-A1FFEC8A31AF}"/>
                    </a:ext>
                  </a:extLst>
                </p:cNvPr>
                <p:cNvSpPr/>
                <p:nvPr/>
              </p:nvSpPr>
              <p:spPr bwMode="auto">
                <a:xfrm>
                  <a:off x="5921032" y="3723972"/>
                  <a:ext cx="393149" cy="358045"/>
                </a:xfrm>
                <a:custGeom>
                  <a:avLst/>
                  <a:gdLst>
                    <a:gd name="connsiteX0" fmla="*/ 125329 w 533400"/>
                    <a:gd name="connsiteY0" fmla="*/ 229221 h 485775"/>
                    <a:gd name="connsiteX1" fmla="*/ 125329 w 533400"/>
                    <a:gd name="connsiteY1" fmla="*/ 276846 h 485775"/>
                    <a:gd name="connsiteX2" fmla="*/ 144379 w 533400"/>
                    <a:gd name="connsiteY2" fmla="*/ 276846 h 485775"/>
                    <a:gd name="connsiteX3" fmla="*/ 144379 w 533400"/>
                    <a:gd name="connsiteY3" fmla="*/ 229221 h 485775"/>
                    <a:gd name="connsiteX4" fmla="*/ 392029 w 533400"/>
                    <a:gd name="connsiteY4" fmla="*/ 229221 h 485775"/>
                    <a:gd name="connsiteX5" fmla="*/ 392029 w 533400"/>
                    <a:gd name="connsiteY5" fmla="*/ 276846 h 485775"/>
                    <a:gd name="connsiteX6" fmla="*/ 411079 w 533400"/>
                    <a:gd name="connsiteY6" fmla="*/ 276846 h 485775"/>
                    <a:gd name="connsiteX7" fmla="*/ 411079 w 533400"/>
                    <a:gd name="connsiteY7" fmla="*/ 229221 h 485775"/>
                    <a:gd name="connsiteX8" fmla="*/ 534904 w 533400"/>
                    <a:gd name="connsiteY8" fmla="*/ 229221 h 485775"/>
                    <a:gd name="connsiteX9" fmla="*/ 534904 w 533400"/>
                    <a:gd name="connsiteY9" fmla="*/ 457821 h 485775"/>
                    <a:gd name="connsiteX10" fmla="*/ 506329 w 533400"/>
                    <a:gd name="connsiteY10" fmla="*/ 486396 h 485775"/>
                    <a:gd name="connsiteX11" fmla="*/ 30079 w 533400"/>
                    <a:gd name="connsiteY11" fmla="*/ 486396 h 485775"/>
                    <a:gd name="connsiteX12" fmla="*/ 1504 w 533400"/>
                    <a:gd name="connsiteY12" fmla="*/ 457821 h 485775"/>
                    <a:gd name="connsiteX13" fmla="*/ 1504 w 533400"/>
                    <a:gd name="connsiteY13" fmla="*/ 229221 h 485775"/>
                    <a:gd name="connsiteX14" fmla="*/ 125329 w 533400"/>
                    <a:gd name="connsiteY14" fmla="*/ 229221 h 485775"/>
                    <a:gd name="connsiteX15" fmla="*/ 372979 w 533400"/>
                    <a:gd name="connsiteY15" fmla="*/ 621 h 485775"/>
                    <a:gd name="connsiteX16" fmla="*/ 411079 w 533400"/>
                    <a:gd name="connsiteY16" fmla="*/ 36816 h 485775"/>
                    <a:gd name="connsiteX17" fmla="*/ 411079 w 533400"/>
                    <a:gd name="connsiteY17" fmla="*/ 38721 h 485775"/>
                    <a:gd name="connsiteX18" fmla="*/ 411079 w 533400"/>
                    <a:gd name="connsiteY18" fmla="*/ 114921 h 485775"/>
                    <a:gd name="connsiteX19" fmla="*/ 506329 w 533400"/>
                    <a:gd name="connsiteY19" fmla="*/ 114921 h 485775"/>
                    <a:gd name="connsiteX20" fmla="*/ 534904 w 533400"/>
                    <a:gd name="connsiteY20" fmla="*/ 143496 h 485775"/>
                    <a:gd name="connsiteX21" fmla="*/ 534904 w 533400"/>
                    <a:gd name="connsiteY21" fmla="*/ 210171 h 485775"/>
                    <a:gd name="connsiteX22" fmla="*/ 1504 w 533400"/>
                    <a:gd name="connsiteY22" fmla="*/ 210171 h 485775"/>
                    <a:gd name="connsiteX23" fmla="*/ 1504 w 533400"/>
                    <a:gd name="connsiteY23" fmla="*/ 143496 h 485775"/>
                    <a:gd name="connsiteX24" fmla="*/ 30079 w 533400"/>
                    <a:gd name="connsiteY24" fmla="*/ 114921 h 485775"/>
                    <a:gd name="connsiteX25" fmla="*/ 125329 w 533400"/>
                    <a:gd name="connsiteY25" fmla="*/ 114921 h 485775"/>
                    <a:gd name="connsiteX26" fmla="*/ 125329 w 533400"/>
                    <a:gd name="connsiteY26" fmla="*/ 38721 h 485775"/>
                    <a:gd name="connsiteX27" fmla="*/ 161524 w 533400"/>
                    <a:gd name="connsiteY27" fmla="*/ 621 h 485775"/>
                    <a:gd name="connsiteX28" fmla="*/ 163429 w 533400"/>
                    <a:gd name="connsiteY28" fmla="*/ 621 h 485775"/>
                    <a:gd name="connsiteX29" fmla="*/ 372979 w 533400"/>
                    <a:gd name="connsiteY29" fmla="*/ 621 h 485775"/>
                    <a:gd name="connsiteX30" fmla="*/ 372979 w 533400"/>
                    <a:gd name="connsiteY30" fmla="*/ 19671 h 485775"/>
                    <a:gd name="connsiteX31" fmla="*/ 163429 w 533400"/>
                    <a:gd name="connsiteY31" fmla="*/ 19671 h 485775"/>
                    <a:gd name="connsiteX32" fmla="*/ 144474 w 533400"/>
                    <a:gd name="connsiteY32" fmla="*/ 37292 h 485775"/>
                    <a:gd name="connsiteX33" fmla="*/ 144379 w 533400"/>
                    <a:gd name="connsiteY33" fmla="*/ 38721 h 485775"/>
                    <a:gd name="connsiteX34" fmla="*/ 144379 w 533400"/>
                    <a:gd name="connsiteY34" fmla="*/ 114921 h 485775"/>
                    <a:gd name="connsiteX35" fmla="*/ 392029 w 533400"/>
                    <a:gd name="connsiteY35" fmla="*/ 114921 h 485775"/>
                    <a:gd name="connsiteX36" fmla="*/ 392029 w 533400"/>
                    <a:gd name="connsiteY36" fmla="*/ 38721 h 485775"/>
                    <a:gd name="connsiteX37" fmla="*/ 375836 w 533400"/>
                    <a:gd name="connsiteY37" fmla="*/ 19862 h 485775"/>
                    <a:gd name="connsiteX38" fmla="*/ 374408 w 533400"/>
                    <a:gd name="connsiteY38" fmla="*/ 19671 h 485775"/>
                    <a:gd name="connsiteX39" fmla="*/ 372979 w 533400"/>
                    <a:gd name="connsiteY39" fmla="*/ 19671 h 4857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</a:cxnLst>
                  <a:rect l="l" t="t" r="r" b="b"/>
                  <a:pathLst>
                    <a:path w="533400" h="485775">
                      <a:moveTo>
                        <a:pt x="125329" y="229221"/>
                      </a:moveTo>
                      <a:lnTo>
                        <a:pt x="125329" y="276846"/>
                      </a:lnTo>
                      <a:lnTo>
                        <a:pt x="144379" y="276846"/>
                      </a:lnTo>
                      <a:lnTo>
                        <a:pt x="144379" y="229221"/>
                      </a:lnTo>
                      <a:lnTo>
                        <a:pt x="392029" y="229221"/>
                      </a:lnTo>
                      <a:lnTo>
                        <a:pt x="392029" y="276846"/>
                      </a:lnTo>
                      <a:lnTo>
                        <a:pt x="411079" y="276846"/>
                      </a:lnTo>
                      <a:lnTo>
                        <a:pt x="411079" y="229221"/>
                      </a:lnTo>
                      <a:lnTo>
                        <a:pt x="534904" y="229221"/>
                      </a:lnTo>
                      <a:lnTo>
                        <a:pt x="534904" y="457821"/>
                      </a:lnTo>
                      <a:cubicBezTo>
                        <a:pt x="534904" y="473632"/>
                        <a:pt x="522141" y="486396"/>
                        <a:pt x="506329" y="486396"/>
                      </a:cubicBezTo>
                      <a:lnTo>
                        <a:pt x="30079" y="486396"/>
                      </a:lnTo>
                      <a:cubicBezTo>
                        <a:pt x="14267" y="486396"/>
                        <a:pt x="1504" y="473632"/>
                        <a:pt x="1504" y="457821"/>
                      </a:cubicBezTo>
                      <a:lnTo>
                        <a:pt x="1504" y="229221"/>
                      </a:lnTo>
                      <a:lnTo>
                        <a:pt x="125329" y="229221"/>
                      </a:lnTo>
                      <a:close/>
                      <a:moveTo>
                        <a:pt x="372979" y="621"/>
                      </a:moveTo>
                      <a:cubicBezTo>
                        <a:pt x="393363" y="621"/>
                        <a:pt x="410031" y="16623"/>
                        <a:pt x="411079" y="36816"/>
                      </a:cubicBezTo>
                      <a:lnTo>
                        <a:pt x="411079" y="38721"/>
                      </a:lnTo>
                      <a:lnTo>
                        <a:pt x="411079" y="114921"/>
                      </a:lnTo>
                      <a:lnTo>
                        <a:pt x="506329" y="114921"/>
                      </a:lnTo>
                      <a:cubicBezTo>
                        <a:pt x="522141" y="114921"/>
                        <a:pt x="534904" y="127685"/>
                        <a:pt x="534904" y="143496"/>
                      </a:cubicBezTo>
                      <a:lnTo>
                        <a:pt x="534904" y="210171"/>
                      </a:lnTo>
                      <a:lnTo>
                        <a:pt x="1504" y="210171"/>
                      </a:lnTo>
                      <a:lnTo>
                        <a:pt x="1504" y="143496"/>
                      </a:lnTo>
                      <a:cubicBezTo>
                        <a:pt x="1504" y="127685"/>
                        <a:pt x="14267" y="114921"/>
                        <a:pt x="30079" y="114921"/>
                      </a:cubicBezTo>
                      <a:lnTo>
                        <a:pt x="125329" y="114921"/>
                      </a:lnTo>
                      <a:lnTo>
                        <a:pt x="125329" y="38721"/>
                      </a:lnTo>
                      <a:cubicBezTo>
                        <a:pt x="125329" y="18337"/>
                        <a:pt x="141331" y="1669"/>
                        <a:pt x="161524" y="621"/>
                      </a:cubicBezTo>
                      <a:lnTo>
                        <a:pt x="163429" y="621"/>
                      </a:lnTo>
                      <a:lnTo>
                        <a:pt x="372979" y="621"/>
                      </a:lnTo>
                      <a:close/>
                      <a:moveTo>
                        <a:pt x="372979" y="19671"/>
                      </a:moveTo>
                      <a:lnTo>
                        <a:pt x="163429" y="19671"/>
                      </a:lnTo>
                      <a:cubicBezTo>
                        <a:pt x="153428" y="19671"/>
                        <a:pt x="145141" y="27482"/>
                        <a:pt x="144474" y="37292"/>
                      </a:cubicBezTo>
                      <a:lnTo>
                        <a:pt x="144379" y="38721"/>
                      </a:lnTo>
                      <a:lnTo>
                        <a:pt x="144379" y="114921"/>
                      </a:lnTo>
                      <a:lnTo>
                        <a:pt x="392029" y="114921"/>
                      </a:lnTo>
                      <a:lnTo>
                        <a:pt x="392029" y="38721"/>
                      </a:lnTo>
                      <a:cubicBezTo>
                        <a:pt x="392029" y="29196"/>
                        <a:pt x="384981" y="21290"/>
                        <a:pt x="375836" y="19862"/>
                      </a:cubicBezTo>
                      <a:lnTo>
                        <a:pt x="374408" y="19671"/>
                      </a:lnTo>
                      <a:lnTo>
                        <a:pt x="372979" y="19671"/>
                      </a:lnTo>
                      <a:close/>
                    </a:path>
                  </a:pathLst>
                </a:custGeom>
                <a:solidFill>
                  <a:srgbClr val="4D62FD"/>
                </a:solidFill>
                <a:ln>
                  <a:noFill/>
                </a:ln>
              </p:spPr>
              <p:txBody>
                <a:bodyPr/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</p:grp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xmlns="" id="{C6CCF003-5782-4914-8C79-878716E93F48}"/>
              </a:ext>
            </a:extLst>
          </p:cNvPr>
          <p:cNvGrpSpPr/>
          <p:nvPr/>
        </p:nvGrpSpPr>
        <p:grpSpPr>
          <a:xfrm>
            <a:off x="676187" y="2960195"/>
            <a:ext cx="4911423" cy="1392074"/>
            <a:chOff x="1008114" y="3091694"/>
            <a:chExt cx="4911423" cy="1392074"/>
          </a:xfrm>
        </p:grpSpPr>
        <p:sp>
          <p:nvSpPr>
            <p:cNvPr id="19" name="isḷïdé">
              <a:extLst>
                <a:ext uri="{FF2B5EF4-FFF2-40B4-BE49-F238E27FC236}">
                  <a16:creationId xmlns:a16="http://schemas.microsoft.com/office/drawing/2014/main" xmlns="" id="{C9EBB017-3C7A-445C-9B76-C266C3996209}"/>
                </a:ext>
              </a:extLst>
            </p:cNvPr>
            <p:cNvSpPr/>
            <p:nvPr/>
          </p:nvSpPr>
          <p:spPr>
            <a:xfrm>
              <a:off x="1008114" y="3091694"/>
              <a:ext cx="4911423" cy="139207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rnd">
              <a:noFill/>
              <a:prstDash val="solid"/>
              <a:round/>
              <a:headEnd/>
              <a:tailEnd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rgbClr val="1B477F"/>
                </a:solidFill>
                <a:cs typeface="+mn-ea"/>
                <a:sym typeface="+mn-lt"/>
              </a:endParaRPr>
            </a:p>
          </p:txBody>
        </p: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CA606DA2-A60C-4B65-87F4-395AE0E6477D}"/>
                </a:ext>
              </a:extLst>
            </p:cNvPr>
            <p:cNvGrpSpPr/>
            <p:nvPr/>
          </p:nvGrpSpPr>
          <p:grpSpPr>
            <a:xfrm>
              <a:off x="1189596" y="3115585"/>
              <a:ext cx="4503945" cy="1287159"/>
              <a:chOff x="1217058" y="1787578"/>
              <a:chExt cx="4389250" cy="1254382"/>
            </a:xfrm>
          </p:grpSpPr>
          <p:sp>
            <p:nvSpPr>
              <p:cNvPr id="22" name="矩形 21">
                <a:extLst>
                  <a:ext uri="{FF2B5EF4-FFF2-40B4-BE49-F238E27FC236}">
                    <a16:creationId xmlns:a16="http://schemas.microsoft.com/office/drawing/2014/main" xmlns="" id="{849E40B5-866E-468F-8BD9-A4AF71942BF4}"/>
                  </a:ext>
                </a:extLst>
              </p:cNvPr>
              <p:cNvSpPr/>
              <p:nvPr/>
            </p:nvSpPr>
            <p:spPr>
              <a:xfrm>
                <a:off x="2133192" y="1787578"/>
                <a:ext cx="3473116" cy="12543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457200">
                  <a:lnSpc>
                    <a:spcPct val="150000"/>
                  </a:lnSpc>
                  <a:defRPr/>
                </a:pPr>
                <a:r>
                  <a:rPr lang="zh-CN" altLang="en-US" sz="2000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  <a:p>
                <a:pPr lvl="0" defTabSz="457200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请您单击此处输入文本内容，可调整文字的颜色或者大小等属性。</a:t>
                </a:r>
                <a:endParaRPr lang="en-US" altLang="zh-CN" sz="16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ïsḷíḍè">
                <a:extLst>
                  <a:ext uri="{FF2B5EF4-FFF2-40B4-BE49-F238E27FC236}">
                    <a16:creationId xmlns:a16="http://schemas.microsoft.com/office/drawing/2014/main" xmlns="" id="{905B73E6-8BB9-4611-80DD-1F3F88C800D9}"/>
                  </a:ext>
                </a:extLst>
              </p:cNvPr>
              <p:cNvSpPr/>
              <p:nvPr/>
            </p:nvSpPr>
            <p:spPr>
              <a:xfrm>
                <a:off x="1217058" y="2072526"/>
                <a:ext cx="684488" cy="684485"/>
              </a:xfrm>
              <a:prstGeom prst="ellipse">
                <a:avLst/>
              </a:prstGeom>
              <a:solidFill>
                <a:srgbClr val="FFC000"/>
              </a:solidFill>
              <a:ln w="12700" cap="rnd" cmpd="sng" algn="ctr">
                <a:noFill/>
                <a:prstDash val="solid"/>
                <a:round/>
              </a:ln>
              <a:effectLst>
                <a:outerShdw blurRad="254000" dist="127000" algn="ctr" rotWithShape="0">
                  <a:srgbClr val="1B477F">
                    <a:alpha val="15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21" name="Shape">
              <a:extLst>
                <a:ext uri="{FF2B5EF4-FFF2-40B4-BE49-F238E27FC236}">
                  <a16:creationId xmlns:a16="http://schemas.microsoft.com/office/drawing/2014/main" xmlns="" id="{594C6AFF-4565-46D1-8C06-E241457114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20737" y="3563567"/>
              <a:ext cx="433864" cy="382792"/>
            </a:xfrm>
            <a:custGeom>
              <a:avLst/>
              <a:gdLst>
                <a:gd name="connsiteX0" fmla="*/ 95981 w 485775"/>
                <a:gd name="connsiteY0" fmla="*/ 272754 h 428592"/>
                <a:gd name="connsiteX1" fmla="*/ 153950 w 485775"/>
                <a:gd name="connsiteY1" fmla="*/ 272754 h 428592"/>
                <a:gd name="connsiteX2" fmla="*/ 172956 w 485775"/>
                <a:gd name="connsiteY2" fmla="*/ 291760 h 428592"/>
                <a:gd name="connsiteX3" fmla="*/ 153950 w 485775"/>
                <a:gd name="connsiteY3" fmla="*/ 310766 h 428592"/>
                <a:gd name="connsiteX4" fmla="*/ 95981 w 485775"/>
                <a:gd name="connsiteY4" fmla="*/ 310766 h 428592"/>
                <a:gd name="connsiteX5" fmla="*/ 76975 w 485775"/>
                <a:gd name="connsiteY5" fmla="*/ 291760 h 428592"/>
                <a:gd name="connsiteX6" fmla="*/ 95981 w 485775"/>
                <a:gd name="connsiteY6" fmla="*/ 272754 h 428592"/>
                <a:gd name="connsiteX7" fmla="*/ 95982 w 485775"/>
                <a:gd name="connsiteY7" fmla="*/ 196728 h 428592"/>
                <a:gd name="connsiteX8" fmla="*/ 234728 w 485775"/>
                <a:gd name="connsiteY8" fmla="*/ 196728 h 428592"/>
                <a:gd name="connsiteX9" fmla="*/ 253734 w 485775"/>
                <a:gd name="connsiteY9" fmla="*/ 215734 h 428592"/>
                <a:gd name="connsiteX10" fmla="*/ 234728 w 485775"/>
                <a:gd name="connsiteY10" fmla="*/ 234740 h 428592"/>
                <a:gd name="connsiteX11" fmla="*/ 95982 w 485775"/>
                <a:gd name="connsiteY11" fmla="*/ 234740 h 428592"/>
                <a:gd name="connsiteX12" fmla="*/ 76976 w 485775"/>
                <a:gd name="connsiteY12" fmla="*/ 215734 h 428592"/>
                <a:gd name="connsiteX13" fmla="*/ 95982 w 485775"/>
                <a:gd name="connsiteY13" fmla="*/ 196728 h 428592"/>
                <a:gd name="connsiteX14" fmla="*/ 95982 w 485775"/>
                <a:gd name="connsiteY14" fmla="*/ 120703 h 428592"/>
                <a:gd name="connsiteX15" fmla="*/ 230821 w 485775"/>
                <a:gd name="connsiteY15" fmla="*/ 120703 h 428592"/>
                <a:gd name="connsiteX16" fmla="*/ 234728 w 485775"/>
                <a:gd name="connsiteY16" fmla="*/ 120703 h 428592"/>
                <a:gd name="connsiteX17" fmla="*/ 253735 w 485775"/>
                <a:gd name="connsiteY17" fmla="*/ 139709 h 428592"/>
                <a:gd name="connsiteX18" fmla="*/ 234729 w 485775"/>
                <a:gd name="connsiteY18" fmla="*/ 158715 h 428592"/>
                <a:gd name="connsiteX19" fmla="*/ 230822 w 485775"/>
                <a:gd name="connsiteY19" fmla="*/ 158715 h 428592"/>
                <a:gd name="connsiteX20" fmla="*/ 95982 w 485775"/>
                <a:gd name="connsiteY20" fmla="*/ 158715 h 428592"/>
                <a:gd name="connsiteX21" fmla="*/ 76976 w 485775"/>
                <a:gd name="connsiteY21" fmla="*/ 139709 h 428592"/>
                <a:gd name="connsiteX22" fmla="*/ 95982 w 485775"/>
                <a:gd name="connsiteY22" fmla="*/ 120703 h 428592"/>
                <a:gd name="connsiteX23" fmla="*/ 76026 w 485775"/>
                <a:gd name="connsiteY23" fmla="*/ 38961 h 428592"/>
                <a:gd name="connsiteX24" fmla="*/ 38013 w 485775"/>
                <a:gd name="connsiteY24" fmla="*/ 76974 h 428592"/>
                <a:gd name="connsiteX25" fmla="*/ 38013 w 485775"/>
                <a:gd name="connsiteY25" fmla="*/ 352566 h 428592"/>
                <a:gd name="connsiteX26" fmla="*/ 49150 w 485775"/>
                <a:gd name="connsiteY26" fmla="*/ 379447 h 428592"/>
                <a:gd name="connsiteX27" fmla="*/ 76026 w 485775"/>
                <a:gd name="connsiteY27" fmla="*/ 390579 h 428592"/>
                <a:gd name="connsiteX28" fmla="*/ 76034 w 485775"/>
                <a:gd name="connsiteY28" fmla="*/ 390579 h 428592"/>
                <a:gd name="connsiteX29" fmla="*/ 254693 w 485775"/>
                <a:gd name="connsiteY29" fmla="*/ 390537 h 428592"/>
                <a:gd name="connsiteX30" fmla="*/ 292697 w 485775"/>
                <a:gd name="connsiteY30" fmla="*/ 352524 h 428592"/>
                <a:gd name="connsiteX31" fmla="*/ 292697 w 485775"/>
                <a:gd name="connsiteY31" fmla="*/ 76975 h 428592"/>
                <a:gd name="connsiteX32" fmla="*/ 254686 w 485775"/>
                <a:gd name="connsiteY32" fmla="*/ 38961 h 428592"/>
                <a:gd name="connsiteX33" fmla="*/ 428755 w 485775"/>
                <a:gd name="connsiteY33" fmla="*/ 38011 h 428592"/>
                <a:gd name="connsiteX34" fmla="*/ 409749 w 485775"/>
                <a:gd name="connsiteY34" fmla="*/ 57017 h 428592"/>
                <a:gd name="connsiteX35" fmla="*/ 409744 w 485775"/>
                <a:gd name="connsiteY35" fmla="*/ 65570 h 428592"/>
                <a:gd name="connsiteX36" fmla="*/ 447758 w 485775"/>
                <a:gd name="connsiteY36" fmla="*/ 65570 h 428592"/>
                <a:gd name="connsiteX37" fmla="*/ 447761 w 485775"/>
                <a:gd name="connsiteY37" fmla="*/ 57009 h 428592"/>
                <a:gd name="connsiteX38" fmla="*/ 428755 w 485775"/>
                <a:gd name="connsiteY38" fmla="*/ 38011 h 428592"/>
                <a:gd name="connsiteX39" fmla="*/ 76026 w 485775"/>
                <a:gd name="connsiteY39" fmla="*/ 949 h 428592"/>
                <a:gd name="connsiteX40" fmla="*/ 254685 w 485775"/>
                <a:gd name="connsiteY40" fmla="*/ 949 h 428592"/>
                <a:gd name="connsiteX41" fmla="*/ 330711 w 485775"/>
                <a:gd name="connsiteY41" fmla="*/ 76975 h 428592"/>
                <a:gd name="connsiteX42" fmla="*/ 330711 w 485775"/>
                <a:gd name="connsiteY42" fmla="*/ 352524 h 428592"/>
                <a:gd name="connsiteX43" fmla="*/ 254705 w 485775"/>
                <a:gd name="connsiteY43" fmla="*/ 428550 h 428592"/>
                <a:gd name="connsiteX44" fmla="*/ 76045 w 485775"/>
                <a:gd name="connsiteY44" fmla="*/ 428592 h 428592"/>
                <a:gd name="connsiteX45" fmla="*/ 76026 w 485775"/>
                <a:gd name="connsiteY45" fmla="*/ 428592 h 428592"/>
                <a:gd name="connsiteX46" fmla="*/ 22274 w 485775"/>
                <a:gd name="connsiteY46" fmla="*/ 406331 h 428592"/>
                <a:gd name="connsiteX47" fmla="*/ 0 w 485775"/>
                <a:gd name="connsiteY47" fmla="*/ 352567 h 428592"/>
                <a:gd name="connsiteX48" fmla="*/ 0 w 485775"/>
                <a:gd name="connsiteY48" fmla="*/ 76975 h 428592"/>
                <a:gd name="connsiteX49" fmla="*/ 76026 w 485775"/>
                <a:gd name="connsiteY49" fmla="*/ 949 h 428592"/>
                <a:gd name="connsiteX50" fmla="*/ 428756 w 485775"/>
                <a:gd name="connsiteY50" fmla="*/ 0 h 428592"/>
                <a:gd name="connsiteX51" fmla="*/ 485775 w 485775"/>
                <a:gd name="connsiteY51" fmla="*/ 57019 h 428592"/>
                <a:gd name="connsiteX52" fmla="*/ 485701 w 485775"/>
                <a:gd name="connsiteY52" fmla="*/ 257543 h 428592"/>
                <a:gd name="connsiteX53" fmla="*/ 466695 w 485775"/>
                <a:gd name="connsiteY53" fmla="*/ 276542 h 428592"/>
                <a:gd name="connsiteX54" fmla="*/ 466688 w 485775"/>
                <a:gd name="connsiteY54" fmla="*/ 276542 h 428592"/>
                <a:gd name="connsiteX55" fmla="*/ 447689 w 485775"/>
                <a:gd name="connsiteY55" fmla="*/ 257527 h 428592"/>
                <a:gd name="connsiteX56" fmla="*/ 447746 w 485775"/>
                <a:gd name="connsiteY56" fmla="*/ 103584 h 428592"/>
                <a:gd name="connsiteX57" fmla="*/ 409724 w 485775"/>
                <a:gd name="connsiteY57" fmla="*/ 103584 h 428592"/>
                <a:gd name="connsiteX58" fmla="*/ 409590 w 485775"/>
                <a:gd name="connsiteY58" fmla="*/ 348049 h 428592"/>
                <a:gd name="connsiteX59" fmla="*/ 427861 w 485775"/>
                <a:gd name="connsiteY59" fmla="*/ 375337 h 428592"/>
                <a:gd name="connsiteX60" fmla="*/ 451126 w 485775"/>
                <a:gd name="connsiteY60" fmla="*/ 342525 h 428592"/>
                <a:gd name="connsiteX61" fmla="*/ 477624 w 485775"/>
                <a:gd name="connsiteY61" fmla="*/ 338012 h 428592"/>
                <a:gd name="connsiteX62" fmla="*/ 482135 w 485775"/>
                <a:gd name="connsiteY62" fmla="*/ 364510 h 428592"/>
                <a:gd name="connsiteX63" fmla="*/ 442917 w 485775"/>
                <a:gd name="connsiteY63" fmla="*/ 419823 h 428592"/>
                <a:gd name="connsiteX64" fmla="*/ 427414 w 485775"/>
                <a:gd name="connsiteY64" fmla="*/ 427837 h 428592"/>
                <a:gd name="connsiteX65" fmla="*/ 427159 w 485775"/>
                <a:gd name="connsiteY65" fmla="*/ 427835 h 428592"/>
                <a:gd name="connsiteX66" fmla="*/ 411620 w 485775"/>
                <a:gd name="connsiteY66" fmla="*/ 419405 h 428592"/>
                <a:gd name="connsiteX67" fmla="*/ 374788 w 485775"/>
                <a:gd name="connsiteY67" fmla="*/ 364394 h 428592"/>
                <a:gd name="connsiteX68" fmla="*/ 371574 w 485775"/>
                <a:gd name="connsiteY68" fmla="*/ 353809 h 428592"/>
                <a:gd name="connsiteX69" fmla="*/ 371737 w 485775"/>
                <a:gd name="connsiteY69" fmla="*/ 57008 h 428592"/>
                <a:gd name="connsiteX70" fmla="*/ 428756 w 485775"/>
                <a:gd name="connsiteY70" fmla="*/ 0 h 428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485775" h="428592">
                  <a:moveTo>
                    <a:pt x="95981" y="272754"/>
                  </a:moveTo>
                  <a:lnTo>
                    <a:pt x="153950" y="272754"/>
                  </a:lnTo>
                  <a:cubicBezTo>
                    <a:pt x="164448" y="272754"/>
                    <a:pt x="172957" y="281263"/>
                    <a:pt x="172956" y="291760"/>
                  </a:cubicBezTo>
                  <a:cubicBezTo>
                    <a:pt x="172956" y="302256"/>
                    <a:pt x="164448" y="310766"/>
                    <a:pt x="153950" y="310766"/>
                  </a:cubicBezTo>
                  <a:lnTo>
                    <a:pt x="95981" y="310766"/>
                  </a:lnTo>
                  <a:cubicBezTo>
                    <a:pt x="85485" y="310766"/>
                    <a:pt x="76975" y="302257"/>
                    <a:pt x="76975" y="291760"/>
                  </a:cubicBezTo>
                  <a:cubicBezTo>
                    <a:pt x="76975" y="281264"/>
                    <a:pt x="85484" y="272754"/>
                    <a:pt x="95981" y="272754"/>
                  </a:cubicBezTo>
                  <a:close/>
                  <a:moveTo>
                    <a:pt x="95982" y="196728"/>
                  </a:moveTo>
                  <a:lnTo>
                    <a:pt x="234728" y="196728"/>
                  </a:lnTo>
                  <a:cubicBezTo>
                    <a:pt x="245225" y="196728"/>
                    <a:pt x="253734" y="205238"/>
                    <a:pt x="253734" y="215734"/>
                  </a:cubicBezTo>
                  <a:cubicBezTo>
                    <a:pt x="253734" y="226230"/>
                    <a:pt x="245225" y="234740"/>
                    <a:pt x="234728" y="234740"/>
                  </a:cubicBezTo>
                  <a:lnTo>
                    <a:pt x="95982" y="234740"/>
                  </a:lnTo>
                  <a:cubicBezTo>
                    <a:pt x="85486" y="234740"/>
                    <a:pt x="76976" y="226231"/>
                    <a:pt x="76976" y="215734"/>
                  </a:cubicBezTo>
                  <a:cubicBezTo>
                    <a:pt x="76976" y="205238"/>
                    <a:pt x="85485" y="196728"/>
                    <a:pt x="95982" y="196728"/>
                  </a:cubicBezTo>
                  <a:close/>
                  <a:moveTo>
                    <a:pt x="95982" y="120703"/>
                  </a:moveTo>
                  <a:lnTo>
                    <a:pt x="230821" y="120703"/>
                  </a:lnTo>
                  <a:lnTo>
                    <a:pt x="234728" y="120703"/>
                  </a:lnTo>
                  <a:cubicBezTo>
                    <a:pt x="245225" y="120703"/>
                    <a:pt x="253735" y="129213"/>
                    <a:pt x="253735" y="139709"/>
                  </a:cubicBezTo>
                  <a:cubicBezTo>
                    <a:pt x="253735" y="150205"/>
                    <a:pt x="245226" y="158715"/>
                    <a:pt x="234729" y="158715"/>
                  </a:cubicBezTo>
                  <a:lnTo>
                    <a:pt x="230822" y="158715"/>
                  </a:lnTo>
                  <a:lnTo>
                    <a:pt x="95982" y="158715"/>
                  </a:lnTo>
                  <a:cubicBezTo>
                    <a:pt x="85486" y="158715"/>
                    <a:pt x="76976" y="150205"/>
                    <a:pt x="76976" y="139709"/>
                  </a:cubicBezTo>
                  <a:cubicBezTo>
                    <a:pt x="76976" y="129213"/>
                    <a:pt x="85485" y="120703"/>
                    <a:pt x="95982" y="120703"/>
                  </a:cubicBezTo>
                  <a:close/>
                  <a:moveTo>
                    <a:pt x="76026" y="38961"/>
                  </a:moveTo>
                  <a:cubicBezTo>
                    <a:pt x="55065" y="38961"/>
                    <a:pt x="38013" y="56013"/>
                    <a:pt x="38013" y="76974"/>
                  </a:cubicBezTo>
                  <a:lnTo>
                    <a:pt x="38013" y="352566"/>
                  </a:lnTo>
                  <a:cubicBezTo>
                    <a:pt x="38013" y="362722"/>
                    <a:pt x="41968" y="372268"/>
                    <a:pt x="49150" y="379447"/>
                  </a:cubicBezTo>
                  <a:cubicBezTo>
                    <a:pt x="56329" y="386626"/>
                    <a:pt x="65874" y="390579"/>
                    <a:pt x="76026" y="390579"/>
                  </a:cubicBezTo>
                  <a:cubicBezTo>
                    <a:pt x="76029" y="390579"/>
                    <a:pt x="76031" y="390579"/>
                    <a:pt x="76034" y="390579"/>
                  </a:cubicBezTo>
                  <a:lnTo>
                    <a:pt x="254693" y="390537"/>
                  </a:lnTo>
                  <a:cubicBezTo>
                    <a:pt x="275649" y="390532"/>
                    <a:pt x="292697" y="373480"/>
                    <a:pt x="292697" y="352524"/>
                  </a:cubicBezTo>
                  <a:lnTo>
                    <a:pt x="292697" y="76975"/>
                  </a:lnTo>
                  <a:cubicBezTo>
                    <a:pt x="292697" y="56014"/>
                    <a:pt x="275645" y="38962"/>
                    <a:pt x="254686" y="38961"/>
                  </a:cubicBezTo>
                  <a:close/>
                  <a:moveTo>
                    <a:pt x="428755" y="38011"/>
                  </a:moveTo>
                  <a:cubicBezTo>
                    <a:pt x="418276" y="38011"/>
                    <a:pt x="409749" y="46537"/>
                    <a:pt x="409749" y="57017"/>
                  </a:cubicBezTo>
                  <a:lnTo>
                    <a:pt x="409744" y="65570"/>
                  </a:lnTo>
                  <a:lnTo>
                    <a:pt x="447758" y="65570"/>
                  </a:lnTo>
                  <a:lnTo>
                    <a:pt x="447761" y="57009"/>
                  </a:lnTo>
                  <a:cubicBezTo>
                    <a:pt x="447761" y="46537"/>
                    <a:pt x="439235" y="38011"/>
                    <a:pt x="428755" y="38011"/>
                  </a:cubicBezTo>
                  <a:close/>
                  <a:moveTo>
                    <a:pt x="76026" y="949"/>
                  </a:moveTo>
                  <a:lnTo>
                    <a:pt x="254685" y="949"/>
                  </a:lnTo>
                  <a:cubicBezTo>
                    <a:pt x="296606" y="949"/>
                    <a:pt x="330710" y="35054"/>
                    <a:pt x="330711" y="76975"/>
                  </a:cubicBezTo>
                  <a:lnTo>
                    <a:pt x="330711" y="352524"/>
                  </a:lnTo>
                  <a:cubicBezTo>
                    <a:pt x="330711" y="394435"/>
                    <a:pt x="296614" y="428539"/>
                    <a:pt x="254705" y="428550"/>
                  </a:cubicBezTo>
                  <a:lnTo>
                    <a:pt x="76045" y="428592"/>
                  </a:lnTo>
                  <a:cubicBezTo>
                    <a:pt x="76040" y="428592"/>
                    <a:pt x="76031" y="428592"/>
                    <a:pt x="76026" y="428592"/>
                  </a:cubicBezTo>
                  <a:cubicBezTo>
                    <a:pt x="55720" y="428592"/>
                    <a:pt x="36633" y="420688"/>
                    <a:pt x="22274" y="406331"/>
                  </a:cubicBezTo>
                  <a:cubicBezTo>
                    <a:pt x="7910" y="391971"/>
                    <a:pt x="0" y="372877"/>
                    <a:pt x="0" y="352567"/>
                  </a:cubicBezTo>
                  <a:lnTo>
                    <a:pt x="0" y="76975"/>
                  </a:lnTo>
                  <a:cubicBezTo>
                    <a:pt x="0" y="35054"/>
                    <a:pt x="34105" y="949"/>
                    <a:pt x="76026" y="949"/>
                  </a:cubicBezTo>
                  <a:close/>
                  <a:moveTo>
                    <a:pt x="428756" y="0"/>
                  </a:moveTo>
                  <a:cubicBezTo>
                    <a:pt x="460196" y="0"/>
                    <a:pt x="485775" y="25578"/>
                    <a:pt x="485775" y="57019"/>
                  </a:cubicBezTo>
                  <a:lnTo>
                    <a:pt x="485701" y="257543"/>
                  </a:lnTo>
                  <a:cubicBezTo>
                    <a:pt x="485697" y="268037"/>
                    <a:pt x="477188" y="276542"/>
                    <a:pt x="466695" y="276542"/>
                  </a:cubicBezTo>
                  <a:cubicBezTo>
                    <a:pt x="466693" y="276542"/>
                    <a:pt x="466690" y="276542"/>
                    <a:pt x="466688" y="276542"/>
                  </a:cubicBezTo>
                  <a:cubicBezTo>
                    <a:pt x="456192" y="276537"/>
                    <a:pt x="447685" y="268024"/>
                    <a:pt x="447689" y="257527"/>
                  </a:cubicBezTo>
                  <a:lnTo>
                    <a:pt x="447746" y="103584"/>
                  </a:lnTo>
                  <a:lnTo>
                    <a:pt x="409724" y="103584"/>
                  </a:lnTo>
                  <a:lnTo>
                    <a:pt x="409590" y="348049"/>
                  </a:lnTo>
                  <a:lnTo>
                    <a:pt x="427861" y="375337"/>
                  </a:lnTo>
                  <a:lnTo>
                    <a:pt x="451126" y="342525"/>
                  </a:lnTo>
                  <a:cubicBezTo>
                    <a:pt x="457199" y="333960"/>
                    <a:pt x="469061" y="331941"/>
                    <a:pt x="477624" y="338012"/>
                  </a:cubicBezTo>
                  <a:cubicBezTo>
                    <a:pt x="486187" y="344083"/>
                    <a:pt x="488206" y="355947"/>
                    <a:pt x="482135" y="364510"/>
                  </a:cubicBezTo>
                  <a:lnTo>
                    <a:pt x="442917" y="419823"/>
                  </a:lnTo>
                  <a:cubicBezTo>
                    <a:pt x="439351" y="424854"/>
                    <a:pt x="433569" y="427837"/>
                    <a:pt x="427414" y="427837"/>
                  </a:cubicBezTo>
                  <a:cubicBezTo>
                    <a:pt x="427330" y="427837"/>
                    <a:pt x="427245" y="427836"/>
                    <a:pt x="427159" y="427835"/>
                  </a:cubicBezTo>
                  <a:cubicBezTo>
                    <a:pt x="420908" y="427751"/>
                    <a:pt x="415098" y="424601"/>
                    <a:pt x="411620" y="419405"/>
                  </a:cubicBezTo>
                  <a:lnTo>
                    <a:pt x="374788" y="364394"/>
                  </a:lnTo>
                  <a:cubicBezTo>
                    <a:pt x="372690" y="361263"/>
                    <a:pt x="371572" y="357578"/>
                    <a:pt x="371574" y="353809"/>
                  </a:cubicBezTo>
                  <a:lnTo>
                    <a:pt x="371737" y="57008"/>
                  </a:lnTo>
                  <a:cubicBezTo>
                    <a:pt x="371737" y="25579"/>
                    <a:pt x="397315" y="0"/>
                    <a:pt x="428756" y="0"/>
                  </a:cubicBezTo>
                  <a:close/>
                </a:path>
              </a:pathLst>
            </a:custGeom>
            <a:solidFill>
              <a:srgbClr val="FFFFFF"/>
            </a:solidFill>
            <a:ln w="94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799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xmlns="" id="{4A336033-4F3C-4B61-A5C8-AC42E8E62FEE}"/>
              </a:ext>
            </a:extLst>
          </p:cNvPr>
          <p:cNvGrpSpPr/>
          <p:nvPr/>
        </p:nvGrpSpPr>
        <p:grpSpPr>
          <a:xfrm>
            <a:off x="676187" y="4508258"/>
            <a:ext cx="4911423" cy="1392074"/>
            <a:chOff x="1008114" y="4639757"/>
            <a:chExt cx="4911423" cy="1392074"/>
          </a:xfrm>
        </p:grpSpPr>
        <p:sp>
          <p:nvSpPr>
            <p:cNvPr id="25" name="isḷïdé">
              <a:extLst>
                <a:ext uri="{FF2B5EF4-FFF2-40B4-BE49-F238E27FC236}">
                  <a16:creationId xmlns:a16="http://schemas.microsoft.com/office/drawing/2014/main" xmlns="" id="{6D6007B0-6CC9-4FCE-AEDB-D693B7375140}"/>
                </a:ext>
              </a:extLst>
            </p:cNvPr>
            <p:cNvSpPr/>
            <p:nvPr/>
          </p:nvSpPr>
          <p:spPr>
            <a:xfrm>
              <a:off x="1008114" y="4639757"/>
              <a:ext cx="4911423" cy="139207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2700" cap="rnd">
              <a:noFill/>
              <a:prstDash val="solid"/>
              <a:round/>
              <a:headEnd/>
              <a:tailEnd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/>
            </a:bodyPr>
            <a:lstStyle/>
            <a:p>
              <a:pPr algn="ctr" defTabSz="914354"/>
              <a:endParaRPr lang="zh-CN" altLang="en-US" sz="2000" b="1" dirty="0">
                <a:solidFill>
                  <a:srgbClr val="1B477F"/>
                </a:solidFill>
                <a:cs typeface="+mn-ea"/>
                <a:sym typeface="+mn-lt"/>
              </a:endParaRPr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xmlns="" id="{5FC511E6-ED0B-49FF-8819-B15012745CF1}"/>
                </a:ext>
              </a:extLst>
            </p:cNvPr>
            <p:cNvSpPr/>
            <p:nvPr/>
          </p:nvSpPr>
          <p:spPr>
            <a:xfrm>
              <a:off x="2129669" y="4663648"/>
              <a:ext cx="3563872" cy="12871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457200">
                <a:lnSpc>
                  <a:spcPct val="150000"/>
                </a:lnSpc>
                <a:defRPr/>
              </a:pPr>
              <a:r>
                <a:rPr lang="zh-CN" altLang="en-US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lvl="0" defTabSz="457200">
                <a:lnSpc>
                  <a:spcPct val="150000"/>
                </a:lnSpc>
                <a:defRPr/>
              </a:pPr>
              <a:r>
                <a:rPr lang="zh-CN" altLang="en-US" sz="16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请您单击此处输入文本内容，可调整文字的颜色或者大小等属性。</a:t>
              </a:r>
              <a:endParaRPr lang="en-US" altLang="zh-CN" sz="16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7" name="ïsḷíḍè">
              <a:extLst>
                <a:ext uri="{FF2B5EF4-FFF2-40B4-BE49-F238E27FC236}">
                  <a16:creationId xmlns:a16="http://schemas.microsoft.com/office/drawing/2014/main" xmlns="" id="{EDCFDCF7-5A6E-4073-A8F4-8AC78A5AB797}"/>
                </a:ext>
              </a:extLst>
            </p:cNvPr>
            <p:cNvSpPr/>
            <p:nvPr/>
          </p:nvSpPr>
          <p:spPr>
            <a:xfrm>
              <a:off x="1189593" y="4956042"/>
              <a:ext cx="702374" cy="702371"/>
            </a:xfrm>
            <a:prstGeom prst="ellipse">
              <a:avLst/>
            </a:prstGeom>
            <a:solidFill>
              <a:srgbClr val="4D62FD"/>
            </a:solidFill>
            <a:ln w="12700" cap="rnd" cmpd="sng" algn="ctr">
              <a:noFill/>
              <a:prstDash val="solid"/>
              <a:round/>
            </a:ln>
            <a:effectLst>
              <a:outerShdw blurRad="254000" dist="127000" algn="ctr" rotWithShape="0">
                <a:srgbClr val="1B477F">
                  <a:alpha val="15000"/>
                </a:srgb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xmlns="" id="{186484FD-A6E6-40F3-AB57-EDFA218B57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362843" y="5101389"/>
              <a:ext cx="381130" cy="381130"/>
            </a:xfrm>
            <a:custGeom>
              <a:avLst/>
              <a:gdLst>
                <a:gd name="connsiteX0" fmla="*/ 485775 w 485775"/>
                <a:gd name="connsiteY0" fmla="*/ 333970 h 485775"/>
                <a:gd name="connsiteX1" fmla="*/ 409873 w 485775"/>
                <a:gd name="connsiteY1" fmla="*/ 409873 h 485775"/>
                <a:gd name="connsiteX2" fmla="*/ 347253 w 485775"/>
                <a:gd name="connsiteY2" fmla="*/ 409873 h 485775"/>
                <a:gd name="connsiteX3" fmla="*/ 347253 w 485775"/>
                <a:gd name="connsiteY3" fmla="*/ 447824 h 485775"/>
                <a:gd name="connsiteX4" fmla="*/ 385204 w 485775"/>
                <a:gd name="connsiteY4" fmla="*/ 447824 h 485775"/>
                <a:gd name="connsiteX5" fmla="*/ 404180 w 485775"/>
                <a:gd name="connsiteY5" fmla="*/ 466799 h 485775"/>
                <a:gd name="connsiteX6" fmla="*/ 385204 w 485775"/>
                <a:gd name="connsiteY6" fmla="*/ 485775 h 485775"/>
                <a:gd name="connsiteX7" fmla="*/ 271351 w 485775"/>
                <a:gd name="connsiteY7" fmla="*/ 485775 h 485775"/>
                <a:gd name="connsiteX8" fmla="*/ 252375 w 485775"/>
                <a:gd name="connsiteY8" fmla="*/ 466799 h 485775"/>
                <a:gd name="connsiteX9" fmla="*/ 271351 w 485775"/>
                <a:gd name="connsiteY9" fmla="*/ 447824 h 485775"/>
                <a:gd name="connsiteX10" fmla="*/ 309302 w 485775"/>
                <a:gd name="connsiteY10" fmla="*/ 447824 h 485775"/>
                <a:gd name="connsiteX11" fmla="*/ 309302 w 485775"/>
                <a:gd name="connsiteY11" fmla="*/ 409873 h 485775"/>
                <a:gd name="connsiteX12" fmla="*/ 271351 w 485775"/>
                <a:gd name="connsiteY12" fmla="*/ 409873 h 485775"/>
                <a:gd name="connsiteX13" fmla="*/ 252375 w 485775"/>
                <a:gd name="connsiteY13" fmla="*/ 390897 h 485775"/>
                <a:gd name="connsiteX14" fmla="*/ 271351 w 485775"/>
                <a:gd name="connsiteY14" fmla="*/ 371922 h 485775"/>
                <a:gd name="connsiteX15" fmla="*/ 409873 w 485775"/>
                <a:gd name="connsiteY15" fmla="*/ 371922 h 485775"/>
                <a:gd name="connsiteX16" fmla="*/ 447824 w 485775"/>
                <a:gd name="connsiteY16" fmla="*/ 333970 h 485775"/>
                <a:gd name="connsiteX17" fmla="*/ 466799 w 485775"/>
                <a:gd name="connsiteY17" fmla="*/ 314995 h 485775"/>
                <a:gd name="connsiteX18" fmla="*/ 485775 w 485775"/>
                <a:gd name="connsiteY18" fmla="*/ 333970 h 485775"/>
                <a:gd name="connsiteX19" fmla="*/ 409873 w 485775"/>
                <a:gd name="connsiteY19" fmla="*/ 87288 h 485775"/>
                <a:gd name="connsiteX20" fmla="*/ 271351 w 485775"/>
                <a:gd name="connsiteY20" fmla="*/ 87288 h 485775"/>
                <a:gd name="connsiteX21" fmla="*/ 252375 w 485775"/>
                <a:gd name="connsiteY21" fmla="*/ 106263 h 485775"/>
                <a:gd name="connsiteX22" fmla="*/ 271351 w 485775"/>
                <a:gd name="connsiteY22" fmla="*/ 125239 h 485775"/>
                <a:gd name="connsiteX23" fmla="*/ 409873 w 485775"/>
                <a:gd name="connsiteY23" fmla="*/ 125239 h 485775"/>
                <a:gd name="connsiteX24" fmla="*/ 447824 w 485775"/>
                <a:gd name="connsiteY24" fmla="*/ 163190 h 485775"/>
                <a:gd name="connsiteX25" fmla="*/ 447824 w 485775"/>
                <a:gd name="connsiteY25" fmla="*/ 239092 h 485775"/>
                <a:gd name="connsiteX26" fmla="*/ 466799 w 485775"/>
                <a:gd name="connsiteY26" fmla="*/ 258068 h 485775"/>
                <a:gd name="connsiteX27" fmla="*/ 485775 w 485775"/>
                <a:gd name="connsiteY27" fmla="*/ 239092 h 485775"/>
                <a:gd name="connsiteX28" fmla="*/ 485775 w 485775"/>
                <a:gd name="connsiteY28" fmla="*/ 163190 h 485775"/>
                <a:gd name="connsiteX29" fmla="*/ 409873 w 485775"/>
                <a:gd name="connsiteY29" fmla="*/ 87288 h 485775"/>
                <a:gd name="connsiteX30" fmla="*/ 214424 w 485775"/>
                <a:gd name="connsiteY30" fmla="*/ 56927 h 485775"/>
                <a:gd name="connsiteX31" fmla="*/ 214424 w 485775"/>
                <a:gd name="connsiteY31" fmla="*/ 428848 h 485775"/>
                <a:gd name="connsiteX32" fmla="*/ 157497 w 485775"/>
                <a:gd name="connsiteY32" fmla="*/ 485775 h 485775"/>
                <a:gd name="connsiteX33" fmla="*/ 56927 w 485775"/>
                <a:gd name="connsiteY33" fmla="*/ 485775 h 485775"/>
                <a:gd name="connsiteX34" fmla="*/ 0 w 485775"/>
                <a:gd name="connsiteY34" fmla="*/ 428848 h 485775"/>
                <a:gd name="connsiteX35" fmla="*/ 0 w 485775"/>
                <a:gd name="connsiteY35" fmla="*/ 56927 h 485775"/>
                <a:gd name="connsiteX36" fmla="*/ 56927 w 485775"/>
                <a:gd name="connsiteY36" fmla="*/ 0 h 485775"/>
                <a:gd name="connsiteX37" fmla="*/ 157497 w 485775"/>
                <a:gd name="connsiteY37" fmla="*/ 0 h 485775"/>
                <a:gd name="connsiteX38" fmla="*/ 214424 w 485775"/>
                <a:gd name="connsiteY38" fmla="*/ 56927 h 485775"/>
                <a:gd name="connsiteX39" fmla="*/ 176473 w 485775"/>
                <a:gd name="connsiteY39" fmla="*/ 56927 h 485775"/>
                <a:gd name="connsiteX40" fmla="*/ 157497 w 485775"/>
                <a:gd name="connsiteY40" fmla="*/ 37951 h 485775"/>
                <a:gd name="connsiteX41" fmla="*/ 56927 w 485775"/>
                <a:gd name="connsiteY41" fmla="*/ 37951 h 485775"/>
                <a:gd name="connsiteX42" fmla="*/ 37951 w 485775"/>
                <a:gd name="connsiteY42" fmla="*/ 56927 h 485775"/>
                <a:gd name="connsiteX43" fmla="*/ 37951 w 485775"/>
                <a:gd name="connsiteY43" fmla="*/ 428848 h 485775"/>
                <a:gd name="connsiteX44" fmla="*/ 56927 w 485775"/>
                <a:gd name="connsiteY44" fmla="*/ 447824 h 485775"/>
                <a:gd name="connsiteX45" fmla="*/ 157497 w 485775"/>
                <a:gd name="connsiteY45" fmla="*/ 447824 h 485775"/>
                <a:gd name="connsiteX46" fmla="*/ 176473 w 485775"/>
                <a:gd name="connsiteY46" fmla="*/ 428848 h 485775"/>
                <a:gd name="connsiteX47" fmla="*/ 129034 w 485775"/>
                <a:gd name="connsiteY47" fmla="*/ 248580 h 485775"/>
                <a:gd name="connsiteX48" fmla="*/ 85390 w 485775"/>
                <a:gd name="connsiteY48" fmla="*/ 248580 h 485775"/>
                <a:gd name="connsiteX49" fmla="*/ 66415 w 485775"/>
                <a:gd name="connsiteY49" fmla="*/ 267556 h 485775"/>
                <a:gd name="connsiteX50" fmla="*/ 85390 w 485775"/>
                <a:gd name="connsiteY50" fmla="*/ 286531 h 485775"/>
                <a:gd name="connsiteX51" fmla="*/ 129034 w 485775"/>
                <a:gd name="connsiteY51" fmla="*/ 286531 h 485775"/>
                <a:gd name="connsiteX52" fmla="*/ 148010 w 485775"/>
                <a:gd name="connsiteY52" fmla="*/ 267556 h 485775"/>
                <a:gd name="connsiteX53" fmla="*/ 129034 w 485775"/>
                <a:gd name="connsiteY53" fmla="*/ 248580 h 485775"/>
                <a:gd name="connsiteX54" fmla="*/ 129034 w 485775"/>
                <a:gd name="connsiteY54" fmla="*/ 75902 h 485775"/>
                <a:gd name="connsiteX55" fmla="*/ 85390 w 485775"/>
                <a:gd name="connsiteY55" fmla="*/ 75902 h 485775"/>
                <a:gd name="connsiteX56" fmla="*/ 66415 w 485775"/>
                <a:gd name="connsiteY56" fmla="*/ 94878 h 485775"/>
                <a:gd name="connsiteX57" fmla="*/ 85390 w 485775"/>
                <a:gd name="connsiteY57" fmla="*/ 113854 h 485775"/>
                <a:gd name="connsiteX58" fmla="*/ 129034 w 485775"/>
                <a:gd name="connsiteY58" fmla="*/ 113854 h 485775"/>
                <a:gd name="connsiteX59" fmla="*/ 148010 w 485775"/>
                <a:gd name="connsiteY59" fmla="*/ 94878 h 485775"/>
                <a:gd name="connsiteX60" fmla="*/ 129034 w 485775"/>
                <a:gd name="connsiteY60" fmla="*/ 75902 h 485775"/>
                <a:gd name="connsiteX61" fmla="*/ 129034 w 485775"/>
                <a:gd name="connsiteY61" fmla="*/ 314995 h 485775"/>
                <a:gd name="connsiteX62" fmla="*/ 85390 w 485775"/>
                <a:gd name="connsiteY62" fmla="*/ 314995 h 485775"/>
                <a:gd name="connsiteX63" fmla="*/ 66415 w 485775"/>
                <a:gd name="connsiteY63" fmla="*/ 333970 h 485775"/>
                <a:gd name="connsiteX64" fmla="*/ 85390 w 485775"/>
                <a:gd name="connsiteY64" fmla="*/ 352946 h 485775"/>
                <a:gd name="connsiteX65" fmla="*/ 129034 w 485775"/>
                <a:gd name="connsiteY65" fmla="*/ 352946 h 485775"/>
                <a:gd name="connsiteX66" fmla="*/ 148010 w 485775"/>
                <a:gd name="connsiteY66" fmla="*/ 333970 h 485775"/>
                <a:gd name="connsiteX67" fmla="*/ 129034 w 485775"/>
                <a:gd name="connsiteY67" fmla="*/ 314995 h 485775"/>
                <a:gd name="connsiteX68" fmla="*/ 109110 w 485775"/>
                <a:gd name="connsiteY68" fmla="*/ 381409 h 485775"/>
                <a:gd name="connsiteX69" fmla="*/ 90134 w 485775"/>
                <a:gd name="connsiteY69" fmla="*/ 400385 h 485775"/>
                <a:gd name="connsiteX70" fmla="*/ 109110 w 485775"/>
                <a:gd name="connsiteY70" fmla="*/ 419360 h 485775"/>
                <a:gd name="connsiteX71" fmla="*/ 128085 w 485775"/>
                <a:gd name="connsiteY71" fmla="*/ 400385 h 485775"/>
                <a:gd name="connsiteX72" fmla="*/ 109110 w 485775"/>
                <a:gd name="connsiteY72" fmla="*/ 381409 h 485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485775" h="485775">
                  <a:moveTo>
                    <a:pt x="485775" y="333970"/>
                  </a:moveTo>
                  <a:cubicBezTo>
                    <a:pt x="485775" y="375824"/>
                    <a:pt x="451726" y="409873"/>
                    <a:pt x="409873" y="409873"/>
                  </a:cubicBezTo>
                  <a:lnTo>
                    <a:pt x="347253" y="409873"/>
                  </a:lnTo>
                  <a:lnTo>
                    <a:pt x="347253" y="447824"/>
                  </a:lnTo>
                  <a:lnTo>
                    <a:pt x="385204" y="447824"/>
                  </a:lnTo>
                  <a:cubicBezTo>
                    <a:pt x="395685" y="447824"/>
                    <a:pt x="404180" y="456318"/>
                    <a:pt x="404180" y="466799"/>
                  </a:cubicBezTo>
                  <a:cubicBezTo>
                    <a:pt x="404180" y="477280"/>
                    <a:pt x="395685" y="485775"/>
                    <a:pt x="385204" y="485775"/>
                  </a:cubicBezTo>
                  <a:lnTo>
                    <a:pt x="271351" y="485775"/>
                  </a:lnTo>
                  <a:cubicBezTo>
                    <a:pt x="260870" y="485775"/>
                    <a:pt x="252375" y="477280"/>
                    <a:pt x="252375" y="466799"/>
                  </a:cubicBezTo>
                  <a:cubicBezTo>
                    <a:pt x="252375" y="456318"/>
                    <a:pt x="260870" y="447824"/>
                    <a:pt x="271351" y="447824"/>
                  </a:cubicBezTo>
                  <a:lnTo>
                    <a:pt x="309302" y="447824"/>
                  </a:lnTo>
                  <a:lnTo>
                    <a:pt x="309302" y="409873"/>
                  </a:lnTo>
                  <a:lnTo>
                    <a:pt x="271351" y="409873"/>
                  </a:lnTo>
                  <a:cubicBezTo>
                    <a:pt x="260870" y="409873"/>
                    <a:pt x="252375" y="401378"/>
                    <a:pt x="252375" y="390897"/>
                  </a:cubicBezTo>
                  <a:cubicBezTo>
                    <a:pt x="252375" y="380416"/>
                    <a:pt x="260870" y="371922"/>
                    <a:pt x="271351" y="371922"/>
                  </a:cubicBezTo>
                  <a:lnTo>
                    <a:pt x="409873" y="371922"/>
                  </a:lnTo>
                  <a:cubicBezTo>
                    <a:pt x="430798" y="371922"/>
                    <a:pt x="447824" y="354895"/>
                    <a:pt x="447824" y="333970"/>
                  </a:cubicBezTo>
                  <a:cubicBezTo>
                    <a:pt x="447824" y="323489"/>
                    <a:pt x="456318" y="314995"/>
                    <a:pt x="466799" y="314995"/>
                  </a:cubicBezTo>
                  <a:cubicBezTo>
                    <a:pt x="477280" y="314995"/>
                    <a:pt x="485775" y="323489"/>
                    <a:pt x="485775" y="333970"/>
                  </a:cubicBezTo>
                  <a:close/>
                  <a:moveTo>
                    <a:pt x="409873" y="87288"/>
                  </a:moveTo>
                  <a:lnTo>
                    <a:pt x="271351" y="87288"/>
                  </a:lnTo>
                  <a:cubicBezTo>
                    <a:pt x="260870" y="87288"/>
                    <a:pt x="252375" y="95782"/>
                    <a:pt x="252375" y="106263"/>
                  </a:cubicBezTo>
                  <a:cubicBezTo>
                    <a:pt x="252375" y="116744"/>
                    <a:pt x="260870" y="125239"/>
                    <a:pt x="271351" y="125239"/>
                  </a:cubicBezTo>
                  <a:lnTo>
                    <a:pt x="409873" y="125239"/>
                  </a:lnTo>
                  <a:cubicBezTo>
                    <a:pt x="430798" y="125239"/>
                    <a:pt x="447824" y="142265"/>
                    <a:pt x="447824" y="163190"/>
                  </a:cubicBezTo>
                  <a:lnTo>
                    <a:pt x="447824" y="239092"/>
                  </a:lnTo>
                  <a:cubicBezTo>
                    <a:pt x="447824" y="249573"/>
                    <a:pt x="456318" y="258068"/>
                    <a:pt x="466799" y="258068"/>
                  </a:cubicBezTo>
                  <a:cubicBezTo>
                    <a:pt x="477280" y="258068"/>
                    <a:pt x="485775" y="249573"/>
                    <a:pt x="485775" y="239092"/>
                  </a:cubicBezTo>
                  <a:lnTo>
                    <a:pt x="485775" y="163190"/>
                  </a:lnTo>
                  <a:cubicBezTo>
                    <a:pt x="485775" y="121336"/>
                    <a:pt x="451726" y="87288"/>
                    <a:pt x="409873" y="87288"/>
                  </a:cubicBezTo>
                  <a:close/>
                  <a:moveTo>
                    <a:pt x="214424" y="56927"/>
                  </a:moveTo>
                  <a:lnTo>
                    <a:pt x="214424" y="428848"/>
                  </a:lnTo>
                  <a:cubicBezTo>
                    <a:pt x="214424" y="460240"/>
                    <a:pt x="188889" y="485775"/>
                    <a:pt x="157497" y="485775"/>
                  </a:cubicBezTo>
                  <a:lnTo>
                    <a:pt x="56927" y="485775"/>
                  </a:lnTo>
                  <a:cubicBezTo>
                    <a:pt x="25536" y="485775"/>
                    <a:pt x="0" y="460240"/>
                    <a:pt x="0" y="428848"/>
                  </a:cubicBezTo>
                  <a:lnTo>
                    <a:pt x="0" y="56927"/>
                  </a:lnTo>
                  <a:cubicBezTo>
                    <a:pt x="0" y="25536"/>
                    <a:pt x="25536" y="0"/>
                    <a:pt x="56927" y="0"/>
                  </a:cubicBezTo>
                  <a:lnTo>
                    <a:pt x="157497" y="0"/>
                  </a:lnTo>
                  <a:cubicBezTo>
                    <a:pt x="188889" y="0"/>
                    <a:pt x="214424" y="25536"/>
                    <a:pt x="214424" y="56927"/>
                  </a:cubicBezTo>
                  <a:close/>
                  <a:moveTo>
                    <a:pt x="176473" y="56927"/>
                  </a:moveTo>
                  <a:cubicBezTo>
                    <a:pt x="176473" y="46464"/>
                    <a:pt x="167960" y="37951"/>
                    <a:pt x="157497" y="37951"/>
                  </a:cubicBezTo>
                  <a:lnTo>
                    <a:pt x="56927" y="37951"/>
                  </a:lnTo>
                  <a:cubicBezTo>
                    <a:pt x="46464" y="37951"/>
                    <a:pt x="37951" y="46464"/>
                    <a:pt x="37951" y="56927"/>
                  </a:cubicBezTo>
                  <a:lnTo>
                    <a:pt x="37951" y="428848"/>
                  </a:lnTo>
                  <a:cubicBezTo>
                    <a:pt x="37951" y="439311"/>
                    <a:pt x="46464" y="447824"/>
                    <a:pt x="56927" y="447824"/>
                  </a:cubicBezTo>
                  <a:lnTo>
                    <a:pt x="157497" y="447824"/>
                  </a:lnTo>
                  <a:cubicBezTo>
                    <a:pt x="167960" y="447824"/>
                    <a:pt x="176473" y="439311"/>
                    <a:pt x="176473" y="428848"/>
                  </a:cubicBezTo>
                  <a:close/>
                  <a:moveTo>
                    <a:pt x="129034" y="248580"/>
                  </a:moveTo>
                  <a:lnTo>
                    <a:pt x="85390" y="248580"/>
                  </a:lnTo>
                  <a:cubicBezTo>
                    <a:pt x="74909" y="248580"/>
                    <a:pt x="66415" y="257075"/>
                    <a:pt x="66415" y="267556"/>
                  </a:cubicBezTo>
                  <a:cubicBezTo>
                    <a:pt x="66415" y="278037"/>
                    <a:pt x="74909" y="286531"/>
                    <a:pt x="85390" y="286531"/>
                  </a:cubicBezTo>
                  <a:lnTo>
                    <a:pt x="129034" y="286531"/>
                  </a:lnTo>
                  <a:cubicBezTo>
                    <a:pt x="139515" y="286531"/>
                    <a:pt x="148010" y="278037"/>
                    <a:pt x="148010" y="267556"/>
                  </a:cubicBezTo>
                  <a:cubicBezTo>
                    <a:pt x="148010" y="257075"/>
                    <a:pt x="139515" y="248580"/>
                    <a:pt x="129034" y="248580"/>
                  </a:cubicBezTo>
                  <a:close/>
                  <a:moveTo>
                    <a:pt x="129034" y="75902"/>
                  </a:moveTo>
                  <a:lnTo>
                    <a:pt x="85390" y="75902"/>
                  </a:lnTo>
                  <a:cubicBezTo>
                    <a:pt x="74909" y="75902"/>
                    <a:pt x="66415" y="84397"/>
                    <a:pt x="66415" y="94878"/>
                  </a:cubicBezTo>
                  <a:cubicBezTo>
                    <a:pt x="66415" y="105359"/>
                    <a:pt x="74909" y="113854"/>
                    <a:pt x="85390" y="113854"/>
                  </a:cubicBezTo>
                  <a:lnTo>
                    <a:pt x="129034" y="113854"/>
                  </a:lnTo>
                  <a:cubicBezTo>
                    <a:pt x="139515" y="113854"/>
                    <a:pt x="148010" y="105359"/>
                    <a:pt x="148010" y="94878"/>
                  </a:cubicBezTo>
                  <a:cubicBezTo>
                    <a:pt x="148010" y="84397"/>
                    <a:pt x="139515" y="75902"/>
                    <a:pt x="129034" y="75902"/>
                  </a:cubicBezTo>
                  <a:close/>
                  <a:moveTo>
                    <a:pt x="129034" y="314995"/>
                  </a:moveTo>
                  <a:lnTo>
                    <a:pt x="85390" y="314995"/>
                  </a:lnTo>
                  <a:cubicBezTo>
                    <a:pt x="74909" y="314995"/>
                    <a:pt x="66415" y="323489"/>
                    <a:pt x="66415" y="333970"/>
                  </a:cubicBezTo>
                  <a:cubicBezTo>
                    <a:pt x="66415" y="344451"/>
                    <a:pt x="74909" y="352946"/>
                    <a:pt x="85390" y="352946"/>
                  </a:cubicBezTo>
                  <a:lnTo>
                    <a:pt x="129034" y="352946"/>
                  </a:lnTo>
                  <a:cubicBezTo>
                    <a:pt x="139515" y="352946"/>
                    <a:pt x="148010" y="344451"/>
                    <a:pt x="148010" y="333970"/>
                  </a:cubicBezTo>
                  <a:cubicBezTo>
                    <a:pt x="148010" y="323489"/>
                    <a:pt x="139515" y="314995"/>
                    <a:pt x="129034" y="314995"/>
                  </a:cubicBezTo>
                  <a:close/>
                  <a:moveTo>
                    <a:pt x="109110" y="381409"/>
                  </a:moveTo>
                  <a:cubicBezTo>
                    <a:pt x="98629" y="381409"/>
                    <a:pt x="90134" y="389904"/>
                    <a:pt x="90134" y="400385"/>
                  </a:cubicBezTo>
                  <a:cubicBezTo>
                    <a:pt x="90134" y="410866"/>
                    <a:pt x="98629" y="419360"/>
                    <a:pt x="109110" y="419360"/>
                  </a:cubicBezTo>
                  <a:cubicBezTo>
                    <a:pt x="119591" y="419360"/>
                    <a:pt x="128085" y="410866"/>
                    <a:pt x="128085" y="400385"/>
                  </a:cubicBezTo>
                  <a:cubicBezTo>
                    <a:pt x="128085" y="389904"/>
                    <a:pt x="119591" y="381409"/>
                    <a:pt x="109110" y="381409"/>
                  </a:cubicBezTo>
                  <a:close/>
                </a:path>
              </a:pathLst>
            </a:custGeom>
            <a:solidFill>
              <a:srgbClr val="FFFFFF"/>
            </a:solidFill>
            <a:ln w="949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45712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799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xmlns="" id="{E389B464-EEF8-4AE4-B323-2253EC9FEB1B}"/>
              </a:ext>
            </a:extLst>
          </p:cNvPr>
          <p:cNvGrpSpPr/>
          <p:nvPr/>
        </p:nvGrpSpPr>
        <p:grpSpPr>
          <a:xfrm>
            <a:off x="5918592" y="1402607"/>
            <a:ext cx="2705346" cy="4574129"/>
            <a:chOff x="373947" y="1475873"/>
            <a:chExt cx="2571255" cy="4347411"/>
          </a:xfrm>
        </p:grpSpPr>
        <p:sp>
          <p:nvSpPr>
            <p:cNvPr id="30" name="Rounded Rectangle 27">
              <a:extLst>
                <a:ext uri="{FF2B5EF4-FFF2-40B4-BE49-F238E27FC236}">
                  <a16:creationId xmlns:a16="http://schemas.microsoft.com/office/drawing/2014/main" xmlns="" id="{9F643B18-AE3F-428C-B2A2-3633714D223C}"/>
                </a:ext>
              </a:extLst>
            </p:cNvPr>
            <p:cNvSpPr/>
            <p:nvPr/>
          </p:nvSpPr>
          <p:spPr>
            <a:xfrm>
              <a:off x="373947" y="1475873"/>
              <a:ext cx="2571255" cy="434741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9050">
              <a:noFill/>
            </a:ln>
            <a:effectLst>
              <a:outerShdw blurRad="762000" sx="90000" sy="90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56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pic>
          <p:nvPicPr>
            <p:cNvPr id="31" name="图片占位符 45">
              <a:extLst>
                <a:ext uri="{FF2B5EF4-FFF2-40B4-BE49-F238E27FC236}">
                  <a16:creationId xmlns:a16="http://schemas.microsoft.com/office/drawing/2014/main" xmlns="" id="{32B75D3F-3BE9-4AF5-A884-23409819D2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77909" y="1680954"/>
              <a:ext cx="1563330" cy="1561281"/>
            </a:xfrm>
            <a:custGeom>
              <a:avLst/>
              <a:gdLst>
                <a:gd name="connsiteX0" fmla="*/ 781665 w 1563330"/>
                <a:gd name="connsiteY0" fmla="*/ 0 h 1563330"/>
                <a:gd name="connsiteX1" fmla="*/ 1563330 w 1563330"/>
                <a:gd name="connsiteY1" fmla="*/ 781665 h 1563330"/>
                <a:gd name="connsiteX2" fmla="*/ 781665 w 1563330"/>
                <a:gd name="connsiteY2" fmla="*/ 1563330 h 1563330"/>
                <a:gd name="connsiteX3" fmla="*/ 0 w 1563330"/>
                <a:gd name="connsiteY3" fmla="*/ 781665 h 1563330"/>
                <a:gd name="connsiteX4" fmla="*/ 781665 w 1563330"/>
                <a:gd name="connsiteY4" fmla="*/ 0 h 1563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3330" h="1563330">
                  <a:moveTo>
                    <a:pt x="781665" y="0"/>
                  </a:moveTo>
                  <a:cubicBezTo>
                    <a:pt x="1213367" y="0"/>
                    <a:pt x="1563330" y="349963"/>
                    <a:pt x="1563330" y="781665"/>
                  </a:cubicBezTo>
                  <a:cubicBezTo>
                    <a:pt x="1563330" y="1213367"/>
                    <a:pt x="1213367" y="1563330"/>
                    <a:pt x="781665" y="1563330"/>
                  </a:cubicBezTo>
                  <a:cubicBezTo>
                    <a:pt x="349963" y="1563330"/>
                    <a:pt x="0" y="1213367"/>
                    <a:pt x="0" y="781665"/>
                  </a:cubicBezTo>
                  <a:cubicBezTo>
                    <a:pt x="0" y="349963"/>
                    <a:pt x="349963" y="0"/>
                    <a:pt x="781665" y="0"/>
                  </a:cubicBezTo>
                  <a:close/>
                </a:path>
              </a:pathLst>
            </a:custGeom>
            <a:solidFill>
              <a:sysClr val="window" lastClr="FFFFFF">
                <a:lumMod val="95000"/>
                <a:alpha val="24000"/>
              </a:sysClr>
            </a:solidFill>
            <a:ln w="28575">
              <a:noFill/>
            </a:ln>
            <a:effectLst>
              <a:outerShdw blurRad="762000" dist="101600" dir="5400000" sx="98000" sy="98000" algn="t" rotWithShape="0">
                <a:prstClr val="black">
                  <a:alpha val="15000"/>
                </a:prstClr>
              </a:outerShdw>
            </a:effectLst>
          </p:spPr>
        </p:pic>
        <p:grpSp>
          <p:nvGrpSpPr>
            <p:cNvPr id="32" name="Group 69">
              <a:extLst>
                <a:ext uri="{FF2B5EF4-FFF2-40B4-BE49-F238E27FC236}">
                  <a16:creationId xmlns:a16="http://schemas.microsoft.com/office/drawing/2014/main" xmlns="" id="{BB601844-6E5B-4822-8FB1-1F60BB567C58}"/>
                </a:ext>
              </a:extLst>
            </p:cNvPr>
            <p:cNvGrpSpPr/>
            <p:nvPr/>
          </p:nvGrpSpPr>
          <p:grpSpPr>
            <a:xfrm>
              <a:off x="539340" y="3447314"/>
              <a:ext cx="2240468" cy="1825581"/>
              <a:chOff x="6017405" y="4328103"/>
              <a:chExt cx="1899920" cy="1825581"/>
            </a:xfrm>
          </p:grpSpPr>
          <p:sp>
            <p:nvSpPr>
              <p:cNvPr id="33" name="TextBox 70">
                <a:extLst>
                  <a:ext uri="{FF2B5EF4-FFF2-40B4-BE49-F238E27FC236}">
                    <a16:creationId xmlns:a16="http://schemas.microsoft.com/office/drawing/2014/main" xmlns="" id="{2C680291-4642-421A-9C4A-5F0A66AC77C0}"/>
                  </a:ext>
                </a:extLst>
              </p:cNvPr>
              <p:cNvSpPr txBox="1"/>
              <p:nvPr/>
            </p:nvSpPr>
            <p:spPr>
              <a:xfrm>
                <a:off x="6017405" y="4703143"/>
                <a:ext cx="1899920" cy="1450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请您单击此处输入文本内容，可根据需要适当地调整文字的颜色或者大小等属性。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34" name="TextBox 71">
                <a:extLst>
                  <a:ext uri="{FF2B5EF4-FFF2-40B4-BE49-F238E27FC236}">
                    <a16:creationId xmlns:a16="http://schemas.microsoft.com/office/drawing/2014/main" xmlns="" id="{4450D0C6-C1C4-435B-9C15-CE7389819366}"/>
                  </a:ext>
                </a:extLst>
              </p:cNvPr>
              <p:cNvSpPr txBox="1"/>
              <p:nvPr/>
            </p:nvSpPr>
            <p:spPr>
              <a:xfrm>
                <a:off x="6185699" y="4328103"/>
                <a:ext cx="1563331" cy="380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ABC7FEC4-4DDE-48B0-917C-9615E200E679}"/>
              </a:ext>
            </a:extLst>
          </p:cNvPr>
          <p:cNvGrpSpPr/>
          <p:nvPr/>
        </p:nvGrpSpPr>
        <p:grpSpPr>
          <a:xfrm>
            <a:off x="8884367" y="1402607"/>
            <a:ext cx="2705346" cy="4574129"/>
            <a:chOff x="373947" y="1475873"/>
            <a:chExt cx="2571255" cy="4347411"/>
          </a:xfrm>
        </p:grpSpPr>
        <p:sp>
          <p:nvSpPr>
            <p:cNvPr id="36" name="Rounded Rectangle 27">
              <a:extLst>
                <a:ext uri="{FF2B5EF4-FFF2-40B4-BE49-F238E27FC236}">
                  <a16:creationId xmlns:a16="http://schemas.microsoft.com/office/drawing/2014/main" xmlns="" id="{B59ACF37-9EBA-42F9-A657-E100F401F752}"/>
                </a:ext>
              </a:extLst>
            </p:cNvPr>
            <p:cNvSpPr/>
            <p:nvPr/>
          </p:nvSpPr>
          <p:spPr>
            <a:xfrm>
              <a:off x="373947" y="1475873"/>
              <a:ext cx="2571255" cy="4347411"/>
            </a:xfrm>
            <a:prstGeom prst="roundRect">
              <a:avLst>
                <a:gd name="adj" fmla="val 0"/>
              </a:avLst>
            </a:prstGeom>
            <a:solidFill>
              <a:schemeClr val="bg1"/>
            </a:solidFill>
            <a:ln w="19050">
              <a:noFill/>
            </a:ln>
            <a:effectLst>
              <a:outerShdw blurRad="762000" sx="90000" sy="90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556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pic>
          <p:nvPicPr>
            <p:cNvPr id="37" name="图片占位符 45">
              <a:extLst>
                <a:ext uri="{FF2B5EF4-FFF2-40B4-BE49-F238E27FC236}">
                  <a16:creationId xmlns:a16="http://schemas.microsoft.com/office/drawing/2014/main" xmlns="" id="{99AB9079-29D1-4FD2-9027-1796BE1C75A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77909" y="1679929"/>
              <a:ext cx="1563330" cy="1563330"/>
            </a:xfrm>
            <a:custGeom>
              <a:avLst/>
              <a:gdLst>
                <a:gd name="connsiteX0" fmla="*/ 781665 w 1563330"/>
                <a:gd name="connsiteY0" fmla="*/ 0 h 1563330"/>
                <a:gd name="connsiteX1" fmla="*/ 1563330 w 1563330"/>
                <a:gd name="connsiteY1" fmla="*/ 781665 h 1563330"/>
                <a:gd name="connsiteX2" fmla="*/ 781665 w 1563330"/>
                <a:gd name="connsiteY2" fmla="*/ 1563330 h 1563330"/>
                <a:gd name="connsiteX3" fmla="*/ 0 w 1563330"/>
                <a:gd name="connsiteY3" fmla="*/ 781665 h 1563330"/>
                <a:gd name="connsiteX4" fmla="*/ 781665 w 1563330"/>
                <a:gd name="connsiteY4" fmla="*/ 0 h 1563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63330" h="1563330">
                  <a:moveTo>
                    <a:pt x="781665" y="0"/>
                  </a:moveTo>
                  <a:cubicBezTo>
                    <a:pt x="1213367" y="0"/>
                    <a:pt x="1563330" y="349963"/>
                    <a:pt x="1563330" y="781665"/>
                  </a:cubicBezTo>
                  <a:cubicBezTo>
                    <a:pt x="1563330" y="1213367"/>
                    <a:pt x="1213367" y="1563330"/>
                    <a:pt x="781665" y="1563330"/>
                  </a:cubicBezTo>
                  <a:cubicBezTo>
                    <a:pt x="349963" y="1563330"/>
                    <a:pt x="0" y="1213367"/>
                    <a:pt x="0" y="781665"/>
                  </a:cubicBezTo>
                  <a:cubicBezTo>
                    <a:pt x="0" y="349963"/>
                    <a:pt x="349963" y="0"/>
                    <a:pt x="781665" y="0"/>
                  </a:cubicBezTo>
                  <a:close/>
                </a:path>
              </a:pathLst>
            </a:custGeom>
            <a:solidFill>
              <a:sysClr val="window" lastClr="FFFFFF">
                <a:lumMod val="95000"/>
                <a:alpha val="24000"/>
              </a:sysClr>
            </a:solidFill>
            <a:ln w="28575">
              <a:noFill/>
            </a:ln>
            <a:effectLst>
              <a:outerShdw blurRad="762000" dist="101600" dir="5400000" sx="98000" sy="98000" algn="t" rotWithShape="0">
                <a:prstClr val="black">
                  <a:alpha val="15000"/>
                </a:prstClr>
              </a:outerShdw>
            </a:effectLst>
          </p:spPr>
        </p:pic>
        <p:grpSp>
          <p:nvGrpSpPr>
            <p:cNvPr id="38" name="Group 69">
              <a:extLst>
                <a:ext uri="{FF2B5EF4-FFF2-40B4-BE49-F238E27FC236}">
                  <a16:creationId xmlns:a16="http://schemas.microsoft.com/office/drawing/2014/main" xmlns="" id="{709F1D83-E739-4D84-A842-C962EC68A485}"/>
                </a:ext>
              </a:extLst>
            </p:cNvPr>
            <p:cNvGrpSpPr/>
            <p:nvPr/>
          </p:nvGrpSpPr>
          <p:grpSpPr>
            <a:xfrm>
              <a:off x="539340" y="3447314"/>
              <a:ext cx="2240468" cy="1825581"/>
              <a:chOff x="6017405" y="4328103"/>
              <a:chExt cx="1899920" cy="1825581"/>
            </a:xfrm>
          </p:grpSpPr>
          <p:sp>
            <p:nvSpPr>
              <p:cNvPr id="39" name="TextBox 70">
                <a:extLst>
                  <a:ext uri="{FF2B5EF4-FFF2-40B4-BE49-F238E27FC236}">
                    <a16:creationId xmlns:a16="http://schemas.microsoft.com/office/drawing/2014/main" xmlns="" id="{C31921BB-4A11-4893-8A14-51855DA69D10}"/>
                  </a:ext>
                </a:extLst>
              </p:cNvPr>
              <p:cNvSpPr txBox="1"/>
              <p:nvPr/>
            </p:nvSpPr>
            <p:spPr>
              <a:xfrm>
                <a:off x="6017405" y="4703143"/>
                <a:ext cx="1899920" cy="1450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请您单击此处输入文本内容，可根据需要适当地调整文字的颜色或者大小等属性。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0" name="TextBox 71">
                <a:extLst>
                  <a:ext uri="{FF2B5EF4-FFF2-40B4-BE49-F238E27FC236}">
                    <a16:creationId xmlns:a16="http://schemas.microsoft.com/office/drawing/2014/main" xmlns="" id="{3DB0F48B-1176-4A24-9926-039A76DCD07A}"/>
                  </a:ext>
                </a:extLst>
              </p:cNvPr>
              <p:cNvSpPr txBox="1"/>
              <p:nvPr/>
            </p:nvSpPr>
            <p:spPr>
              <a:xfrm>
                <a:off x="6185699" y="4328103"/>
                <a:ext cx="1563331" cy="380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82887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8B379B6-3C0D-49B6-A593-351E639CB1C0}"/>
              </a:ext>
            </a:extLst>
          </p:cNvPr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79641FDE-71DE-4736-B014-F3F929F8F160}"/>
                </a:ext>
              </a:extLst>
            </p:cNvPr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>
                <a:extLst>
                  <a:ext uri="{FF2B5EF4-FFF2-40B4-BE49-F238E27FC236}">
                    <a16:creationId xmlns:a16="http://schemas.microsoft.com/office/drawing/2014/main" xmlns="" id="{2CBD0275-DF19-4C5C-B8C8-76B381AEA352}"/>
                  </a:ext>
                </a:extLst>
              </p:cNvPr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F5D2C705-6ED6-4B32-AF97-5402E375D0F6}"/>
                  </a:ext>
                </a:extLst>
              </p:cNvPr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43695416-7CF1-4844-A3F0-C6D65F656D5A}"/>
                  </a:ext>
                </a:extLst>
              </p:cNvPr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B07776B7-718F-4D8B-B8A0-A70B9DA92954}"/>
                </a:ext>
              </a:extLst>
            </p:cNvPr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工作成果展示</a:t>
              </a:r>
            </a:p>
          </p:txBody>
        </p:sp>
      </p:grpSp>
      <p:grpSp>
        <p:nvGrpSpPr>
          <p:cNvPr id="9" name="Group 1">
            <a:extLst>
              <a:ext uri="{FF2B5EF4-FFF2-40B4-BE49-F238E27FC236}">
                <a16:creationId xmlns:a16="http://schemas.microsoft.com/office/drawing/2014/main" xmlns="" id="{7C0BA1AE-39B5-442F-974D-584D13FDD753}"/>
              </a:ext>
            </a:extLst>
          </p:cNvPr>
          <p:cNvGrpSpPr/>
          <p:nvPr/>
        </p:nvGrpSpPr>
        <p:grpSpPr>
          <a:xfrm>
            <a:off x="671247" y="1698518"/>
            <a:ext cx="3708809" cy="3826528"/>
            <a:chOff x="1045473" y="3547057"/>
            <a:chExt cx="5943283" cy="6131927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xmlns="" id="{F084D3B2-7A99-47F9-B193-C88702D9CAE7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3218098" y="5275185"/>
              <a:ext cx="4791923" cy="2749392"/>
            </a:xfrm>
            <a:custGeom>
              <a:avLst/>
              <a:gdLst>
                <a:gd name="T0" fmla="*/ 0 w 933"/>
                <a:gd name="T1" fmla="*/ 507 h 535"/>
                <a:gd name="T2" fmla="*/ 467 w 933"/>
                <a:gd name="T3" fmla="*/ 535 h 535"/>
                <a:gd name="T4" fmla="*/ 933 w 933"/>
                <a:gd name="T5" fmla="*/ 494 h 535"/>
                <a:gd name="T6" fmla="*/ 875 w 933"/>
                <a:gd name="T7" fmla="*/ 305 h 535"/>
                <a:gd name="T8" fmla="*/ 237 w 933"/>
                <a:gd name="T9" fmla="*/ 127 h 535"/>
                <a:gd name="T10" fmla="*/ 0 w 933"/>
                <a:gd name="T11" fmla="*/ 507 h 5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33" h="535">
                  <a:moveTo>
                    <a:pt x="0" y="507"/>
                  </a:moveTo>
                  <a:cubicBezTo>
                    <a:pt x="467" y="535"/>
                    <a:pt x="467" y="535"/>
                    <a:pt x="467" y="535"/>
                  </a:cubicBezTo>
                  <a:cubicBezTo>
                    <a:pt x="933" y="494"/>
                    <a:pt x="933" y="494"/>
                    <a:pt x="933" y="494"/>
                  </a:cubicBezTo>
                  <a:cubicBezTo>
                    <a:pt x="928" y="430"/>
                    <a:pt x="909" y="365"/>
                    <a:pt x="875" y="305"/>
                  </a:cubicBezTo>
                  <a:cubicBezTo>
                    <a:pt x="748" y="80"/>
                    <a:pt x="462" y="0"/>
                    <a:pt x="237" y="127"/>
                  </a:cubicBezTo>
                  <a:cubicBezTo>
                    <a:pt x="94" y="208"/>
                    <a:pt x="9" y="353"/>
                    <a:pt x="0" y="50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91158" tIns="45578" rIns="91158" bIns="4557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79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xmlns="" id="{C84544FA-011E-4B58-AAE4-D2AC315AAFEE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4156969" y="3941687"/>
              <a:ext cx="2723373" cy="2701690"/>
            </a:xfrm>
            <a:custGeom>
              <a:avLst/>
              <a:gdLst>
                <a:gd name="T0" fmla="*/ 530 w 530"/>
                <a:gd name="T1" fmla="*/ 423 h 526"/>
                <a:gd name="T2" fmla="*/ 441 w 530"/>
                <a:gd name="T3" fmla="*/ 222 h 526"/>
                <a:gd name="T4" fmla="*/ 0 w 530"/>
                <a:gd name="T5" fmla="*/ 7 h 526"/>
                <a:gd name="T6" fmla="*/ 20 w 530"/>
                <a:gd name="T7" fmla="*/ 526 h 526"/>
                <a:gd name="T8" fmla="*/ 530 w 530"/>
                <a:gd name="T9" fmla="*/ 423 h 5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0" h="526">
                  <a:moveTo>
                    <a:pt x="530" y="423"/>
                  </a:moveTo>
                  <a:cubicBezTo>
                    <a:pt x="516" y="353"/>
                    <a:pt x="486" y="284"/>
                    <a:pt x="441" y="222"/>
                  </a:cubicBezTo>
                  <a:cubicBezTo>
                    <a:pt x="336" y="75"/>
                    <a:pt x="168" y="0"/>
                    <a:pt x="0" y="7"/>
                  </a:cubicBezTo>
                  <a:cubicBezTo>
                    <a:pt x="20" y="526"/>
                    <a:pt x="20" y="526"/>
                    <a:pt x="20" y="526"/>
                  </a:cubicBezTo>
                  <a:lnTo>
                    <a:pt x="530" y="423"/>
                  </a:lnTo>
                  <a:close/>
                </a:path>
              </a:pathLst>
            </a:custGeom>
            <a:solidFill>
              <a:srgbClr val="4D62FD"/>
            </a:solidFill>
            <a:ln>
              <a:noFill/>
            </a:ln>
            <a:effectLst>
              <a:outerShdw blurRad="228600" dist="38100" dir="5400000" algn="t" rotWithShape="0">
                <a:prstClr val="black">
                  <a:alpha val="50000"/>
                </a:prstClr>
              </a:outerShdw>
            </a:effectLst>
          </p:spPr>
          <p:txBody>
            <a:bodyPr vert="horz" wrap="square" lIns="91158" tIns="45578" rIns="91158" bIns="4557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79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00C42309-2DFB-4E92-91C3-C34777EABF85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2140459" y="2729611"/>
              <a:ext cx="3178714" cy="4813605"/>
            </a:xfrm>
            <a:custGeom>
              <a:avLst/>
              <a:gdLst>
                <a:gd name="T0" fmla="*/ 0 w 619"/>
                <a:gd name="T1" fmla="*/ 923 h 937"/>
                <a:gd name="T2" fmla="*/ 579 w 619"/>
                <a:gd name="T3" fmla="*/ 483 h 937"/>
                <a:gd name="T4" fmla="*/ 463 w 619"/>
                <a:gd name="T5" fmla="*/ 0 h 937"/>
                <a:gd name="T6" fmla="*/ 29 w 619"/>
                <a:gd name="T7" fmla="*/ 360 h 937"/>
                <a:gd name="T8" fmla="*/ 0 w 619"/>
                <a:gd name="T9" fmla="*/ 923 h 9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9" h="937">
                  <a:moveTo>
                    <a:pt x="0" y="923"/>
                  </a:moveTo>
                  <a:cubicBezTo>
                    <a:pt x="270" y="937"/>
                    <a:pt x="518" y="755"/>
                    <a:pt x="579" y="483"/>
                  </a:cubicBezTo>
                  <a:cubicBezTo>
                    <a:pt x="619" y="306"/>
                    <a:pt x="570" y="129"/>
                    <a:pt x="463" y="0"/>
                  </a:cubicBezTo>
                  <a:cubicBezTo>
                    <a:pt x="29" y="360"/>
                    <a:pt x="29" y="360"/>
                    <a:pt x="29" y="360"/>
                  </a:cubicBezTo>
                  <a:lnTo>
                    <a:pt x="0" y="923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ffectLst>
              <a:outerShdw blurRad="228600" dist="38100" dir="2700000" algn="t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158" tIns="45578" rIns="91158" bIns="4557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79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xmlns="" id="{0A234058-0278-4F9D-A5AD-268399691D13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938143" y="4532546"/>
              <a:ext cx="5253768" cy="5039108"/>
            </a:xfrm>
            <a:custGeom>
              <a:avLst/>
              <a:gdLst>
                <a:gd name="T0" fmla="*/ 1023 w 1023"/>
                <a:gd name="T1" fmla="*/ 803 h 981"/>
                <a:gd name="T2" fmla="*/ 641 w 1023"/>
                <a:gd name="T3" fmla="*/ 371 h 981"/>
                <a:gd name="T4" fmla="*/ 199 w 1023"/>
                <a:gd name="T5" fmla="*/ 0 h 981"/>
                <a:gd name="T6" fmla="*/ 86 w 1023"/>
                <a:gd name="T7" fmla="*/ 216 h 981"/>
                <a:gd name="T8" fmla="*/ 486 w 1023"/>
                <a:gd name="T9" fmla="*/ 927 h 981"/>
                <a:gd name="T10" fmla="*/ 1023 w 1023"/>
                <a:gd name="T11" fmla="*/ 803 h 9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23" h="981">
                  <a:moveTo>
                    <a:pt x="1023" y="803"/>
                  </a:moveTo>
                  <a:cubicBezTo>
                    <a:pt x="641" y="371"/>
                    <a:pt x="641" y="371"/>
                    <a:pt x="641" y="371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148" y="61"/>
                    <a:pt x="108" y="134"/>
                    <a:pt x="86" y="216"/>
                  </a:cubicBezTo>
                  <a:cubicBezTo>
                    <a:pt x="0" y="523"/>
                    <a:pt x="179" y="841"/>
                    <a:pt x="486" y="927"/>
                  </a:cubicBezTo>
                  <a:cubicBezTo>
                    <a:pt x="682" y="981"/>
                    <a:pt x="882" y="928"/>
                    <a:pt x="1023" y="803"/>
                  </a:cubicBezTo>
                  <a:close/>
                </a:path>
              </a:pathLst>
            </a:custGeom>
            <a:solidFill>
              <a:srgbClr val="4D62FD"/>
            </a:solidFill>
            <a:ln>
              <a:noFill/>
            </a:ln>
            <a:effectLst>
              <a:outerShdw blurRad="165100" dist="38100" algn="l" rotWithShape="0">
                <a:prstClr val="black">
                  <a:alpha val="23000"/>
                </a:prstClr>
              </a:outerShdw>
            </a:effectLst>
          </p:spPr>
          <p:txBody>
            <a:bodyPr vert="horz" wrap="square" lIns="91158" tIns="45578" rIns="91158" bIns="45578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79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TextBox 23">
              <a:extLst>
                <a:ext uri="{FF2B5EF4-FFF2-40B4-BE49-F238E27FC236}">
                  <a16:creationId xmlns:a16="http://schemas.microsoft.com/office/drawing/2014/main" xmlns="" id="{C9BEA5AD-6DE9-4821-818D-B0CD80D86FD5}"/>
                </a:ext>
              </a:extLst>
            </p:cNvPr>
            <p:cNvSpPr txBox="1"/>
            <p:nvPr/>
          </p:nvSpPr>
          <p:spPr>
            <a:xfrm>
              <a:off x="2356590" y="7031069"/>
              <a:ext cx="1526368" cy="8867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996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45</a:t>
              </a:r>
              <a:r>
                <a:rPr kumimoji="0" lang="id-ID" sz="2996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%</a:t>
              </a:r>
            </a:p>
          </p:txBody>
        </p:sp>
        <p:sp>
          <p:nvSpPr>
            <p:cNvPr id="17" name="TextBox 55">
              <a:extLst>
                <a:ext uri="{FF2B5EF4-FFF2-40B4-BE49-F238E27FC236}">
                  <a16:creationId xmlns:a16="http://schemas.microsoft.com/office/drawing/2014/main" xmlns="" id="{9EB942AD-240E-470F-907E-52569C4EB52E}"/>
                </a:ext>
              </a:extLst>
            </p:cNvPr>
            <p:cNvSpPr txBox="1"/>
            <p:nvPr/>
          </p:nvSpPr>
          <p:spPr>
            <a:xfrm>
              <a:off x="5246395" y="6916310"/>
              <a:ext cx="963805" cy="701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46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5</a:t>
              </a:r>
              <a:r>
                <a:rPr kumimoji="0" lang="id-ID" sz="2246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%</a:t>
              </a:r>
            </a:p>
          </p:txBody>
        </p:sp>
        <p:sp>
          <p:nvSpPr>
            <p:cNvPr id="18" name="TextBox 56">
              <a:extLst>
                <a:ext uri="{FF2B5EF4-FFF2-40B4-BE49-F238E27FC236}">
                  <a16:creationId xmlns:a16="http://schemas.microsoft.com/office/drawing/2014/main" xmlns="" id="{39AD0F05-24C8-4D93-B283-37ABCCBB7098}"/>
                </a:ext>
              </a:extLst>
            </p:cNvPr>
            <p:cNvSpPr txBox="1"/>
            <p:nvPr/>
          </p:nvSpPr>
          <p:spPr>
            <a:xfrm>
              <a:off x="5161509" y="5618923"/>
              <a:ext cx="1220682" cy="701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2246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20%</a:t>
              </a:r>
            </a:p>
          </p:txBody>
        </p:sp>
        <p:sp>
          <p:nvSpPr>
            <p:cNvPr id="19" name="TextBox 60">
              <a:extLst>
                <a:ext uri="{FF2B5EF4-FFF2-40B4-BE49-F238E27FC236}">
                  <a16:creationId xmlns:a16="http://schemas.microsoft.com/office/drawing/2014/main" xmlns="" id="{E6749222-CCAA-41A1-9203-0C17B60C4C13}"/>
                </a:ext>
              </a:extLst>
            </p:cNvPr>
            <p:cNvSpPr txBox="1"/>
            <p:nvPr/>
          </p:nvSpPr>
          <p:spPr>
            <a:xfrm>
              <a:off x="3593247" y="4585754"/>
              <a:ext cx="1220682" cy="7017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246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30</a:t>
              </a:r>
              <a:r>
                <a:rPr kumimoji="0" lang="id-ID" sz="2246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%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xmlns="" id="{D77A86C9-556B-4A2D-8753-54681F044B88}"/>
              </a:ext>
            </a:extLst>
          </p:cNvPr>
          <p:cNvGrpSpPr/>
          <p:nvPr/>
        </p:nvGrpSpPr>
        <p:grpSpPr>
          <a:xfrm>
            <a:off x="4985344" y="1604700"/>
            <a:ext cx="6271234" cy="1211911"/>
            <a:chOff x="4985344" y="1604700"/>
            <a:chExt cx="6271234" cy="1211911"/>
          </a:xfrm>
        </p:grpSpPr>
        <p:sp>
          <p:nvSpPr>
            <p:cNvPr id="21" name="Rectangle 78">
              <a:extLst>
                <a:ext uri="{FF2B5EF4-FFF2-40B4-BE49-F238E27FC236}">
                  <a16:creationId xmlns:a16="http://schemas.microsoft.com/office/drawing/2014/main" xmlns="" id="{D02BF3C5-5F2F-4BDA-8324-3026634E7B27}"/>
                </a:ext>
              </a:extLst>
            </p:cNvPr>
            <p:cNvSpPr/>
            <p:nvPr/>
          </p:nvSpPr>
          <p:spPr>
            <a:xfrm>
              <a:off x="4985344" y="1604700"/>
              <a:ext cx="2126114" cy="4151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zh-CN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2" name="Rectangle 79">
              <a:extLst>
                <a:ext uri="{FF2B5EF4-FFF2-40B4-BE49-F238E27FC236}">
                  <a16:creationId xmlns:a16="http://schemas.microsoft.com/office/drawing/2014/main" xmlns="" id="{CD748756-46B3-403A-8987-C8AF027225DA}"/>
                </a:ext>
              </a:extLst>
            </p:cNvPr>
            <p:cNvSpPr/>
            <p:nvPr/>
          </p:nvSpPr>
          <p:spPr>
            <a:xfrm>
              <a:off x="4985344" y="2028959"/>
              <a:ext cx="6271234" cy="787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defTabSz="457200">
                <a:lnSpc>
                  <a:spcPct val="150000"/>
                </a:lnSpc>
                <a:defRPr/>
              </a:pPr>
              <a:r>
                <a:rPr lang="zh-CN" altLang="en-US" sz="16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请您单击此处输入文本内容，可根据自己的需要适当地调整文字的颜色或者大小等属性，可复制粘贴文本内容。</a:t>
              </a:r>
              <a:endParaRPr lang="en-US" altLang="zh-CN" sz="1600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91F947E1-1F98-4FEC-9BF7-CD22B333D115}"/>
              </a:ext>
            </a:extLst>
          </p:cNvPr>
          <p:cNvGrpSpPr/>
          <p:nvPr/>
        </p:nvGrpSpPr>
        <p:grpSpPr>
          <a:xfrm>
            <a:off x="4985345" y="3022881"/>
            <a:ext cx="3135621" cy="1066025"/>
            <a:chOff x="4985345" y="3022881"/>
            <a:chExt cx="3135621" cy="1066025"/>
          </a:xfrm>
        </p:grpSpPr>
        <p:grpSp>
          <p:nvGrpSpPr>
            <p:cNvPr id="24" name="Group 36">
              <a:extLst>
                <a:ext uri="{FF2B5EF4-FFF2-40B4-BE49-F238E27FC236}">
                  <a16:creationId xmlns:a16="http://schemas.microsoft.com/office/drawing/2014/main" xmlns="" id="{A2D8D424-BE2E-4BF8-B296-2EB2FAB15849}"/>
                </a:ext>
              </a:extLst>
            </p:cNvPr>
            <p:cNvGrpSpPr/>
            <p:nvPr/>
          </p:nvGrpSpPr>
          <p:grpSpPr>
            <a:xfrm>
              <a:off x="5994852" y="3022881"/>
              <a:ext cx="2126114" cy="1066025"/>
              <a:chOff x="1090766" y="688621"/>
              <a:chExt cx="2132703" cy="1069326"/>
            </a:xfrm>
          </p:grpSpPr>
          <p:sp>
            <p:nvSpPr>
              <p:cNvPr id="31" name="Rectangle 37">
                <a:extLst>
                  <a:ext uri="{FF2B5EF4-FFF2-40B4-BE49-F238E27FC236}">
                    <a16:creationId xmlns:a16="http://schemas.microsoft.com/office/drawing/2014/main" xmlns="" id="{D59B0B08-4621-4C8A-BA9A-7F17536D8157}"/>
                  </a:ext>
                </a:extLst>
              </p:cNvPr>
              <p:cNvSpPr/>
              <p:nvPr/>
            </p:nvSpPr>
            <p:spPr>
              <a:xfrm>
                <a:off x="1090766" y="688621"/>
                <a:ext cx="2132703" cy="4013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32" name="Rectangle 38">
                <a:extLst>
                  <a:ext uri="{FF2B5EF4-FFF2-40B4-BE49-F238E27FC236}">
                    <a16:creationId xmlns:a16="http://schemas.microsoft.com/office/drawing/2014/main" xmlns="" id="{6963348D-B44B-43A5-9D31-E91F91189AEC}"/>
                  </a:ext>
                </a:extLst>
              </p:cNvPr>
              <p:cNvSpPr/>
              <p:nvPr/>
            </p:nvSpPr>
            <p:spPr>
              <a:xfrm>
                <a:off x="1090766" y="967856"/>
                <a:ext cx="2093435" cy="7900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32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单请您击此处输入您的文本内容加以说明。</a:t>
                </a:r>
                <a:endPara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25" name="Group 2">
              <a:extLst>
                <a:ext uri="{FF2B5EF4-FFF2-40B4-BE49-F238E27FC236}">
                  <a16:creationId xmlns:a16="http://schemas.microsoft.com/office/drawing/2014/main" xmlns="" id="{D991852A-22DE-4913-B62B-0C828B5315FA}"/>
                </a:ext>
              </a:extLst>
            </p:cNvPr>
            <p:cNvGrpSpPr/>
            <p:nvPr/>
          </p:nvGrpSpPr>
          <p:grpSpPr>
            <a:xfrm>
              <a:off x="4985345" y="3061276"/>
              <a:ext cx="905056" cy="905056"/>
              <a:chOff x="7958717" y="5730846"/>
              <a:chExt cx="1450332" cy="1450332"/>
            </a:xfrm>
          </p:grpSpPr>
          <p:grpSp>
            <p:nvGrpSpPr>
              <p:cNvPr id="26" name="Group 32">
                <a:extLst>
                  <a:ext uri="{FF2B5EF4-FFF2-40B4-BE49-F238E27FC236}">
                    <a16:creationId xmlns:a16="http://schemas.microsoft.com/office/drawing/2014/main" xmlns="" id="{6790DB48-E818-4C16-ADBE-1CE288749D7E}"/>
                  </a:ext>
                </a:extLst>
              </p:cNvPr>
              <p:cNvGrpSpPr/>
              <p:nvPr/>
            </p:nvGrpSpPr>
            <p:grpSpPr>
              <a:xfrm>
                <a:off x="7958717" y="5730846"/>
                <a:ext cx="1450332" cy="1450332"/>
                <a:chOff x="912987" y="3985306"/>
                <a:chExt cx="1332461" cy="1332461"/>
              </a:xfrm>
            </p:grpSpPr>
            <p:sp>
              <p:nvSpPr>
                <p:cNvPr id="28" name="Oval 33">
                  <a:extLst>
                    <a:ext uri="{FF2B5EF4-FFF2-40B4-BE49-F238E27FC236}">
                      <a16:creationId xmlns:a16="http://schemas.microsoft.com/office/drawing/2014/main" xmlns="" id="{C04448F2-D95F-4CD8-9A1F-C66FE506133C}"/>
                    </a:ext>
                  </a:extLst>
                </p:cNvPr>
                <p:cNvSpPr/>
                <p:nvPr/>
              </p:nvSpPr>
              <p:spPr>
                <a:xfrm>
                  <a:off x="912987" y="3985306"/>
                  <a:ext cx="1332461" cy="1332461"/>
                </a:xfrm>
                <a:prstGeom prst="ellipse">
                  <a:avLst/>
                </a:prstGeom>
                <a:solidFill>
                  <a:srgbClr val="595959">
                    <a:alpha val="2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795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Oval 34">
                  <a:extLst>
                    <a:ext uri="{FF2B5EF4-FFF2-40B4-BE49-F238E27FC236}">
                      <a16:creationId xmlns:a16="http://schemas.microsoft.com/office/drawing/2014/main" xmlns="" id="{3988E3A6-FE85-45F1-A68F-9BA9056C84CE}"/>
                    </a:ext>
                  </a:extLst>
                </p:cNvPr>
                <p:cNvSpPr/>
                <p:nvPr/>
              </p:nvSpPr>
              <p:spPr>
                <a:xfrm>
                  <a:off x="1008481" y="4080800"/>
                  <a:ext cx="1141474" cy="1141474"/>
                </a:xfrm>
                <a:prstGeom prst="ellipse">
                  <a:avLst/>
                </a:prstGeom>
                <a:solidFill>
                  <a:srgbClr val="595959">
                    <a:alpha val="3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795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Oval 35">
                  <a:extLst>
                    <a:ext uri="{FF2B5EF4-FFF2-40B4-BE49-F238E27FC236}">
                      <a16:creationId xmlns:a16="http://schemas.microsoft.com/office/drawing/2014/main" xmlns="" id="{FD9DB74E-03C4-471B-B95A-B21695F8829E}"/>
                    </a:ext>
                  </a:extLst>
                </p:cNvPr>
                <p:cNvSpPr/>
                <p:nvPr/>
              </p:nvSpPr>
              <p:spPr>
                <a:xfrm>
                  <a:off x="1108900" y="4181219"/>
                  <a:ext cx="940635" cy="940635"/>
                </a:xfrm>
                <a:prstGeom prst="ellipse">
                  <a:avLst/>
                </a:prstGeom>
                <a:solidFill>
                  <a:srgbClr val="4D62FD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9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7" name="Freeform 82">
                <a:extLst>
                  <a:ext uri="{FF2B5EF4-FFF2-40B4-BE49-F238E27FC236}">
                    <a16:creationId xmlns:a16="http://schemas.microsoft.com/office/drawing/2014/main" xmlns="" id="{649F2F89-411E-4282-A458-63483905135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541141" y="6275520"/>
                <a:ext cx="285485" cy="360985"/>
              </a:xfrm>
              <a:custGeom>
                <a:avLst/>
                <a:gdLst>
                  <a:gd name="T0" fmla="*/ 392 w 635"/>
                  <a:gd name="T1" fmla="*/ 595 h 801"/>
                  <a:gd name="T2" fmla="*/ 83 w 635"/>
                  <a:gd name="T3" fmla="*/ 582 h 801"/>
                  <a:gd name="T4" fmla="*/ 392 w 635"/>
                  <a:gd name="T5" fmla="*/ 569 h 801"/>
                  <a:gd name="T6" fmla="*/ 561 w 635"/>
                  <a:gd name="T7" fmla="*/ 739 h 801"/>
                  <a:gd name="T8" fmla="*/ 545 w 635"/>
                  <a:gd name="T9" fmla="*/ 196 h 801"/>
                  <a:gd name="T10" fmla="*/ 444 w 635"/>
                  <a:gd name="T11" fmla="*/ 92 h 801"/>
                  <a:gd name="T12" fmla="*/ 72 w 635"/>
                  <a:gd name="T13" fmla="*/ 90 h 801"/>
                  <a:gd name="T14" fmla="*/ 72 w 635"/>
                  <a:gd name="T15" fmla="*/ 57 h 801"/>
                  <a:gd name="T16" fmla="*/ 467 w 635"/>
                  <a:gd name="T17" fmla="*/ 68 h 801"/>
                  <a:gd name="T18" fmla="*/ 578 w 635"/>
                  <a:gd name="T19" fmla="*/ 196 h 801"/>
                  <a:gd name="T20" fmla="*/ 561 w 635"/>
                  <a:gd name="T21" fmla="*/ 739 h 801"/>
                  <a:gd name="T22" fmla="*/ 602 w 635"/>
                  <a:gd name="T23" fmla="*/ 666 h 801"/>
                  <a:gd name="T24" fmla="*/ 600 w 635"/>
                  <a:gd name="T25" fmla="*/ 134 h 801"/>
                  <a:gd name="T26" fmla="*/ 496 w 635"/>
                  <a:gd name="T27" fmla="*/ 33 h 801"/>
                  <a:gd name="T28" fmla="*/ 113 w 635"/>
                  <a:gd name="T29" fmla="*/ 16 h 801"/>
                  <a:gd name="T30" fmla="*/ 496 w 635"/>
                  <a:gd name="T31" fmla="*/ 0 h 801"/>
                  <a:gd name="T32" fmla="*/ 623 w 635"/>
                  <a:gd name="T33" fmla="*/ 111 h 801"/>
                  <a:gd name="T34" fmla="*/ 635 w 635"/>
                  <a:gd name="T35" fmla="*/ 666 h 801"/>
                  <a:gd name="T36" fmla="*/ 405 w 635"/>
                  <a:gd name="T37" fmla="*/ 495 h 801"/>
                  <a:gd name="T38" fmla="*/ 96 w 635"/>
                  <a:gd name="T39" fmla="*/ 508 h 801"/>
                  <a:gd name="T40" fmla="*/ 96 w 635"/>
                  <a:gd name="T41" fmla="*/ 482 h 801"/>
                  <a:gd name="T42" fmla="*/ 405 w 635"/>
                  <a:gd name="T43" fmla="*/ 495 h 801"/>
                  <a:gd name="T44" fmla="*/ 392 w 635"/>
                  <a:gd name="T45" fmla="*/ 423 h 801"/>
                  <a:gd name="T46" fmla="*/ 83 w 635"/>
                  <a:gd name="T47" fmla="*/ 410 h 801"/>
                  <a:gd name="T48" fmla="*/ 392 w 635"/>
                  <a:gd name="T49" fmla="*/ 397 h 801"/>
                  <a:gd name="T50" fmla="*/ 96 w 635"/>
                  <a:gd name="T51" fmla="*/ 310 h 801"/>
                  <a:gd name="T52" fmla="*/ 405 w 635"/>
                  <a:gd name="T53" fmla="*/ 323 h 801"/>
                  <a:gd name="T54" fmla="*/ 96 w 635"/>
                  <a:gd name="T55" fmla="*/ 336 h 801"/>
                  <a:gd name="T56" fmla="*/ 96 w 635"/>
                  <a:gd name="T57" fmla="*/ 310 h 801"/>
                  <a:gd name="T58" fmla="*/ 459 w 635"/>
                  <a:gd name="T59" fmla="*/ 766 h 801"/>
                  <a:gd name="T60" fmla="*/ 35 w 635"/>
                  <a:gd name="T61" fmla="*/ 760 h 801"/>
                  <a:gd name="T62" fmla="*/ 41 w 635"/>
                  <a:gd name="T63" fmla="*/ 159 h 801"/>
                  <a:gd name="T64" fmla="*/ 357 w 635"/>
                  <a:gd name="T65" fmla="*/ 260 h 801"/>
                  <a:gd name="T66" fmla="*/ 465 w 635"/>
                  <a:gd name="T67" fmla="*/ 277 h 801"/>
                  <a:gd name="T68" fmla="*/ 392 w 635"/>
                  <a:gd name="T69" fmla="*/ 186 h 801"/>
                  <a:gd name="T70" fmla="*/ 392 w 635"/>
                  <a:gd name="T71" fmla="*/ 243 h 801"/>
                  <a:gd name="T72" fmla="*/ 382 w 635"/>
                  <a:gd name="T73" fmla="*/ 124 h 801"/>
                  <a:gd name="T74" fmla="*/ 0 w 635"/>
                  <a:gd name="T75" fmla="*/ 166 h 801"/>
                  <a:gd name="T76" fmla="*/ 41 w 635"/>
                  <a:gd name="T77" fmla="*/ 801 h 801"/>
                  <a:gd name="T78" fmla="*/ 500 w 635"/>
                  <a:gd name="T79" fmla="*/ 760 h 801"/>
                  <a:gd name="T80" fmla="*/ 382 w 635"/>
                  <a:gd name="T81" fmla="*/ 124 h 8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635" h="801">
                    <a:moveTo>
                      <a:pt x="405" y="582"/>
                    </a:moveTo>
                    <a:cubicBezTo>
                      <a:pt x="405" y="589"/>
                      <a:pt x="399" y="595"/>
                      <a:pt x="392" y="595"/>
                    </a:cubicBezTo>
                    <a:lnTo>
                      <a:pt x="96" y="595"/>
                    </a:lnTo>
                    <a:cubicBezTo>
                      <a:pt x="89" y="595"/>
                      <a:pt x="83" y="589"/>
                      <a:pt x="83" y="582"/>
                    </a:cubicBezTo>
                    <a:cubicBezTo>
                      <a:pt x="83" y="575"/>
                      <a:pt x="89" y="569"/>
                      <a:pt x="96" y="569"/>
                    </a:cubicBezTo>
                    <a:lnTo>
                      <a:pt x="392" y="569"/>
                    </a:lnTo>
                    <a:cubicBezTo>
                      <a:pt x="399" y="569"/>
                      <a:pt x="405" y="575"/>
                      <a:pt x="405" y="582"/>
                    </a:cubicBezTo>
                    <a:close/>
                    <a:moveTo>
                      <a:pt x="561" y="739"/>
                    </a:moveTo>
                    <a:cubicBezTo>
                      <a:pt x="552" y="739"/>
                      <a:pt x="545" y="732"/>
                      <a:pt x="545" y="722"/>
                    </a:cubicBezTo>
                    <a:lnTo>
                      <a:pt x="545" y="196"/>
                    </a:lnTo>
                    <a:cubicBezTo>
                      <a:pt x="545" y="194"/>
                      <a:pt x="544" y="192"/>
                      <a:pt x="543" y="191"/>
                    </a:cubicBezTo>
                    <a:lnTo>
                      <a:pt x="444" y="92"/>
                    </a:lnTo>
                    <a:cubicBezTo>
                      <a:pt x="442" y="90"/>
                      <a:pt x="441" y="90"/>
                      <a:pt x="439" y="90"/>
                    </a:cubicBezTo>
                    <a:lnTo>
                      <a:pt x="72" y="90"/>
                    </a:lnTo>
                    <a:cubicBezTo>
                      <a:pt x="63" y="90"/>
                      <a:pt x="56" y="82"/>
                      <a:pt x="56" y="73"/>
                    </a:cubicBezTo>
                    <a:cubicBezTo>
                      <a:pt x="56" y="64"/>
                      <a:pt x="63" y="57"/>
                      <a:pt x="72" y="57"/>
                    </a:cubicBezTo>
                    <a:lnTo>
                      <a:pt x="439" y="57"/>
                    </a:lnTo>
                    <a:cubicBezTo>
                      <a:pt x="450" y="57"/>
                      <a:pt x="460" y="61"/>
                      <a:pt x="467" y="68"/>
                    </a:cubicBezTo>
                    <a:lnTo>
                      <a:pt x="566" y="167"/>
                    </a:lnTo>
                    <a:cubicBezTo>
                      <a:pt x="574" y="175"/>
                      <a:pt x="578" y="185"/>
                      <a:pt x="578" y="196"/>
                    </a:cubicBezTo>
                    <a:lnTo>
                      <a:pt x="578" y="722"/>
                    </a:lnTo>
                    <a:cubicBezTo>
                      <a:pt x="578" y="732"/>
                      <a:pt x="571" y="739"/>
                      <a:pt x="561" y="739"/>
                    </a:cubicBezTo>
                    <a:close/>
                    <a:moveTo>
                      <a:pt x="618" y="682"/>
                    </a:moveTo>
                    <a:cubicBezTo>
                      <a:pt x="609" y="682"/>
                      <a:pt x="602" y="675"/>
                      <a:pt x="602" y="666"/>
                    </a:cubicBezTo>
                    <a:lnTo>
                      <a:pt x="602" y="139"/>
                    </a:lnTo>
                    <a:cubicBezTo>
                      <a:pt x="602" y="137"/>
                      <a:pt x="601" y="135"/>
                      <a:pt x="600" y="134"/>
                    </a:cubicBezTo>
                    <a:lnTo>
                      <a:pt x="501" y="35"/>
                    </a:lnTo>
                    <a:cubicBezTo>
                      <a:pt x="499" y="34"/>
                      <a:pt x="497" y="33"/>
                      <a:pt x="496" y="33"/>
                    </a:cubicBezTo>
                    <a:lnTo>
                      <a:pt x="129" y="33"/>
                    </a:lnTo>
                    <a:cubicBezTo>
                      <a:pt x="120" y="33"/>
                      <a:pt x="113" y="25"/>
                      <a:pt x="113" y="16"/>
                    </a:cubicBezTo>
                    <a:cubicBezTo>
                      <a:pt x="113" y="7"/>
                      <a:pt x="120" y="0"/>
                      <a:pt x="129" y="0"/>
                    </a:cubicBezTo>
                    <a:lnTo>
                      <a:pt x="496" y="0"/>
                    </a:lnTo>
                    <a:cubicBezTo>
                      <a:pt x="506" y="0"/>
                      <a:pt x="516" y="4"/>
                      <a:pt x="524" y="11"/>
                    </a:cubicBezTo>
                    <a:lnTo>
                      <a:pt x="623" y="111"/>
                    </a:lnTo>
                    <a:cubicBezTo>
                      <a:pt x="630" y="118"/>
                      <a:pt x="635" y="128"/>
                      <a:pt x="635" y="139"/>
                    </a:cubicBezTo>
                    <a:lnTo>
                      <a:pt x="635" y="666"/>
                    </a:lnTo>
                    <a:cubicBezTo>
                      <a:pt x="635" y="675"/>
                      <a:pt x="627" y="682"/>
                      <a:pt x="618" y="682"/>
                    </a:cubicBezTo>
                    <a:close/>
                    <a:moveTo>
                      <a:pt x="405" y="495"/>
                    </a:moveTo>
                    <a:cubicBezTo>
                      <a:pt x="405" y="503"/>
                      <a:pt x="399" y="508"/>
                      <a:pt x="392" y="508"/>
                    </a:cubicBezTo>
                    <a:lnTo>
                      <a:pt x="96" y="508"/>
                    </a:lnTo>
                    <a:cubicBezTo>
                      <a:pt x="89" y="508"/>
                      <a:pt x="83" y="503"/>
                      <a:pt x="83" y="495"/>
                    </a:cubicBezTo>
                    <a:cubicBezTo>
                      <a:pt x="83" y="488"/>
                      <a:pt x="89" y="482"/>
                      <a:pt x="96" y="482"/>
                    </a:cubicBezTo>
                    <a:lnTo>
                      <a:pt x="392" y="482"/>
                    </a:lnTo>
                    <a:cubicBezTo>
                      <a:pt x="399" y="482"/>
                      <a:pt x="405" y="488"/>
                      <a:pt x="405" y="495"/>
                    </a:cubicBezTo>
                    <a:close/>
                    <a:moveTo>
                      <a:pt x="405" y="410"/>
                    </a:moveTo>
                    <a:cubicBezTo>
                      <a:pt x="405" y="418"/>
                      <a:pt x="399" y="423"/>
                      <a:pt x="392" y="423"/>
                    </a:cubicBezTo>
                    <a:lnTo>
                      <a:pt x="96" y="423"/>
                    </a:lnTo>
                    <a:cubicBezTo>
                      <a:pt x="89" y="423"/>
                      <a:pt x="83" y="418"/>
                      <a:pt x="83" y="410"/>
                    </a:cubicBezTo>
                    <a:cubicBezTo>
                      <a:pt x="83" y="403"/>
                      <a:pt x="89" y="397"/>
                      <a:pt x="96" y="397"/>
                    </a:cubicBezTo>
                    <a:lnTo>
                      <a:pt x="392" y="397"/>
                    </a:lnTo>
                    <a:cubicBezTo>
                      <a:pt x="399" y="397"/>
                      <a:pt x="405" y="403"/>
                      <a:pt x="405" y="410"/>
                    </a:cubicBezTo>
                    <a:close/>
                    <a:moveTo>
                      <a:pt x="96" y="310"/>
                    </a:moveTo>
                    <a:lnTo>
                      <a:pt x="392" y="310"/>
                    </a:lnTo>
                    <a:cubicBezTo>
                      <a:pt x="399" y="310"/>
                      <a:pt x="405" y="315"/>
                      <a:pt x="405" y="323"/>
                    </a:cubicBezTo>
                    <a:cubicBezTo>
                      <a:pt x="405" y="330"/>
                      <a:pt x="399" y="336"/>
                      <a:pt x="392" y="336"/>
                    </a:cubicBezTo>
                    <a:lnTo>
                      <a:pt x="96" y="336"/>
                    </a:lnTo>
                    <a:cubicBezTo>
                      <a:pt x="89" y="336"/>
                      <a:pt x="83" y="330"/>
                      <a:pt x="83" y="323"/>
                    </a:cubicBezTo>
                    <a:cubicBezTo>
                      <a:pt x="83" y="315"/>
                      <a:pt x="89" y="310"/>
                      <a:pt x="96" y="310"/>
                    </a:cubicBezTo>
                    <a:close/>
                    <a:moveTo>
                      <a:pt x="465" y="760"/>
                    </a:moveTo>
                    <a:cubicBezTo>
                      <a:pt x="465" y="763"/>
                      <a:pt x="462" y="766"/>
                      <a:pt x="459" y="766"/>
                    </a:cubicBezTo>
                    <a:lnTo>
                      <a:pt x="41" y="766"/>
                    </a:lnTo>
                    <a:cubicBezTo>
                      <a:pt x="38" y="766"/>
                      <a:pt x="35" y="763"/>
                      <a:pt x="35" y="760"/>
                    </a:cubicBezTo>
                    <a:lnTo>
                      <a:pt x="35" y="166"/>
                    </a:lnTo>
                    <a:cubicBezTo>
                      <a:pt x="35" y="162"/>
                      <a:pt x="38" y="159"/>
                      <a:pt x="41" y="159"/>
                    </a:cubicBezTo>
                    <a:lnTo>
                      <a:pt x="357" y="159"/>
                    </a:lnTo>
                    <a:lnTo>
                      <a:pt x="357" y="260"/>
                    </a:lnTo>
                    <a:cubicBezTo>
                      <a:pt x="357" y="270"/>
                      <a:pt x="365" y="277"/>
                      <a:pt x="374" y="277"/>
                    </a:cubicBezTo>
                    <a:lnTo>
                      <a:pt x="465" y="277"/>
                    </a:lnTo>
                    <a:lnTo>
                      <a:pt x="465" y="760"/>
                    </a:lnTo>
                    <a:close/>
                    <a:moveTo>
                      <a:pt x="392" y="186"/>
                    </a:moveTo>
                    <a:lnTo>
                      <a:pt x="444" y="243"/>
                    </a:lnTo>
                    <a:lnTo>
                      <a:pt x="392" y="243"/>
                    </a:lnTo>
                    <a:lnTo>
                      <a:pt x="392" y="186"/>
                    </a:lnTo>
                    <a:close/>
                    <a:moveTo>
                      <a:pt x="382" y="124"/>
                    </a:moveTo>
                    <a:lnTo>
                      <a:pt x="41" y="124"/>
                    </a:lnTo>
                    <a:cubicBezTo>
                      <a:pt x="18" y="124"/>
                      <a:pt x="0" y="143"/>
                      <a:pt x="0" y="166"/>
                    </a:cubicBezTo>
                    <a:lnTo>
                      <a:pt x="0" y="760"/>
                    </a:lnTo>
                    <a:cubicBezTo>
                      <a:pt x="0" y="783"/>
                      <a:pt x="18" y="801"/>
                      <a:pt x="41" y="801"/>
                    </a:cubicBezTo>
                    <a:lnTo>
                      <a:pt x="459" y="801"/>
                    </a:lnTo>
                    <a:cubicBezTo>
                      <a:pt x="482" y="801"/>
                      <a:pt x="500" y="783"/>
                      <a:pt x="500" y="760"/>
                    </a:cubicBezTo>
                    <a:lnTo>
                      <a:pt x="500" y="253"/>
                    </a:lnTo>
                    <a:lnTo>
                      <a:pt x="382" y="124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158" tIns="45578" rIns="91158" bIns="4557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95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3" name="组合 32">
            <a:extLst>
              <a:ext uri="{FF2B5EF4-FFF2-40B4-BE49-F238E27FC236}">
                <a16:creationId xmlns:a16="http://schemas.microsoft.com/office/drawing/2014/main" xmlns="" id="{CD64DF42-3332-451A-ACD2-EE28545A36DF}"/>
              </a:ext>
            </a:extLst>
          </p:cNvPr>
          <p:cNvGrpSpPr/>
          <p:nvPr/>
        </p:nvGrpSpPr>
        <p:grpSpPr>
          <a:xfrm>
            <a:off x="8234500" y="4402721"/>
            <a:ext cx="3135623" cy="1066025"/>
            <a:chOff x="8234500" y="4276112"/>
            <a:chExt cx="3135623" cy="1066025"/>
          </a:xfrm>
        </p:grpSpPr>
        <p:grpSp>
          <p:nvGrpSpPr>
            <p:cNvPr id="34" name="Group 59">
              <a:extLst>
                <a:ext uri="{FF2B5EF4-FFF2-40B4-BE49-F238E27FC236}">
                  <a16:creationId xmlns:a16="http://schemas.microsoft.com/office/drawing/2014/main" xmlns="" id="{64ACAA18-ECC4-4602-82C1-88495DB163E2}"/>
                </a:ext>
              </a:extLst>
            </p:cNvPr>
            <p:cNvGrpSpPr/>
            <p:nvPr/>
          </p:nvGrpSpPr>
          <p:grpSpPr>
            <a:xfrm>
              <a:off x="9244009" y="4276112"/>
              <a:ext cx="2126114" cy="1066025"/>
              <a:chOff x="1090766" y="688621"/>
              <a:chExt cx="2132703" cy="1069326"/>
            </a:xfrm>
          </p:grpSpPr>
          <p:sp>
            <p:nvSpPr>
              <p:cNvPr id="41" name="Rectangle 76">
                <a:extLst>
                  <a:ext uri="{FF2B5EF4-FFF2-40B4-BE49-F238E27FC236}">
                    <a16:creationId xmlns:a16="http://schemas.microsoft.com/office/drawing/2014/main" xmlns="" id="{26EEE324-82D7-4C5E-87B3-E48792B8B604}"/>
                  </a:ext>
                </a:extLst>
              </p:cNvPr>
              <p:cNvSpPr/>
              <p:nvPr/>
            </p:nvSpPr>
            <p:spPr>
              <a:xfrm>
                <a:off x="1090766" y="688621"/>
                <a:ext cx="2132703" cy="4013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2" name="Rectangle 77">
                <a:extLst>
                  <a:ext uri="{FF2B5EF4-FFF2-40B4-BE49-F238E27FC236}">
                    <a16:creationId xmlns:a16="http://schemas.microsoft.com/office/drawing/2014/main" xmlns="" id="{BDFF7FD0-4661-49C5-8906-904CA5350454}"/>
                  </a:ext>
                </a:extLst>
              </p:cNvPr>
              <p:cNvSpPr/>
              <p:nvPr/>
            </p:nvSpPr>
            <p:spPr>
              <a:xfrm>
                <a:off x="1090766" y="967856"/>
                <a:ext cx="2093435" cy="7900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914332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单请您击此处输入您的文本内容加以说明。</a:t>
                </a:r>
                <a:endPara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35" name="Group 5">
              <a:extLst>
                <a:ext uri="{FF2B5EF4-FFF2-40B4-BE49-F238E27FC236}">
                  <a16:creationId xmlns:a16="http://schemas.microsoft.com/office/drawing/2014/main" xmlns="" id="{47878006-72CD-4DBA-AA6D-1500385552D1}"/>
                </a:ext>
              </a:extLst>
            </p:cNvPr>
            <p:cNvGrpSpPr/>
            <p:nvPr/>
          </p:nvGrpSpPr>
          <p:grpSpPr>
            <a:xfrm>
              <a:off x="8234500" y="4314386"/>
              <a:ext cx="905056" cy="905056"/>
              <a:chOff x="13165417" y="7738927"/>
              <a:chExt cx="1450332" cy="1450332"/>
            </a:xfrm>
          </p:grpSpPr>
          <p:grpSp>
            <p:nvGrpSpPr>
              <p:cNvPr id="36" name="Group 53">
                <a:extLst>
                  <a:ext uri="{FF2B5EF4-FFF2-40B4-BE49-F238E27FC236}">
                    <a16:creationId xmlns:a16="http://schemas.microsoft.com/office/drawing/2014/main" xmlns="" id="{209D0754-904C-4DA0-B1C4-1F0102356BBA}"/>
                  </a:ext>
                </a:extLst>
              </p:cNvPr>
              <p:cNvGrpSpPr/>
              <p:nvPr/>
            </p:nvGrpSpPr>
            <p:grpSpPr>
              <a:xfrm>
                <a:off x="13165417" y="7738927"/>
                <a:ext cx="1450332" cy="1450332"/>
                <a:chOff x="912987" y="3985306"/>
                <a:chExt cx="1332461" cy="1332461"/>
              </a:xfrm>
            </p:grpSpPr>
            <p:sp>
              <p:nvSpPr>
                <p:cNvPr id="38" name="Oval 54">
                  <a:extLst>
                    <a:ext uri="{FF2B5EF4-FFF2-40B4-BE49-F238E27FC236}">
                      <a16:creationId xmlns:a16="http://schemas.microsoft.com/office/drawing/2014/main" xmlns="" id="{E31664AD-BB41-4A6A-88D1-238BA08A6FB9}"/>
                    </a:ext>
                  </a:extLst>
                </p:cNvPr>
                <p:cNvSpPr/>
                <p:nvPr/>
              </p:nvSpPr>
              <p:spPr>
                <a:xfrm>
                  <a:off x="912987" y="3985306"/>
                  <a:ext cx="1332461" cy="1332461"/>
                </a:xfrm>
                <a:prstGeom prst="ellipse">
                  <a:avLst/>
                </a:prstGeom>
                <a:solidFill>
                  <a:srgbClr val="595959">
                    <a:alpha val="2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795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Oval 57">
                  <a:extLst>
                    <a:ext uri="{FF2B5EF4-FFF2-40B4-BE49-F238E27FC236}">
                      <a16:creationId xmlns:a16="http://schemas.microsoft.com/office/drawing/2014/main" xmlns="" id="{FA97727D-68FC-434E-80B3-6F98C8FB0C1A}"/>
                    </a:ext>
                  </a:extLst>
                </p:cNvPr>
                <p:cNvSpPr/>
                <p:nvPr/>
              </p:nvSpPr>
              <p:spPr>
                <a:xfrm>
                  <a:off x="1008481" y="4080800"/>
                  <a:ext cx="1141474" cy="1141474"/>
                </a:xfrm>
                <a:prstGeom prst="ellipse">
                  <a:avLst/>
                </a:prstGeom>
                <a:solidFill>
                  <a:srgbClr val="595959">
                    <a:alpha val="3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795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Oval 58">
                  <a:extLst>
                    <a:ext uri="{FF2B5EF4-FFF2-40B4-BE49-F238E27FC236}">
                      <a16:creationId xmlns:a16="http://schemas.microsoft.com/office/drawing/2014/main" xmlns="" id="{FD28A48C-983D-4DCC-A3DC-21C82F02BE50}"/>
                    </a:ext>
                  </a:extLst>
                </p:cNvPr>
                <p:cNvSpPr/>
                <p:nvPr/>
              </p:nvSpPr>
              <p:spPr>
                <a:xfrm>
                  <a:off x="1108900" y="4181219"/>
                  <a:ext cx="940635" cy="940635"/>
                </a:xfrm>
                <a:prstGeom prst="ellipse">
                  <a:avLst/>
                </a:prstGeom>
                <a:solidFill>
                  <a:srgbClr val="4D62FD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9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7" name="Freeform 85">
                <a:extLst>
                  <a:ext uri="{FF2B5EF4-FFF2-40B4-BE49-F238E27FC236}">
                    <a16:creationId xmlns:a16="http://schemas.microsoft.com/office/drawing/2014/main" xmlns="" id="{302EF31B-E14E-4E76-BFCF-5B005A5F06A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646917" y="8297009"/>
                <a:ext cx="487333" cy="334169"/>
              </a:xfrm>
              <a:custGeom>
                <a:avLst/>
                <a:gdLst>
                  <a:gd name="T0" fmla="*/ 640 w 735"/>
                  <a:gd name="T1" fmla="*/ 155 h 501"/>
                  <a:gd name="T2" fmla="*/ 564 w 735"/>
                  <a:gd name="T3" fmla="*/ 31 h 501"/>
                  <a:gd name="T4" fmla="*/ 448 w 735"/>
                  <a:gd name="T5" fmla="*/ 0 h 501"/>
                  <a:gd name="T6" fmla="*/ 379 w 735"/>
                  <a:gd name="T7" fmla="*/ 27 h 501"/>
                  <a:gd name="T8" fmla="*/ 341 w 735"/>
                  <a:gd name="T9" fmla="*/ 84 h 501"/>
                  <a:gd name="T10" fmla="*/ 308 w 735"/>
                  <a:gd name="T11" fmla="*/ 57 h 501"/>
                  <a:gd name="T12" fmla="*/ 188 w 735"/>
                  <a:gd name="T13" fmla="*/ 45 h 501"/>
                  <a:gd name="T14" fmla="*/ 101 w 735"/>
                  <a:gd name="T15" fmla="*/ 136 h 501"/>
                  <a:gd name="T16" fmla="*/ 76 w 735"/>
                  <a:gd name="T17" fmla="*/ 228 h 501"/>
                  <a:gd name="T18" fmla="*/ 7 w 735"/>
                  <a:gd name="T19" fmla="*/ 312 h 501"/>
                  <a:gd name="T20" fmla="*/ 25 w 735"/>
                  <a:gd name="T21" fmla="*/ 437 h 501"/>
                  <a:gd name="T22" fmla="*/ 144 w 735"/>
                  <a:gd name="T23" fmla="*/ 501 h 501"/>
                  <a:gd name="T24" fmla="*/ 322 w 735"/>
                  <a:gd name="T25" fmla="*/ 501 h 501"/>
                  <a:gd name="T26" fmla="*/ 445 w 735"/>
                  <a:gd name="T27" fmla="*/ 501 h 501"/>
                  <a:gd name="T28" fmla="*/ 551 w 735"/>
                  <a:gd name="T29" fmla="*/ 501 h 501"/>
                  <a:gd name="T30" fmla="*/ 589 w 735"/>
                  <a:gd name="T31" fmla="*/ 501 h 501"/>
                  <a:gd name="T32" fmla="*/ 692 w 735"/>
                  <a:gd name="T33" fmla="*/ 458 h 501"/>
                  <a:gd name="T34" fmla="*/ 733 w 735"/>
                  <a:gd name="T35" fmla="*/ 332 h 501"/>
                  <a:gd name="T36" fmla="*/ 673 w 735"/>
                  <a:gd name="T37" fmla="*/ 239 h 501"/>
                  <a:gd name="T38" fmla="*/ 498 w 735"/>
                  <a:gd name="T39" fmla="*/ 472 h 501"/>
                  <a:gd name="T40" fmla="*/ 404 w 735"/>
                  <a:gd name="T41" fmla="*/ 472 h 501"/>
                  <a:gd name="T42" fmla="*/ 370 w 735"/>
                  <a:gd name="T43" fmla="*/ 472 h 501"/>
                  <a:gd name="T44" fmla="*/ 413 w 735"/>
                  <a:gd name="T45" fmla="*/ 428 h 501"/>
                  <a:gd name="T46" fmla="*/ 482 w 735"/>
                  <a:gd name="T47" fmla="*/ 360 h 501"/>
                  <a:gd name="T48" fmla="*/ 491 w 735"/>
                  <a:gd name="T49" fmla="*/ 346 h 501"/>
                  <a:gd name="T50" fmla="*/ 448 w 735"/>
                  <a:gd name="T51" fmla="*/ 340 h 501"/>
                  <a:gd name="T52" fmla="*/ 430 w 735"/>
                  <a:gd name="T53" fmla="*/ 339 h 501"/>
                  <a:gd name="T54" fmla="*/ 430 w 735"/>
                  <a:gd name="T55" fmla="*/ 283 h 501"/>
                  <a:gd name="T56" fmla="*/ 430 w 735"/>
                  <a:gd name="T57" fmla="*/ 173 h 501"/>
                  <a:gd name="T58" fmla="*/ 418 w 735"/>
                  <a:gd name="T59" fmla="*/ 168 h 501"/>
                  <a:gd name="T60" fmla="*/ 341 w 735"/>
                  <a:gd name="T61" fmla="*/ 168 h 501"/>
                  <a:gd name="T62" fmla="*/ 293 w 735"/>
                  <a:gd name="T63" fmla="*/ 170 h 501"/>
                  <a:gd name="T64" fmla="*/ 290 w 735"/>
                  <a:gd name="T65" fmla="*/ 207 h 501"/>
                  <a:gd name="T66" fmla="*/ 290 w 735"/>
                  <a:gd name="T67" fmla="*/ 317 h 501"/>
                  <a:gd name="T68" fmla="*/ 288 w 735"/>
                  <a:gd name="T69" fmla="*/ 340 h 501"/>
                  <a:gd name="T70" fmla="*/ 244 w 735"/>
                  <a:gd name="T71" fmla="*/ 340 h 501"/>
                  <a:gd name="T72" fmla="*/ 236 w 735"/>
                  <a:gd name="T73" fmla="*/ 353 h 501"/>
                  <a:gd name="T74" fmla="*/ 306 w 735"/>
                  <a:gd name="T75" fmla="*/ 422 h 501"/>
                  <a:gd name="T76" fmla="*/ 354 w 735"/>
                  <a:gd name="T77" fmla="*/ 470 h 501"/>
                  <a:gd name="T78" fmla="*/ 272 w 735"/>
                  <a:gd name="T79" fmla="*/ 472 h 501"/>
                  <a:gd name="T80" fmla="*/ 199 w 735"/>
                  <a:gd name="T81" fmla="*/ 472 h 501"/>
                  <a:gd name="T82" fmla="*/ 178 w 735"/>
                  <a:gd name="T83" fmla="*/ 472 h 501"/>
                  <a:gd name="T84" fmla="*/ 73 w 735"/>
                  <a:gd name="T85" fmla="*/ 417 h 501"/>
                  <a:gd name="T86" fmla="*/ 57 w 735"/>
                  <a:gd name="T87" fmla="*/ 312 h 501"/>
                  <a:gd name="T88" fmla="*/ 119 w 735"/>
                  <a:gd name="T89" fmla="*/ 243 h 501"/>
                  <a:gd name="T90" fmla="*/ 131 w 735"/>
                  <a:gd name="T91" fmla="*/ 186 h 501"/>
                  <a:gd name="T92" fmla="*/ 194 w 735"/>
                  <a:gd name="T93" fmla="*/ 97 h 501"/>
                  <a:gd name="T94" fmla="*/ 304 w 735"/>
                  <a:gd name="T95" fmla="*/ 97 h 501"/>
                  <a:gd name="T96" fmla="*/ 350 w 735"/>
                  <a:gd name="T97" fmla="*/ 141 h 501"/>
                  <a:gd name="T98" fmla="*/ 368 w 735"/>
                  <a:gd name="T99" fmla="*/ 97 h 501"/>
                  <a:gd name="T100" fmla="*/ 441 w 735"/>
                  <a:gd name="T101" fmla="*/ 52 h 501"/>
                  <a:gd name="T102" fmla="*/ 559 w 735"/>
                  <a:gd name="T103" fmla="*/ 95 h 501"/>
                  <a:gd name="T104" fmla="*/ 598 w 735"/>
                  <a:gd name="T105" fmla="*/ 218 h 501"/>
                  <a:gd name="T106" fmla="*/ 646 w 735"/>
                  <a:gd name="T107" fmla="*/ 262 h 501"/>
                  <a:gd name="T108" fmla="*/ 687 w 735"/>
                  <a:gd name="T109" fmla="*/ 351 h 501"/>
                  <a:gd name="T110" fmla="*/ 632 w 735"/>
                  <a:gd name="T111" fmla="*/ 451 h 5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35" h="501">
                    <a:moveTo>
                      <a:pt x="632" y="219"/>
                    </a:moveTo>
                    <a:lnTo>
                      <a:pt x="635" y="209"/>
                    </a:lnTo>
                    <a:lnTo>
                      <a:pt x="639" y="196"/>
                    </a:lnTo>
                    <a:lnTo>
                      <a:pt x="640" y="173"/>
                    </a:lnTo>
                    <a:lnTo>
                      <a:pt x="640" y="155"/>
                    </a:lnTo>
                    <a:lnTo>
                      <a:pt x="637" y="139"/>
                    </a:lnTo>
                    <a:lnTo>
                      <a:pt x="626" y="107"/>
                    </a:lnTo>
                    <a:lnTo>
                      <a:pt x="610" y="77"/>
                    </a:lnTo>
                    <a:lnTo>
                      <a:pt x="589" y="52"/>
                    </a:lnTo>
                    <a:lnTo>
                      <a:pt x="564" y="31"/>
                    </a:lnTo>
                    <a:lnTo>
                      <a:pt x="534" y="13"/>
                    </a:lnTo>
                    <a:lnTo>
                      <a:pt x="502" y="4"/>
                    </a:lnTo>
                    <a:lnTo>
                      <a:pt x="486" y="0"/>
                    </a:lnTo>
                    <a:lnTo>
                      <a:pt x="468" y="0"/>
                    </a:lnTo>
                    <a:lnTo>
                      <a:pt x="448" y="0"/>
                    </a:lnTo>
                    <a:lnTo>
                      <a:pt x="430" y="4"/>
                    </a:lnTo>
                    <a:lnTo>
                      <a:pt x="414" y="8"/>
                    </a:lnTo>
                    <a:lnTo>
                      <a:pt x="400" y="13"/>
                    </a:lnTo>
                    <a:lnTo>
                      <a:pt x="388" y="20"/>
                    </a:lnTo>
                    <a:lnTo>
                      <a:pt x="379" y="27"/>
                    </a:lnTo>
                    <a:lnTo>
                      <a:pt x="363" y="41"/>
                    </a:lnTo>
                    <a:lnTo>
                      <a:pt x="352" y="57"/>
                    </a:lnTo>
                    <a:lnTo>
                      <a:pt x="345" y="72"/>
                    </a:lnTo>
                    <a:lnTo>
                      <a:pt x="341" y="81"/>
                    </a:lnTo>
                    <a:lnTo>
                      <a:pt x="341" y="84"/>
                    </a:lnTo>
                    <a:lnTo>
                      <a:pt x="341" y="84"/>
                    </a:lnTo>
                    <a:lnTo>
                      <a:pt x="340" y="82"/>
                    </a:lnTo>
                    <a:lnTo>
                      <a:pt x="333" y="75"/>
                    </a:lnTo>
                    <a:lnTo>
                      <a:pt x="322" y="66"/>
                    </a:lnTo>
                    <a:lnTo>
                      <a:pt x="308" y="57"/>
                    </a:lnTo>
                    <a:lnTo>
                      <a:pt x="290" y="49"/>
                    </a:lnTo>
                    <a:lnTo>
                      <a:pt x="269" y="41"/>
                    </a:lnTo>
                    <a:lnTo>
                      <a:pt x="244" y="36"/>
                    </a:lnTo>
                    <a:lnTo>
                      <a:pt x="215" y="38"/>
                    </a:lnTo>
                    <a:lnTo>
                      <a:pt x="188" y="45"/>
                    </a:lnTo>
                    <a:lnTo>
                      <a:pt x="164" y="57"/>
                    </a:lnTo>
                    <a:lnTo>
                      <a:pt x="144" y="72"/>
                    </a:lnTo>
                    <a:lnTo>
                      <a:pt x="126" y="91"/>
                    </a:lnTo>
                    <a:lnTo>
                      <a:pt x="112" y="113"/>
                    </a:lnTo>
                    <a:lnTo>
                      <a:pt x="101" y="136"/>
                    </a:lnTo>
                    <a:lnTo>
                      <a:pt x="96" y="161"/>
                    </a:lnTo>
                    <a:lnTo>
                      <a:pt x="92" y="187"/>
                    </a:lnTo>
                    <a:lnTo>
                      <a:pt x="94" y="203"/>
                    </a:lnTo>
                    <a:lnTo>
                      <a:pt x="98" y="219"/>
                    </a:lnTo>
                    <a:lnTo>
                      <a:pt x="76" y="228"/>
                    </a:lnTo>
                    <a:lnTo>
                      <a:pt x="59" y="241"/>
                    </a:lnTo>
                    <a:lnTo>
                      <a:pt x="42" y="255"/>
                    </a:lnTo>
                    <a:lnTo>
                      <a:pt x="26" y="271"/>
                    </a:lnTo>
                    <a:lnTo>
                      <a:pt x="16" y="291"/>
                    </a:lnTo>
                    <a:lnTo>
                      <a:pt x="7" y="312"/>
                    </a:lnTo>
                    <a:lnTo>
                      <a:pt x="2" y="333"/>
                    </a:lnTo>
                    <a:lnTo>
                      <a:pt x="0" y="355"/>
                    </a:lnTo>
                    <a:lnTo>
                      <a:pt x="2" y="385"/>
                    </a:lnTo>
                    <a:lnTo>
                      <a:pt x="10" y="412"/>
                    </a:lnTo>
                    <a:lnTo>
                      <a:pt x="25" y="437"/>
                    </a:lnTo>
                    <a:lnTo>
                      <a:pt x="42" y="458"/>
                    </a:lnTo>
                    <a:lnTo>
                      <a:pt x="64" y="476"/>
                    </a:lnTo>
                    <a:lnTo>
                      <a:pt x="89" y="488"/>
                    </a:lnTo>
                    <a:lnTo>
                      <a:pt x="115" y="497"/>
                    </a:lnTo>
                    <a:lnTo>
                      <a:pt x="144" y="501"/>
                    </a:lnTo>
                    <a:lnTo>
                      <a:pt x="185" y="501"/>
                    </a:lnTo>
                    <a:lnTo>
                      <a:pt x="222" y="501"/>
                    </a:lnTo>
                    <a:lnTo>
                      <a:pt x="258" y="501"/>
                    </a:lnTo>
                    <a:lnTo>
                      <a:pt x="292" y="501"/>
                    </a:lnTo>
                    <a:lnTo>
                      <a:pt x="322" y="501"/>
                    </a:lnTo>
                    <a:lnTo>
                      <a:pt x="350" y="501"/>
                    </a:lnTo>
                    <a:lnTo>
                      <a:pt x="377" y="501"/>
                    </a:lnTo>
                    <a:lnTo>
                      <a:pt x="402" y="501"/>
                    </a:lnTo>
                    <a:lnTo>
                      <a:pt x="423" y="501"/>
                    </a:lnTo>
                    <a:lnTo>
                      <a:pt x="445" y="501"/>
                    </a:lnTo>
                    <a:lnTo>
                      <a:pt x="464" y="501"/>
                    </a:lnTo>
                    <a:lnTo>
                      <a:pt x="480" y="501"/>
                    </a:lnTo>
                    <a:lnTo>
                      <a:pt x="511" y="501"/>
                    </a:lnTo>
                    <a:lnTo>
                      <a:pt x="534" y="501"/>
                    </a:lnTo>
                    <a:lnTo>
                      <a:pt x="551" y="501"/>
                    </a:lnTo>
                    <a:lnTo>
                      <a:pt x="566" y="501"/>
                    </a:lnTo>
                    <a:lnTo>
                      <a:pt x="576" y="501"/>
                    </a:lnTo>
                    <a:lnTo>
                      <a:pt x="582" y="501"/>
                    </a:lnTo>
                    <a:lnTo>
                      <a:pt x="587" y="501"/>
                    </a:lnTo>
                    <a:lnTo>
                      <a:pt x="589" y="501"/>
                    </a:lnTo>
                    <a:lnTo>
                      <a:pt x="589" y="501"/>
                    </a:lnTo>
                    <a:lnTo>
                      <a:pt x="619" y="497"/>
                    </a:lnTo>
                    <a:lnTo>
                      <a:pt x="646" y="488"/>
                    </a:lnTo>
                    <a:lnTo>
                      <a:pt x="671" y="476"/>
                    </a:lnTo>
                    <a:lnTo>
                      <a:pt x="692" y="458"/>
                    </a:lnTo>
                    <a:lnTo>
                      <a:pt x="710" y="437"/>
                    </a:lnTo>
                    <a:lnTo>
                      <a:pt x="722" y="412"/>
                    </a:lnTo>
                    <a:lnTo>
                      <a:pt x="731" y="385"/>
                    </a:lnTo>
                    <a:lnTo>
                      <a:pt x="735" y="355"/>
                    </a:lnTo>
                    <a:lnTo>
                      <a:pt x="733" y="332"/>
                    </a:lnTo>
                    <a:lnTo>
                      <a:pt x="726" y="308"/>
                    </a:lnTo>
                    <a:lnTo>
                      <a:pt x="717" y="289"/>
                    </a:lnTo>
                    <a:lnTo>
                      <a:pt x="706" y="269"/>
                    </a:lnTo>
                    <a:lnTo>
                      <a:pt x="690" y="253"/>
                    </a:lnTo>
                    <a:lnTo>
                      <a:pt x="673" y="239"/>
                    </a:lnTo>
                    <a:lnTo>
                      <a:pt x="653" y="228"/>
                    </a:lnTo>
                    <a:lnTo>
                      <a:pt x="632" y="219"/>
                    </a:lnTo>
                    <a:close/>
                    <a:moveTo>
                      <a:pt x="560" y="472"/>
                    </a:moveTo>
                    <a:lnTo>
                      <a:pt x="527" y="472"/>
                    </a:lnTo>
                    <a:lnTo>
                      <a:pt x="498" y="472"/>
                    </a:lnTo>
                    <a:lnTo>
                      <a:pt x="471" y="472"/>
                    </a:lnTo>
                    <a:lnTo>
                      <a:pt x="450" y="472"/>
                    </a:lnTo>
                    <a:lnTo>
                      <a:pt x="432" y="472"/>
                    </a:lnTo>
                    <a:lnTo>
                      <a:pt x="416" y="472"/>
                    </a:lnTo>
                    <a:lnTo>
                      <a:pt x="404" y="472"/>
                    </a:lnTo>
                    <a:lnTo>
                      <a:pt x="393" y="472"/>
                    </a:lnTo>
                    <a:lnTo>
                      <a:pt x="386" y="472"/>
                    </a:lnTo>
                    <a:lnTo>
                      <a:pt x="379" y="472"/>
                    </a:lnTo>
                    <a:lnTo>
                      <a:pt x="372" y="472"/>
                    </a:lnTo>
                    <a:lnTo>
                      <a:pt x="370" y="472"/>
                    </a:lnTo>
                    <a:lnTo>
                      <a:pt x="370" y="472"/>
                    </a:lnTo>
                    <a:lnTo>
                      <a:pt x="374" y="467"/>
                    </a:lnTo>
                    <a:lnTo>
                      <a:pt x="379" y="461"/>
                    </a:lnTo>
                    <a:lnTo>
                      <a:pt x="393" y="445"/>
                    </a:lnTo>
                    <a:lnTo>
                      <a:pt x="413" y="428"/>
                    </a:lnTo>
                    <a:lnTo>
                      <a:pt x="432" y="406"/>
                    </a:lnTo>
                    <a:lnTo>
                      <a:pt x="454" y="387"/>
                    </a:lnTo>
                    <a:lnTo>
                      <a:pt x="470" y="371"/>
                    </a:lnTo>
                    <a:lnTo>
                      <a:pt x="477" y="365"/>
                    </a:lnTo>
                    <a:lnTo>
                      <a:pt x="482" y="360"/>
                    </a:lnTo>
                    <a:lnTo>
                      <a:pt x="486" y="356"/>
                    </a:lnTo>
                    <a:lnTo>
                      <a:pt x="486" y="355"/>
                    </a:lnTo>
                    <a:lnTo>
                      <a:pt x="487" y="353"/>
                    </a:lnTo>
                    <a:lnTo>
                      <a:pt x="491" y="348"/>
                    </a:lnTo>
                    <a:lnTo>
                      <a:pt x="491" y="346"/>
                    </a:lnTo>
                    <a:lnTo>
                      <a:pt x="491" y="344"/>
                    </a:lnTo>
                    <a:lnTo>
                      <a:pt x="487" y="342"/>
                    </a:lnTo>
                    <a:lnTo>
                      <a:pt x="482" y="340"/>
                    </a:lnTo>
                    <a:lnTo>
                      <a:pt x="466" y="340"/>
                    </a:lnTo>
                    <a:lnTo>
                      <a:pt x="448" y="340"/>
                    </a:lnTo>
                    <a:lnTo>
                      <a:pt x="441" y="340"/>
                    </a:lnTo>
                    <a:lnTo>
                      <a:pt x="436" y="340"/>
                    </a:lnTo>
                    <a:lnTo>
                      <a:pt x="432" y="340"/>
                    </a:lnTo>
                    <a:lnTo>
                      <a:pt x="430" y="340"/>
                    </a:lnTo>
                    <a:lnTo>
                      <a:pt x="430" y="339"/>
                    </a:lnTo>
                    <a:lnTo>
                      <a:pt x="430" y="335"/>
                    </a:lnTo>
                    <a:lnTo>
                      <a:pt x="430" y="328"/>
                    </a:lnTo>
                    <a:lnTo>
                      <a:pt x="430" y="317"/>
                    </a:lnTo>
                    <a:lnTo>
                      <a:pt x="430" y="303"/>
                    </a:lnTo>
                    <a:lnTo>
                      <a:pt x="430" y="283"/>
                    </a:lnTo>
                    <a:lnTo>
                      <a:pt x="430" y="244"/>
                    </a:lnTo>
                    <a:lnTo>
                      <a:pt x="430" y="223"/>
                    </a:lnTo>
                    <a:lnTo>
                      <a:pt x="430" y="203"/>
                    </a:lnTo>
                    <a:lnTo>
                      <a:pt x="430" y="187"/>
                    </a:lnTo>
                    <a:lnTo>
                      <a:pt x="430" y="173"/>
                    </a:lnTo>
                    <a:lnTo>
                      <a:pt x="430" y="173"/>
                    </a:lnTo>
                    <a:lnTo>
                      <a:pt x="429" y="171"/>
                    </a:lnTo>
                    <a:lnTo>
                      <a:pt x="427" y="170"/>
                    </a:lnTo>
                    <a:lnTo>
                      <a:pt x="420" y="168"/>
                    </a:lnTo>
                    <a:lnTo>
                      <a:pt x="418" y="168"/>
                    </a:lnTo>
                    <a:lnTo>
                      <a:pt x="413" y="168"/>
                    </a:lnTo>
                    <a:lnTo>
                      <a:pt x="400" y="168"/>
                    </a:lnTo>
                    <a:lnTo>
                      <a:pt x="382" y="168"/>
                    </a:lnTo>
                    <a:lnTo>
                      <a:pt x="361" y="168"/>
                    </a:lnTo>
                    <a:lnTo>
                      <a:pt x="341" y="168"/>
                    </a:lnTo>
                    <a:lnTo>
                      <a:pt x="322" y="168"/>
                    </a:lnTo>
                    <a:lnTo>
                      <a:pt x="308" y="168"/>
                    </a:lnTo>
                    <a:lnTo>
                      <a:pt x="302" y="168"/>
                    </a:lnTo>
                    <a:lnTo>
                      <a:pt x="299" y="168"/>
                    </a:lnTo>
                    <a:lnTo>
                      <a:pt x="293" y="170"/>
                    </a:lnTo>
                    <a:lnTo>
                      <a:pt x="292" y="173"/>
                    </a:lnTo>
                    <a:lnTo>
                      <a:pt x="290" y="177"/>
                    </a:lnTo>
                    <a:lnTo>
                      <a:pt x="290" y="178"/>
                    </a:lnTo>
                    <a:lnTo>
                      <a:pt x="290" y="191"/>
                    </a:lnTo>
                    <a:lnTo>
                      <a:pt x="290" y="207"/>
                    </a:lnTo>
                    <a:lnTo>
                      <a:pt x="290" y="225"/>
                    </a:lnTo>
                    <a:lnTo>
                      <a:pt x="290" y="244"/>
                    </a:lnTo>
                    <a:lnTo>
                      <a:pt x="290" y="283"/>
                    </a:lnTo>
                    <a:lnTo>
                      <a:pt x="290" y="303"/>
                    </a:lnTo>
                    <a:lnTo>
                      <a:pt x="290" y="317"/>
                    </a:lnTo>
                    <a:lnTo>
                      <a:pt x="290" y="328"/>
                    </a:lnTo>
                    <a:lnTo>
                      <a:pt x="290" y="335"/>
                    </a:lnTo>
                    <a:lnTo>
                      <a:pt x="290" y="339"/>
                    </a:lnTo>
                    <a:lnTo>
                      <a:pt x="290" y="340"/>
                    </a:lnTo>
                    <a:lnTo>
                      <a:pt x="288" y="340"/>
                    </a:lnTo>
                    <a:lnTo>
                      <a:pt x="285" y="340"/>
                    </a:lnTo>
                    <a:lnTo>
                      <a:pt x="277" y="340"/>
                    </a:lnTo>
                    <a:lnTo>
                      <a:pt x="269" y="340"/>
                    </a:lnTo>
                    <a:lnTo>
                      <a:pt x="253" y="340"/>
                    </a:lnTo>
                    <a:lnTo>
                      <a:pt x="244" y="340"/>
                    </a:lnTo>
                    <a:lnTo>
                      <a:pt x="238" y="340"/>
                    </a:lnTo>
                    <a:lnTo>
                      <a:pt x="235" y="342"/>
                    </a:lnTo>
                    <a:lnTo>
                      <a:pt x="233" y="344"/>
                    </a:lnTo>
                    <a:lnTo>
                      <a:pt x="233" y="348"/>
                    </a:lnTo>
                    <a:lnTo>
                      <a:pt x="236" y="353"/>
                    </a:lnTo>
                    <a:lnTo>
                      <a:pt x="238" y="355"/>
                    </a:lnTo>
                    <a:lnTo>
                      <a:pt x="258" y="376"/>
                    </a:lnTo>
                    <a:lnTo>
                      <a:pt x="277" y="394"/>
                    </a:lnTo>
                    <a:lnTo>
                      <a:pt x="292" y="410"/>
                    </a:lnTo>
                    <a:lnTo>
                      <a:pt x="306" y="422"/>
                    </a:lnTo>
                    <a:lnTo>
                      <a:pt x="317" y="435"/>
                    </a:lnTo>
                    <a:lnTo>
                      <a:pt x="327" y="444"/>
                    </a:lnTo>
                    <a:lnTo>
                      <a:pt x="340" y="458"/>
                    </a:lnTo>
                    <a:lnTo>
                      <a:pt x="349" y="465"/>
                    </a:lnTo>
                    <a:lnTo>
                      <a:pt x="354" y="470"/>
                    </a:lnTo>
                    <a:lnTo>
                      <a:pt x="356" y="472"/>
                    </a:lnTo>
                    <a:lnTo>
                      <a:pt x="356" y="472"/>
                    </a:lnTo>
                    <a:lnTo>
                      <a:pt x="324" y="472"/>
                    </a:lnTo>
                    <a:lnTo>
                      <a:pt x="297" y="472"/>
                    </a:lnTo>
                    <a:lnTo>
                      <a:pt x="272" y="472"/>
                    </a:lnTo>
                    <a:lnTo>
                      <a:pt x="253" y="472"/>
                    </a:lnTo>
                    <a:lnTo>
                      <a:pt x="235" y="472"/>
                    </a:lnTo>
                    <a:lnTo>
                      <a:pt x="220" y="472"/>
                    </a:lnTo>
                    <a:lnTo>
                      <a:pt x="208" y="472"/>
                    </a:lnTo>
                    <a:lnTo>
                      <a:pt x="199" y="472"/>
                    </a:lnTo>
                    <a:lnTo>
                      <a:pt x="192" y="472"/>
                    </a:lnTo>
                    <a:lnTo>
                      <a:pt x="187" y="472"/>
                    </a:lnTo>
                    <a:lnTo>
                      <a:pt x="180" y="472"/>
                    </a:lnTo>
                    <a:lnTo>
                      <a:pt x="178" y="472"/>
                    </a:lnTo>
                    <a:lnTo>
                      <a:pt x="178" y="472"/>
                    </a:lnTo>
                    <a:lnTo>
                      <a:pt x="151" y="469"/>
                    </a:lnTo>
                    <a:lnTo>
                      <a:pt x="128" y="461"/>
                    </a:lnTo>
                    <a:lnTo>
                      <a:pt x="107" y="451"/>
                    </a:lnTo>
                    <a:lnTo>
                      <a:pt x="87" y="437"/>
                    </a:lnTo>
                    <a:lnTo>
                      <a:pt x="73" y="417"/>
                    </a:lnTo>
                    <a:lnTo>
                      <a:pt x="60" y="397"/>
                    </a:lnTo>
                    <a:lnTo>
                      <a:pt x="53" y="374"/>
                    </a:lnTo>
                    <a:lnTo>
                      <a:pt x="51" y="351"/>
                    </a:lnTo>
                    <a:lnTo>
                      <a:pt x="53" y="330"/>
                    </a:lnTo>
                    <a:lnTo>
                      <a:pt x="57" y="312"/>
                    </a:lnTo>
                    <a:lnTo>
                      <a:pt x="66" y="294"/>
                    </a:lnTo>
                    <a:lnTo>
                      <a:pt x="75" y="278"/>
                    </a:lnTo>
                    <a:lnTo>
                      <a:pt x="87" y="264"/>
                    </a:lnTo>
                    <a:lnTo>
                      <a:pt x="103" y="251"/>
                    </a:lnTo>
                    <a:lnTo>
                      <a:pt x="119" y="243"/>
                    </a:lnTo>
                    <a:lnTo>
                      <a:pt x="135" y="234"/>
                    </a:lnTo>
                    <a:lnTo>
                      <a:pt x="133" y="226"/>
                    </a:lnTo>
                    <a:lnTo>
                      <a:pt x="131" y="219"/>
                    </a:lnTo>
                    <a:lnTo>
                      <a:pt x="130" y="205"/>
                    </a:lnTo>
                    <a:lnTo>
                      <a:pt x="131" y="186"/>
                    </a:lnTo>
                    <a:lnTo>
                      <a:pt x="139" y="164"/>
                    </a:lnTo>
                    <a:lnTo>
                      <a:pt x="147" y="145"/>
                    </a:lnTo>
                    <a:lnTo>
                      <a:pt x="160" y="127"/>
                    </a:lnTo>
                    <a:lnTo>
                      <a:pt x="176" y="111"/>
                    </a:lnTo>
                    <a:lnTo>
                      <a:pt x="194" y="97"/>
                    </a:lnTo>
                    <a:lnTo>
                      <a:pt x="215" y="86"/>
                    </a:lnTo>
                    <a:lnTo>
                      <a:pt x="238" y="79"/>
                    </a:lnTo>
                    <a:lnTo>
                      <a:pt x="263" y="81"/>
                    </a:lnTo>
                    <a:lnTo>
                      <a:pt x="285" y="88"/>
                    </a:lnTo>
                    <a:lnTo>
                      <a:pt x="304" y="97"/>
                    </a:lnTo>
                    <a:lnTo>
                      <a:pt x="320" y="109"/>
                    </a:lnTo>
                    <a:lnTo>
                      <a:pt x="334" y="120"/>
                    </a:lnTo>
                    <a:lnTo>
                      <a:pt x="343" y="130"/>
                    </a:lnTo>
                    <a:lnTo>
                      <a:pt x="349" y="138"/>
                    </a:lnTo>
                    <a:lnTo>
                      <a:pt x="350" y="141"/>
                    </a:lnTo>
                    <a:lnTo>
                      <a:pt x="350" y="139"/>
                    </a:lnTo>
                    <a:lnTo>
                      <a:pt x="350" y="138"/>
                    </a:lnTo>
                    <a:lnTo>
                      <a:pt x="354" y="127"/>
                    </a:lnTo>
                    <a:lnTo>
                      <a:pt x="359" y="113"/>
                    </a:lnTo>
                    <a:lnTo>
                      <a:pt x="368" y="97"/>
                    </a:lnTo>
                    <a:lnTo>
                      <a:pt x="381" y="79"/>
                    </a:lnTo>
                    <a:lnTo>
                      <a:pt x="400" y="65"/>
                    </a:lnTo>
                    <a:lnTo>
                      <a:pt x="413" y="59"/>
                    </a:lnTo>
                    <a:lnTo>
                      <a:pt x="425" y="56"/>
                    </a:lnTo>
                    <a:lnTo>
                      <a:pt x="441" y="52"/>
                    </a:lnTo>
                    <a:lnTo>
                      <a:pt x="459" y="52"/>
                    </a:lnTo>
                    <a:lnTo>
                      <a:pt x="487" y="54"/>
                    </a:lnTo>
                    <a:lnTo>
                      <a:pt x="514" y="63"/>
                    </a:lnTo>
                    <a:lnTo>
                      <a:pt x="537" y="77"/>
                    </a:lnTo>
                    <a:lnTo>
                      <a:pt x="559" y="95"/>
                    </a:lnTo>
                    <a:lnTo>
                      <a:pt x="575" y="116"/>
                    </a:lnTo>
                    <a:lnTo>
                      <a:pt x="587" y="141"/>
                    </a:lnTo>
                    <a:lnTo>
                      <a:pt x="596" y="168"/>
                    </a:lnTo>
                    <a:lnTo>
                      <a:pt x="598" y="196"/>
                    </a:lnTo>
                    <a:lnTo>
                      <a:pt x="598" y="218"/>
                    </a:lnTo>
                    <a:lnTo>
                      <a:pt x="596" y="226"/>
                    </a:lnTo>
                    <a:lnTo>
                      <a:pt x="594" y="234"/>
                    </a:lnTo>
                    <a:lnTo>
                      <a:pt x="612" y="241"/>
                    </a:lnTo>
                    <a:lnTo>
                      <a:pt x="630" y="250"/>
                    </a:lnTo>
                    <a:lnTo>
                      <a:pt x="646" y="262"/>
                    </a:lnTo>
                    <a:lnTo>
                      <a:pt x="660" y="276"/>
                    </a:lnTo>
                    <a:lnTo>
                      <a:pt x="671" y="292"/>
                    </a:lnTo>
                    <a:lnTo>
                      <a:pt x="680" y="310"/>
                    </a:lnTo>
                    <a:lnTo>
                      <a:pt x="685" y="330"/>
                    </a:lnTo>
                    <a:lnTo>
                      <a:pt x="687" y="351"/>
                    </a:lnTo>
                    <a:lnTo>
                      <a:pt x="685" y="374"/>
                    </a:lnTo>
                    <a:lnTo>
                      <a:pt x="678" y="397"/>
                    </a:lnTo>
                    <a:lnTo>
                      <a:pt x="665" y="417"/>
                    </a:lnTo>
                    <a:lnTo>
                      <a:pt x="651" y="437"/>
                    </a:lnTo>
                    <a:lnTo>
                      <a:pt x="632" y="451"/>
                    </a:lnTo>
                    <a:lnTo>
                      <a:pt x="610" y="461"/>
                    </a:lnTo>
                    <a:lnTo>
                      <a:pt x="587" y="469"/>
                    </a:lnTo>
                    <a:lnTo>
                      <a:pt x="560" y="472"/>
                    </a:ln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158" tIns="45578" rIns="91158" bIns="4557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95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3" name="组合 42">
            <a:extLst>
              <a:ext uri="{FF2B5EF4-FFF2-40B4-BE49-F238E27FC236}">
                <a16:creationId xmlns:a16="http://schemas.microsoft.com/office/drawing/2014/main" xmlns="" id="{DFC6B04E-CAC7-4D19-AEF8-D4AC6D10B3B5}"/>
              </a:ext>
            </a:extLst>
          </p:cNvPr>
          <p:cNvGrpSpPr/>
          <p:nvPr/>
        </p:nvGrpSpPr>
        <p:grpSpPr>
          <a:xfrm>
            <a:off x="8234500" y="3023003"/>
            <a:ext cx="3135623" cy="1066025"/>
            <a:chOff x="8234500" y="3023003"/>
            <a:chExt cx="3135623" cy="1066025"/>
          </a:xfrm>
        </p:grpSpPr>
        <p:grpSp>
          <p:nvGrpSpPr>
            <p:cNvPr id="44" name="Group 50">
              <a:extLst>
                <a:ext uri="{FF2B5EF4-FFF2-40B4-BE49-F238E27FC236}">
                  <a16:creationId xmlns:a16="http://schemas.microsoft.com/office/drawing/2014/main" xmlns="" id="{9AF34750-85AE-4316-82FC-6885F990FBE0}"/>
                </a:ext>
              </a:extLst>
            </p:cNvPr>
            <p:cNvGrpSpPr/>
            <p:nvPr/>
          </p:nvGrpSpPr>
          <p:grpSpPr>
            <a:xfrm>
              <a:off x="9244009" y="3023003"/>
              <a:ext cx="2126114" cy="1066025"/>
              <a:chOff x="1090766" y="688621"/>
              <a:chExt cx="2132703" cy="1069326"/>
            </a:xfrm>
          </p:grpSpPr>
          <p:sp>
            <p:nvSpPr>
              <p:cNvPr id="51" name="Rectangle 51">
                <a:extLst>
                  <a:ext uri="{FF2B5EF4-FFF2-40B4-BE49-F238E27FC236}">
                    <a16:creationId xmlns:a16="http://schemas.microsoft.com/office/drawing/2014/main" xmlns="" id="{63336C48-146B-4057-AE49-6D9268E24B6C}"/>
                  </a:ext>
                </a:extLst>
              </p:cNvPr>
              <p:cNvSpPr/>
              <p:nvPr/>
            </p:nvSpPr>
            <p:spPr>
              <a:xfrm>
                <a:off x="1090766" y="688621"/>
                <a:ext cx="2132703" cy="4013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Rectangle 52">
                <a:extLst>
                  <a:ext uri="{FF2B5EF4-FFF2-40B4-BE49-F238E27FC236}">
                    <a16:creationId xmlns:a16="http://schemas.microsoft.com/office/drawing/2014/main" xmlns="" id="{B92B1727-2615-437A-AE28-71799D4E0A27}"/>
                  </a:ext>
                </a:extLst>
              </p:cNvPr>
              <p:cNvSpPr/>
              <p:nvPr/>
            </p:nvSpPr>
            <p:spPr>
              <a:xfrm>
                <a:off x="1090766" y="967856"/>
                <a:ext cx="2093435" cy="7900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914332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单请您击此处输入您的文本内容加以说明。</a:t>
                </a:r>
                <a:endPara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5" name="Group 4">
              <a:extLst>
                <a:ext uri="{FF2B5EF4-FFF2-40B4-BE49-F238E27FC236}">
                  <a16:creationId xmlns:a16="http://schemas.microsoft.com/office/drawing/2014/main" xmlns="" id="{E3F57FDE-4386-4815-837B-A2B63DE564C8}"/>
                </a:ext>
              </a:extLst>
            </p:cNvPr>
            <p:cNvGrpSpPr/>
            <p:nvPr/>
          </p:nvGrpSpPr>
          <p:grpSpPr>
            <a:xfrm>
              <a:off x="8234500" y="3061276"/>
              <a:ext cx="905056" cy="905056"/>
              <a:chOff x="13165417" y="5730846"/>
              <a:chExt cx="1450332" cy="1450332"/>
            </a:xfrm>
          </p:grpSpPr>
          <p:grpSp>
            <p:nvGrpSpPr>
              <p:cNvPr id="46" name="Group 46">
                <a:extLst>
                  <a:ext uri="{FF2B5EF4-FFF2-40B4-BE49-F238E27FC236}">
                    <a16:creationId xmlns:a16="http://schemas.microsoft.com/office/drawing/2014/main" xmlns="" id="{41B8DE87-3625-44EC-B590-8FF2C6FAE922}"/>
                  </a:ext>
                </a:extLst>
              </p:cNvPr>
              <p:cNvGrpSpPr/>
              <p:nvPr/>
            </p:nvGrpSpPr>
            <p:grpSpPr>
              <a:xfrm>
                <a:off x="13165417" y="5730846"/>
                <a:ext cx="1450332" cy="1450332"/>
                <a:chOff x="912987" y="3985306"/>
                <a:chExt cx="1332461" cy="1332461"/>
              </a:xfrm>
            </p:grpSpPr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xmlns="" id="{CEE67447-275D-450F-9616-E1AEB435BDD7}"/>
                    </a:ext>
                  </a:extLst>
                </p:cNvPr>
                <p:cNvSpPr/>
                <p:nvPr/>
              </p:nvSpPr>
              <p:spPr>
                <a:xfrm>
                  <a:off x="912987" y="3985306"/>
                  <a:ext cx="1332461" cy="1332461"/>
                </a:xfrm>
                <a:prstGeom prst="ellipse">
                  <a:avLst/>
                </a:prstGeom>
                <a:solidFill>
                  <a:srgbClr val="7F7F7F">
                    <a:alpha val="2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795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xmlns="" id="{AEBEC004-F2F4-4241-A057-D884F442EA0D}"/>
                    </a:ext>
                  </a:extLst>
                </p:cNvPr>
                <p:cNvSpPr/>
                <p:nvPr/>
              </p:nvSpPr>
              <p:spPr>
                <a:xfrm>
                  <a:off x="1008481" y="4080800"/>
                  <a:ext cx="1141474" cy="1141474"/>
                </a:xfrm>
                <a:prstGeom prst="ellipse">
                  <a:avLst/>
                </a:prstGeom>
                <a:solidFill>
                  <a:srgbClr val="7F7F7F">
                    <a:alpha val="3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795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xmlns="" id="{79BF67F9-1D55-4615-8BF6-B6C44B6AAD9E}"/>
                    </a:ext>
                  </a:extLst>
                </p:cNvPr>
                <p:cNvSpPr/>
                <p:nvPr/>
              </p:nvSpPr>
              <p:spPr>
                <a:xfrm>
                  <a:off x="1108900" y="4181219"/>
                  <a:ext cx="940635" cy="940635"/>
                </a:xfrm>
                <a:prstGeom prst="ellipse">
                  <a:avLst/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9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47" name="Freeform 277">
                <a:extLst>
                  <a:ext uri="{FF2B5EF4-FFF2-40B4-BE49-F238E27FC236}">
                    <a16:creationId xmlns:a16="http://schemas.microsoft.com/office/drawing/2014/main" xmlns="" id="{7842D1A8-6A15-48FB-A355-50C9E77DD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92572" y="6254930"/>
                <a:ext cx="396023" cy="402164"/>
              </a:xfrm>
              <a:custGeom>
                <a:avLst/>
                <a:gdLst>
                  <a:gd name="T0" fmla="*/ 22 w 678"/>
                  <a:gd name="T1" fmla="*/ 619 h 685"/>
                  <a:gd name="T2" fmla="*/ 185 w 678"/>
                  <a:gd name="T3" fmla="*/ 255 h 685"/>
                  <a:gd name="T4" fmla="*/ 86 w 678"/>
                  <a:gd name="T5" fmla="*/ 157 h 685"/>
                  <a:gd name="T6" fmla="*/ 32 w 678"/>
                  <a:gd name="T7" fmla="*/ 39 h 685"/>
                  <a:gd name="T8" fmla="*/ 152 w 678"/>
                  <a:gd name="T9" fmla="*/ 90 h 685"/>
                  <a:gd name="T10" fmla="*/ 251 w 678"/>
                  <a:gd name="T11" fmla="*/ 188 h 685"/>
                  <a:gd name="T12" fmla="*/ 612 w 678"/>
                  <a:gd name="T13" fmla="*/ 23 h 685"/>
                  <a:gd name="T14" fmla="*/ 588 w 678"/>
                  <a:gd name="T15" fmla="*/ 87 h 685"/>
                  <a:gd name="T16" fmla="*/ 348 w 678"/>
                  <a:gd name="T17" fmla="*/ 285 h 685"/>
                  <a:gd name="T18" fmla="*/ 517 w 678"/>
                  <a:gd name="T19" fmla="*/ 476 h 685"/>
                  <a:gd name="T20" fmla="*/ 640 w 678"/>
                  <a:gd name="T21" fmla="*/ 436 h 685"/>
                  <a:gd name="T22" fmla="*/ 634 w 678"/>
                  <a:gd name="T23" fmla="*/ 461 h 685"/>
                  <a:gd name="T24" fmla="*/ 553 w 678"/>
                  <a:gd name="T25" fmla="*/ 523 h 685"/>
                  <a:gd name="T26" fmla="*/ 561 w 678"/>
                  <a:gd name="T27" fmla="*/ 541 h 685"/>
                  <a:gd name="T28" fmla="*/ 552 w 678"/>
                  <a:gd name="T29" fmla="*/ 549 h 685"/>
                  <a:gd name="T30" fmla="*/ 559 w 678"/>
                  <a:gd name="T31" fmla="*/ 556 h 685"/>
                  <a:gd name="T32" fmla="*/ 559 w 678"/>
                  <a:gd name="T33" fmla="*/ 560 h 685"/>
                  <a:gd name="T34" fmla="*/ 556 w 678"/>
                  <a:gd name="T35" fmla="*/ 560 h 685"/>
                  <a:gd name="T36" fmla="*/ 548 w 678"/>
                  <a:gd name="T37" fmla="*/ 553 h 685"/>
                  <a:gd name="T38" fmla="*/ 541 w 678"/>
                  <a:gd name="T39" fmla="*/ 560 h 685"/>
                  <a:gd name="T40" fmla="*/ 523 w 678"/>
                  <a:gd name="T41" fmla="*/ 553 h 685"/>
                  <a:gd name="T42" fmla="*/ 460 w 678"/>
                  <a:gd name="T43" fmla="*/ 637 h 685"/>
                  <a:gd name="T44" fmla="*/ 435 w 678"/>
                  <a:gd name="T45" fmla="*/ 643 h 685"/>
                  <a:gd name="T46" fmla="*/ 475 w 678"/>
                  <a:gd name="T47" fmla="*/ 517 h 685"/>
                  <a:gd name="T48" fmla="*/ 283 w 678"/>
                  <a:gd name="T49" fmla="*/ 350 h 685"/>
                  <a:gd name="T50" fmla="*/ 86 w 678"/>
                  <a:gd name="T51" fmla="*/ 594 h 685"/>
                  <a:gd name="T52" fmla="*/ 22 w 678"/>
                  <a:gd name="T53" fmla="*/ 619 h 6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678" h="685">
                    <a:moveTo>
                      <a:pt x="22" y="619"/>
                    </a:moveTo>
                    <a:lnTo>
                      <a:pt x="185" y="255"/>
                    </a:lnTo>
                    <a:lnTo>
                      <a:pt x="86" y="157"/>
                    </a:lnTo>
                    <a:cubicBezTo>
                      <a:pt x="73" y="144"/>
                      <a:pt x="22" y="55"/>
                      <a:pt x="32" y="39"/>
                    </a:cubicBezTo>
                    <a:cubicBezTo>
                      <a:pt x="47" y="28"/>
                      <a:pt x="139" y="77"/>
                      <a:pt x="152" y="90"/>
                    </a:cubicBezTo>
                    <a:lnTo>
                      <a:pt x="251" y="188"/>
                    </a:lnTo>
                    <a:lnTo>
                      <a:pt x="612" y="23"/>
                    </a:lnTo>
                    <a:cubicBezTo>
                      <a:pt x="612" y="23"/>
                      <a:pt x="678" y="0"/>
                      <a:pt x="588" y="87"/>
                    </a:cubicBezTo>
                    <a:lnTo>
                      <a:pt x="348" y="285"/>
                    </a:lnTo>
                    <a:cubicBezTo>
                      <a:pt x="384" y="324"/>
                      <a:pt x="466" y="414"/>
                      <a:pt x="517" y="476"/>
                    </a:cubicBezTo>
                    <a:lnTo>
                      <a:pt x="640" y="436"/>
                    </a:lnTo>
                    <a:cubicBezTo>
                      <a:pt x="640" y="436"/>
                      <a:pt x="666" y="431"/>
                      <a:pt x="634" y="461"/>
                    </a:cubicBezTo>
                    <a:lnTo>
                      <a:pt x="553" y="523"/>
                    </a:lnTo>
                    <a:cubicBezTo>
                      <a:pt x="559" y="532"/>
                      <a:pt x="563" y="539"/>
                      <a:pt x="561" y="541"/>
                    </a:cubicBezTo>
                    <a:lnTo>
                      <a:pt x="552" y="549"/>
                    </a:lnTo>
                    <a:lnTo>
                      <a:pt x="559" y="556"/>
                    </a:lnTo>
                    <a:lnTo>
                      <a:pt x="559" y="560"/>
                    </a:lnTo>
                    <a:lnTo>
                      <a:pt x="556" y="560"/>
                    </a:lnTo>
                    <a:lnTo>
                      <a:pt x="548" y="553"/>
                    </a:lnTo>
                    <a:lnTo>
                      <a:pt x="541" y="560"/>
                    </a:lnTo>
                    <a:cubicBezTo>
                      <a:pt x="539" y="562"/>
                      <a:pt x="533" y="559"/>
                      <a:pt x="523" y="553"/>
                    </a:cubicBezTo>
                    <a:lnTo>
                      <a:pt x="460" y="637"/>
                    </a:lnTo>
                    <a:cubicBezTo>
                      <a:pt x="430" y="669"/>
                      <a:pt x="435" y="643"/>
                      <a:pt x="435" y="643"/>
                    </a:cubicBezTo>
                    <a:lnTo>
                      <a:pt x="475" y="517"/>
                    </a:lnTo>
                    <a:cubicBezTo>
                      <a:pt x="412" y="466"/>
                      <a:pt x="322" y="386"/>
                      <a:pt x="283" y="350"/>
                    </a:cubicBezTo>
                    <a:lnTo>
                      <a:pt x="86" y="594"/>
                    </a:lnTo>
                    <a:cubicBezTo>
                      <a:pt x="0" y="685"/>
                      <a:pt x="22" y="619"/>
                      <a:pt x="22" y="619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158" tIns="45578" rIns="91158" bIns="4557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95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xmlns="" id="{44E1DDA2-69E9-4F09-9B82-8D6636E00F5B}"/>
              </a:ext>
            </a:extLst>
          </p:cNvPr>
          <p:cNvGrpSpPr/>
          <p:nvPr/>
        </p:nvGrpSpPr>
        <p:grpSpPr>
          <a:xfrm>
            <a:off x="4985345" y="4402601"/>
            <a:ext cx="3135621" cy="1066025"/>
            <a:chOff x="4985345" y="4275992"/>
            <a:chExt cx="3135621" cy="1066025"/>
          </a:xfrm>
        </p:grpSpPr>
        <p:grpSp>
          <p:nvGrpSpPr>
            <p:cNvPr id="54" name="Group 43">
              <a:extLst>
                <a:ext uri="{FF2B5EF4-FFF2-40B4-BE49-F238E27FC236}">
                  <a16:creationId xmlns:a16="http://schemas.microsoft.com/office/drawing/2014/main" xmlns="" id="{7B3D89DD-3324-466A-BA1E-13A9AD347A7F}"/>
                </a:ext>
              </a:extLst>
            </p:cNvPr>
            <p:cNvGrpSpPr/>
            <p:nvPr/>
          </p:nvGrpSpPr>
          <p:grpSpPr>
            <a:xfrm>
              <a:off x="5994852" y="4275992"/>
              <a:ext cx="2126114" cy="1066025"/>
              <a:chOff x="1090766" y="688621"/>
              <a:chExt cx="2132703" cy="1069326"/>
            </a:xfrm>
          </p:grpSpPr>
          <p:sp>
            <p:nvSpPr>
              <p:cNvPr id="61" name="Rectangle 44">
                <a:extLst>
                  <a:ext uri="{FF2B5EF4-FFF2-40B4-BE49-F238E27FC236}">
                    <a16:creationId xmlns:a16="http://schemas.microsoft.com/office/drawing/2014/main" xmlns="" id="{8E3B82C9-3AB5-4C60-8B34-F27D6BF5E43D}"/>
                  </a:ext>
                </a:extLst>
              </p:cNvPr>
              <p:cNvSpPr/>
              <p:nvPr/>
            </p:nvSpPr>
            <p:spPr>
              <a:xfrm>
                <a:off x="1090766" y="688621"/>
                <a:ext cx="2132703" cy="4013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2" name="Rectangle 45">
                <a:extLst>
                  <a:ext uri="{FF2B5EF4-FFF2-40B4-BE49-F238E27FC236}">
                    <a16:creationId xmlns:a16="http://schemas.microsoft.com/office/drawing/2014/main" xmlns="" id="{E738C6EC-E3DD-4CD4-81EA-2A33E9E1451F}"/>
                  </a:ext>
                </a:extLst>
              </p:cNvPr>
              <p:cNvSpPr/>
              <p:nvPr/>
            </p:nvSpPr>
            <p:spPr>
              <a:xfrm>
                <a:off x="1090766" y="967856"/>
                <a:ext cx="2093435" cy="7900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defTabSz="914332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单请您击此处输入您的文本内容加以说明。</a:t>
                </a:r>
                <a:endParaRPr lang="en-US" altLang="zh-CN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55" name="Group 3">
              <a:extLst>
                <a:ext uri="{FF2B5EF4-FFF2-40B4-BE49-F238E27FC236}">
                  <a16:creationId xmlns:a16="http://schemas.microsoft.com/office/drawing/2014/main" xmlns="" id="{FC712204-2883-49F1-92D7-D29F14853A7E}"/>
                </a:ext>
              </a:extLst>
            </p:cNvPr>
            <p:cNvGrpSpPr/>
            <p:nvPr/>
          </p:nvGrpSpPr>
          <p:grpSpPr>
            <a:xfrm>
              <a:off x="4985345" y="4314386"/>
              <a:ext cx="905056" cy="905056"/>
              <a:chOff x="7958717" y="7738927"/>
              <a:chExt cx="1450332" cy="1450332"/>
            </a:xfrm>
          </p:grpSpPr>
          <p:grpSp>
            <p:nvGrpSpPr>
              <p:cNvPr id="56" name="Group 39">
                <a:extLst>
                  <a:ext uri="{FF2B5EF4-FFF2-40B4-BE49-F238E27FC236}">
                    <a16:creationId xmlns:a16="http://schemas.microsoft.com/office/drawing/2014/main" xmlns="" id="{1A8F0835-62A3-48E3-B919-ECB59F1DCD54}"/>
                  </a:ext>
                </a:extLst>
              </p:cNvPr>
              <p:cNvGrpSpPr/>
              <p:nvPr/>
            </p:nvGrpSpPr>
            <p:grpSpPr>
              <a:xfrm>
                <a:off x="7958717" y="7738927"/>
                <a:ext cx="1450332" cy="1450332"/>
                <a:chOff x="912987" y="3985306"/>
                <a:chExt cx="1332461" cy="1332461"/>
              </a:xfrm>
            </p:grpSpPr>
            <p:sp>
              <p:nvSpPr>
                <p:cNvPr id="58" name="Oval 40">
                  <a:extLst>
                    <a:ext uri="{FF2B5EF4-FFF2-40B4-BE49-F238E27FC236}">
                      <a16:creationId xmlns:a16="http://schemas.microsoft.com/office/drawing/2014/main" xmlns="" id="{8D16C2E2-9E79-4B20-A40F-4EC930DEF156}"/>
                    </a:ext>
                  </a:extLst>
                </p:cNvPr>
                <p:cNvSpPr/>
                <p:nvPr/>
              </p:nvSpPr>
              <p:spPr>
                <a:xfrm>
                  <a:off x="912987" y="3985306"/>
                  <a:ext cx="1332461" cy="1332461"/>
                </a:xfrm>
                <a:prstGeom prst="ellipse">
                  <a:avLst/>
                </a:prstGeom>
                <a:solidFill>
                  <a:srgbClr val="7F7F7F">
                    <a:alpha val="2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795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59" name="Oval 41">
                  <a:extLst>
                    <a:ext uri="{FF2B5EF4-FFF2-40B4-BE49-F238E27FC236}">
                      <a16:creationId xmlns:a16="http://schemas.microsoft.com/office/drawing/2014/main" xmlns="" id="{A4A6B832-58AD-4906-B3E7-1EAB8E1040BF}"/>
                    </a:ext>
                  </a:extLst>
                </p:cNvPr>
                <p:cNvSpPr/>
                <p:nvPr/>
              </p:nvSpPr>
              <p:spPr>
                <a:xfrm>
                  <a:off x="1008481" y="4080800"/>
                  <a:ext cx="1141474" cy="1141474"/>
                </a:xfrm>
                <a:prstGeom prst="ellipse">
                  <a:avLst/>
                </a:prstGeom>
                <a:solidFill>
                  <a:srgbClr val="7F7F7F">
                    <a:alpha val="35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795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60" name="Oval 42">
                  <a:extLst>
                    <a:ext uri="{FF2B5EF4-FFF2-40B4-BE49-F238E27FC236}">
                      <a16:creationId xmlns:a16="http://schemas.microsoft.com/office/drawing/2014/main" xmlns="" id="{54C64DC3-2769-4C1A-B792-785CFFB1CA28}"/>
                    </a:ext>
                  </a:extLst>
                </p:cNvPr>
                <p:cNvSpPr/>
                <p:nvPr/>
              </p:nvSpPr>
              <p:spPr>
                <a:xfrm>
                  <a:off x="1108900" y="4181219"/>
                  <a:ext cx="940635" cy="940635"/>
                </a:xfrm>
                <a:prstGeom prst="ellipse">
                  <a:avLst/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809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7" name="Freeform 287">
                <a:extLst>
                  <a:ext uri="{FF2B5EF4-FFF2-40B4-BE49-F238E27FC236}">
                    <a16:creationId xmlns:a16="http://schemas.microsoft.com/office/drawing/2014/main" xmlns="" id="{D6686FB6-8693-4902-9C85-D9F1CCA277C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441137" y="8297009"/>
                <a:ext cx="523477" cy="360316"/>
              </a:xfrm>
              <a:custGeom>
                <a:avLst/>
                <a:gdLst>
                  <a:gd name="T0" fmla="*/ 293 w 808"/>
                  <a:gd name="T1" fmla="*/ 378 h 555"/>
                  <a:gd name="T2" fmla="*/ 558 w 808"/>
                  <a:gd name="T3" fmla="*/ 201 h 555"/>
                  <a:gd name="T4" fmla="*/ 601 w 808"/>
                  <a:gd name="T5" fmla="*/ 204 h 555"/>
                  <a:gd name="T6" fmla="*/ 602 w 808"/>
                  <a:gd name="T7" fmla="*/ 197 h 555"/>
                  <a:gd name="T8" fmla="*/ 309 w 808"/>
                  <a:gd name="T9" fmla="*/ 0 h 555"/>
                  <a:gd name="T10" fmla="*/ 16 w 808"/>
                  <a:gd name="T11" fmla="*/ 197 h 555"/>
                  <a:gd name="T12" fmla="*/ 88 w 808"/>
                  <a:gd name="T13" fmla="*/ 325 h 555"/>
                  <a:gd name="T14" fmla="*/ 0 w 808"/>
                  <a:gd name="T15" fmla="*/ 386 h 555"/>
                  <a:gd name="T16" fmla="*/ 41 w 808"/>
                  <a:gd name="T17" fmla="*/ 393 h 555"/>
                  <a:gd name="T18" fmla="*/ 138 w 808"/>
                  <a:gd name="T19" fmla="*/ 356 h 555"/>
                  <a:gd name="T20" fmla="*/ 289 w 808"/>
                  <a:gd name="T21" fmla="*/ 389 h 555"/>
                  <a:gd name="T22" fmla="*/ 293 w 808"/>
                  <a:gd name="T23" fmla="*/ 378 h 555"/>
                  <a:gd name="T24" fmla="*/ 740 w 808"/>
                  <a:gd name="T25" fmla="*/ 503 h 555"/>
                  <a:gd name="T26" fmla="*/ 796 w 808"/>
                  <a:gd name="T27" fmla="*/ 404 h 555"/>
                  <a:gd name="T28" fmla="*/ 570 w 808"/>
                  <a:gd name="T29" fmla="*/ 253 h 555"/>
                  <a:gd name="T30" fmla="*/ 344 w 808"/>
                  <a:gd name="T31" fmla="*/ 404 h 555"/>
                  <a:gd name="T32" fmla="*/ 570 w 808"/>
                  <a:gd name="T33" fmla="*/ 555 h 555"/>
                  <a:gd name="T34" fmla="*/ 702 w 808"/>
                  <a:gd name="T35" fmla="*/ 527 h 555"/>
                  <a:gd name="T36" fmla="*/ 776 w 808"/>
                  <a:gd name="T37" fmla="*/ 555 h 555"/>
                  <a:gd name="T38" fmla="*/ 808 w 808"/>
                  <a:gd name="T39" fmla="*/ 550 h 555"/>
                  <a:gd name="T40" fmla="*/ 740 w 808"/>
                  <a:gd name="T41" fmla="*/ 503 h 5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08" h="555">
                    <a:moveTo>
                      <a:pt x="293" y="378"/>
                    </a:moveTo>
                    <a:cubicBezTo>
                      <a:pt x="315" y="275"/>
                      <a:pt x="414" y="201"/>
                      <a:pt x="558" y="201"/>
                    </a:cubicBezTo>
                    <a:cubicBezTo>
                      <a:pt x="573" y="201"/>
                      <a:pt x="587" y="202"/>
                      <a:pt x="601" y="204"/>
                    </a:cubicBezTo>
                    <a:cubicBezTo>
                      <a:pt x="601" y="201"/>
                      <a:pt x="602" y="199"/>
                      <a:pt x="602" y="197"/>
                    </a:cubicBezTo>
                    <a:cubicBezTo>
                      <a:pt x="602" y="88"/>
                      <a:pt x="471" y="0"/>
                      <a:pt x="309" y="0"/>
                    </a:cubicBezTo>
                    <a:cubicBezTo>
                      <a:pt x="147" y="0"/>
                      <a:pt x="16" y="88"/>
                      <a:pt x="16" y="197"/>
                    </a:cubicBezTo>
                    <a:cubicBezTo>
                      <a:pt x="16" y="246"/>
                      <a:pt x="43" y="291"/>
                      <a:pt x="88" y="325"/>
                    </a:cubicBezTo>
                    <a:cubicBezTo>
                      <a:pt x="66" y="354"/>
                      <a:pt x="35" y="375"/>
                      <a:pt x="0" y="386"/>
                    </a:cubicBezTo>
                    <a:cubicBezTo>
                      <a:pt x="13" y="390"/>
                      <a:pt x="27" y="393"/>
                      <a:pt x="41" y="393"/>
                    </a:cubicBezTo>
                    <a:cubicBezTo>
                      <a:pt x="79" y="393"/>
                      <a:pt x="112" y="379"/>
                      <a:pt x="138" y="356"/>
                    </a:cubicBezTo>
                    <a:cubicBezTo>
                      <a:pt x="184" y="378"/>
                      <a:pt x="228" y="388"/>
                      <a:pt x="289" y="389"/>
                    </a:cubicBezTo>
                    <a:cubicBezTo>
                      <a:pt x="289" y="386"/>
                      <a:pt x="292" y="381"/>
                      <a:pt x="293" y="378"/>
                    </a:cubicBezTo>
                    <a:close/>
                    <a:moveTo>
                      <a:pt x="740" y="503"/>
                    </a:moveTo>
                    <a:cubicBezTo>
                      <a:pt x="775" y="477"/>
                      <a:pt x="796" y="442"/>
                      <a:pt x="796" y="404"/>
                    </a:cubicBezTo>
                    <a:cubicBezTo>
                      <a:pt x="796" y="321"/>
                      <a:pt x="695" y="253"/>
                      <a:pt x="570" y="253"/>
                    </a:cubicBezTo>
                    <a:cubicBezTo>
                      <a:pt x="445" y="253"/>
                      <a:pt x="344" y="321"/>
                      <a:pt x="344" y="404"/>
                    </a:cubicBezTo>
                    <a:cubicBezTo>
                      <a:pt x="344" y="488"/>
                      <a:pt x="445" y="555"/>
                      <a:pt x="570" y="555"/>
                    </a:cubicBezTo>
                    <a:cubicBezTo>
                      <a:pt x="619" y="555"/>
                      <a:pt x="665" y="544"/>
                      <a:pt x="702" y="527"/>
                    </a:cubicBezTo>
                    <a:cubicBezTo>
                      <a:pt x="721" y="544"/>
                      <a:pt x="747" y="555"/>
                      <a:pt x="776" y="555"/>
                    </a:cubicBezTo>
                    <a:cubicBezTo>
                      <a:pt x="787" y="555"/>
                      <a:pt x="798" y="554"/>
                      <a:pt x="808" y="550"/>
                    </a:cubicBezTo>
                    <a:cubicBezTo>
                      <a:pt x="781" y="542"/>
                      <a:pt x="757" y="525"/>
                      <a:pt x="740" y="503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>
                <a:noFill/>
              </a:ln>
            </p:spPr>
            <p:txBody>
              <a:bodyPr vert="horz" wrap="square" lIns="91158" tIns="45578" rIns="91158" bIns="45578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795" b="0" i="0" u="none" strike="noStrike" kern="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1096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片包含 形状&#10;&#10;描述已自动生成">
            <a:extLst>
              <a:ext uri="{FF2B5EF4-FFF2-40B4-BE49-F238E27FC236}">
                <a16:creationId xmlns:a16="http://schemas.microsoft.com/office/drawing/2014/main" xmlns="" id="{9560F384-2012-4146-A08D-54C5635BA7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42CA5616-ABF3-43C0-8ECF-62102D3AE386}"/>
              </a:ext>
            </a:extLst>
          </p:cNvPr>
          <p:cNvGrpSpPr/>
          <p:nvPr/>
        </p:nvGrpSpPr>
        <p:grpSpPr>
          <a:xfrm>
            <a:off x="7513964" y="996504"/>
            <a:ext cx="2902842" cy="2902842"/>
            <a:chOff x="7833532" y="1977579"/>
            <a:chExt cx="2902842" cy="2902842"/>
          </a:xfrm>
        </p:grpSpPr>
        <p:sp>
          <p:nvSpPr>
            <p:cNvPr id="5" name="椭圆 4">
              <a:extLst>
                <a:ext uri="{FF2B5EF4-FFF2-40B4-BE49-F238E27FC236}">
                  <a16:creationId xmlns:a16="http://schemas.microsoft.com/office/drawing/2014/main" xmlns="" id="{54C53A2F-96EF-4E0C-8763-E64A1E60879A}"/>
                </a:ext>
              </a:extLst>
            </p:cNvPr>
            <p:cNvSpPr/>
            <p:nvPr/>
          </p:nvSpPr>
          <p:spPr>
            <a:xfrm>
              <a:off x="7833532" y="1977579"/>
              <a:ext cx="2902842" cy="2902842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F3C9C706-F142-411D-A5A2-9B2C0F750F2B}"/>
                </a:ext>
              </a:extLst>
            </p:cNvPr>
            <p:cNvSpPr/>
            <p:nvPr/>
          </p:nvSpPr>
          <p:spPr>
            <a:xfrm>
              <a:off x="8119617" y="2263664"/>
              <a:ext cx="2330673" cy="2330673"/>
            </a:xfrm>
            <a:prstGeom prst="ellipse">
              <a:avLst/>
            </a:prstGeom>
            <a:gradFill>
              <a:gsLst>
                <a:gs pos="100000">
                  <a:srgbClr val="0420ED"/>
                </a:gs>
                <a:gs pos="0">
                  <a:srgbClr val="4D62FD"/>
                </a:gs>
              </a:gsLst>
              <a:lin ang="36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0" sx="95000" sy="95000" algn="ctr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03</a:t>
              </a:r>
              <a:endParaRPr kumimoji="0" lang="zh-CN" altLang="en-US" sz="8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F7C6629E-02FE-403D-A26A-9C7CF370AAE3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031113" y="2735818"/>
            <a:ext cx="4591783" cy="738664"/>
          </a:xfrm>
          <a:prstGeom prst="rect">
            <a:avLst/>
          </a:prstGeom>
          <a:noFill/>
          <a:effectLst>
            <a:glow rad="203200">
              <a:srgbClr val="FF0000">
                <a:alpha val="69000"/>
              </a:srgbClr>
            </a:glow>
          </a:effectLst>
        </p:spPr>
        <p:txBody>
          <a:bodyPr wrap="square" lIns="0" tIns="0" rIns="0" bIns="0" rtlCol="0">
            <a:spAutoFit/>
          </a:bodyPr>
          <a:lstStyle/>
          <a:p>
            <a:pPr lvl="0" algn="ctr" defTabSz="457200">
              <a:defRPr/>
            </a:pPr>
            <a:r>
              <a:rPr lang="zh-CN" altLang="en-US" sz="4800" dirty="0">
                <a:solidFill>
                  <a:prstClr val="white"/>
                </a:solidFill>
                <a:cs typeface="+mn-ea"/>
                <a:sym typeface="+mn-lt"/>
              </a:rPr>
              <a:t>存在不足之处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7A98AE5A-E96B-421A-AF86-FAE00C9E9337}"/>
              </a:ext>
            </a:extLst>
          </p:cNvPr>
          <p:cNvSpPr/>
          <p:nvPr/>
        </p:nvSpPr>
        <p:spPr>
          <a:xfrm>
            <a:off x="1481684" y="3406955"/>
            <a:ext cx="5690641" cy="679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Please click here to add appropriate text to explain, you can directly copy and paste the text content.</a:t>
            </a:r>
          </a:p>
        </p:txBody>
      </p:sp>
    </p:spTree>
    <p:extLst>
      <p:ext uri="{BB962C8B-B14F-4D97-AF65-F5344CB8AC3E}">
        <p14:creationId xmlns:p14="http://schemas.microsoft.com/office/powerpoint/2010/main" val="912640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8B379B6-3C0D-49B6-A593-351E639CB1C0}"/>
              </a:ext>
            </a:extLst>
          </p:cNvPr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79641FDE-71DE-4736-B014-F3F929F8F160}"/>
                </a:ext>
              </a:extLst>
            </p:cNvPr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>
                <a:extLst>
                  <a:ext uri="{FF2B5EF4-FFF2-40B4-BE49-F238E27FC236}">
                    <a16:creationId xmlns:a16="http://schemas.microsoft.com/office/drawing/2014/main" xmlns="" id="{2CBD0275-DF19-4C5C-B8C8-76B381AEA352}"/>
                  </a:ext>
                </a:extLst>
              </p:cNvPr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F5D2C705-6ED6-4B32-AF97-5402E375D0F6}"/>
                  </a:ext>
                </a:extLst>
              </p:cNvPr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43695416-7CF1-4844-A3F0-C6D65F656D5A}"/>
                  </a:ext>
                </a:extLst>
              </p:cNvPr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B07776B7-718F-4D8B-B8A0-A70B9DA92954}"/>
                </a:ext>
              </a:extLst>
            </p:cNvPr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存在不足之处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2D0410E1-6DE4-4523-97EA-4E86E6FE115E}"/>
              </a:ext>
            </a:extLst>
          </p:cNvPr>
          <p:cNvGrpSpPr/>
          <p:nvPr/>
        </p:nvGrpSpPr>
        <p:grpSpPr>
          <a:xfrm>
            <a:off x="1000488" y="1460379"/>
            <a:ext cx="3181241" cy="2914674"/>
            <a:chOff x="1014556" y="1868341"/>
            <a:chExt cx="3181241" cy="2914674"/>
          </a:xfrm>
        </p:grpSpPr>
        <p:sp>
          <p:nvSpPr>
            <p:cNvPr id="10" name="矩形 9">
              <a:extLst>
                <a:ext uri="{FF2B5EF4-FFF2-40B4-BE49-F238E27FC236}">
                  <a16:creationId xmlns:a16="http://schemas.microsoft.com/office/drawing/2014/main" xmlns="" id="{F04E4C5C-8764-42B2-ABCD-5ABACE00D240}"/>
                </a:ext>
              </a:extLst>
            </p:cNvPr>
            <p:cNvSpPr/>
            <p:nvPr/>
          </p:nvSpPr>
          <p:spPr>
            <a:xfrm>
              <a:off x="1014556" y="1868341"/>
              <a:ext cx="3181241" cy="291467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74700" dist="304800" dir="5400000" sx="90000" sy="90000" algn="t" rotWithShape="0">
                <a:prstClr val="black">
                  <a:alpha val="27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b="1" ker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椭圆 10">
              <a:extLst>
                <a:ext uri="{FF2B5EF4-FFF2-40B4-BE49-F238E27FC236}">
                  <a16:creationId xmlns:a16="http://schemas.microsoft.com/office/drawing/2014/main" xmlns="" id="{F491E0DD-4E72-4C4B-ACF7-68CCB0483C80}"/>
                </a:ext>
              </a:extLst>
            </p:cNvPr>
            <p:cNvSpPr/>
            <p:nvPr/>
          </p:nvSpPr>
          <p:spPr>
            <a:xfrm>
              <a:off x="2051743" y="1928238"/>
              <a:ext cx="1106866" cy="1106866"/>
            </a:xfrm>
            <a:prstGeom prst="ellipse">
              <a:avLst/>
            </a:prstGeom>
            <a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8945619D-A3C9-48E9-9A43-6EE2A2B5812E}"/>
                </a:ext>
              </a:extLst>
            </p:cNvPr>
            <p:cNvGrpSpPr/>
            <p:nvPr/>
          </p:nvGrpSpPr>
          <p:grpSpPr>
            <a:xfrm>
              <a:off x="1174977" y="3105694"/>
              <a:ext cx="2899717" cy="1557220"/>
              <a:chOff x="863082" y="5403053"/>
              <a:chExt cx="2899717" cy="1557220"/>
            </a:xfrm>
          </p:grpSpPr>
          <p:sp>
            <p:nvSpPr>
              <p:cNvPr id="15" name="文本框 2">
                <a:extLst>
                  <a:ext uri="{FF2B5EF4-FFF2-40B4-BE49-F238E27FC236}">
                    <a16:creationId xmlns:a16="http://schemas.microsoft.com/office/drawing/2014/main" xmlns="" id="{128CA194-8DC0-4CB8-BF3F-2CD72C06F3A2}"/>
                  </a:ext>
                </a:extLst>
              </p:cNvPr>
              <p:cNvSpPr txBox="1"/>
              <p:nvPr/>
            </p:nvSpPr>
            <p:spPr>
              <a:xfrm>
                <a:off x="863082" y="5803290"/>
                <a:ext cx="2899717" cy="115698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此处输入您的文本文字，根据自己的需要适当地更改文字的颜色或者大小等属性。</a:t>
                </a:r>
              </a:p>
            </p:txBody>
          </p:sp>
          <p:sp>
            <p:nvSpPr>
              <p:cNvPr id="16" name="文本框 2">
                <a:extLst>
                  <a:ext uri="{FF2B5EF4-FFF2-40B4-BE49-F238E27FC236}">
                    <a16:creationId xmlns:a16="http://schemas.microsoft.com/office/drawing/2014/main" xmlns="" id="{FDC9655B-890E-4939-93D3-C2F9789D4DB1}"/>
                  </a:ext>
                </a:extLst>
              </p:cNvPr>
              <p:cNvSpPr txBox="1"/>
              <p:nvPr/>
            </p:nvSpPr>
            <p:spPr>
              <a:xfrm>
                <a:off x="1397803" y="5403053"/>
                <a:ext cx="1787479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>
                <a:spAutoFit/>
              </a:bodyPr>
              <a:lstStyle/>
              <a:p>
                <a:pPr algn="ctr" defTabSz="457200">
                  <a:buSzPct val="25000"/>
                  <a:defRPr/>
                </a:pPr>
                <a:r>
                  <a:rPr lang="zh-CN" altLang="en-US" sz="2000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</a:p>
            </p:txBody>
          </p:sp>
        </p:grp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xmlns="" id="{AECA9559-B0CC-49F5-B296-6A4A4AB3C6EB}"/>
              </a:ext>
            </a:extLst>
          </p:cNvPr>
          <p:cNvGrpSpPr/>
          <p:nvPr/>
        </p:nvGrpSpPr>
        <p:grpSpPr>
          <a:xfrm>
            <a:off x="4505379" y="1460379"/>
            <a:ext cx="3181241" cy="2914674"/>
            <a:chOff x="1014556" y="1868341"/>
            <a:chExt cx="3181241" cy="2914674"/>
          </a:xfrm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xmlns="" id="{E3A42D5C-1106-438F-B618-5749ACD53C51}"/>
                </a:ext>
              </a:extLst>
            </p:cNvPr>
            <p:cNvSpPr/>
            <p:nvPr/>
          </p:nvSpPr>
          <p:spPr>
            <a:xfrm>
              <a:off x="1014556" y="1868341"/>
              <a:ext cx="3181241" cy="2914674"/>
            </a:xfrm>
            <a:prstGeom prst="rect">
              <a:avLst/>
            </a:prstGeom>
            <a:solidFill>
              <a:srgbClr val="4D62FD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74700" dist="304800" dir="5400000" sx="90000" sy="90000" algn="t" rotWithShape="0">
                <a:prstClr val="black">
                  <a:alpha val="27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b="1" ker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xmlns="" id="{146F8D72-E780-42CC-B6CA-9845BF9BB8AA}"/>
                </a:ext>
              </a:extLst>
            </p:cNvPr>
            <p:cNvSpPr/>
            <p:nvPr/>
          </p:nvSpPr>
          <p:spPr>
            <a:xfrm>
              <a:off x="2051743" y="1928238"/>
              <a:ext cx="1106866" cy="1106866"/>
            </a:xfrm>
            <a:prstGeom prst="ellipse">
              <a:avLst/>
            </a:prstGeom>
            <a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xmlns="" id="{AA7B61AF-5970-4C14-B8D0-6AA0842B5809}"/>
                </a:ext>
              </a:extLst>
            </p:cNvPr>
            <p:cNvGrpSpPr/>
            <p:nvPr/>
          </p:nvGrpSpPr>
          <p:grpSpPr>
            <a:xfrm>
              <a:off x="1174977" y="3105694"/>
              <a:ext cx="2899717" cy="1557220"/>
              <a:chOff x="863082" y="5403053"/>
              <a:chExt cx="2899717" cy="1557220"/>
            </a:xfrm>
          </p:grpSpPr>
          <p:sp>
            <p:nvSpPr>
              <p:cNvPr id="35" name="文本框 2">
                <a:extLst>
                  <a:ext uri="{FF2B5EF4-FFF2-40B4-BE49-F238E27FC236}">
                    <a16:creationId xmlns:a16="http://schemas.microsoft.com/office/drawing/2014/main" xmlns="" id="{2E976A4C-893F-4990-B03F-CB0C230FE890}"/>
                  </a:ext>
                </a:extLst>
              </p:cNvPr>
              <p:cNvSpPr txBox="1"/>
              <p:nvPr/>
            </p:nvSpPr>
            <p:spPr>
              <a:xfrm>
                <a:off x="863082" y="5803290"/>
                <a:ext cx="2899717" cy="115698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此处输入您的文本文字，根据自己的需要适当地更改文字的颜色或者大小等属性。</a:t>
                </a:r>
              </a:p>
            </p:txBody>
          </p:sp>
          <p:sp>
            <p:nvSpPr>
              <p:cNvPr id="36" name="文本框 2">
                <a:extLst>
                  <a:ext uri="{FF2B5EF4-FFF2-40B4-BE49-F238E27FC236}">
                    <a16:creationId xmlns:a16="http://schemas.microsoft.com/office/drawing/2014/main" xmlns="" id="{18F2F583-DAE9-464E-92AF-39F992B6CD3A}"/>
                  </a:ext>
                </a:extLst>
              </p:cNvPr>
              <p:cNvSpPr txBox="1"/>
              <p:nvPr/>
            </p:nvSpPr>
            <p:spPr>
              <a:xfrm>
                <a:off x="1397803" y="5403053"/>
                <a:ext cx="1787479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>
                <a:spAutoFit/>
              </a:bodyPr>
              <a:lstStyle/>
              <a:p>
                <a:pPr algn="ctr" defTabSz="457200">
                  <a:buSzPct val="25000"/>
                  <a:defRPr/>
                </a:pPr>
                <a:r>
                  <a:rPr lang="zh-CN" altLang="en-US" sz="2000" b="1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</a:t>
                </a:r>
              </a:p>
            </p:txBody>
          </p:sp>
        </p:grpSp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xmlns="" id="{6CDB1186-70D1-422F-BBE3-DAC7FDDE2A88}"/>
              </a:ext>
            </a:extLst>
          </p:cNvPr>
          <p:cNvGrpSpPr/>
          <p:nvPr/>
        </p:nvGrpSpPr>
        <p:grpSpPr>
          <a:xfrm>
            <a:off x="8010270" y="1460379"/>
            <a:ext cx="3181241" cy="2914674"/>
            <a:chOff x="1014556" y="1868341"/>
            <a:chExt cx="3181241" cy="2914674"/>
          </a:xfrm>
        </p:grpSpPr>
        <p:sp>
          <p:nvSpPr>
            <p:cNvPr id="38" name="矩形 37">
              <a:extLst>
                <a:ext uri="{FF2B5EF4-FFF2-40B4-BE49-F238E27FC236}">
                  <a16:creationId xmlns:a16="http://schemas.microsoft.com/office/drawing/2014/main" xmlns="" id="{987AED1B-A542-472F-A45C-9178C91EEC39}"/>
                </a:ext>
              </a:extLst>
            </p:cNvPr>
            <p:cNvSpPr/>
            <p:nvPr/>
          </p:nvSpPr>
          <p:spPr>
            <a:xfrm>
              <a:off x="1014556" y="1868341"/>
              <a:ext cx="3181241" cy="291467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74700" dist="304800" dir="5400000" sx="90000" sy="90000" algn="t" rotWithShape="0">
                <a:prstClr val="black">
                  <a:alpha val="27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zh-CN" altLang="en-US" b="1" ker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9" name="椭圆 38">
              <a:extLst>
                <a:ext uri="{FF2B5EF4-FFF2-40B4-BE49-F238E27FC236}">
                  <a16:creationId xmlns:a16="http://schemas.microsoft.com/office/drawing/2014/main" xmlns="" id="{DFCE0BCD-A86A-4913-9D72-E34B390E3513}"/>
                </a:ext>
              </a:extLst>
            </p:cNvPr>
            <p:cNvSpPr/>
            <p:nvPr/>
          </p:nvSpPr>
          <p:spPr>
            <a:xfrm>
              <a:off x="2051743" y="1928238"/>
              <a:ext cx="1106866" cy="1106866"/>
            </a:xfrm>
            <a:prstGeom prst="ellipse">
              <a:avLst/>
            </a:prstGeom>
            <a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0" name="组合 39">
              <a:extLst>
                <a:ext uri="{FF2B5EF4-FFF2-40B4-BE49-F238E27FC236}">
                  <a16:creationId xmlns:a16="http://schemas.microsoft.com/office/drawing/2014/main" xmlns="" id="{79B27E10-9F2E-4930-BD85-12EDA5DDFB34}"/>
                </a:ext>
              </a:extLst>
            </p:cNvPr>
            <p:cNvGrpSpPr/>
            <p:nvPr/>
          </p:nvGrpSpPr>
          <p:grpSpPr>
            <a:xfrm>
              <a:off x="1174977" y="3105694"/>
              <a:ext cx="2899717" cy="1557220"/>
              <a:chOff x="863082" y="5403053"/>
              <a:chExt cx="2899717" cy="1557220"/>
            </a:xfrm>
          </p:grpSpPr>
          <p:sp>
            <p:nvSpPr>
              <p:cNvPr id="41" name="文本框 2">
                <a:extLst>
                  <a:ext uri="{FF2B5EF4-FFF2-40B4-BE49-F238E27FC236}">
                    <a16:creationId xmlns:a16="http://schemas.microsoft.com/office/drawing/2014/main" xmlns="" id="{C77456C6-2441-4F73-B1E6-5CE893D55EA5}"/>
                  </a:ext>
                </a:extLst>
              </p:cNvPr>
              <p:cNvSpPr txBox="1"/>
              <p:nvPr/>
            </p:nvSpPr>
            <p:spPr>
              <a:xfrm>
                <a:off x="863082" y="5803290"/>
                <a:ext cx="2899717" cy="1156983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>
                <a:spAutoFit/>
              </a:bodyPr>
              <a:lstStyle/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此处输入您的文本文字，根据自己的需要适当地更改文字的颜色或者大小等属性。</a:t>
                </a:r>
              </a:p>
            </p:txBody>
          </p:sp>
          <p:sp>
            <p:nvSpPr>
              <p:cNvPr id="42" name="文本框 2">
                <a:extLst>
                  <a:ext uri="{FF2B5EF4-FFF2-40B4-BE49-F238E27FC236}">
                    <a16:creationId xmlns:a16="http://schemas.microsoft.com/office/drawing/2014/main" xmlns="" id="{B3A93FEE-15B0-454B-9245-F51F9BA4FC83}"/>
                  </a:ext>
                </a:extLst>
              </p:cNvPr>
              <p:cNvSpPr txBox="1"/>
              <p:nvPr/>
            </p:nvSpPr>
            <p:spPr>
              <a:xfrm>
                <a:off x="1397803" y="5403053"/>
                <a:ext cx="1787479" cy="40011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 rtlCol="0">
                <a:spAutoFit/>
              </a:bodyPr>
              <a:lstStyle/>
              <a:p>
                <a:pPr algn="ctr" defTabSz="457200">
                  <a:buSzPct val="25000"/>
                  <a:defRPr/>
                </a:pPr>
                <a:r>
                  <a:rPr lang="zh-CN" altLang="en-US" sz="2000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</a:p>
            </p:txBody>
          </p:sp>
        </p:grpSp>
      </p:grpSp>
      <p:sp>
        <p:nvSpPr>
          <p:cNvPr id="43" name="文本框 2">
            <a:extLst>
              <a:ext uri="{FF2B5EF4-FFF2-40B4-BE49-F238E27FC236}">
                <a16:creationId xmlns:a16="http://schemas.microsoft.com/office/drawing/2014/main" xmlns="" id="{B4E3BBEB-1E81-403F-829E-02658F2C10DE}"/>
              </a:ext>
            </a:extLst>
          </p:cNvPr>
          <p:cNvSpPr txBox="1"/>
          <p:nvPr/>
        </p:nvSpPr>
        <p:spPr>
          <a:xfrm>
            <a:off x="1825993" y="4803163"/>
            <a:ext cx="8540015" cy="11569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just">
              <a:lnSpc>
                <a:spcPts val="2000"/>
              </a:lnSpc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defRPr>
            </a:lvl1pPr>
          </a:lstStyle>
          <a:p>
            <a:pPr lvl="0" algn="ctr">
              <a:lnSpc>
                <a:spcPct val="150000"/>
              </a:lnSpc>
              <a:defRPr/>
            </a:pPr>
            <a:r>
              <a:rPr lang="zh-CN" altLang="en-US" sz="2000" b="1" kern="0" dirty="0">
                <a:latin typeface="+mn-lt"/>
                <a:ea typeface="+mn-ea"/>
                <a:cs typeface="+mn-ea"/>
                <a:sym typeface="+mn-lt"/>
              </a:rPr>
              <a:t>单击添加标题</a:t>
            </a:r>
            <a:endParaRPr lang="en-US" altLang="zh-CN" sz="2000" b="1" kern="0" dirty="0">
              <a:latin typeface="+mn-lt"/>
              <a:ea typeface="+mn-ea"/>
              <a:cs typeface="+mn-ea"/>
              <a:sym typeface="+mn-lt"/>
            </a:endParaRPr>
          </a:p>
          <a:p>
            <a:pPr lvl="0" algn="ctr">
              <a:lnSpc>
                <a:spcPct val="150000"/>
              </a:lnSpc>
              <a:defRPr/>
            </a:pPr>
            <a:r>
              <a:rPr lang="zh-CN" altLang="en-US" sz="1600" kern="0" dirty="0">
                <a:latin typeface="+mn-lt"/>
                <a:ea typeface="+mn-ea"/>
                <a:cs typeface="+mn-ea"/>
                <a:sym typeface="+mn-lt"/>
              </a:rPr>
              <a:t>请您单击此处输入文本内容，可根据自己的需要适当地调整文字的颜色或者大小等属性，可复制粘贴文本内容，请您单击此处输入文本内容。</a:t>
            </a:r>
          </a:p>
        </p:txBody>
      </p:sp>
    </p:spTree>
    <p:extLst>
      <p:ext uri="{BB962C8B-B14F-4D97-AF65-F5344CB8AC3E}">
        <p14:creationId xmlns:p14="http://schemas.microsoft.com/office/powerpoint/2010/main" val="18437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8B379B6-3C0D-49B6-A593-351E639CB1C0}"/>
              </a:ext>
            </a:extLst>
          </p:cNvPr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79641FDE-71DE-4736-B014-F3F929F8F160}"/>
                </a:ext>
              </a:extLst>
            </p:cNvPr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>
                <a:extLst>
                  <a:ext uri="{FF2B5EF4-FFF2-40B4-BE49-F238E27FC236}">
                    <a16:creationId xmlns:a16="http://schemas.microsoft.com/office/drawing/2014/main" xmlns="" id="{2CBD0275-DF19-4C5C-B8C8-76B381AEA352}"/>
                  </a:ext>
                </a:extLst>
              </p:cNvPr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F5D2C705-6ED6-4B32-AF97-5402E375D0F6}"/>
                  </a:ext>
                </a:extLst>
              </p:cNvPr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43695416-7CF1-4844-A3F0-C6D65F656D5A}"/>
                  </a:ext>
                </a:extLst>
              </p:cNvPr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B07776B7-718F-4D8B-B8A0-A70B9DA92954}"/>
                </a:ext>
              </a:extLst>
            </p:cNvPr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存在不足之处</a:t>
              </a:r>
            </a:p>
          </p:txBody>
        </p:sp>
      </p:grpSp>
      <p:grpSp>
        <p:nvGrpSpPr>
          <p:cNvPr id="65" name="组合 64">
            <a:extLst>
              <a:ext uri="{FF2B5EF4-FFF2-40B4-BE49-F238E27FC236}">
                <a16:creationId xmlns:a16="http://schemas.microsoft.com/office/drawing/2014/main" xmlns="" id="{7FB11BE4-8FFA-4718-9588-3416791D491C}"/>
              </a:ext>
            </a:extLst>
          </p:cNvPr>
          <p:cNvGrpSpPr/>
          <p:nvPr/>
        </p:nvGrpSpPr>
        <p:grpSpPr>
          <a:xfrm>
            <a:off x="518151" y="1724888"/>
            <a:ext cx="5694245" cy="3628300"/>
            <a:chOff x="1093783" y="2533086"/>
            <a:chExt cx="4998933" cy="3185256"/>
          </a:xfrm>
        </p:grpSpPr>
        <p:sp>
          <p:nvSpPr>
            <p:cNvPr id="66" name="TextBox 92">
              <a:extLst>
                <a:ext uri="{FF2B5EF4-FFF2-40B4-BE49-F238E27FC236}">
                  <a16:creationId xmlns:a16="http://schemas.microsoft.com/office/drawing/2014/main" xmlns="" id="{FE27BEF5-0CC1-4437-A543-B3BF9E971128}"/>
                </a:ext>
              </a:extLst>
            </p:cNvPr>
            <p:cNvSpPr txBox="1"/>
            <p:nvPr/>
          </p:nvSpPr>
          <p:spPr>
            <a:xfrm>
              <a:off x="1160558" y="5356164"/>
              <a:ext cx="214468" cy="249930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algn="r"/>
              <a:r>
                <a:rPr lang="en-US" sz="1400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0</a:t>
              </a:r>
              <a:endParaRPr lang="ru-RU" sz="1400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7" name="TextBox 93">
              <a:extLst>
                <a:ext uri="{FF2B5EF4-FFF2-40B4-BE49-F238E27FC236}">
                  <a16:creationId xmlns:a16="http://schemas.microsoft.com/office/drawing/2014/main" xmlns="" id="{88C5BB95-0FE5-43B9-8956-E0EE0AFBB468}"/>
                </a:ext>
              </a:extLst>
            </p:cNvPr>
            <p:cNvSpPr txBox="1"/>
            <p:nvPr/>
          </p:nvSpPr>
          <p:spPr>
            <a:xfrm>
              <a:off x="1118727" y="4798807"/>
              <a:ext cx="307347" cy="249930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algn="r"/>
              <a:r>
                <a:rPr lang="en-US" sz="1400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20</a:t>
              </a:r>
              <a:endParaRPr lang="ru-RU" sz="1400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8" name="TextBox 94">
              <a:extLst>
                <a:ext uri="{FF2B5EF4-FFF2-40B4-BE49-F238E27FC236}">
                  <a16:creationId xmlns:a16="http://schemas.microsoft.com/office/drawing/2014/main" xmlns="" id="{B09A98E0-0FD9-4152-871C-EDA94268A081}"/>
                </a:ext>
              </a:extLst>
            </p:cNvPr>
            <p:cNvSpPr txBox="1"/>
            <p:nvPr/>
          </p:nvSpPr>
          <p:spPr>
            <a:xfrm>
              <a:off x="1121729" y="4231224"/>
              <a:ext cx="307347" cy="249930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algn="r"/>
              <a:r>
                <a:rPr lang="en-US" sz="1400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40</a:t>
              </a:r>
              <a:endParaRPr lang="ru-RU" sz="1400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9" name="TextBox 95">
              <a:extLst>
                <a:ext uri="{FF2B5EF4-FFF2-40B4-BE49-F238E27FC236}">
                  <a16:creationId xmlns:a16="http://schemas.microsoft.com/office/drawing/2014/main" xmlns="" id="{BF1B2F12-FC2D-4E0A-9039-636054E3BA03}"/>
                </a:ext>
              </a:extLst>
            </p:cNvPr>
            <p:cNvSpPr txBox="1"/>
            <p:nvPr/>
          </p:nvSpPr>
          <p:spPr>
            <a:xfrm>
              <a:off x="1117726" y="3673439"/>
              <a:ext cx="307347" cy="249930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algn="r"/>
              <a:r>
                <a:rPr lang="en-US" sz="1400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60</a:t>
              </a:r>
              <a:endParaRPr lang="ru-RU" sz="1400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0" name="TextBox 96">
              <a:extLst>
                <a:ext uri="{FF2B5EF4-FFF2-40B4-BE49-F238E27FC236}">
                  <a16:creationId xmlns:a16="http://schemas.microsoft.com/office/drawing/2014/main" xmlns="" id="{6609D956-BEE2-4297-B97A-188718A4940E}"/>
                </a:ext>
              </a:extLst>
            </p:cNvPr>
            <p:cNvSpPr txBox="1"/>
            <p:nvPr/>
          </p:nvSpPr>
          <p:spPr>
            <a:xfrm>
              <a:off x="1118727" y="3104688"/>
              <a:ext cx="307347" cy="249930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algn="r"/>
              <a:r>
                <a:rPr lang="en-US" sz="1400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80</a:t>
              </a:r>
              <a:endParaRPr lang="ru-RU" sz="1400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71" name="TextBox 97">
              <a:extLst>
                <a:ext uri="{FF2B5EF4-FFF2-40B4-BE49-F238E27FC236}">
                  <a16:creationId xmlns:a16="http://schemas.microsoft.com/office/drawing/2014/main" xmlns="" id="{592348D3-395A-43EE-87EC-187AE53BD8B5}"/>
                </a:ext>
              </a:extLst>
            </p:cNvPr>
            <p:cNvSpPr txBox="1"/>
            <p:nvPr/>
          </p:nvSpPr>
          <p:spPr>
            <a:xfrm>
              <a:off x="1093783" y="2533086"/>
              <a:ext cx="383339" cy="249930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pPr algn="r"/>
              <a:r>
                <a:rPr lang="en-US" sz="1400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rPr>
                <a:t>100</a:t>
              </a:r>
              <a:endParaRPr lang="ru-RU" sz="1400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72" name="Line">
              <a:extLst>
                <a:ext uri="{FF2B5EF4-FFF2-40B4-BE49-F238E27FC236}">
                  <a16:creationId xmlns:a16="http://schemas.microsoft.com/office/drawing/2014/main" xmlns="" id="{A3C958C8-383A-48F0-B0FE-1AD5DBAE5085}"/>
                </a:ext>
              </a:extLst>
            </p:cNvPr>
            <p:cNvCxnSpPr/>
            <p:nvPr/>
          </p:nvCxnSpPr>
          <p:spPr>
            <a:xfrm>
              <a:off x="1477144" y="4914846"/>
              <a:ext cx="4603028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组合 72">
              <a:extLst>
                <a:ext uri="{FF2B5EF4-FFF2-40B4-BE49-F238E27FC236}">
                  <a16:creationId xmlns:a16="http://schemas.microsoft.com/office/drawing/2014/main" xmlns="" id="{E0600390-928F-4C9A-8EDD-938BB1F34685}"/>
                </a:ext>
              </a:extLst>
            </p:cNvPr>
            <p:cNvGrpSpPr/>
            <p:nvPr/>
          </p:nvGrpSpPr>
          <p:grpSpPr>
            <a:xfrm>
              <a:off x="4742154" y="2978994"/>
              <a:ext cx="553182" cy="2739348"/>
              <a:chOff x="3862871" y="2978994"/>
              <a:chExt cx="553182" cy="2739348"/>
            </a:xfrm>
          </p:grpSpPr>
          <p:sp>
            <p:nvSpPr>
              <p:cNvPr id="94" name="Bar">
                <a:extLst>
                  <a:ext uri="{FF2B5EF4-FFF2-40B4-BE49-F238E27FC236}">
                    <a16:creationId xmlns:a16="http://schemas.microsoft.com/office/drawing/2014/main" xmlns="" id="{E83FF35F-1E8F-4FAE-8F77-18DD9BA04B9D}"/>
                  </a:ext>
                </a:extLst>
              </p:cNvPr>
              <p:cNvSpPr/>
              <p:nvPr/>
            </p:nvSpPr>
            <p:spPr>
              <a:xfrm>
                <a:off x="3925498" y="2978994"/>
                <a:ext cx="390467" cy="2505133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FC000"/>
              </a:solidFill>
              <a:ln w="6350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ru-RU" sz="2400" kern="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5" name="TextBox 25">
                <a:extLst>
                  <a:ext uri="{FF2B5EF4-FFF2-40B4-BE49-F238E27FC236}">
                    <a16:creationId xmlns:a16="http://schemas.microsoft.com/office/drawing/2014/main" xmlns="" id="{741FFA4E-A7AF-4481-95A0-44C984429ABA}"/>
                  </a:ext>
                </a:extLst>
              </p:cNvPr>
              <p:cNvSpPr txBox="1"/>
              <p:nvPr/>
            </p:nvSpPr>
            <p:spPr>
              <a:xfrm>
                <a:off x="3891353" y="5529205"/>
                <a:ext cx="450386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0000"/>
                        <a:lumOff val="4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项目</a:t>
                </a:r>
                <a:r>
                  <a:rPr lang="en-US" altLang="zh-CN" sz="1400" b="1" dirty="0">
                    <a:solidFill>
                      <a:prstClr val="black">
                        <a:lumMod val="60000"/>
                        <a:lumOff val="40000"/>
                      </a:prstClr>
                    </a:solidFill>
                    <a:cs typeface="+mn-ea"/>
                    <a:sym typeface="+mn-lt"/>
                  </a:rPr>
                  <a:t>5</a:t>
                </a:r>
                <a:endParaRPr kumimoji="0" lang="ko-K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0000"/>
                      <a:lumOff val="4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6" name="TextBox 49">
                <a:extLst>
                  <a:ext uri="{FF2B5EF4-FFF2-40B4-BE49-F238E27FC236}">
                    <a16:creationId xmlns:a16="http://schemas.microsoft.com/office/drawing/2014/main" xmlns="" id="{E099CDEF-DECB-40B6-B9DF-CF0123F6CE80}"/>
                  </a:ext>
                </a:extLst>
              </p:cNvPr>
              <p:cNvSpPr txBox="1"/>
              <p:nvPr/>
            </p:nvSpPr>
            <p:spPr>
              <a:xfrm>
                <a:off x="3862871" y="3078692"/>
                <a:ext cx="553182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>
                <a:spAutoFit/>
              </a:bodyPr>
              <a:lstStyle/>
              <a:p>
                <a:pPr algn="ctr"/>
                <a:r>
                  <a:rPr lang="nb-NO" altLang="ko-KR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83%</a:t>
                </a:r>
                <a:endParaRPr lang="ko-KR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4" name="组合 73">
              <a:extLst>
                <a:ext uri="{FF2B5EF4-FFF2-40B4-BE49-F238E27FC236}">
                  <a16:creationId xmlns:a16="http://schemas.microsoft.com/office/drawing/2014/main" xmlns="" id="{0209540F-013E-48D7-B330-C0275A9D54C1}"/>
                </a:ext>
              </a:extLst>
            </p:cNvPr>
            <p:cNvGrpSpPr/>
            <p:nvPr/>
          </p:nvGrpSpPr>
          <p:grpSpPr>
            <a:xfrm>
              <a:off x="3944774" y="3372440"/>
              <a:ext cx="553182" cy="2345902"/>
              <a:chOff x="3278007" y="3372440"/>
              <a:chExt cx="553182" cy="2345902"/>
            </a:xfrm>
          </p:grpSpPr>
          <p:sp>
            <p:nvSpPr>
              <p:cNvPr id="91" name="Bar">
                <a:extLst>
                  <a:ext uri="{FF2B5EF4-FFF2-40B4-BE49-F238E27FC236}">
                    <a16:creationId xmlns:a16="http://schemas.microsoft.com/office/drawing/2014/main" xmlns="" id="{E6E13E64-88F6-4FD1-93E1-449290CD1074}"/>
                  </a:ext>
                </a:extLst>
              </p:cNvPr>
              <p:cNvSpPr/>
              <p:nvPr/>
            </p:nvSpPr>
            <p:spPr>
              <a:xfrm>
                <a:off x="3343866" y="3372440"/>
                <a:ext cx="390467" cy="211168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D62FD"/>
              </a:solidFill>
              <a:ln w="6350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ru-RU" sz="2400" kern="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2" name="TextBox 24">
                <a:extLst>
                  <a:ext uri="{FF2B5EF4-FFF2-40B4-BE49-F238E27FC236}">
                    <a16:creationId xmlns:a16="http://schemas.microsoft.com/office/drawing/2014/main" xmlns="" id="{1B52A004-5A04-4349-9184-F6B67468E522}"/>
                  </a:ext>
                </a:extLst>
              </p:cNvPr>
              <p:cNvSpPr txBox="1"/>
              <p:nvPr/>
            </p:nvSpPr>
            <p:spPr>
              <a:xfrm>
                <a:off x="3288157" y="5529205"/>
                <a:ext cx="450386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0000"/>
                        <a:lumOff val="4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项目</a:t>
                </a:r>
                <a:r>
                  <a:rPr lang="en-US" altLang="zh-CN" sz="1400" b="1" dirty="0">
                    <a:solidFill>
                      <a:prstClr val="black">
                        <a:lumMod val="60000"/>
                        <a:lumOff val="40000"/>
                      </a:prstClr>
                    </a:solidFill>
                    <a:cs typeface="+mn-ea"/>
                    <a:sym typeface="+mn-lt"/>
                  </a:rPr>
                  <a:t>4</a:t>
                </a:r>
                <a:endParaRPr kumimoji="0" lang="ko-K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0000"/>
                      <a:lumOff val="4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3" name="TextBox 68">
                <a:extLst>
                  <a:ext uri="{FF2B5EF4-FFF2-40B4-BE49-F238E27FC236}">
                    <a16:creationId xmlns:a16="http://schemas.microsoft.com/office/drawing/2014/main" xmlns="" id="{BD2FE5CC-12B1-4009-B745-9062D13BDE9F}"/>
                  </a:ext>
                </a:extLst>
              </p:cNvPr>
              <p:cNvSpPr txBox="1"/>
              <p:nvPr/>
            </p:nvSpPr>
            <p:spPr>
              <a:xfrm>
                <a:off x="3278007" y="3453839"/>
                <a:ext cx="553182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>
                <a:spAutoFit/>
              </a:bodyPr>
              <a:lstStyle/>
              <a:p>
                <a:pPr algn="ctr"/>
                <a:r>
                  <a:rPr lang="nb-NO" altLang="ko-KR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71%</a:t>
                </a:r>
                <a:endParaRPr lang="ko-KR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5" name="组合 74">
              <a:extLst>
                <a:ext uri="{FF2B5EF4-FFF2-40B4-BE49-F238E27FC236}">
                  <a16:creationId xmlns:a16="http://schemas.microsoft.com/office/drawing/2014/main" xmlns="" id="{466C969B-CDA2-4528-936C-2E211250E0B5}"/>
                </a:ext>
              </a:extLst>
            </p:cNvPr>
            <p:cNvGrpSpPr/>
            <p:nvPr/>
          </p:nvGrpSpPr>
          <p:grpSpPr>
            <a:xfrm>
              <a:off x="3147394" y="4193942"/>
              <a:ext cx="553182" cy="1524400"/>
              <a:chOff x="2691198" y="4193942"/>
              <a:chExt cx="553182" cy="1524400"/>
            </a:xfrm>
          </p:grpSpPr>
          <p:sp>
            <p:nvSpPr>
              <p:cNvPr id="88" name="Bar">
                <a:extLst>
                  <a:ext uri="{FF2B5EF4-FFF2-40B4-BE49-F238E27FC236}">
                    <a16:creationId xmlns:a16="http://schemas.microsoft.com/office/drawing/2014/main" xmlns="" id="{AC58793B-B7CC-44D3-B547-54567D87ADEE}"/>
                  </a:ext>
                </a:extLst>
              </p:cNvPr>
              <p:cNvSpPr/>
              <p:nvPr/>
            </p:nvSpPr>
            <p:spPr>
              <a:xfrm>
                <a:off x="2770024" y="4193942"/>
                <a:ext cx="390467" cy="1290185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FC000"/>
              </a:solidFill>
              <a:ln w="6350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ru-RU" sz="2400" kern="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9" name="TextBox 23">
                <a:extLst>
                  <a:ext uri="{FF2B5EF4-FFF2-40B4-BE49-F238E27FC236}">
                    <a16:creationId xmlns:a16="http://schemas.microsoft.com/office/drawing/2014/main" xmlns="" id="{A3F8F58D-718D-45DE-A093-D5CE779847E4}"/>
                  </a:ext>
                </a:extLst>
              </p:cNvPr>
              <p:cNvSpPr txBox="1"/>
              <p:nvPr/>
            </p:nvSpPr>
            <p:spPr>
              <a:xfrm>
                <a:off x="2723061" y="5529205"/>
                <a:ext cx="450386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0000"/>
                        <a:lumOff val="4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项目</a:t>
                </a:r>
                <a:r>
                  <a:rPr lang="en-US" altLang="zh-CN" sz="1400" b="1" dirty="0">
                    <a:solidFill>
                      <a:prstClr val="black">
                        <a:lumMod val="60000"/>
                        <a:lumOff val="40000"/>
                      </a:prstClr>
                    </a:solidFill>
                    <a:cs typeface="+mn-ea"/>
                    <a:sym typeface="+mn-lt"/>
                  </a:rPr>
                  <a:t>3</a:t>
                </a:r>
                <a:endParaRPr kumimoji="0" lang="ko-K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0000"/>
                      <a:lumOff val="4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90" name="TextBox 69">
                <a:extLst>
                  <a:ext uri="{FF2B5EF4-FFF2-40B4-BE49-F238E27FC236}">
                    <a16:creationId xmlns:a16="http://schemas.microsoft.com/office/drawing/2014/main" xmlns="" id="{DFA3FDA9-F001-4052-BE74-A08D70C8F834}"/>
                  </a:ext>
                </a:extLst>
              </p:cNvPr>
              <p:cNvSpPr txBox="1"/>
              <p:nvPr/>
            </p:nvSpPr>
            <p:spPr>
              <a:xfrm>
                <a:off x="2691198" y="4277282"/>
                <a:ext cx="553182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>
                <a:spAutoFit/>
              </a:bodyPr>
              <a:lstStyle/>
              <a:p>
                <a:pPr algn="ctr"/>
                <a:r>
                  <a:rPr lang="nb-NO" altLang="ko-KR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42%</a:t>
                </a:r>
                <a:endParaRPr lang="ko-KR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6" name="组合 75">
              <a:extLst>
                <a:ext uri="{FF2B5EF4-FFF2-40B4-BE49-F238E27FC236}">
                  <a16:creationId xmlns:a16="http://schemas.microsoft.com/office/drawing/2014/main" xmlns="" id="{6D5EA60F-B228-409E-A0EA-CD4FD00BD248}"/>
                </a:ext>
              </a:extLst>
            </p:cNvPr>
            <p:cNvGrpSpPr/>
            <p:nvPr/>
          </p:nvGrpSpPr>
          <p:grpSpPr>
            <a:xfrm>
              <a:off x="2350014" y="4432990"/>
              <a:ext cx="553182" cy="1285352"/>
              <a:chOff x="2111693" y="4432990"/>
              <a:chExt cx="553182" cy="1285352"/>
            </a:xfrm>
          </p:grpSpPr>
          <p:sp>
            <p:nvSpPr>
              <p:cNvPr id="85" name="Bar">
                <a:extLst>
                  <a:ext uri="{FF2B5EF4-FFF2-40B4-BE49-F238E27FC236}">
                    <a16:creationId xmlns:a16="http://schemas.microsoft.com/office/drawing/2014/main" xmlns="" id="{D1162838-64B7-4AAE-9E6A-9142191D499F}"/>
                  </a:ext>
                </a:extLst>
              </p:cNvPr>
              <p:cNvSpPr/>
              <p:nvPr/>
            </p:nvSpPr>
            <p:spPr>
              <a:xfrm>
                <a:off x="2188564" y="4432990"/>
                <a:ext cx="390467" cy="1051137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D62FD"/>
              </a:solidFill>
              <a:ln w="6350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ru-RU" sz="2400" kern="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6" name="TextBox 21">
                <a:extLst>
                  <a:ext uri="{FF2B5EF4-FFF2-40B4-BE49-F238E27FC236}">
                    <a16:creationId xmlns:a16="http://schemas.microsoft.com/office/drawing/2014/main" xmlns="" id="{A7AEEF21-D192-42E2-AA3B-7326B548DC0F}"/>
                  </a:ext>
                </a:extLst>
              </p:cNvPr>
              <p:cNvSpPr txBox="1"/>
              <p:nvPr/>
            </p:nvSpPr>
            <p:spPr>
              <a:xfrm>
                <a:off x="2142725" y="5529205"/>
                <a:ext cx="450386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0000"/>
                        <a:lumOff val="4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项目</a:t>
                </a:r>
                <a:r>
                  <a:rPr lang="en-US" altLang="zh-CN" sz="1400" b="1" dirty="0">
                    <a:solidFill>
                      <a:prstClr val="black">
                        <a:lumMod val="60000"/>
                        <a:lumOff val="40000"/>
                      </a:prstClr>
                    </a:solidFill>
                    <a:cs typeface="+mn-ea"/>
                    <a:sym typeface="+mn-lt"/>
                  </a:rPr>
                  <a:t>2</a:t>
                </a:r>
                <a:endParaRPr kumimoji="0" lang="ko-K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0000"/>
                      <a:lumOff val="4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7" name="TextBox 70">
                <a:extLst>
                  <a:ext uri="{FF2B5EF4-FFF2-40B4-BE49-F238E27FC236}">
                    <a16:creationId xmlns:a16="http://schemas.microsoft.com/office/drawing/2014/main" xmlns="" id="{4CC41068-CEC3-4B4E-A2E3-84ED88DAE4B5}"/>
                  </a:ext>
                </a:extLst>
              </p:cNvPr>
              <p:cNvSpPr txBox="1"/>
              <p:nvPr/>
            </p:nvSpPr>
            <p:spPr>
              <a:xfrm>
                <a:off x="2111693" y="4541309"/>
                <a:ext cx="553182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>
                <a:spAutoFit/>
              </a:bodyPr>
              <a:lstStyle/>
              <a:p>
                <a:pPr algn="ctr"/>
                <a:r>
                  <a:rPr lang="nb-NO" altLang="ko-KR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38%</a:t>
                </a:r>
                <a:endParaRPr lang="ko-KR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7" name="组合 76">
              <a:extLst>
                <a:ext uri="{FF2B5EF4-FFF2-40B4-BE49-F238E27FC236}">
                  <a16:creationId xmlns:a16="http://schemas.microsoft.com/office/drawing/2014/main" xmlns="" id="{08686427-0AEC-44AB-8ED7-538DC9FC8A0C}"/>
                </a:ext>
              </a:extLst>
            </p:cNvPr>
            <p:cNvGrpSpPr/>
            <p:nvPr/>
          </p:nvGrpSpPr>
          <p:grpSpPr>
            <a:xfrm>
              <a:off x="1552634" y="4917596"/>
              <a:ext cx="553182" cy="800746"/>
              <a:chOff x="1552634" y="4917596"/>
              <a:chExt cx="553182" cy="800746"/>
            </a:xfrm>
          </p:grpSpPr>
          <p:sp>
            <p:nvSpPr>
              <p:cNvPr id="82" name="Bar">
                <a:extLst>
                  <a:ext uri="{FF2B5EF4-FFF2-40B4-BE49-F238E27FC236}">
                    <a16:creationId xmlns:a16="http://schemas.microsoft.com/office/drawing/2014/main" xmlns="" id="{66090A83-888B-4586-BA1A-8AC4B139E474}"/>
                  </a:ext>
                </a:extLst>
              </p:cNvPr>
              <p:cNvSpPr/>
              <p:nvPr/>
            </p:nvSpPr>
            <p:spPr>
              <a:xfrm>
                <a:off x="1614552" y="4917596"/>
                <a:ext cx="390467" cy="566531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FFC000"/>
              </a:solidFill>
              <a:ln w="6350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ru-RU" sz="2400" kern="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3" name="TextBox 20">
                <a:extLst>
                  <a:ext uri="{FF2B5EF4-FFF2-40B4-BE49-F238E27FC236}">
                    <a16:creationId xmlns:a16="http://schemas.microsoft.com/office/drawing/2014/main" xmlns="" id="{CDCA7B68-66BB-4A50-BB11-DB09B1C57A5A}"/>
                  </a:ext>
                </a:extLst>
              </p:cNvPr>
              <p:cNvSpPr txBox="1"/>
              <p:nvPr/>
            </p:nvSpPr>
            <p:spPr>
              <a:xfrm>
                <a:off x="1562389" y="5529205"/>
                <a:ext cx="450386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zh-CN" altLang="en-US" sz="1400" b="1" dirty="0">
                    <a:solidFill>
                      <a:schemeClr val="tx1">
                        <a:lumMod val="60000"/>
                        <a:lumOff val="40000"/>
                      </a:schemeClr>
                    </a:solidFill>
                    <a:cs typeface="+mn-ea"/>
                    <a:sym typeface="+mn-lt"/>
                  </a:rPr>
                  <a:t>项目</a:t>
                </a:r>
                <a:r>
                  <a:rPr lang="en-US" altLang="zh-CN" sz="1400" b="1" dirty="0">
                    <a:solidFill>
                      <a:schemeClr val="tx1">
                        <a:lumMod val="60000"/>
                        <a:lumOff val="40000"/>
                      </a:schemeClr>
                    </a:solidFill>
                    <a:cs typeface="+mn-ea"/>
                    <a:sym typeface="+mn-lt"/>
                  </a:rPr>
                  <a:t>1</a:t>
                </a:r>
                <a:endParaRPr lang="ko-KR" altLang="en-US" sz="1400" b="1" dirty="0">
                  <a:solidFill>
                    <a:schemeClr val="tx1">
                      <a:lumMod val="60000"/>
                      <a:lumOff val="40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4" name="TextBox 71">
                <a:extLst>
                  <a:ext uri="{FF2B5EF4-FFF2-40B4-BE49-F238E27FC236}">
                    <a16:creationId xmlns:a16="http://schemas.microsoft.com/office/drawing/2014/main" xmlns="" id="{5FF16455-5270-4B3A-9012-9E6EE432BEF8}"/>
                  </a:ext>
                </a:extLst>
              </p:cNvPr>
              <p:cNvSpPr txBox="1"/>
              <p:nvPr/>
            </p:nvSpPr>
            <p:spPr>
              <a:xfrm>
                <a:off x="1552634" y="4992515"/>
                <a:ext cx="553182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>
                <a:spAutoFit/>
              </a:bodyPr>
              <a:lstStyle/>
              <a:p>
                <a:pPr algn="ctr"/>
                <a:r>
                  <a:rPr lang="nb-NO" altLang="ko-KR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20%</a:t>
                </a:r>
                <a:endParaRPr lang="ko-KR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78" name="组合 77">
              <a:extLst>
                <a:ext uri="{FF2B5EF4-FFF2-40B4-BE49-F238E27FC236}">
                  <a16:creationId xmlns:a16="http://schemas.microsoft.com/office/drawing/2014/main" xmlns="" id="{518E95DA-4CE5-442D-8A88-F29DFB5B92B4}"/>
                </a:ext>
              </a:extLst>
            </p:cNvPr>
            <p:cNvGrpSpPr/>
            <p:nvPr/>
          </p:nvGrpSpPr>
          <p:grpSpPr>
            <a:xfrm>
              <a:off x="5539534" y="3562175"/>
              <a:ext cx="553182" cy="2156167"/>
              <a:chOff x="4436646" y="3562175"/>
              <a:chExt cx="553182" cy="2156167"/>
            </a:xfrm>
          </p:grpSpPr>
          <p:sp>
            <p:nvSpPr>
              <p:cNvPr id="79" name="Bar">
                <a:extLst>
                  <a:ext uri="{FF2B5EF4-FFF2-40B4-BE49-F238E27FC236}">
                    <a16:creationId xmlns:a16="http://schemas.microsoft.com/office/drawing/2014/main" xmlns="" id="{A4F0A1A6-5764-4853-8A55-FBBDB1753FFB}"/>
                  </a:ext>
                </a:extLst>
              </p:cNvPr>
              <p:cNvSpPr/>
              <p:nvPr/>
            </p:nvSpPr>
            <p:spPr>
              <a:xfrm>
                <a:off x="4497624" y="3562175"/>
                <a:ext cx="390467" cy="1920240"/>
              </a:xfrm>
              <a:prstGeom prst="round2SameRect">
                <a:avLst>
                  <a:gd name="adj1" fmla="val 50000"/>
                  <a:gd name="adj2" fmla="val 0"/>
                </a:avLst>
              </a:prstGeom>
              <a:solidFill>
                <a:srgbClr val="4D62FD"/>
              </a:solidFill>
              <a:ln w="6350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</p:spPr>
            <p:txBody>
              <a:bodyPr anchor="ctr"/>
              <a:lstStyle/>
              <a:p>
                <a:pPr algn="ctr"/>
                <a:endParaRPr lang="ru-RU" sz="2400" kern="0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80" name="TextBox 26">
                <a:extLst>
                  <a:ext uri="{FF2B5EF4-FFF2-40B4-BE49-F238E27FC236}">
                    <a16:creationId xmlns:a16="http://schemas.microsoft.com/office/drawing/2014/main" xmlns="" id="{D4F50171-7273-4B11-9C4C-63D2E94AAA14}"/>
                  </a:ext>
                </a:extLst>
              </p:cNvPr>
              <p:cNvSpPr txBox="1"/>
              <p:nvPr/>
            </p:nvSpPr>
            <p:spPr>
              <a:xfrm>
                <a:off x="4464071" y="5529205"/>
                <a:ext cx="450386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60000"/>
                        <a:lumOff val="40000"/>
                      </a:prstClr>
                    </a:solidFill>
                    <a:effectLst/>
                    <a:uLnTx/>
                    <a:uFillTx/>
                    <a:cs typeface="+mn-ea"/>
                    <a:sym typeface="+mn-lt"/>
                  </a:rPr>
                  <a:t>项目</a:t>
                </a:r>
                <a:r>
                  <a:rPr lang="en-US" altLang="zh-CN" sz="1400" b="1" dirty="0">
                    <a:solidFill>
                      <a:prstClr val="black">
                        <a:lumMod val="60000"/>
                        <a:lumOff val="40000"/>
                      </a:prstClr>
                    </a:solidFill>
                    <a:cs typeface="+mn-ea"/>
                    <a:sym typeface="+mn-lt"/>
                  </a:rPr>
                  <a:t>6</a:t>
                </a:r>
                <a:endParaRPr kumimoji="0" lang="ko-KR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0000"/>
                      <a:lumOff val="40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81" name="TextBox 72">
                <a:extLst>
                  <a:ext uri="{FF2B5EF4-FFF2-40B4-BE49-F238E27FC236}">
                    <a16:creationId xmlns:a16="http://schemas.microsoft.com/office/drawing/2014/main" xmlns="" id="{32229E85-73AE-4598-8FAB-33CD218B7CD8}"/>
                  </a:ext>
                </a:extLst>
              </p:cNvPr>
              <p:cNvSpPr txBox="1"/>
              <p:nvPr/>
            </p:nvSpPr>
            <p:spPr>
              <a:xfrm>
                <a:off x="4436646" y="3692748"/>
                <a:ext cx="553182" cy="189137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b">
                <a:spAutoFit/>
              </a:bodyPr>
              <a:lstStyle/>
              <a:p>
                <a:pPr algn="ctr"/>
                <a:r>
                  <a:rPr lang="nb-NO" altLang="ko-KR" sz="14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63%</a:t>
                </a:r>
                <a:endParaRPr lang="ko-KR" altLang="en-US" sz="14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9" name="组合 108">
            <a:extLst>
              <a:ext uri="{FF2B5EF4-FFF2-40B4-BE49-F238E27FC236}">
                <a16:creationId xmlns:a16="http://schemas.microsoft.com/office/drawing/2014/main" xmlns="" id="{79BF935E-3629-4885-8823-930CD3FD82A7}"/>
              </a:ext>
            </a:extLst>
          </p:cNvPr>
          <p:cNvGrpSpPr/>
          <p:nvPr/>
        </p:nvGrpSpPr>
        <p:grpSpPr>
          <a:xfrm>
            <a:off x="6621195" y="1734107"/>
            <a:ext cx="5037520" cy="1123685"/>
            <a:chOff x="7242198" y="2090383"/>
            <a:chExt cx="5037520" cy="1123685"/>
          </a:xfrm>
        </p:grpSpPr>
        <p:grpSp>
          <p:nvGrpSpPr>
            <p:cNvPr id="110" name="组合 109">
              <a:extLst>
                <a:ext uri="{FF2B5EF4-FFF2-40B4-BE49-F238E27FC236}">
                  <a16:creationId xmlns:a16="http://schemas.microsoft.com/office/drawing/2014/main" xmlns="" id="{90BA506D-4E42-4D23-BF8B-361EED4C972A}"/>
                </a:ext>
              </a:extLst>
            </p:cNvPr>
            <p:cNvGrpSpPr/>
            <p:nvPr/>
          </p:nvGrpSpPr>
          <p:grpSpPr>
            <a:xfrm>
              <a:off x="8194241" y="2137547"/>
              <a:ext cx="4085477" cy="1076521"/>
              <a:chOff x="4921654" y="1926418"/>
              <a:chExt cx="4085477" cy="1076521"/>
            </a:xfrm>
          </p:grpSpPr>
          <p:sp>
            <p:nvSpPr>
              <p:cNvPr id="114" name="矩形 113">
                <a:extLst>
                  <a:ext uri="{FF2B5EF4-FFF2-40B4-BE49-F238E27FC236}">
                    <a16:creationId xmlns:a16="http://schemas.microsoft.com/office/drawing/2014/main" xmlns="" id="{53FE11A1-79D3-4E5C-B7CF-DF1948A62761}"/>
                  </a:ext>
                </a:extLst>
              </p:cNvPr>
              <p:cNvSpPr/>
              <p:nvPr/>
            </p:nvSpPr>
            <p:spPr>
              <a:xfrm>
                <a:off x="4921654" y="1926418"/>
                <a:ext cx="397704" cy="3077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altLang="zh-CN" sz="2000" b="1" spc="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A.</a:t>
                </a:r>
                <a:endParaRPr lang="zh-CN" altLang="en-US" sz="20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15" name="TextBox 5">
                <a:extLst>
                  <a:ext uri="{FF2B5EF4-FFF2-40B4-BE49-F238E27FC236}">
                    <a16:creationId xmlns:a16="http://schemas.microsoft.com/office/drawing/2014/main" xmlns="" id="{593B6D09-A2FF-41FC-B8DD-BA4F03234822}"/>
                  </a:ext>
                </a:extLst>
              </p:cNvPr>
              <p:cNvSpPr txBox="1"/>
              <p:nvPr/>
            </p:nvSpPr>
            <p:spPr>
              <a:xfrm>
                <a:off x="4978805" y="2307620"/>
                <a:ext cx="4028326" cy="6953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ts val="1800"/>
                  </a:lnSpc>
                  <a:defRPr sz="120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1pPr>
              </a:lstStyle>
              <a:p>
                <a:pPr lvl="0" algn="l" defTabSz="457200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ea"/>
                    <a:sym typeface="+mn-lt"/>
                  </a:rPr>
                  <a:t>请您单击此处输入文本内容，可根据自己的需要适当地调整文字的颜色或者大小等属性。</a:t>
                </a:r>
                <a:endParaRPr lang="en-US" altLang="zh-CN" sz="16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16" name="TextBox 6">
                <a:extLst>
                  <a:ext uri="{FF2B5EF4-FFF2-40B4-BE49-F238E27FC236}">
                    <a16:creationId xmlns:a16="http://schemas.microsoft.com/office/drawing/2014/main" xmlns="" id="{CAB2AFB5-C5C3-47BB-8F0F-FD6FBBE7213B}"/>
                  </a:ext>
                </a:extLst>
              </p:cNvPr>
              <p:cNvSpPr txBox="1"/>
              <p:nvPr/>
            </p:nvSpPr>
            <p:spPr>
              <a:xfrm>
                <a:off x="5328264" y="1926418"/>
                <a:ext cx="147302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</a:p>
            </p:txBody>
          </p:sp>
        </p:grpSp>
        <p:grpSp>
          <p:nvGrpSpPr>
            <p:cNvPr id="111" name="组合 110">
              <a:extLst>
                <a:ext uri="{FF2B5EF4-FFF2-40B4-BE49-F238E27FC236}">
                  <a16:creationId xmlns:a16="http://schemas.microsoft.com/office/drawing/2014/main" xmlns="" id="{5913CD69-573B-41A1-9D11-40ABB7485D6A}"/>
                </a:ext>
              </a:extLst>
            </p:cNvPr>
            <p:cNvGrpSpPr/>
            <p:nvPr/>
          </p:nvGrpSpPr>
          <p:grpSpPr>
            <a:xfrm>
              <a:off x="7242198" y="2090383"/>
              <a:ext cx="778714" cy="864350"/>
              <a:chOff x="3969611" y="1718834"/>
              <a:chExt cx="778714" cy="864350"/>
            </a:xfrm>
          </p:grpSpPr>
          <p:sp>
            <p:nvSpPr>
              <p:cNvPr id="112" name="任意多边形 39">
                <a:extLst>
                  <a:ext uri="{FF2B5EF4-FFF2-40B4-BE49-F238E27FC236}">
                    <a16:creationId xmlns:a16="http://schemas.microsoft.com/office/drawing/2014/main" xmlns="" id="{50DFCD89-F431-4F20-BCB9-2F4096811520}"/>
                  </a:ext>
                </a:extLst>
              </p:cNvPr>
              <p:cNvSpPr/>
              <p:nvPr/>
            </p:nvSpPr>
            <p:spPr>
              <a:xfrm>
                <a:off x="3969611" y="1718834"/>
                <a:ext cx="778714" cy="864350"/>
              </a:xfrm>
              <a:custGeom>
                <a:avLst/>
                <a:gdLst>
                  <a:gd name="connsiteX0" fmla="*/ 1460180 w 2920360"/>
                  <a:gd name="connsiteY0" fmla="*/ 0 h 3241526"/>
                  <a:gd name="connsiteX1" fmla="*/ 1620290 w 2920360"/>
                  <a:gd name="connsiteY1" fmla="*/ 42589 h 3241526"/>
                  <a:gd name="connsiteX2" fmla="*/ 2760176 w 2920360"/>
                  <a:gd name="connsiteY2" fmla="*/ 694444 h 3241526"/>
                  <a:gd name="connsiteX3" fmla="*/ 2877272 w 2920360"/>
                  <a:gd name="connsiteY3" fmla="*/ 810381 h 3241526"/>
                  <a:gd name="connsiteX4" fmla="*/ 2920286 w 2920360"/>
                  <a:gd name="connsiteY4" fmla="*/ 958261 h 3241526"/>
                  <a:gd name="connsiteX5" fmla="*/ 2920286 w 2920360"/>
                  <a:gd name="connsiteY5" fmla="*/ 2266702 h 3241526"/>
                  <a:gd name="connsiteX6" fmla="*/ 2877272 w 2920360"/>
                  <a:gd name="connsiteY6" fmla="*/ 2431145 h 3241526"/>
                  <a:gd name="connsiteX7" fmla="*/ 2763761 w 2920360"/>
                  <a:gd name="connsiteY7" fmla="*/ 2544716 h 3241526"/>
                  <a:gd name="connsiteX8" fmla="*/ 1623875 w 2920360"/>
                  <a:gd name="connsiteY8" fmla="*/ 3196571 h 3241526"/>
                  <a:gd name="connsiteX9" fmla="*/ 1460180 w 2920360"/>
                  <a:gd name="connsiteY9" fmla="*/ 3241526 h 3241526"/>
                  <a:gd name="connsiteX10" fmla="*/ 1295291 w 2920360"/>
                  <a:gd name="connsiteY10" fmla="*/ 3195388 h 3241526"/>
                  <a:gd name="connsiteX11" fmla="*/ 155404 w 2920360"/>
                  <a:gd name="connsiteY11" fmla="*/ 2544716 h 3241526"/>
                  <a:gd name="connsiteX12" fmla="*/ 41893 w 2920360"/>
                  <a:gd name="connsiteY12" fmla="*/ 2431145 h 3241526"/>
                  <a:gd name="connsiteX13" fmla="*/ 74 w 2920360"/>
                  <a:gd name="connsiteY13" fmla="*/ 2269068 h 3241526"/>
                  <a:gd name="connsiteX14" fmla="*/ 74 w 2920360"/>
                  <a:gd name="connsiteY14" fmla="*/ 965359 h 3241526"/>
                  <a:gd name="connsiteX15" fmla="*/ 41893 w 2920360"/>
                  <a:gd name="connsiteY15" fmla="*/ 810381 h 3241526"/>
                  <a:gd name="connsiteX16" fmla="*/ 156599 w 2920360"/>
                  <a:gd name="connsiteY16" fmla="*/ 696810 h 3241526"/>
                  <a:gd name="connsiteX17" fmla="*/ 1301265 w 2920360"/>
                  <a:gd name="connsiteY17" fmla="*/ 42589 h 3241526"/>
                  <a:gd name="connsiteX18" fmla="*/ 1460180 w 2920360"/>
                  <a:gd name="connsiteY18" fmla="*/ 0 h 3241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920360" h="3241526">
                    <a:moveTo>
                      <a:pt x="1460180" y="0"/>
                    </a:moveTo>
                    <a:cubicBezTo>
                      <a:pt x="1518728" y="0"/>
                      <a:pt x="1572496" y="15379"/>
                      <a:pt x="1620290" y="42589"/>
                    </a:cubicBezTo>
                    <a:lnTo>
                      <a:pt x="2760176" y="694444"/>
                    </a:lnTo>
                    <a:cubicBezTo>
                      <a:pt x="2806776" y="721653"/>
                      <a:pt x="2848595" y="760694"/>
                      <a:pt x="2877272" y="810381"/>
                    </a:cubicBezTo>
                    <a:cubicBezTo>
                      <a:pt x="2904753" y="856520"/>
                      <a:pt x="2919091" y="907391"/>
                      <a:pt x="2920286" y="958261"/>
                    </a:cubicBezTo>
                    <a:lnTo>
                      <a:pt x="2920286" y="2266702"/>
                    </a:lnTo>
                    <a:cubicBezTo>
                      <a:pt x="2921481" y="2322305"/>
                      <a:pt x="2908338" y="2379091"/>
                      <a:pt x="2877272" y="2431145"/>
                    </a:cubicBezTo>
                    <a:cubicBezTo>
                      <a:pt x="2849790" y="2479649"/>
                      <a:pt x="2810360" y="2518689"/>
                      <a:pt x="2763761" y="2544716"/>
                    </a:cubicBezTo>
                    <a:lnTo>
                      <a:pt x="1623875" y="3196571"/>
                    </a:lnTo>
                    <a:cubicBezTo>
                      <a:pt x="1576081" y="3224964"/>
                      <a:pt x="1519923" y="3241526"/>
                      <a:pt x="1460180" y="3241526"/>
                    </a:cubicBezTo>
                    <a:cubicBezTo>
                      <a:pt x="1399243" y="3241526"/>
                      <a:pt x="1343085" y="3224964"/>
                      <a:pt x="1295291" y="3195388"/>
                    </a:cubicBezTo>
                    <a:lnTo>
                      <a:pt x="155404" y="2544716"/>
                    </a:lnTo>
                    <a:cubicBezTo>
                      <a:pt x="110000" y="2517506"/>
                      <a:pt x="70570" y="2479649"/>
                      <a:pt x="41893" y="2431145"/>
                    </a:cubicBezTo>
                    <a:cubicBezTo>
                      <a:pt x="12022" y="2380274"/>
                      <a:pt x="-1121" y="2324671"/>
                      <a:pt x="74" y="2269068"/>
                    </a:cubicBezTo>
                    <a:lnTo>
                      <a:pt x="74" y="965359"/>
                    </a:lnTo>
                    <a:cubicBezTo>
                      <a:pt x="74" y="913306"/>
                      <a:pt x="13217" y="858886"/>
                      <a:pt x="41893" y="810381"/>
                    </a:cubicBezTo>
                    <a:cubicBezTo>
                      <a:pt x="70570" y="761877"/>
                      <a:pt x="110000" y="722836"/>
                      <a:pt x="156599" y="696810"/>
                    </a:cubicBezTo>
                    <a:lnTo>
                      <a:pt x="1301265" y="42589"/>
                    </a:lnTo>
                    <a:cubicBezTo>
                      <a:pt x="1347864" y="15379"/>
                      <a:pt x="1401633" y="0"/>
                      <a:pt x="1460180" y="0"/>
                    </a:cubicBezTo>
                    <a:close/>
                  </a:path>
                </a:pathLst>
              </a:custGeom>
              <a:solidFill>
                <a:srgbClr val="4D62FD"/>
              </a:solidFill>
              <a:ln w="9525" cap="flat" cmpd="sng" algn="ctr">
                <a:noFill/>
                <a:prstDash val="solid"/>
                <a:miter lim="800000"/>
              </a:ln>
              <a:effectLst>
                <a:outerShdw blurRad="762000" sx="90000" sy="90000" algn="ctr" rotWithShape="0">
                  <a:prstClr val="black">
                    <a:alpha val="1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4D5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13" name="TextBox 27">
                <a:extLst>
                  <a:ext uri="{FF2B5EF4-FFF2-40B4-BE49-F238E27FC236}">
                    <a16:creationId xmlns:a16="http://schemas.microsoft.com/office/drawing/2014/main" xmlns="" id="{D91FC66A-D77E-4009-AC2B-98C63FF93DB8}"/>
                  </a:ext>
                </a:extLst>
              </p:cNvPr>
              <p:cNvSpPr txBox="1"/>
              <p:nvPr/>
            </p:nvSpPr>
            <p:spPr>
              <a:xfrm>
                <a:off x="4085676" y="2023195"/>
                <a:ext cx="5129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83%</a:t>
                </a:r>
                <a:endParaRPr lang="zh-CN" altLang="en-US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7" name="组合 116">
            <a:extLst>
              <a:ext uri="{FF2B5EF4-FFF2-40B4-BE49-F238E27FC236}">
                <a16:creationId xmlns:a16="http://schemas.microsoft.com/office/drawing/2014/main" xmlns="" id="{74BF4722-BA61-453C-B482-9830755ACE54}"/>
              </a:ext>
            </a:extLst>
          </p:cNvPr>
          <p:cNvGrpSpPr/>
          <p:nvPr/>
        </p:nvGrpSpPr>
        <p:grpSpPr>
          <a:xfrm>
            <a:off x="6621195" y="3144544"/>
            <a:ext cx="5037519" cy="1123685"/>
            <a:chOff x="7242198" y="4221443"/>
            <a:chExt cx="5037519" cy="1123685"/>
          </a:xfrm>
        </p:grpSpPr>
        <p:grpSp>
          <p:nvGrpSpPr>
            <p:cNvPr id="118" name="组合 117">
              <a:extLst>
                <a:ext uri="{FF2B5EF4-FFF2-40B4-BE49-F238E27FC236}">
                  <a16:creationId xmlns:a16="http://schemas.microsoft.com/office/drawing/2014/main" xmlns="" id="{5E341052-B6BE-4E7F-9409-F0B804A4C4F9}"/>
                </a:ext>
              </a:extLst>
            </p:cNvPr>
            <p:cNvGrpSpPr/>
            <p:nvPr/>
          </p:nvGrpSpPr>
          <p:grpSpPr>
            <a:xfrm>
              <a:off x="8205671" y="4246862"/>
              <a:ext cx="4074046" cy="1098266"/>
              <a:chOff x="4933084" y="4035733"/>
              <a:chExt cx="4074046" cy="1098266"/>
            </a:xfrm>
          </p:grpSpPr>
          <p:sp>
            <p:nvSpPr>
              <p:cNvPr id="122" name="矩形 121">
                <a:extLst>
                  <a:ext uri="{FF2B5EF4-FFF2-40B4-BE49-F238E27FC236}">
                    <a16:creationId xmlns:a16="http://schemas.microsoft.com/office/drawing/2014/main" xmlns="" id="{59257576-E2E6-4822-9C31-8F5C9E11D58E}"/>
                  </a:ext>
                </a:extLst>
              </p:cNvPr>
              <p:cNvSpPr/>
              <p:nvPr/>
            </p:nvSpPr>
            <p:spPr>
              <a:xfrm>
                <a:off x="4933084" y="4035733"/>
                <a:ext cx="397704" cy="3077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altLang="zh-CN" sz="2000" b="1" spc="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B.</a:t>
                </a:r>
                <a:endParaRPr lang="zh-CN" altLang="en-US" sz="20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23" name="TextBox 5">
                <a:extLst>
                  <a:ext uri="{FF2B5EF4-FFF2-40B4-BE49-F238E27FC236}">
                    <a16:creationId xmlns:a16="http://schemas.microsoft.com/office/drawing/2014/main" xmlns="" id="{B9C07BF7-2D89-405D-BD6C-1C3AEE3198E7}"/>
                  </a:ext>
                </a:extLst>
              </p:cNvPr>
              <p:cNvSpPr txBox="1"/>
              <p:nvPr/>
            </p:nvSpPr>
            <p:spPr>
              <a:xfrm>
                <a:off x="4978803" y="4438680"/>
                <a:ext cx="4028327" cy="6953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ts val="1800"/>
                  </a:lnSpc>
                  <a:defRPr sz="120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1pPr>
              </a:lstStyle>
              <a:p>
                <a:pPr lvl="0" algn="l" defTabSz="457200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+mn-lt"/>
                    <a:ea typeface="+mn-ea"/>
                    <a:cs typeface="+mn-ea"/>
                    <a:sym typeface="+mn-lt"/>
                  </a:rPr>
                  <a:t>请您单击此处输入文本内容，可根据自己的需要适当地调整文字的颜色或者大小等属性。</a:t>
                </a:r>
                <a:endParaRPr lang="en-US" altLang="zh-CN" sz="1600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24" name="TextBox 6">
                <a:extLst>
                  <a:ext uri="{FF2B5EF4-FFF2-40B4-BE49-F238E27FC236}">
                    <a16:creationId xmlns:a16="http://schemas.microsoft.com/office/drawing/2014/main" xmlns="" id="{66FEB9F5-F9B0-4A31-83A8-F368E0934C0A}"/>
                  </a:ext>
                </a:extLst>
              </p:cNvPr>
              <p:cNvSpPr txBox="1"/>
              <p:nvPr/>
            </p:nvSpPr>
            <p:spPr>
              <a:xfrm>
                <a:off x="5339694" y="4035733"/>
                <a:ext cx="147302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/>
                <a:r>
                  <a:rPr lang="zh-CN" altLang="en-US" sz="20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rPr>
                  <a:t>添加标题</a:t>
                </a:r>
              </a:p>
            </p:txBody>
          </p:sp>
        </p:grpSp>
        <p:grpSp>
          <p:nvGrpSpPr>
            <p:cNvPr id="119" name="组合 118">
              <a:extLst>
                <a:ext uri="{FF2B5EF4-FFF2-40B4-BE49-F238E27FC236}">
                  <a16:creationId xmlns:a16="http://schemas.microsoft.com/office/drawing/2014/main" xmlns="" id="{DFC7B145-874A-43A3-BEC9-BF2B45381243}"/>
                </a:ext>
              </a:extLst>
            </p:cNvPr>
            <p:cNvGrpSpPr/>
            <p:nvPr/>
          </p:nvGrpSpPr>
          <p:grpSpPr>
            <a:xfrm>
              <a:off x="7242198" y="4221443"/>
              <a:ext cx="778714" cy="864350"/>
              <a:chOff x="3969611" y="3849894"/>
              <a:chExt cx="778714" cy="864350"/>
            </a:xfrm>
          </p:grpSpPr>
          <p:sp>
            <p:nvSpPr>
              <p:cNvPr id="120" name="任意多边形 49">
                <a:extLst>
                  <a:ext uri="{FF2B5EF4-FFF2-40B4-BE49-F238E27FC236}">
                    <a16:creationId xmlns:a16="http://schemas.microsoft.com/office/drawing/2014/main" xmlns="" id="{C4C67F38-0EE1-4F3D-9F15-E636094FCDEF}"/>
                  </a:ext>
                </a:extLst>
              </p:cNvPr>
              <p:cNvSpPr/>
              <p:nvPr/>
            </p:nvSpPr>
            <p:spPr>
              <a:xfrm>
                <a:off x="3969611" y="3849894"/>
                <a:ext cx="778714" cy="864350"/>
              </a:xfrm>
              <a:custGeom>
                <a:avLst/>
                <a:gdLst>
                  <a:gd name="connsiteX0" fmla="*/ 1460180 w 2920360"/>
                  <a:gd name="connsiteY0" fmla="*/ 0 h 3241526"/>
                  <a:gd name="connsiteX1" fmla="*/ 1620290 w 2920360"/>
                  <a:gd name="connsiteY1" fmla="*/ 42589 h 3241526"/>
                  <a:gd name="connsiteX2" fmla="*/ 2760176 w 2920360"/>
                  <a:gd name="connsiteY2" fmla="*/ 694444 h 3241526"/>
                  <a:gd name="connsiteX3" fmla="*/ 2877272 w 2920360"/>
                  <a:gd name="connsiteY3" fmla="*/ 810381 h 3241526"/>
                  <a:gd name="connsiteX4" fmla="*/ 2920286 w 2920360"/>
                  <a:gd name="connsiteY4" fmla="*/ 958261 h 3241526"/>
                  <a:gd name="connsiteX5" fmla="*/ 2920286 w 2920360"/>
                  <a:gd name="connsiteY5" fmla="*/ 2266702 h 3241526"/>
                  <a:gd name="connsiteX6" fmla="*/ 2877272 w 2920360"/>
                  <a:gd name="connsiteY6" fmla="*/ 2431145 h 3241526"/>
                  <a:gd name="connsiteX7" fmla="*/ 2763761 w 2920360"/>
                  <a:gd name="connsiteY7" fmla="*/ 2544716 h 3241526"/>
                  <a:gd name="connsiteX8" fmla="*/ 1623875 w 2920360"/>
                  <a:gd name="connsiteY8" fmla="*/ 3196571 h 3241526"/>
                  <a:gd name="connsiteX9" fmla="*/ 1460180 w 2920360"/>
                  <a:gd name="connsiteY9" fmla="*/ 3241526 h 3241526"/>
                  <a:gd name="connsiteX10" fmla="*/ 1295291 w 2920360"/>
                  <a:gd name="connsiteY10" fmla="*/ 3195388 h 3241526"/>
                  <a:gd name="connsiteX11" fmla="*/ 155404 w 2920360"/>
                  <a:gd name="connsiteY11" fmla="*/ 2544716 h 3241526"/>
                  <a:gd name="connsiteX12" fmla="*/ 41893 w 2920360"/>
                  <a:gd name="connsiteY12" fmla="*/ 2431145 h 3241526"/>
                  <a:gd name="connsiteX13" fmla="*/ 74 w 2920360"/>
                  <a:gd name="connsiteY13" fmla="*/ 2269068 h 3241526"/>
                  <a:gd name="connsiteX14" fmla="*/ 74 w 2920360"/>
                  <a:gd name="connsiteY14" fmla="*/ 965359 h 3241526"/>
                  <a:gd name="connsiteX15" fmla="*/ 41893 w 2920360"/>
                  <a:gd name="connsiteY15" fmla="*/ 810381 h 3241526"/>
                  <a:gd name="connsiteX16" fmla="*/ 156599 w 2920360"/>
                  <a:gd name="connsiteY16" fmla="*/ 696810 h 3241526"/>
                  <a:gd name="connsiteX17" fmla="*/ 1301265 w 2920360"/>
                  <a:gd name="connsiteY17" fmla="*/ 42589 h 3241526"/>
                  <a:gd name="connsiteX18" fmla="*/ 1460180 w 2920360"/>
                  <a:gd name="connsiteY18" fmla="*/ 0 h 3241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920360" h="3241526">
                    <a:moveTo>
                      <a:pt x="1460180" y="0"/>
                    </a:moveTo>
                    <a:cubicBezTo>
                      <a:pt x="1518728" y="0"/>
                      <a:pt x="1572496" y="15379"/>
                      <a:pt x="1620290" y="42589"/>
                    </a:cubicBezTo>
                    <a:lnTo>
                      <a:pt x="2760176" y="694444"/>
                    </a:lnTo>
                    <a:cubicBezTo>
                      <a:pt x="2806776" y="721653"/>
                      <a:pt x="2848595" y="760694"/>
                      <a:pt x="2877272" y="810381"/>
                    </a:cubicBezTo>
                    <a:cubicBezTo>
                      <a:pt x="2904753" y="856520"/>
                      <a:pt x="2919091" y="907391"/>
                      <a:pt x="2920286" y="958261"/>
                    </a:cubicBezTo>
                    <a:lnTo>
                      <a:pt x="2920286" y="2266702"/>
                    </a:lnTo>
                    <a:cubicBezTo>
                      <a:pt x="2921481" y="2322305"/>
                      <a:pt x="2908338" y="2379091"/>
                      <a:pt x="2877272" y="2431145"/>
                    </a:cubicBezTo>
                    <a:cubicBezTo>
                      <a:pt x="2849790" y="2479649"/>
                      <a:pt x="2810360" y="2518689"/>
                      <a:pt x="2763761" y="2544716"/>
                    </a:cubicBezTo>
                    <a:lnTo>
                      <a:pt x="1623875" y="3196571"/>
                    </a:lnTo>
                    <a:cubicBezTo>
                      <a:pt x="1576081" y="3224964"/>
                      <a:pt x="1519923" y="3241526"/>
                      <a:pt x="1460180" y="3241526"/>
                    </a:cubicBezTo>
                    <a:cubicBezTo>
                      <a:pt x="1399243" y="3241526"/>
                      <a:pt x="1343085" y="3224964"/>
                      <a:pt x="1295291" y="3195388"/>
                    </a:cubicBezTo>
                    <a:lnTo>
                      <a:pt x="155404" y="2544716"/>
                    </a:lnTo>
                    <a:cubicBezTo>
                      <a:pt x="110000" y="2517506"/>
                      <a:pt x="70570" y="2479649"/>
                      <a:pt x="41893" y="2431145"/>
                    </a:cubicBezTo>
                    <a:cubicBezTo>
                      <a:pt x="12022" y="2380274"/>
                      <a:pt x="-1121" y="2324671"/>
                      <a:pt x="74" y="2269068"/>
                    </a:cubicBezTo>
                    <a:lnTo>
                      <a:pt x="74" y="965359"/>
                    </a:lnTo>
                    <a:cubicBezTo>
                      <a:pt x="74" y="913306"/>
                      <a:pt x="13217" y="858886"/>
                      <a:pt x="41893" y="810381"/>
                    </a:cubicBezTo>
                    <a:cubicBezTo>
                      <a:pt x="70570" y="761877"/>
                      <a:pt x="110000" y="722836"/>
                      <a:pt x="156599" y="696810"/>
                    </a:cubicBezTo>
                    <a:lnTo>
                      <a:pt x="1301265" y="42589"/>
                    </a:lnTo>
                    <a:cubicBezTo>
                      <a:pt x="1347864" y="15379"/>
                      <a:pt x="1401633" y="0"/>
                      <a:pt x="1460180" y="0"/>
                    </a:cubicBezTo>
                    <a:close/>
                  </a:path>
                </a:pathLst>
              </a:custGeom>
              <a:solidFill>
                <a:srgbClr val="FFC000"/>
              </a:solidFill>
              <a:ln w="9525" cap="flat" cmpd="sng" algn="ctr">
                <a:noFill/>
                <a:prstDash val="solid"/>
                <a:miter lim="800000"/>
              </a:ln>
              <a:effectLst>
                <a:outerShdw blurRad="762000" sx="90000" sy="90000" algn="ctr" rotWithShape="0">
                  <a:prstClr val="black">
                    <a:alpha val="1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4D5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1" name="TextBox 27">
                <a:extLst>
                  <a:ext uri="{FF2B5EF4-FFF2-40B4-BE49-F238E27FC236}">
                    <a16:creationId xmlns:a16="http://schemas.microsoft.com/office/drawing/2014/main" xmlns="" id="{8BAC0E27-6AC1-4E63-B7C6-207F6E7EC44D}"/>
                  </a:ext>
                </a:extLst>
              </p:cNvPr>
              <p:cNvSpPr txBox="1"/>
              <p:nvPr/>
            </p:nvSpPr>
            <p:spPr>
              <a:xfrm>
                <a:off x="4085676" y="4154255"/>
                <a:ext cx="5129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prstClr val="white"/>
                    </a:solidFill>
                    <a:cs typeface="+mn-ea"/>
                    <a:sym typeface="+mn-lt"/>
                  </a:rPr>
                  <a:t>93%</a:t>
                </a:r>
                <a:endParaRPr lang="zh-CN" altLang="en-US" sz="2000" b="1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25" name="组合 124">
            <a:extLst>
              <a:ext uri="{FF2B5EF4-FFF2-40B4-BE49-F238E27FC236}">
                <a16:creationId xmlns:a16="http://schemas.microsoft.com/office/drawing/2014/main" xmlns="" id="{5564F185-0983-4B00-8784-F11F89CF73DA}"/>
              </a:ext>
            </a:extLst>
          </p:cNvPr>
          <p:cNvGrpSpPr/>
          <p:nvPr/>
        </p:nvGrpSpPr>
        <p:grpSpPr>
          <a:xfrm>
            <a:off x="6621195" y="4554980"/>
            <a:ext cx="5037519" cy="1123685"/>
            <a:chOff x="7242198" y="4221443"/>
            <a:chExt cx="5037519" cy="1123685"/>
          </a:xfrm>
        </p:grpSpPr>
        <p:grpSp>
          <p:nvGrpSpPr>
            <p:cNvPr id="126" name="组合 125">
              <a:extLst>
                <a:ext uri="{FF2B5EF4-FFF2-40B4-BE49-F238E27FC236}">
                  <a16:creationId xmlns:a16="http://schemas.microsoft.com/office/drawing/2014/main" xmlns="" id="{4D574C21-519D-4D25-836C-81074B9E45E3}"/>
                </a:ext>
              </a:extLst>
            </p:cNvPr>
            <p:cNvGrpSpPr/>
            <p:nvPr/>
          </p:nvGrpSpPr>
          <p:grpSpPr>
            <a:xfrm>
              <a:off x="8205671" y="4246862"/>
              <a:ext cx="4074046" cy="1098266"/>
              <a:chOff x="4933084" y="4035733"/>
              <a:chExt cx="4074046" cy="1098266"/>
            </a:xfrm>
          </p:grpSpPr>
          <p:sp>
            <p:nvSpPr>
              <p:cNvPr id="130" name="矩形 129">
                <a:extLst>
                  <a:ext uri="{FF2B5EF4-FFF2-40B4-BE49-F238E27FC236}">
                    <a16:creationId xmlns:a16="http://schemas.microsoft.com/office/drawing/2014/main" xmlns="" id="{25359CFB-08DB-4B5F-A1FC-82C304435147}"/>
                  </a:ext>
                </a:extLst>
              </p:cNvPr>
              <p:cNvSpPr/>
              <p:nvPr/>
            </p:nvSpPr>
            <p:spPr>
              <a:xfrm>
                <a:off x="4933084" y="4035733"/>
                <a:ext cx="397704" cy="307777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altLang="zh-CN" sz="2000" b="1" spc="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B.</a:t>
                </a:r>
                <a:endParaRPr lang="zh-CN" altLang="en-US" sz="20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31" name="TextBox 5">
                <a:extLst>
                  <a:ext uri="{FF2B5EF4-FFF2-40B4-BE49-F238E27FC236}">
                    <a16:creationId xmlns:a16="http://schemas.microsoft.com/office/drawing/2014/main" xmlns="" id="{DDEF2D69-FB95-4A1A-82DE-B07B9CE5E8F8}"/>
                  </a:ext>
                </a:extLst>
              </p:cNvPr>
              <p:cNvSpPr txBox="1"/>
              <p:nvPr/>
            </p:nvSpPr>
            <p:spPr>
              <a:xfrm>
                <a:off x="4978804" y="4438680"/>
                <a:ext cx="4028326" cy="6953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zh-CN"/>
                </a:defPPr>
                <a:lvl1pPr algn="just">
                  <a:lnSpc>
                    <a:spcPts val="1800"/>
                  </a:lnSpc>
                  <a:defRPr sz="1200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lvl1pPr>
              </a:lstStyle>
              <a:p>
                <a:pPr lvl="0" algn="l" defTabSz="457200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latin typeface="+mn-lt"/>
                    <a:ea typeface="+mn-ea"/>
                    <a:cs typeface="+mn-ea"/>
                    <a:sym typeface="+mn-lt"/>
                  </a:rPr>
                  <a:t>请您单击此处输入文本内容，可根据自己的需要适当地调整文字的颜色或者大小等属性。</a:t>
                </a:r>
                <a:endParaRPr lang="en-US" altLang="zh-CN" sz="1600" kern="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32" name="TextBox 6">
                <a:extLst>
                  <a:ext uri="{FF2B5EF4-FFF2-40B4-BE49-F238E27FC236}">
                    <a16:creationId xmlns:a16="http://schemas.microsoft.com/office/drawing/2014/main" xmlns="" id="{DBA2B8A5-3D47-4090-8FCF-CD7C85C99AF7}"/>
                  </a:ext>
                </a:extLst>
              </p:cNvPr>
              <p:cNvSpPr txBox="1"/>
              <p:nvPr/>
            </p:nvSpPr>
            <p:spPr>
              <a:xfrm>
                <a:off x="5339694" y="4035733"/>
                <a:ext cx="147302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/>
                <a:r>
                  <a:rPr lang="zh-CN" altLang="en-US" sz="2000" b="1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rPr>
                  <a:t>添加标题</a:t>
                </a:r>
              </a:p>
            </p:txBody>
          </p:sp>
        </p:grpSp>
        <p:grpSp>
          <p:nvGrpSpPr>
            <p:cNvPr id="127" name="组合 126">
              <a:extLst>
                <a:ext uri="{FF2B5EF4-FFF2-40B4-BE49-F238E27FC236}">
                  <a16:creationId xmlns:a16="http://schemas.microsoft.com/office/drawing/2014/main" xmlns="" id="{075E9050-5494-4843-ABF4-7FDF63484333}"/>
                </a:ext>
              </a:extLst>
            </p:cNvPr>
            <p:cNvGrpSpPr/>
            <p:nvPr/>
          </p:nvGrpSpPr>
          <p:grpSpPr>
            <a:xfrm>
              <a:off x="7242198" y="4221443"/>
              <a:ext cx="778714" cy="864350"/>
              <a:chOff x="3969611" y="3849894"/>
              <a:chExt cx="778714" cy="864350"/>
            </a:xfrm>
          </p:grpSpPr>
          <p:sp>
            <p:nvSpPr>
              <p:cNvPr id="128" name="任意多边形 49">
                <a:extLst>
                  <a:ext uri="{FF2B5EF4-FFF2-40B4-BE49-F238E27FC236}">
                    <a16:creationId xmlns:a16="http://schemas.microsoft.com/office/drawing/2014/main" xmlns="" id="{BCDD893C-1DF7-4FEC-BA2F-42929CFB59F2}"/>
                  </a:ext>
                </a:extLst>
              </p:cNvPr>
              <p:cNvSpPr/>
              <p:nvPr/>
            </p:nvSpPr>
            <p:spPr>
              <a:xfrm>
                <a:off x="3969611" y="3849894"/>
                <a:ext cx="778714" cy="864350"/>
              </a:xfrm>
              <a:custGeom>
                <a:avLst/>
                <a:gdLst>
                  <a:gd name="connsiteX0" fmla="*/ 1460180 w 2920360"/>
                  <a:gd name="connsiteY0" fmla="*/ 0 h 3241526"/>
                  <a:gd name="connsiteX1" fmla="*/ 1620290 w 2920360"/>
                  <a:gd name="connsiteY1" fmla="*/ 42589 h 3241526"/>
                  <a:gd name="connsiteX2" fmla="*/ 2760176 w 2920360"/>
                  <a:gd name="connsiteY2" fmla="*/ 694444 h 3241526"/>
                  <a:gd name="connsiteX3" fmla="*/ 2877272 w 2920360"/>
                  <a:gd name="connsiteY3" fmla="*/ 810381 h 3241526"/>
                  <a:gd name="connsiteX4" fmla="*/ 2920286 w 2920360"/>
                  <a:gd name="connsiteY4" fmla="*/ 958261 h 3241526"/>
                  <a:gd name="connsiteX5" fmla="*/ 2920286 w 2920360"/>
                  <a:gd name="connsiteY5" fmla="*/ 2266702 h 3241526"/>
                  <a:gd name="connsiteX6" fmla="*/ 2877272 w 2920360"/>
                  <a:gd name="connsiteY6" fmla="*/ 2431145 h 3241526"/>
                  <a:gd name="connsiteX7" fmla="*/ 2763761 w 2920360"/>
                  <a:gd name="connsiteY7" fmla="*/ 2544716 h 3241526"/>
                  <a:gd name="connsiteX8" fmla="*/ 1623875 w 2920360"/>
                  <a:gd name="connsiteY8" fmla="*/ 3196571 h 3241526"/>
                  <a:gd name="connsiteX9" fmla="*/ 1460180 w 2920360"/>
                  <a:gd name="connsiteY9" fmla="*/ 3241526 h 3241526"/>
                  <a:gd name="connsiteX10" fmla="*/ 1295291 w 2920360"/>
                  <a:gd name="connsiteY10" fmla="*/ 3195388 h 3241526"/>
                  <a:gd name="connsiteX11" fmla="*/ 155404 w 2920360"/>
                  <a:gd name="connsiteY11" fmla="*/ 2544716 h 3241526"/>
                  <a:gd name="connsiteX12" fmla="*/ 41893 w 2920360"/>
                  <a:gd name="connsiteY12" fmla="*/ 2431145 h 3241526"/>
                  <a:gd name="connsiteX13" fmla="*/ 74 w 2920360"/>
                  <a:gd name="connsiteY13" fmla="*/ 2269068 h 3241526"/>
                  <a:gd name="connsiteX14" fmla="*/ 74 w 2920360"/>
                  <a:gd name="connsiteY14" fmla="*/ 965359 h 3241526"/>
                  <a:gd name="connsiteX15" fmla="*/ 41893 w 2920360"/>
                  <a:gd name="connsiteY15" fmla="*/ 810381 h 3241526"/>
                  <a:gd name="connsiteX16" fmla="*/ 156599 w 2920360"/>
                  <a:gd name="connsiteY16" fmla="*/ 696810 h 3241526"/>
                  <a:gd name="connsiteX17" fmla="*/ 1301265 w 2920360"/>
                  <a:gd name="connsiteY17" fmla="*/ 42589 h 3241526"/>
                  <a:gd name="connsiteX18" fmla="*/ 1460180 w 2920360"/>
                  <a:gd name="connsiteY18" fmla="*/ 0 h 32415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</a:cxnLst>
                <a:rect l="l" t="t" r="r" b="b"/>
                <a:pathLst>
                  <a:path w="2920360" h="3241526">
                    <a:moveTo>
                      <a:pt x="1460180" y="0"/>
                    </a:moveTo>
                    <a:cubicBezTo>
                      <a:pt x="1518728" y="0"/>
                      <a:pt x="1572496" y="15379"/>
                      <a:pt x="1620290" y="42589"/>
                    </a:cubicBezTo>
                    <a:lnTo>
                      <a:pt x="2760176" y="694444"/>
                    </a:lnTo>
                    <a:cubicBezTo>
                      <a:pt x="2806776" y="721653"/>
                      <a:pt x="2848595" y="760694"/>
                      <a:pt x="2877272" y="810381"/>
                    </a:cubicBezTo>
                    <a:cubicBezTo>
                      <a:pt x="2904753" y="856520"/>
                      <a:pt x="2919091" y="907391"/>
                      <a:pt x="2920286" y="958261"/>
                    </a:cubicBezTo>
                    <a:lnTo>
                      <a:pt x="2920286" y="2266702"/>
                    </a:lnTo>
                    <a:cubicBezTo>
                      <a:pt x="2921481" y="2322305"/>
                      <a:pt x="2908338" y="2379091"/>
                      <a:pt x="2877272" y="2431145"/>
                    </a:cubicBezTo>
                    <a:cubicBezTo>
                      <a:pt x="2849790" y="2479649"/>
                      <a:pt x="2810360" y="2518689"/>
                      <a:pt x="2763761" y="2544716"/>
                    </a:cubicBezTo>
                    <a:lnTo>
                      <a:pt x="1623875" y="3196571"/>
                    </a:lnTo>
                    <a:cubicBezTo>
                      <a:pt x="1576081" y="3224964"/>
                      <a:pt x="1519923" y="3241526"/>
                      <a:pt x="1460180" y="3241526"/>
                    </a:cubicBezTo>
                    <a:cubicBezTo>
                      <a:pt x="1399243" y="3241526"/>
                      <a:pt x="1343085" y="3224964"/>
                      <a:pt x="1295291" y="3195388"/>
                    </a:cubicBezTo>
                    <a:lnTo>
                      <a:pt x="155404" y="2544716"/>
                    </a:lnTo>
                    <a:cubicBezTo>
                      <a:pt x="110000" y="2517506"/>
                      <a:pt x="70570" y="2479649"/>
                      <a:pt x="41893" y="2431145"/>
                    </a:cubicBezTo>
                    <a:cubicBezTo>
                      <a:pt x="12022" y="2380274"/>
                      <a:pt x="-1121" y="2324671"/>
                      <a:pt x="74" y="2269068"/>
                    </a:cubicBezTo>
                    <a:lnTo>
                      <a:pt x="74" y="965359"/>
                    </a:lnTo>
                    <a:cubicBezTo>
                      <a:pt x="74" y="913306"/>
                      <a:pt x="13217" y="858886"/>
                      <a:pt x="41893" y="810381"/>
                    </a:cubicBezTo>
                    <a:cubicBezTo>
                      <a:pt x="70570" y="761877"/>
                      <a:pt x="110000" y="722836"/>
                      <a:pt x="156599" y="696810"/>
                    </a:cubicBezTo>
                    <a:lnTo>
                      <a:pt x="1301265" y="42589"/>
                    </a:lnTo>
                    <a:cubicBezTo>
                      <a:pt x="1347864" y="15379"/>
                      <a:pt x="1401633" y="0"/>
                      <a:pt x="1460180" y="0"/>
                    </a:cubicBezTo>
                    <a:close/>
                  </a:path>
                </a:pathLst>
              </a:custGeom>
              <a:solidFill>
                <a:srgbClr val="4D62FD"/>
              </a:solidFill>
              <a:ln w="9525" cap="flat" cmpd="sng" algn="ctr">
                <a:noFill/>
                <a:prstDash val="solid"/>
                <a:miter lim="800000"/>
              </a:ln>
              <a:effectLst>
                <a:outerShdw blurRad="762000" sx="90000" sy="90000" algn="ctr" rotWithShape="0">
                  <a:prstClr val="black">
                    <a:alpha val="1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4F4D50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29" name="TextBox 27">
                <a:extLst>
                  <a:ext uri="{FF2B5EF4-FFF2-40B4-BE49-F238E27FC236}">
                    <a16:creationId xmlns:a16="http://schemas.microsoft.com/office/drawing/2014/main" xmlns="" id="{18BC4F19-A2AD-41DA-B484-95055F08DFCA}"/>
                  </a:ext>
                </a:extLst>
              </p:cNvPr>
              <p:cNvSpPr txBox="1"/>
              <p:nvPr/>
            </p:nvSpPr>
            <p:spPr>
              <a:xfrm>
                <a:off x="4085676" y="4154255"/>
                <a:ext cx="51296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altLang="zh-CN" sz="2000" b="1" dirty="0">
                    <a:solidFill>
                      <a:prstClr val="white"/>
                    </a:solidFill>
                    <a:cs typeface="+mn-ea"/>
                    <a:sym typeface="+mn-lt"/>
                  </a:rPr>
                  <a:t>87%</a:t>
                </a:r>
                <a:endParaRPr lang="zh-CN" altLang="en-US" sz="2000" b="1" dirty="0">
                  <a:solidFill>
                    <a:prstClr val="white"/>
                  </a:solidFill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158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8B379B6-3C0D-49B6-A593-351E639CB1C0}"/>
              </a:ext>
            </a:extLst>
          </p:cNvPr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79641FDE-71DE-4736-B014-F3F929F8F160}"/>
                </a:ext>
              </a:extLst>
            </p:cNvPr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>
                <a:extLst>
                  <a:ext uri="{FF2B5EF4-FFF2-40B4-BE49-F238E27FC236}">
                    <a16:creationId xmlns:a16="http://schemas.microsoft.com/office/drawing/2014/main" xmlns="" id="{2CBD0275-DF19-4C5C-B8C8-76B381AEA352}"/>
                  </a:ext>
                </a:extLst>
              </p:cNvPr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F5D2C705-6ED6-4B32-AF97-5402E375D0F6}"/>
                  </a:ext>
                </a:extLst>
              </p:cNvPr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43695416-7CF1-4844-A3F0-C6D65F656D5A}"/>
                  </a:ext>
                </a:extLst>
              </p:cNvPr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B07776B7-718F-4D8B-B8A0-A70B9DA92954}"/>
                </a:ext>
              </a:extLst>
            </p:cNvPr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存在不足之处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6A3C3B9D-ABB6-491C-B92F-42B620DD2569}"/>
              </a:ext>
            </a:extLst>
          </p:cNvPr>
          <p:cNvGrpSpPr/>
          <p:nvPr/>
        </p:nvGrpSpPr>
        <p:grpSpPr>
          <a:xfrm>
            <a:off x="507635" y="1895203"/>
            <a:ext cx="5345722" cy="1304537"/>
            <a:chOff x="1434905" y="1175623"/>
            <a:chExt cx="6472994" cy="1579630"/>
          </a:xfrm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xmlns="" id="{7117DCE5-EFC7-4AD5-92E9-5295D9C1F424}"/>
                </a:ext>
              </a:extLst>
            </p:cNvPr>
            <p:cNvGrpSpPr/>
            <p:nvPr/>
          </p:nvGrpSpPr>
          <p:grpSpPr>
            <a:xfrm>
              <a:off x="1434905" y="1175623"/>
              <a:ext cx="6472994" cy="1579630"/>
              <a:chOff x="4280042" y="1049014"/>
              <a:chExt cx="6472994" cy="1579630"/>
            </a:xfrm>
          </p:grpSpPr>
          <p:sp>
            <p:nvSpPr>
              <p:cNvPr id="16" name="Freeform 66">
                <a:extLst>
                  <a:ext uri="{FF2B5EF4-FFF2-40B4-BE49-F238E27FC236}">
                    <a16:creationId xmlns:a16="http://schemas.microsoft.com/office/drawing/2014/main" xmlns="" id="{82D341E8-B0F6-4F9A-9A98-F15D03806324}"/>
                  </a:ext>
                </a:extLst>
              </p:cNvPr>
              <p:cNvSpPr/>
              <p:nvPr/>
            </p:nvSpPr>
            <p:spPr>
              <a:xfrm>
                <a:off x="4280042" y="1104644"/>
                <a:ext cx="2572190" cy="1524000"/>
              </a:xfrm>
              <a:prstGeom prst="parallelogram">
                <a:avLst>
                  <a:gd name="adj" fmla="val 0"/>
                </a:avLst>
              </a:prstGeom>
              <a:solidFill>
                <a:srgbClr val="4D62FD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762000" dist="254000" dir="5400000" algn="t" rotWithShape="0">
                  <a:prstClr val="black">
                    <a:alpha val="15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i="1" kern="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7" name="Parallelogram 17">
                <a:extLst>
                  <a:ext uri="{FF2B5EF4-FFF2-40B4-BE49-F238E27FC236}">
                    <a16:creationId xmlns:a16="http://schemas.microsoft.com/office/drawing/2014/main" xmlns="" id="{7A876414-D227-46DB-80CD-0E409DF94770}"/>
                  </a:ext>
                </a:extLst>
              </p:cNvPr>
              <p:cNvSpPr/>
              <p:nvPr/>
            </p:nvSpPr>
            <p:spPr>
              <a:xfrm>
                <a:off x="6009514" y="1102314"/>
                <a:ext cx="4743521" cy="1524000"/>
              </a:xfrm>
              <a:prstGeom prst="parallelogram">
                <a:avLst>
                  <a:gd name="adj" fmla="val 51667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762000" dist="63500" dir="2700000" algn="tl" rotWithShape="0">
                  <a:prstClr val="black">
                    <a:alpha val="1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8" name="Parallelogram 32">
                <a:extLst>
                  <a:ext uri="{FF2B5EF4-FFF2-40B4-BE49-F238E27FC236}">
                    <a16:creationId xmlns:a16="http://schemas.microsoft.com/office/drawing/2014/main" xmlns="" id="{B9F96603-3AB9-4F65-9D97-E51A735C4520}"/>
                  </a:ext>
                </a:extLst>
              </p:cNvPr>
              <p:cNvSpPr/>
              <p:nvPr/>
            </p:nvSpPr>
            <p:spPr>
              <a:xfrm>
                <a:off x="7139837" y="1088245"/>
                <a:ext cx="3613199" cy="435915"/>
              </a:xfrm>
              <a:prstGeom prst="parallelogram">
                <a:avLst>
                  <a:gd name="adj" fmla="val 51667"/>
                </a:avLst>
              </a:prstGeom>
              <a:solidFill>
                <a:srgbClr val="4D62FD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381000" dist="190500" dir="5400000" algn="t" rotWithShape="0">
                  <a:prstClr val="black">
                    <a:alpha val="15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i="1" kern="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9" name="Synergistically utilize technically sound portals with frictionless chains. Dramatically customize…">
                <a:extLst>
                  <a:ext uri="{FF2B5EF4-FFF2-40B4-BE49-F238E27FC236}">
                    <a16:creationId xmlns:a16="http://schemas.microsoft.com/office/drawing/2014/main" xmlns="" id="{0DD1CDC3-4020-47D7-91F7-88604B2A1EDD}"/>
                  </a:ext>
                </a:extLst>
              </p:cNvPr>
              <p:cNvSpPr txBox="1"/>
              <p:nvPr/>
            </p:nvSpPr>
            <p:spPr>
              <a:xfrm>
                <a:off x="6716184" y="1626163"/>
                <a:ext cx="3307336" cy="84194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lvl="0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rPr>
                  <a:t>请您单击此处添加合适文字加以说明，可调整文字属性。</a:t>
                </a:r>
                <a:endParaRPr lang="en-US" altLang="zh-CN" sz="1600" kern="0" dirty="0">
                  <a:solidFill>
                    <a:prstClr val="black">
                      <a:lumMod val="65000"/>
                      <a:lumOff val="35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0" name="iṩļïḓè">
                <a:extLst>
                  <a:ext uri="{FF2B5EF4-FFF2-40B4-BE49-F238E27FC236}">
                    <a16:creationId xmlns:a16="http://schemas.microsoft.com/office/drawing/2014/main" xmlns="" id="{4600137E-92B2-414B-A7ED-BFD47CB8322E}"/>
                  </a:ext>
                </a:extLst>
              </p:cNvPr>
              <p:cNvSpPr txBox="1"/>
              <p:nvPr/>
            </p:nvSpPr>
            <p:spPr bwMode="auto">
              <a:xfrm>
                <a:off x="7760851" y="1049014"/>
                <a:ext cx="2083564" cy="47837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xmlns="" id="{026FEFC4-6EFF-4C61-A672-32C9F69DDA93}"/>
                </a:ext>
              </a:extLst>
            </p:cNvPr>
            <p:cNvGrpSpPr/>
            <p:nvPr/>
          </p:nvGrpSpPr>
          <p:grpSpPr>
            <a:xfrm>
              <a:off x="2083272" y="1576246"/>
              <a:ext cx="778388" cy="778385"/>
              <a:chOff x="977844" y="1889812"/>
              <a:chExt cx="780142" cy="780139"/>
            </a:xfrm>
          </p:grpSpPr>
          <p:sp>
            <p:nvSpPr>
              <p:cNvPr id="14" name="ïŝļîḑè">
                <a:extLst>
                  <a:ext uri="{FF2B5EF4-FFF2-40B4-BE49-F238E27FC236}">
                    <a16:creationId xmlns:a16="http://schemas.microsoft.com/office/drawing/2014/main" xmlns="" id="{20D69C5F-E4F3-4595-A1FF-EFD226592E92}"/>
                  </a:ext>
                </a:extLst>
              </p:cNvPr>
              <p:cNvSpPr/>
              <p:nvPr/>
            </p:nvSpPr>
            <p:spPr>
              <a:xfrm>
                <a:off x="977844" y="1889812"/>
                <a:ext cx="780142" cy="780139"/>
              </a:xfrm>
              <a:prstGeom prst="ellipse">
                <a:avLst/>
              </a:prstGeom>
              <a:solidFill>
                <a:schemeClr val="bg1"/>
              </a:solidFill>
              <a:ln w="12700" cap="rnd" cmpd="sng" algn="ctr">
                <a:noFill/>
                <a:prstDash val="solid"/>
                <a:round/>
                <a:headEnd/>
                <a:tailEnd/>
              </a:ln>
              <a:effectLst>
                <a:outerShdw blurRad="762000" dist="127000" algn="ctr" rotWithShape="0">
                  <a:srgbClr val="8064A2">
                    <a:alpha val="15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35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15" name="îŝḻîďê">
                <a:extLst>
                  <a:ext uri="{FF2B5EF4-FFF2-40B4-BE49-F238E27FC236}">
                    <a16:creationId xmlns:a16="http://schemas.microsoft.com/office/drawing/2014/main" xmlns="" id="{71BE242A-B349-4123-B74E-8FD56EB8B044}"/>
                  </a:ext>
                </a:extLst>
              </p:cNvPr>
              <p:cNvSpPr/>
              <p:nvPr/>
            </p:nvSpPr>
            <p:spPr bwMode="auto">
              <a:xfrm>
                <a:off x="1203245" y="2099380"/>
                <a:ext cx="329338" cy="361006"/>
              </a:xfrm>
              <a:custGeom>
                <a:avLst/>
                <a:gdLst>
                  <a:gd name="connsiteX0" fmla="*/ 248770 w 495300"/>
                  <a:gd name="connsiteY0" fmla="*/ 621 h 542925"/>
                  <a:gd name="connsiteX1" fmla="*/ 496420 w 495300"/>
                  <a:gd name="connsiteY1" fmla="*/ 248271 h 542925"/>
                  <a:gd name="connsiteX2" fmla="*/ 323827 w 495300"/>
                  <a:gd name="connsiteY2" fmla="*/ 484396 h 542925"/>
                  <a:gd name="connsiteX3" fmla="*/ 346973 w 495300"/>
                  <a:gd name="connsiteY3" fmla="*/ 524496 h 542925"/>
                  <a:gd name="connsiteX4" fmla="*/ 420220 w 495300"/>
                  <a:gd name="connsiteY4" fmla="*/ 524496 h 542925"/>
                  <a:gd name="connsiteX5" fmla="*/ 420220 w 495300"/>
                  <a:gd name="connsiteY5" fmla="*/ 543546 h 542925"/>
                  <a:gd name="connsiteX6" fmla="*/ 77320 w 495300"/>
                  <a:gd name="connsiteY6" fmla="*/ 543546 h 542925"/>
                  <a:gd name="connsiteX7" fmla="*/ 77320 w 495300"/>
                  <a:gd name="connsiteY7" fmla="*/ 524496 h 542925"/>
                  <a:gd name="connsiteX8" fmla="*/ 150567 w 495300"/>
                  <a:gd name="connsiteY8" fmla="*/ 524496 h 542925"/>
                  <a:gd name="connsiteX9" fmla="*/ 173713 w 495300"/>
                  <a:gd name="connsiteY9" fmla="*/ 484396 h 542925"/>
                  <a:gd name="connsiteX10" fmla="*/ 1120 w 495300"/>
                  <a:gd name="connsiteY10" fmla="*/ 248271 h 542925"/>
                  <a:gd name="connsiteX11" fmla="*/ 248770 w 495300"/>
                  <a:gd name="connsiteY11" fmla="*/ 621 h 542925"/>
                  <a:gd name="connsiteX12" fmla="*/ 192763 w 495300"/>
                  <a:gd name="connsiteY12" fmla="*/ 489539 h 542925"/>
                  <a:gd name="connsiteX13" fmla="*/ 172570 w 495300"/>
                  <a:gd name="connsiteY13" fmla="*/ 524496 h 542925"/>
                  <a:gd name="connsiteX14" fmla="*/ 324970 w 495300"/>
                  <a:gd name="connsiteY14" fmla="*/ 524496 h 542925"/>
                  <a:gd name="connsiteX15" fmla="*/ 304777 w 495300"/>
                  <a:gd name="connsiteY15" fmla="*/ 489539 h 542925"/>
                  <a:gd name="connsiteX16" fmla="*/ 248770 w 495300"/>
                  <a:gd name="connsiteY16" fmla="*/ 495921 h 542925"/>
                  <a:gd name="connsiteX17" fmla="*/ 192763 w 495300"/>
                  <a:gd name="connsiteY17" fmla="*/ 489539 h 542925"/>
                  <a:gd name="connsiteX18" fmla="*/ 248770 w 495300"/>
                  <a:gd name="connsiteY18" fmla="*/ 143496 h 542925"/>
                  <a:gd name="connsiteX19" fmla="*/ 143995 w 495300"/>
                  <a:gd name="connsiteY19" fmla="*/ 248271 h 542925"/>
                  <a:gd name="connsiteX20" fmla="*/ 248770 w 495300"/>
                  <a:gd name="connsiteY20" fmla="*/ 353046 h 542925"/>
                  <a:gd name="connsiteX21" fmla="*/ 353545 w 495300"/>
                  <a:gd name="connsiteY21" fmla="*/ 248271 h 542925"/>
                  <a:gd name="connsiteX22" fmla="*/ 248770 w 495300"/>
                  <a:gd name="connsiteY22" fmla="*/ 143496 h 542925"/>
                  <a:gd name="connsiteX23" fmla="*/ 367833 w 495300"/>
                  <a:gd name="connsiteY23" fmla="*/ 114921 h 542925"/>
                  <a:gd name="connsiteX24" fmla="*/ 353545 w 495300"/>
                  <a:gd name="connsiteY24" fmla="*/ 129209 h 542925"/>
                  <a:gd name="connsiteX25" fmla="*/ 367833 w 495300"/>
                  <a:gd name="connsiteY25" fmla="*/ 143496 h 542925"/>
                  <a:gd name="connsiteX26" fmla="*/ 382120 w 495300"/>
                  <a:gd name="connsiteY26" fmla="*/ 129209 h 542925"/>
                  <a:gd name="connsiteX27" fmla="*/ 367833 w 495300"/>
                  <a:gd name="connsiteY27" fmla="*/ 114921 h 542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495300" h="542925">
                    <a:moveTo>
                      <a:pt x="248770" y="621"/>
                    </a:moveTo>
                    <a:cubicBezTo>
                      <a:pt x="385549" y="621"/>
                      <a:pt x="496420" y="111492"/>
                      <a:pt x="496420" y="248271"/>
                    </a:cubicBezTo>
                    <a:cubicBezTo>
                      <a:pt x="496420" y="358856"/>
                      <a:pt x="423935" y="452582"/>
                      <a:pt x="323827" y="484396"/>
                    </a:cubicBezTo>
                    <a:lnTo>
                      <a:pt x="346973" y="524496"/>
                    </a:lnTo>
                    <a:lnTo>
                      <a:pt x="420220" y="524496"/>
                    </a:lnTo>
                    <a:lnTo>
                      <a:pt x="420220" y="543546"/>
                    </a:lnTo>
                    <a:lnTo>
                      <a:pt x="77320" y="543546"/>
                    </a:lnTo>
                    <a:lnTo>
                      <a:pt x="77320" y="524496"/>
                    </a:lnTo>
                    <a:lnTo>
                      <a:pt x="150567" y="524496"/>
                    </a:lnTo>
                    <a:lnTo>
                      <a:pt x="173713" y="484396"/>
                    </a:lnTo>
                    <a:cubicBezTo>
                      <a:pt x="73605" y="452582"/>
                      <a:pt x="1120" y="358856"/>
                      <a:pt x="1120" y="248271"/>
                    </a:cubicBezTo>
                    <a:cubicBezTo>
                      <a:pt x="1120" y="111492"/>
                      <a:pt x="111991" y="621"/>
                      <a:pt x="248770" y="621"/>
                    </a:cubicBezTo>
                    <a:close/>
                    <a:moveTo>
                      <a:pt x="192763" y="489539"/>
                    </a:moveTo>
                    <a:lnTo>
                      <a:pt x="172570" y="524496"/>
                    </a:lnTo>
                    <a:lnTo>
                      <a:pt x="324970" y="524496"/>
                    </a:lnTo>
                    <a:lnTo>
                      <a:pt x="304777" y="489539"/>
                    </a:lnTo>
                    <a:cubicBezTo>
                      <a:pt x="286775" y="493730"/>
                      <a:pt x="268010" y="495921"/>
                      <a:pt x="248770" y="495921"/>
                    </a:cubicBezTo>
                    <a:cubicBezTo>
                      <a:pt x="229530" y="495921"/>
                      <a:pt x="210765" y="493730"/>
                      <a:pt x="192763" y="489539"/>
                    </a:cubicBezTo>
                    <a:close/>
                    <a:moveTo>
                      <a:pt x="248770" y="143496"/>
                    </a:moveTo>
                    <a:cubicBezTo>
                      <a:pt x="190858" y="143496"/>
                      <a:pt x="143995" y="190359"/>
                      <a:pt x="143995" y="248271"/>
                    </a:cubicBezTo>
                    <a:cubicBezTo>
                      <a:pt x="143995" y="306183"/>
                      <a:pt x="190858" y="353046"/>
                      <a:pt x="248770" y="353046"/>
                    </a:cubicBezTo>
                    <a:cubicBezTo>
                      <a:pt x="306682" y="353046"/>
                      <a:pt x="353545" y="306183"/>
                      <a:pt x="353545" y="248271"/>
                    </a:cubicBezTo>
                    <a:cubicBezTo>
                      <a:pt x="353545" y="190359"/>
                      <a:pt x="306682" y="143496"/>
                      <a:pt x="248770" y="143496"/>
                    </a:cubicBezTo>
                    <a:close/>
                    <a:moveTo>
                      <a:pt x="367833" y="114921"/>
                    </a:moveTo>
                    <a:cubicBezTo>
                      <a:pt x="359927" y="114921"/>
                      <a:pt x="353545" y="121303"/>
                      <a:pt x="353545" y="129209"/>
                    </a:cubicBezTo>
                    <a:cubicBezTo>
                      <a:pt x="353545" y="137114"/>
                      <a:pt x="359927" y="143496"/>
                      <a:pt x="367833" y="143496"/>
                    </a:cubicBezTo>
                    <a:cubicBezTo>
                      <a:pt x="375738" y="143496"/>
                      <a:pt x="382120" y="137114"/>
                      <a:pt x="382120" y="129209"/>
                    </a:cubicBezTo>
                    <a:cubicBezTo>
                      <a:pt x="382120" y="121303"/>
                      <a:pt x="375738" y="114921"/>
                      <a:pt x="367833" y="114921"/>
                    </a:cubicBezTo>
                    <a:close/>
                  </a:path>
                </a:pathLst>
              </a:custGeom>
              <a:solidFill>
                <a:srgbClr val="4D62FD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2BC83CED-5227-4483-A5C8-11C760146698}"/>
              </a:ext>
            </a:extLst>
          </p:cNvPr>
          <p:cNvGrpSpPr/>
          <p:nvPr/>
        </p:nvGrpSpPr>
        <p:grpSpPr>
          <a:xfrm>
            <a:off x="6419337" y="3994562"/>
            <a:ext cx="5345722" cy="1304537"/>
            <a:chOff x="1434905" y="2849678"/>
            <a:chExt cx="6472994" cy="1579630"/>
          </a:xfrm>
        </p:grpSpPr>
        <p:grpSp>
          <p:nvGrpSpPr>
            <p:cNvPr id="42" name="组合 41">
              <a:extLst>
                <a:ext uri="{FF2B5EF4-FFF2-40B4-BE49-F238E27FC236}">
                  <a16:creationId xmlns:a16="http://schemas.microsoft.com/office/drawing/2014/main" xmlns="" id="{8AEC070F-E9F7-42B6-8B20-45CAD81A3385}"/>
                </a:ext>
              </a:extLst>
            </p:cNvPr>
            <p:cNvGrpSpPr/>
            <p:nvPr/>
          </p:nvGrpSpPr>
          <p:grpSpPr>
            <a:xfrm>
              <a:off x="1434905" y="2849678"/>
              <a:ext cx="6472994" cy="1579630"/>
              <a:chOff x="4280042" y="1049014"/>
              <a:chExt cx="6472994" cy="1579630"/>
            </a:xfrm>
          </p:grpSpPr>
          <p:sp>
            <p:nvSpPr>
              <p:cNvPr id="46" name="Freeform 66">
                <a:extLst>
                  <a:ext uri="{FF2B5EF4-FFF2-40B4-BE49-F238E27FC236}">
                    <a16:creationId xmlns:a16="http://schemas.microsoft.com/office/drawing/2014/main" xmlns="" id="{F023F3B9-395A-4D28-881A-D0DB118CAF59}"/>
                  </a:ext>
                </a:extLst>
              </p:cNvPr>
              <p:cNvSpPr/>
              <p:nvPr/>
            </p:nvSpPr>
            <p:spPr>
              <a:xfrm>
                <a:off x="4280042" y="1104644"/>
                <a:ext cx="2572190" cy="1524000"/>
              </a:xfrm>
              <a:prstGeom prst="parallelogram">
                <a:avLst>
                  <a:gd name="adj" fmla="val 0"/>
                </a:avLst>
              </a:prstGeom>
              <a:solidFill>
                <a:srgbClr val="4D62FD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762000" dist="254000" dir="5400000" algn="t" rotWithShape="0">
                  <a:prstClr val="black">
                    <a:alpha val="15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i="1" kern="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Parallelogram 17">
                <a:extLst>
                  <a:ext uri="{FF2B5EF4-FFF2-40B4-BE49-F238E27FC236}">
                    <a16:creationId xmlns:a16="http://schemas.microsoft.com/office/drawing/2014/main" xmlns="" id="{E61CFD92-5337-47DC-830E-9D92ECBBC577}"/>
                  </a:ext>
                </a:extLst>
              </p:cNvPr>
              <p:cNvSpPr/>
              <p:nvPr/>
            </p:nvSpPr>
            <p:spPr>
              <a:xfrm>
                <a:off x="6009514" y="1102314"/>
                <a:ext cx="4743521" cy="1524000"/>
              </a:xfrm>
              <a:prstGeom prst="parallelogram">
                <a:avLst>
                  <a:gd name="adj" fmla="val 51667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762000" dist="63500" dir="2700000" algn="tl" rotWithShape="0">
                  <a:prstClr val="black">
                    <a:alpha val="15000"/>
                  </a:prstClr>
                </a:outerShdw>
              </a:effectLst>
            </p:spPr>
            <p:txBody>
              <a:bodyPr rtlCol="0" anchor="ctr"/>
              <a:lstStyle/>
              <a:p>
                <a:pPr marL="0" marR="0" lvl="0" indent="0" algn="ctr" defTabSz="4572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8" name="Parallelogram 32">
                <a:extLst>
                  <a:ext uri="{FF2B5EF4-FFF2-40B4-BE49-F238E27FC236}">
                    <a16:creationId xmlns:a16="http://schemas.microsoft.com/office/drawing/2014/main" xmlns="" id="{7498BB39-8529-4757-873E-B2FE758CC792}"/>
                  </a:ext>
                </a:extLst>
              </p:cNvPr>
              <p:cNvSpPr/>
              <p:nvPr/>
            </p:nvSpPr>
            <p:spPr>
              <a:xfrm>
                <a:off x="7139837" y="1088245"/>
                <a:ext cx="3613199" cy="435915"/>
              </a:xfrm>
              <a:prstGeom prst="parallelogram">
                <a:avLst>
                  <a:gd name="adj" fmla="val 51667"/>
                </a:avLst>
              </a:prstGeom>
              <a:solidFill>
                <a:srgbClr val="4D62FD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381000" dist="190500" dir="5400000" algn="t" rotWithShape="0">
                  <a:prstClr val="black">
                    <a:alpha val="15000"/>
                  </a:prstClr>
                </a:outerShdw>
              </a:effectLst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i="1" kern="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9" name="Synergistically utilize technically sound portals with frictionless chains. Dramatically customize…">
                <a:extLst>
                  <a:ext uri="{FF2B5EF4-FFF2-40B4-BE49-F238E27FC236}">
                    <a16:creationId xmlns:a16="http://schemas.microsoft.com/office/drawing/2014/main" xmlns="" id="{751370B3-105E-46AB-9AF4-387AD64C9263}"/>
                  </a:ext>
                </a:extLst>
              </p:cNvPr>
              <p:cNvSpPr txBox="1"/>
              <p:nvPr/>
            </p:nvSpPr>
            <p:spPr>
              <a:xfrm>
                <a:off x="6716184" y="1626163"/>
                <a:ext cx="3307336" cy="841944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lvl="0">
                  <a:lnSpc>
                    <a:spcPct val="150000"/>
                  </a:lnSpc>
                  <a:defRPr/>
                </a:pPr>
                <a:r>
                  <a:rPr lang="zh-CN" altLang="en-US" sz="1600" kern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rPr>
                  <a:t>请您单击此处添加合适文字加以说明，可调整文字属性。</a:t>
                </a:r>
                <a:endParaRPr lang="en-US" altLang="zh-CN" sz="1600" kern="0" dirty="0">
                  <a:solidFill>
                    <a:prstClr val="black">
                      <a:lumMod val="65000"/>
                      <a:lumOff val="35000"/>
                    </a:prst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0" name="iṩļïḓè">
                <a:extLst>
                  <a:ext uri="{FF2B5EF4-FFF2-40B4-BE49-F238E27FC236}">
                    <a16:creationId xmlns:a16="http://schemas.microsoft.com/office/drawing/2014/main" xmlns="" id="{80112B4C-9714-4C0B-949F-2464E4542BE8}"/>
                  </a:ext>
                </a:extLst>
              </p:cNvPr>
              <p:cNvSpPr txBox="1"/>
              <p:nvPr/>
            </p:nvSpPr>
            <p:spPr bwMode="auto">
              <a:xfrm>
                <a:off x="7760851" y="1049014"/>
                <a:ext cx="2083564" cy="478370"/>
              </a:xfrm>
              <a:prstGeom prst="roundRect">
                <a:avLst>
                  <a:gd name="adj" fmla="val 50000"/>
                </a:avLst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45720" rIns="91440" bIns="45720" anchor="ctr" anchorCtr="0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xmlns="" id="{B328ADB4-7FF7-49D7-8B34-0C773433045B}"/>
                </a:ext>
              </a:extLst>
            </p:cNvPr>
            <p:cNvGrpSpPr/>
            <p:nvPr/>
          </p:nvGrpSpPr>
          <p:grpSpPr>
            <a:xfrm>
              <a:off x="2083272" y="3250301"/>
              <a:ext cx="778388" cy="778385"/>
              <a:chOff x="6424270" y="1838632"/>
              <a:chExt cx="780142" cy="780139"/>
            </a:xfrm>
          </p:grpSpPr>
          <p:sp>
            <p:nvSpPr>
              <p:cNvPr id="44" name="ï$ḻídê">
                <a:extLst>
                  <a:ext uri="{FF2B5EF4-FFF2-40B4-BE49-F238E27FC236}">
                    <a16:creationId xmlns:a16="http://schemas.microsoft.com/office/drawing/2014/main" xmlns="" id="{3754AF21-4721-4B79-8BA7-0C453640BE55}"/>
                  </a:ext>
                </a:extLst>
              </p:cNvPr>
              <p:cNvSpPr/>
              <p:nvPr/>
            </p:nvSpPr>
            <p:spPr>
              <a:xfrm>
                <a:off x="6424270" y="1838632"/>
                <a:ext cx="780142" cy="780139"/>
              </a:xfrm>
              <a:prstGeom prst="ellipse">
                <a:avLst/>
              </a:prstGeom>
              <a:solidFill>
                <a:schemeClr val="bg1"/>
              </a:solidFill>
              <a:ln w="12700" cap="rnd" cmpd="sng" algn="ctr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rgbClr val="8064A2">
                    <a:alpha val="32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35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45" name="ïṩḷïḍé">
                <a:extLst>
                  <a:ext uri="{FF2B5EF4-FFF2-40B4-BE49-F238E27FC236}">
                    <a16:creationId xmlns:a16="http://schemas.microsoft.com/office/drawing/2014/main" xmlns="" id="{5821B6C5-ACBB-4933-ABE9-82AFFD23C4F5}"/>
                  </a:ext>
                </a:extLst>
              </p:cNvPr>
              <p:cNvSpPr/>
              <p:nvPr/>
            </p:nvSpPr>
            <p:spPr bwMode="auto">
              <a:xfrm>
                <a:off x="6633837" y="2105621"/>
                <a:ext cx="361006" cy="287467"/>
              </a:xfrm>
              <a:custGeom>
                <a:avLst/>
                <a:gdLst>
                  <a:gd name="connsiteX0" fmla="*/ 486767 w 514350"/>
                  <a:gd name="connsiteY0" fmla="*/ 621 h 409575"/>
                  <a:gd name="connsiteX1" fmla="*/ 515342 w 514350"/>
                  <a:gd name="connsiteY1" fmla="*/ 29196 h 409575"/>
                  <a:gd name="connsiteX2" fmla="*/ 515342 w 514350"/>
                  <a:gd name="connsiteY2" fmla="*/ 324471 h 409575"/>
                  <a:gd name="connsiteX3" fmla="*/ 486767 w 514350"/>
                  <a:gd name="connsiteY3" fmla="*/ 353046 h 409575"/>
                  <a:gd name="connsiteX4" fmla="*/ 192159 w 514350"/>
                  <a:gd name="connsiteY4" fmla="*/ 353046 h 409575"/>
                  <a:gd name="connsiteX5" fmla="*/ 115387 w 514350"/>
                  <a:gd name="connsiteY5" fmla="*/ 410196 h 409575"/>
                  <a:gd name="connsiteX6" fmla="*/ 115387 w 514350"/>
                  <a:gd name="connsiteY6" fmla="*/ 353046 h 409575"/>
                  <a:gd name="connsiteX7" fmla="*/ 29567 w 514350"/>
                  <a:gd name="connsiteY7" fmla="*/ 353046 h 409575"/>
                  <a:gd name="connsiteX8" fmla="*/ 992 w 514350"/>
                  <a:gd name="connsiteY8" fmla="*/ 324471 h 409575"/>
                  <a:gd name="connsiteX9" fmla="*/ 992 w 514350"/>
                  <a:gd name="connsiteY9" fmla="*/ 29196 h 409575"/>
                  <a:gd name="connsiteX10" fmla="*/ 29567 w 514350"/>
                  <a:gd name="connsiteY10" fmla="*/ 621 h 409575"/>
                  <a:gd name="connsiteX11" fmla="*/ 486767 w 514350"/>
                  <a:gd name="connsiteY11" fmla="*/ 621 h 409575"/>
                  <a:gd name="connsiteX12" fmla="*/ 124817 w 514350"/>
                  <a:gd name="connsiteY12" fmla="*/ 143496 h 409575"/>
                  <a:gd name="connsiteX13" fmla="*/ 91480 w 514350"/>
                  <a:gd name="connsiteY13" fmla="*/ 176834 h 409575"/>
                  <a:gd name="connsiteX14" fmla="*/ 124817 w 514350"/>
                  <a:gd name="connsiteY14" fmla="*/ 210171 h 409575"/>
                  <a:gd name="connsiteX15" fmla="*/ 158155 w 514350"/>
                  <a:gd name="connsiteY15" fmla="*/ 176834 h 409575"/>
                  <a:gd name="connsiteX16" fmla="*/ 124817 w 514350"/>
                  <a:gd name="connsiteY16" fmla="*/ 143496 h 409575"/>
                  <a:gd name="connsiteX17" fmla="*/ 258167 w 514350"/>
                  <a:gd name="connsiteY17" fmla="*/ 143496 h 409575"/>
                  <a:gd name="connsiteX18" fmla="*/ 224830 w 514350"/>
                  <a:gd name="connsiteY18" fmla="*/ 176834 h 409575"/>
                  <a:gd name="connsiteX19" fmla="*/ 258167 w 514350"/>
                  <a:gd name="connsiteY19" fmla="*/ 210171 h 409575"/>
                  <a:gd name="connsiteX20" fmla="*/ 291505 w 514350"/>
                  <a:gd name="connsiteY20" fmla="*/ 176834 h 409575"/>
                  <a:gd name="connsiteX21" fmla="*/ 258167 w 514350"/>
                  <a:gd name="connsiteY21" fmla="*/ 143496 h 409575"/>
                  <a:gd name="connsiteX22" fmla="*/ 391517 w 514350"/>
                  <a:gd name="connsiteY22" fmla="*/ 143496 h 409575"/>
                  <a:gd name="connsiteX23" fmla="*/ 358180 w 514350"/>
                  <a:gd name="connsiteY23" fmla="*/ 176834 h 409575"/>
                  <a:gd name="connsiteX24" fmla="*/ 391517 w 514350"/>
                  <a:gd name="connsiteY24" fmla="*/ 210171 h 409575"/>
                  <a:gd name="connsiteX25" fmla="*/ 424855 w 514350"/>
                  <a:gd name="connsiteY25" fmla="*/ 176834 h 409575"/>
                  <a:gd name="connsiteX26" fmla="*/ 391517 w 514350"/>
                  <a:gd name="connsiteY26" fmla="*/ 143496 h 4095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514350" h="409575">
                    <a:moveTo>
                      <a:pt x="486767" y="621"/>
                    </a:moveTo>
                    <a:cubicBezTo>
                      <a:pt x="502579" y="621"/>
                      <a:pt x="515342" y="13385"/>
                      <a:pt x="515342" y="29196"/>
                    </a:cubicBezTo>
                    <a:lnTo>
                      <a:pt x="515342" y="324471"/>
                    </a:lnTo>
                    <a:cubicBezTo>
                      <a:pt x="515342" y="340282"/>
                      <a:pt x="502579" y="353046"/>
                      <a:pt x="486767" y="353046"/>
                    </a:cubicBezTo>
                    <a:lnTo>
                      <a:pt x="192159" y="353046"/>
                    </a:lnTo>
                    <a:lnTo>
                      <a:pt x="115387" y="410196"/>
                    </a:lnTo>
                    <a:lnTo>
                      <a:pt x="115387" y="353046"/>
                    </a:lnTo>
                    <a:lnTo>
                      <a:pt x="29567" y="353046"/>
                    </a:lnTo>
                    <a:cubicBezTo>
                      <a:pt x="13755" y="353046"/>
                      <a:pt x="992" y="340282"/>
                      <a:pt x="992" y="324471"/>
                    </a:cubicBezTo>
                    <a:lnTo>
                      <a:pt x="992" y="29196"/>
                    </a:lnTo>
                    <a:cubicBezTo>
                      <a:pt x="992" y="13385"/>
                      <a:pt x="13755" y="621"/>
                      <a:pt x="29567" y="621"/>
                    </a:cubicBezTo>
                    <a:lnTo>
                      <a:pt x="486767" y="621"/>
                    </a:lnTo>
                    <a:close/>
                    <a:moveTo>
                      <a:pt x="124817" y="143496"/>
                    </a:moveTo>
                    <a:cubicBezTo>
                      <a:pt x="106434" y="143496"/>
                      <a:pt x="91480" y="158450"/>
                      <a:pt x="91480" y="176834"/>
                    </a:cubicBezTo>
                    <a:cubicBezTo>
                      <a:pt x="91480" y="195217"/>
                      <a:pt x="106434" y="210171"/>
                      <a:pt x="124817" y="210171"/>
                    </a:cubicBezTo>
                    <a:cubicBezTo>
                      <a:pt x="143200" y="210171"/>
                      <a:pt x="158155" y="195217"/>
                      <a:pt x="158155" y="176834"/>
                    </a:cubicBezTo>
                    <a:cubicBezTo>
                      <a:pt x="158155" y="158450"/>
                      <a:pt x="143200" y="143496"/>
                      <a:pt x="124817" y="143496"/>
                    </a:cubicBezTo>
                    <a:close/>
                    <a:moveTo>
                      <a:pt x="258167" y="143496"/>
                    </a:moveTo>
                    <a:cubicBezTo>
                      <a:pt x="239784" y="143496"/>
                      <a:pt x="224830" y="158450"/>
                      <a:pt x="224830" y="176834"/>
                    </a:cubicBezTo>
                    <a:cubicBezTo>
                      <a:pt x="224830" y="195217"/>
                      <a:pt x="239784" y="210171"/>
                      <a:pt x="258167" y="210171"/>
                    </a:cubicBezTo>
                    <a:cubicBezTo>
                      <a:pt x="276550" y="210171"/>
                      <a:pt x="291505" y="195217"/>
                      <a:pt x="291505" y="176834"/>
                    </a:cubicBezTo>
                    <a:cubicBezTo>
                      <a:pt x="291505" y="158450"/>
                      <a:pt x="276550" y="143496"/>
                      <a:pt x="258167" y="143496"/>
                    </a:cubicBezTo>
                    <a:close/>
                    <a:moveTo>
                      <a:pt x="391517" y="143496"/>
                    </a:moveTo>
                    <a:cubicBezTo>
                      <a:pt x="373134" y="143496"/>
                      <a:pt x="358180" y="158450"/>
                      <a:pt x="358180" y="176834"/>
                    </a:cubicBezTo>
                    <a:cubicBezTo>
                      <a:pt x="358180" y="195217"/>
                      <a:pt x="373134" y="210171"/>
                      <a:pt x="391517" y="210171"/>
                    </a:cubicBezTo>
                    <a:cubicBezTo>
                      <a:pt x="409900" y="210171"/>
                      <a:pt x="424855" y="195217"/>
                      <a:pt x="424855" y="176834"/>
                    </a:cubicBezTo>
                    <a:cubicBezTo>
                      <a:pt x="424855" y="158450"/>
                      <a:pt x="409900" y="143496"/>
                      <a:pt x="391517" y="143496"/>
                    </a:cubicBezTo>
                    <a:close/>
                  </a:path>
                </a:pathLst>
              </a:custGeom>
              <a:solidFill>
                <a:srgbClr val="4D62FD"/>
              </a:solidFill>
              <a:ln>
                <a:noFill/>
              </a:ln>
            </p:spPr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1AACF2D7-F2BF-483C-BC95-02EA0FC0087D}"/>
              </a:ext>
            </a:extLst>
          </p:cNvPr>
          <p:cNvGrpSpPr/>
          <p:nvPr/>
        </p:nvGrpSpPr>
        <p:grpSpPr>
          <a:xfrm>
            <a:off x="6419337" y="1895203"/>
            <a:ext cx="5345722" cy="1304537"/>
            <a:chOff x="6419337" y="1895203"/>
            <a:chExt cx="5345722" cy="1304537"/>
          </a:xfrm>
        </p:grpSpPr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xmlns="" id="{B06ACC3C-606A-4CDE-A7FF-59B619308AF5}"/>
                </a:ext>
              </a:extLst>
            </p:cNvPr>
            <p:cNvGrpSpPr/>
            <p:nvPr/>
          </p:nvGrpSpPr>
          <p:grpSpPr>
            <a:xfrm>
              <a:off x="6419337" y="1895203"/>
              <a:ext cx="5345722" cy="1304537"/>
              <a:chOff x="1434905" y="1175623"/>
              <a:chExt cx="6472994" cy="1579630"/>
            </a:xfrm>
          </p:grpSpPr>
          <p:grpSp>
            <p:nvGrpSpPr>
              <p:cNvPr id="32" name="组合 31">
                <a:extLst>
                  <a:ext uri="{FF2B5EF4-FFF2-40B4-BE49-F238E27FC236}">
                    <a16:creationId xmlns:a16="http://schemas.microsoft.com/office/drawing/2014/main" xmlns="" id="{9E2D2EE0-C97C-42E5-A7D7-1D88AFCEE437}"/>
                  </a:ext>
                </a:extLst>
              </p:cNvPr>
              <p:cNvGrpSpPr/>
              <p:nvPr/>
            </p:nvGrpSpPr>
            <p:grpSpPr>
              <a:xfrm>
                <a:off x="1434905" y="1175623"/>
                <a:ext cx="6472994" cy="1579630"/>
                <a:chOff x="4280042" y="1049014"/>
                <a:chExt cx="6472994" cy="1579630"/>
              </a:xfrm>
            </p:grpSpPr>
            <p:sp>
              <p:nvSpPr>
                <p:cNvPr id="36" name="Freeform 66">
                  <a:extLst>
                    <a:ext uri="{FF2B5EF4-FFF2-40B4-BE49-F238E27FC236}">
                      <a16:creationId xmlns:a16="http://schemas.microsoft.com/office/drawing/2014/main" xmlns="" id="{A9DA9ED0-2EF7-4507-8434-E38DAD713902}"/>
                    </a:ext>
                  </a:extLst>
                </p:cNvPr>
                <p:cNvSpPr/>
                <p:nvPr/>
              </p:nvSpPr>
              <p:spPr>
                <a:xfrm>
                  <a:off x="4280042" y="1104644"/>
                  <a:ext cx="2572190" cy="1524000"/>
                </a:xfrm>
                <a:prstGeom prst="parallelogram">
                  <a:avLst>
                    <a:gd name="adj" fmla="val 0"/>
                  </a:avLst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dist="254000" dir="5400000" algn="t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i="1" kern="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7" name="Parallelogram 17">
                  <a:extLst>
                    <a:ext uri="{FF2B5EF4-FFF2-40B4-BE49-F238E27FC236}">
                      <a16:creationId xmlns:a16="http://schemas.microsoft.com/office/drawing/2014/main" xmlns="" id="{2285825B-F52C-4485-9493-59786D961E4E}"/>
                    </a:ext>
                  </a:extLst>
                </p:cNvPr>
                <p:cNvSpPr/>
                <p:nvPr/>
              </p:nvSpPr>
              <p:spPr>
                <a:xfrm>
                  <a:off x="6009514" y="1102314"/>
                  <a:ext cx="4743521" cy="1524000"/>
                </a:xfrm>
                <a:prstGeom prst="parallelogram">
                  <a:avLst>
                    <a:gd name="adj" fmla="val 51667"/>
                  </a:avLst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dist="63500" dir="2700000" algn="tl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38" name="Parallelogram 32">
                  <a:extLst>
                    <a:ext uri="{FF2B5EF4-FFF2-40B4-BE49-F238E27FC236}">
                      <a16:creationId xmlns:a16="http://schemas.microsoft.com/office/drawing/2014/main" xmlns="" id="{87AC0BCF-1705-4655-A591-57D13EB5D4B5}"/>
                    </a:ext>
                  </a:extLst>
                </p:cNvPr>
                <p:cNvSpPr/>
                <p:nvPr/>
              </p:nvSpPr>
              <p:spPr>
                <a:xfrm>
                  <a:off x="7139837" y="1088245"/>
                  <a:ext cx="3613199" cy="435915"/>
                </a:xfrm>
                <a:prstGeom prst="parallelogram">
                  <a:avLst>
                    <a:gd name="adj" fmla="val 51667"/>
                  </a:avLst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381000" dist="190500" dir="5400000" algn="t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i="1" kern="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9" name="Synergistically utilize technically sound portals with frictionless chains. Dramatically customize…">
                  <a:extLst>
                    <a:ext uri="{FF2B5EF4-FFF2-40B4-BE49-F238E27FC236}">
                      <a16:creationId xmlns:a16="http://schemas.microsoft.com/office/drawing/2014/main" xmlns="" id="{603227CD-011A-4789-A984-8DB00E8DA3B5}"/>
                    </a:ext>
                  </a:extLst>
                </p:cNvPr>
                <p:cNvSpPr txBox="1"/>
                <p:nvPr/>
              </p:nvSpPr>
              <p:spPr>
                <a:xfrm>
                  <a:off x="6716184" y="1626163"/>
                  <a:ext cx="3307336" cy="841944"/>
                </a:xfrm>
                <a:prstGeom prst="rect">
                  <a:avLst/>
                </a:prstGeom>
                <a:ln w="12700">
                  <a:miter lim="400000"/>
                </a:ln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lvl="0">
                    <a:lnSpc>
                      <a:spcPct val="150000"/>
                    </a:lnSpc>
                    <a:defRPr/>
                  </a:pPr>
                  <a:r>
                    <a:rPr lang="zh-CN" altLang="en-US" sz="1600" kern="0" dirty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cs typeface="+mn-ea"/>
                      <a:sym typeface="+mn-lt"/>
                    </a:rPr>
                    <a:t>请您单击此处添加合适文字加以说明，可调整文字属性。</a:t>
                  </a:r>
                  <a:endParaRPr lang="en-US" altLang="zh-CN" sz="1600" kern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iṩļïḓè">
                  <a:extLst>
                    <a:ext uri="{FF2B5EF4-FFF2-40B4-BE49-F238E27FC236}">
                      <a16:creationId xmlns:a16="http://schemas.microsoft.com/office/drawing/2014/main" xmlns="" id="{F15B04C3-4FA0-4AD9-8F71-2A5E907DA6E1}"/>
                    </a:ext>
                  </a:extLst>
                </p:cNvPr>
                <p:cNvSpPr txBox="1"/>
                <p:nvPr/>
              </p:nvSpPr>
              <p:spPr bwMode="auto">
                <a:xfrm>
                  <a:off x="7760851" y="1049014"/>
                  <a:ext cx="2083564" cy="478370"/>
                </a:xfrm>
                <a:prstGeom prst="roundRect">
                  <a:avLst>
                    <a:gd name="adj" fmla="val 50000"/>
                  </a:avLst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ctr" anchorCtr="0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zh-CN" altLang="en-US" sz="20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添加标题</a:t>
                  </a:r>
                  <a:endParaRPr lang="en-US" altLang="zh-CN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4" name="ïŝļîḑè">
                <a:extLst>
                  <a:ext uri="{FF2B5EF4-FFF2-40B4-BE49-F238E27FC236}">
                    <a16:creationId xmlns:a16="http://schemas.microsoft.com/office/drawing/2014/main" xmlns="" id="{F4381A98-A7A6-4463-AD0F-1718C542861B}"/>
                  </a:ext>
                </a:extLst>
              </p:cNvPr>
              <p:cNvSpPr/>
              <p:nvPr/>
            </p:nvSpPr>
            <p:spPr>
              <a:xfrm>
                <a:off x="2083272" y="1576246"/>
                <a:ext cx="778388" cy="778385"/>
              </a:xfrm>
              <a:prstGeom prst="ellipse">
                <a:avLst/>
              </a:prstGeom>
              <a:solidFill>
                <a:schemeClr val="bg1"/>
              </a:solidFill>
              <a:ln w="12700" cap="rnd" cmpd="sng" algn="ctr">
                <a:noFill/>
                <a:prstDash val="solid"/>
                <a:round/>
                <a:headEnd/>
                <a:tailEnd/>
              </a:ln>
              <a:effectLst>
                <a:outerShdw blurRad="762000" dist="127000" algn="ctr" rotWithShape="0">
                  <a:srgbClr val="8064A2">
                    <a:alpha val="15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35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51" name="AutoShape 117">
              <a:extLst>
                <a:ext uri="{FF2B5EF4-FFF2-40B4-BE49-F238E27FC236}">
                  <a16:creationId xmlns:a16="http://schemas.microsoft.com/office/drawing/2014/main" xmlns="" id="{3B316E21-A556-4A13-8FB3-EBC32EE06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8594" y="2413638"/>
              <a:ext cx="412777" cy="309760"/>
            </a:xfrm>
            <a:custGeom>
              <a:avLst/>
              <a:gdLst>
                <a:gd name="T0" fmla="+- 0 10799 1"/>
                <a:gd name="T1" fmla="*/ T0 w 21596"/>
                <a:gd name="T2" fmla="*/ 10800 h 21600"/>
                <a:gd name="T3" fmla="+- 0 10799 1"/>
                <a:gd name="T4" fmla="*/ T3 w 21596"/>
                <a:gd name="T5" fmla="*/ 10800 h 21600"/>
                <a:gd name="T6" fmla="+- 0 10799 1"/>
                <a:gd name="T7" fmla="*/ T6 w 21596"/>
                <a:gd name="T8" fmla="*/ 10800 h 21600"/>
                <a:gd name="T9" fmla="+- 0 10799 1"/>
                <a:gd name="T10" fmla="*/ T9 w 21596"/>
                <a:gd name="T11" fmla="*/ 10800 h 2160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21596" h="21600">
                  <a:moveTo>
                    <a:pt x="4511" y="2151"/>
                  </a:moveTo>
                  <a:lnTo>
                    <a:pt x="6064" y="3877"/>
                  </a:lnTo>
                  <a:lnTo>
                    <a:pt x="4246" y="6302"/>
                  </a:lnTo>
                  <a:lnTo>
                    <a:pt x="1353" y="6302"/>
                  </a:lnTo>
                  <a:cubicBezTo>
                    <a:pt x="1353" y="6302"/>
                    <a:pt x="4511" y="2151"/>
                    <a:pt x="4511" y="2151"/>
                  </a:cubicBezTo>
                  <a:close/>
                  <a:moveTo>
                    <a:pt x="17348" y="6302"/>
                  </a:moveTo>
                  <a:lnTo>
                    <a:pt x="15531" y="3877"/>
                  </a:lnTo>
                  <a:lnTo>
                    <a:pt x="17082" y="2153"/>
                  </a:lnTo>
                  <a:lnTo>
                    <a:pt x="20191" y="6302"/>
                  </a:lnTo>
                  <a:cubicBezTo>
                    <a:pt x="20191" y="6302"/>
                    <a:pt x="17348" y="6302"/>
                    <a:pt x="17348" y="6302"/>
                  </a:cubicBezTo>
                  <a:close/>
                  <a:moveTo>
                    <a:pt x="17264" y="7202"/>
                  </a:moveTo>
                  <a:lnTo>
                    <a:pt x="19663" y="7202"/>
                  </a:lnTo>
                  <a:lnTo>
                    <a:pt x="13021" y="16638"/>
                  </a:lnTo>
                  <a:cubicBezTo>
                    <a:pt x="13021" y="16638"/>
                    <a:pt x="17264" y="7202"/>
                    <a:pt x="17264" y="7202"/>
                  </a:cubicBezTo>
                  <a:close/>
                  <a:moveTo>
                    <a:pt x="8574" y="16637"/>
                  </a:moveTo>
                  <a:lnTo>
                    <a:pt x="1933" y="7202"/>
                  </a:lnTo>
                  <a:lnTo>
                    <a:pt x="4330" y="7202"/>
                  </a:lnTo>
                  <a:cubicBezTo>
                    <a:pt x="4330" y="7202"/>
                    <a:pt x="8574" y="16637"/>
                    <a:pt x="8574" y="16637"/>
                  </a:cubicBezTo>
                  <a:close/>
                  <a:moveTo>
                    <a:pt x="8429" y="7202"/>
                  </a:moveTo>
                  <a:lnTo>
                    <a:pt x="10084" y="18249"/>
                  </a:lnTo>
                  <a:lnTo>
                    <a:pt x="5117" y="7202"/>
                  </a:lnTo>
                  <a:cubicBezTo>
                    <a:pt x="5117" y="7202"/>
                    <a:pt x="8429" y="7202"/>
                    <a:pt x="8429" y="7202"/>
                  </a:cubicBezTo>
                  <a:close/>
                  <a:moveTo>
                    <a:pt x="6584" y="4456"/>
                  </a:moveTo>
                  <a:lnTo>
                    <a:pt x="8246" y="6302"/>
                  </a:lnTo>
                  <a:lnTo>
                    <a:pt x="5200" y="6302"/>
                  </a:lnTo>
                  <a:cubicBezTo>
                    <a:pt x="5200" y="6302"/>
                    <a:pt x="6584" y="4456"/>
                    <a:pt x="6584" y="4456"/>
                  </a:cubicBezTo>
                  <a:close/>
                  <a:moveTo>
                    <a:pt x="6543" y="3238"/>
                  </a:moveTo>
                  <a:lnTo>
                    <a:pt x="5250" y="1800"/>
                  </a:lnTo>
                  <a:lnTo>
                    <a:pt x="7621" y="1800"/>
                  </a:lnTo>
                  <a:cubicBezTo>
                    <a:pt x="7621" y="1800"/>
                    <a:pt x="6543" y="3238"/>
                    <a:pt x="6543" y="3238"/>
                  </a:cubicBezTo>
                  <a:close/>
                  <a:moveTo>
                    <a:pt x="10797" y="3466"/>
                  </a:moveTo>
                  <a:lnTo>
                    <a:pt x="9299" y="1800"/>
                  </a:lnTo>
                  <a:lnTo>
                    <a:pt x="12296" y="1800"/>
                  </a:lnTo>
                  <a:cubicBezTo>
                    <a:pt x="12296" y="1800"/>
                    <a:pt x="10797" y="3466"/>
                    <a:pt x="10797" y="3466"/>
                  </a:cubicBezTo>
                  <a:close/>
                  <a:moveTo>
                    <a:pt x="13974" y="1800"/>
                  </a:moveTo>
                  <a:lnTo>
                    <a:pt x="16345" y="1800"/>
                  </a:lnTo>
                  <a:lnTo>
                    <a:pt x="15052" y="3238"/>
                  </a:lnTo>
                  <a:cubicBezTo>
                    <a:pt x="15052" y="3238"/>
                    <a:pt x="13974" y="1800"/>
                    <a:pt x="13974" y="1800"/>
                  </a:cubicBezTo>
                  <a:close/>
                  <a:moveTo>
                    <a:pt x="13349" y="6302"/>
                  </a:moveTo>
                  <a:lnTo>
                    <a:pt x="15011" y="4456"/>
                  </a:lnTo>
                  <a:lnTo>
                    <a:pt x="16394" y="6302"/>
                  </a:lnTo>
                  <a:cubicBezTo>
                    <a:pt x="16394" y="6302"/>
                    <a:pt x="13349" y="6302"/>
                    <a:pt x="13349" y="6302"/>
                  </a:cubicBezTo>
                  <a:close/>
                  <a:moveTo>
                    <a:pt x="13166" y="7202"/>
                  </a:moveTo>
                  <a:lnTo>
                    <a:pt x="16478" y="7202"/>
                  </a:lnTo>
                  <a:lnTo>
                    <a:pt x="11511" y="18249"/>
                  </a:lnTo>
                  <a:cubicBezTo>
                    <a:pt x="11511" y="18249"/>
                    <a:pt x="13166" y="7202"/>
                    <a:pt x="13166" y="7202"/>
                  </a:cubicBezTo>
                  <a:close/>
                  <a:moveTo>
                    <a:pt x="12478" y="7202"/>
                  </a:moveTo>
                  <a:lnTo>
                    <a:pt x="10797" y="18414"/>
                  </a:lnTo>
                  <a:lnTo>
                    <a:pt x="9117" y="7202"/>
                  </a:lnTo>
                  <a:cubicBezTo>
                    <a:pt x="9117" y="7202"/>
                    <a:pt x="12478" y="7202"/>
                    <a:pt x="12478" y="7202"/>
                  </a:cubicBezTo>
                  <a:close/>
                  <a:moveTo>
                    <a:pt x="8773" y="5716"/>
                  </a:moveTo>
                  <a:lnTo>
                    <a:pt x="7064" y="3817"/>
                  </a:lnTo>
                  <a:lnTo>
                    <a:pt x="8426" y="2000"/>
                  </a:lnTo>
                  <a:lnTo>
                    <a:pt x="10270" y="4051"/>
                  </a:lnTo>
                  <a:cubicBezTo>
                    <a:pt x="10270" y="4051"/>
                    <a:pt x="8773" y="5716"/>
                    <a:pt x="8773" y="5716"/>
                  </a:cubicBezTo>
                  <a:close/>
                  <a:moveTo>
                    <a:pt x="11325" y="4051"/>
                  </a:moveTo>
                  <a:lnTo>
                    <a:pt x="13169" y="2000"/>
                  </a:lnTo>
                  <a:lnTo>
                    <a:pt x="14531" y="3817"/>
                  </a:lnTo>
                  <a:lnTo>
                    <a:pt x="12822" y="5716"/>
                  </a:lnTo>
                  <a:cubicBezTo>
                    <a:pt x="12822" y="5716"/>
                    <a:pt x="11325" y="4051"/>
                    <a:pt x="11325" y="4051"/>
                  </a:cubicBezTo>
                  <a:close/>
                  <a:moveTo>
                    <a:pt x="12296" y="6302"/>
                  </a:moveTo>
                  <a:lnTo>
                    <a:pt x="9299" y="6302"/>
                  </a:lnTo>
                  <a:lnTo>
                    <a:pt x="10797" y="4638"/>
                  </a:lnTo>
                  <a:cubicBezTo>
                    <a:pt x="10797" y="4638"/>
                    <a:pt x="12296" y="6302"/>
                    <a:pt x="12296" y="6302"/>
                  </a:cubicBezTo>
                  <a:close/>
                  <a:moveTo>
                    <a:pt x="21200" y="5102"/>
                  </a:moveTo>
                  <a:lnTo>
                    <a:pt x="17771" y="527"/>
                  </a:lnTo>
                  <a:cubicBezTo>
                    <a:pt x="17518" y="189"/>
                    <a:pt x="17176" y="0"/>
                    <a:pt x="16817" y="0"/>
                  </a:cubicBezTo>
                  <a:lnTo>
                    <a:pt x="4779" y="0"/>
                  </a:lnTo>
                  <a:cubicBezTo>
                    <a:pt x="4420" y="0"/>
                    <a:pt x="4077" y="189"/>
                    <a:pt x="3824" y="527"/>
                  </a:cubicBezTo>
                  <a:lnTo>
                    <a:pt x="395" y="5102"/>
                  </a:lnTo>
                  <a:cubicBezTo>
                    <a:pt x="131" y="5455"/>
                    <a:pt x="-1" y="5921"/>
                    <a:pt x="-1" y="6387"/>
                  </a:cubicBezTo>
                  <a:cubicBezTo>
                    <a:pt x="1" y="6810"/>
                    <a:pt x="114" y="7233"/>
                    <a:pt x="341" y="7573"/>
                  </a:cubicBezTo>
                  <a:lnTo>
                    <a:pt x="9788" y="20995"/>
                  </a:lnTo>
                  <a:cubicBezTo>
                    <a:pt x="10045" y="21379"/>
                    <a:pt x="10412" y="21599"/>
                    <a:pt x="10797" y="21599"/>
                  </a:cubicBezTo>
                  <a:cubicBezTo>
                    <a:pt x="11183" y="21599"/>
                    <a:pt x="11550" y="21379"/>
                    <a:pt x="11807" y="20995"/>
                  </a:cubicBezTo>
                  <a:lnTo>
                    <a:pt x="21255" y="7573"/>
                  </a:lnTo>
                  <a:cubicBezTo>
                    <a:pt x="21485" y="7226"/>
                    <a:pt x="21598" y="6791"/>
                    <a:pt x="21595" y="6359"/>
                  </a:cubicBezTo>
                  <a:cubicBezTo>
                    <a:pt x="21593" y="5902"/>
                    <a:pt x="21459" y="5449"/>
                    <a:pt x="21200" y="5102"/>
                  </a:cubicBezTo>
                </a:path>
              </a:pathLst>
            </a:cu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="" xmlns:a16="http://schemas.microsoft.com/office/drawing/2014/main" xmlns:p14="http://schemas.microsoft.com/office/powerpoint/2010/main" xmlns:mc="http://schemas.openxmlformats.org/markup-compatibility/2006" xmlns:a14="http://schemas.microsoft.com/office/drawing/2010/main" w="12700" cap="flat" cmpd="sng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="" xmlns:a16="http://schemas.microsoft.com/office/drawing/2014/main" xmlns:p14="http://schemas.microsoft.com/office/powerpoint/2010/main" xmlns:mc="http://schemas.openxmlformats.org/markup-compatibility/2006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lIns="30386" tIns="30386" rIns="30386" bIns="30386" anchor="ctr"/>
            <a:lstStyle/>
            <a:p>
              <a:pPr marL="0" marR="0" lvl="0" indent="0" algn="ctr" defTabSz="364618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598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99222FAF-C602-49D5-A114-491310A8583A}"/>
              </a:ext>
            </a:extLst>
          </p:cNvPr>
          <p:cNvGrpSpPr/>
          <p:nvPr/>
        </p:nvGrpSpPr>
        <p:grpSpPr>
          <a:xfrm>
            <a:off x="507635" y="3994562"/>
            <a:ext cx="5345722" cy="1304537"/>
            <a:chOff x="507635" y="3994562"/>
            <a:chExt cx="5345722" cy="1304537"/>
          </a:xfrm>
        </p:grpSpPr>
        <p:grpSp>
          <p:nvGrpSpPr>
            <p:cNvPr id="21" name="组合 20">
              <a:extLst>
                <a:ext uri="{FF2B5EF4-FFF2-40B4-BE49-F238E27FC236}">
                  <a16:creationId xmlns:a16="http://schemas.microsoft.com/office/drawing/2014/main" xmlns="" id="{AFBD0DB5-FF64-4E2D-B0D4-52EBD1CFAF78}"/>
                </a:ext>
              </a:extLst>
            </p:cNvPr>
            <p:cNvGrpSpPr/>
            <p:nvPr/>
          </p:nvGrpSpPr>
          <p:grpSpPr>
            <a:xfrm>
              <a:off x="507635" y="3994562"/>
              <a:ext cx="5345722" cy="1304537"/>
              <a:chOff x="1434905" y="2849678"/>
              <a:chExt cx="6472994" cy="1579630"/>
            </a:xfrm>
          </p:grpSpPr>
          <p:grpSp>
            <p:nvGrpSpPr>
              <p:cNvPr id="22" name="组合 21">
                <a:extLst>
                  <a:ext uri="{FF2B5EF4-FFF2-40B4-BE49-F238E27FC236}">
                    <a16:creationId xmlns:a16="http://schemas.microsoft.com/office/drawing/2014/main" xmlns="" id="{2F548EF4-4CA3-41BC-8F5C-D9E6047C17D9}"/>
                  </a:ext>
                </a:extLst>
              </p:cNvPr>
              <p:cNvGrpSpPr/>
              <p:nvPr/>
            </p:nvGrpSpPr>
            <p:grpSpPr>
              <a:xfrm>
                <a:off x="1434905" y="2849678"/>
                <a:ext cx="6472994" cy="1579630"/>
                <a:chOff x="4280042" y="1049014"/>
                <a:chExt cx="6472994" cy="1579630"/>
              </a:xfrm>
            </p:grpSpPr>
            <p:sp>
              <p:nvSpPr>
                <p:cNvPr id="26" name="Freeform 66">
                  <a:extLst>
                    <a:ext uri="{FF2B5EF4-FFF2-40B4-BE49-F238E27FC236}">
                      <a16:creationId xmlns:a16="http://schemas.microsoft.com/office/drawing/2014/main" xmlns="" id="{2F47376A-9C30-467F-BD7C-28A2819B0A3C}"/>
                    </a:ext>
                  </a:extLst>
                </p:cNvPr>
                <p:cNvSpPr/>
                <p:nvPr/>
              </p:nvSpPr>
              <p:spPr>
                <a:xfrm>
                  <a:off x="4280042" y="1104644"/>
                  <a:ext cx="2572190" cy="1524000"/>
                </a:xfrm>
                <a:prstGeom prst="parallelogram">
                  <a:avLst>
                    <a:gd name="adj" fmla="val 0"/>
                  </a:avLst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dist="254000" dir="5400000" algn="t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i="1" kern="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Parallelogram 17">
                  <a:extLst>
                    <a:ext uri="{FF2B5EF4-FFF2-40B4-BE49-F238E27FC236}">
                      <a16:creationId xmlns:a16="http://schemas.microsoft.com/office/drawing/2014/main" xmlns="" id="{32F751E0-939A-4F02-9E75-6B948A06F57A}"/>
                    </a:ext>
                  </a:extLst>
                </p:cNvPr>
                <p:cNvSpPr/>
                <p:nvPr/>
              </p:nvSpPr>
              <p:spPr>
                <a:xfrm>
                  <a:off x="6009514" y="1102314"/>
                  <a:ext cx="4743521" cy="1524000"/>
                </a:xfrm>
                <a:prstGeom prst="parallelogram">
                  <a:avLst>
                    <a:gd name="adj" fmla="val 51667"/>
                  </a:avLst>
                </a:prstGeom>
                <a:solidFill>
                  <a:sysClr val="window" lastClr="FFFFFF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dist="63500" dir="2700000" algn="tl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4572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28" name="Parallelogram 32">
                  <a:extLst>
                    <a:ext uri="{FF2B5EF4-FFF2-40B4-BE49-F238E27FC236}">
                      <a16:creationId xmlns:a16="http://schemas.microsoft.com/office/drawing/2014/main" xmlns="" id="{3E68A212-7BA7-4A7A-A105-D36F99FF585C}"/>
                    </a:ext>
                  </a:extLst>
                </p:cNvPr>
                <p:cNvSpPr/>
                <p:nvPr/>
              </p:nvSpPr>
              <p:spPr>
                <a:xfrm>
                  <a:off x="7139837" y="1088245"/>
                  <a:ext cx="3613199" cy="435915"/>
                </a:xfrm>
                <a:prstGeom prst="parallelogram">
                  <a:avLst>
                    <a:gd name="adj" fmla="val 51667"/>
                  </a:avLst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381000" dist="190500" dir="5400000" algn="t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i="1" kern="0" dirty="0">
                    <a:solidFill>
                      <a:prstClr val="black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Synergistically utilize technically sound portals with frictionless chains. Dramatically customize…">
                  <a:extLst>
                    <a:ext uri="{FF2B5EF4-FFF2-40B4-BE49-F238E27FC236}">
                      <a16:creationId xmlns:a16="http://schemas.microsoft.com/office/drawing/2014/main" xmlns="" id="{D65027D6-703F-4131-B41E-4B8356CAA133}"/>
                    </a:ext>
                  </a:extLst>
                </p:cNvPr>
                <p:cNvSpPr txBox="1"/>
                <p:nvPr/>
              </p:nvSpPr>
              <p:spPr>
                <a:xfrm>
                  <a:off x="6716184" y="1626163"/>
                  <a:ext cx="3307336" cy="841944"/>
                </a:xfrm>
                <a:prstGeom prst="rect">
                  <a:avLst/>
                </a:prstGeom>
                <a:ln w="12700">
                  <a:miter lim="400000"/>
                </a:ln>
                <a:extLst>
                  <a:ext uri="{C572A759-6A51-4108-AA02-DFA0A04FC94B}">
                    <ma14:wrappingTextBoxFlag xmlns="" xmlns:ma14="http://schemas.microsoft.com/office/mac/drawingml/2011/main" val="1"/>
                  </a:ext>
                </a:extLst>
              </p:spPr>
              <p:txBody>
                <a:bodyPr wrap="square" lIns="0" tIns="0" rIns="0" bIns="0">
                  <a:spAutoFit/>
                </a:bodyPr>
                <a:lstStyle/>
                <a:p>
                  <a:pPr lvl="0">
                    <a:lnSpc>
                      <a:spcPct val="150000"/>
                    </a:lnSpc>
                    <a:defRPr/>
                  </a:pPr>
                  <a:r>
                    <a:rPr lang="zh-CN" altLang="en-US" sz="1600" kern="0" dirty="0">
                      <a:solidFill>
                        <a:prstClr val="black">
                          <a:lumMod val="65000"/>
                          <a:lumOff val="35000"/>
                        </a:prstClr>
                      </a:solidFill>
                      <a:cs typeface="+mn-ea"/>
                      <a:sym typeface="+mn-lt"/>
                    </a:rPr>
                    <a:t>请您单击此处添加合适文字加以说明，可调整文字属性。</a:t>
                  </a:r>
                  <a:endParaRPr lang="en-US" altLang="zh-CN" sz="1600" kern="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0" name="iṩļïḓè">
                  <a:extLst>
                    <a:ext uri="{FF2B5EF4-FFF2-40B4-BE49-F238E27FC236}">
                      <a16:creationId xmlns:a16="http://schemas.microsoft.com/office/drawing/2014/main" xmlns="" id="{E580C9B8-78BF-49D5-8A96-DF48B068BA77}"/>
                    </a:ext>
                  </a:extLst>
                </p:cNvPr>
                <p:cNvSpPr txBox="1"/>
                <p:nvPr/>
              </p:nvSpPr>
              <p:spPr bwMode="auto">
                <a:xfrm>
                  <a:off x="7760851" y="1049014"/>
                  <a:ext cx="2083564" cy="478370"/>
                </a:xfrm>
                <a:prstGeom prst="roundRect">
                  <a:avLst>
                    <a:gd name="adj" fmla="val 50000"/>
                  </a:avLst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45720" rIns="91440" bIns="45720" anchor="ctr" anchorCtr="0">
                  <a:noAutofit/>
                </a:bodyPr>
                <a:lstStyle>
                  <a:defPPr>
                    <a:defRPr lang="zh-CN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ctr">
                    <a:spcBef>
                      <a:spcPct val="0"/>
                    </a:spcBef>
                  </a:pPr>
                  <a:r>
                    <a:rPr lang="zh-CN" altLang="en-US" sz="20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添加标题</a:t>
                  </a:r>
                  <a:endParaRPr lang="en-US" altLang="zh-CN" sz="2000" b="1" dirty="0">
                    <a:solidFill>
                      <a:schemeClr val="bg1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4" name="ï$ḻídê">
                <a:extLst>
                  <a:ext uri="{FF2B5EF4-FFF2-40B4-BE49-F238E27FC236}">
                    <a16:creationId xmlns:a16="http://schemas.microsoft.com/office/drawing/2014/main" xmlns="" id="{3997AD30-BBDC-41C7-B86D-DCA19FEA18D3}"/>
                  </a:ext>
                </a:extLst>
              </p:cNvPr>
              <p:cNvSpPr/>
              <p:nvPr/>
            </p:nvSpPr>
            <p:spPr>
              <a:xfrm>
                <a:off x="2083272" y="3250301"/>
                <a:ext cx="778388" cy="778385"/>
              </a:xfrm>
              <a:prstGeom prst="ellipse">
                <a:avLst/>
              </a:prstGeom>
              <a:solidFill>
                <a:schemeClr val="bg1"/>
              </a:solidFill>
              <a:ln w="12700" cap="rnd" cmpd="sng" algn="ctr">
                <a:noFill/>
                <a:prstDash val="solid"/>
                <a:round/>
                <a:headEnd/>
                <a:tailEnd/>
              </a:ln>
              <a:effectLst>
                <a:outerShdw blurRad="254000" dist="127000" algn="ctr" rotWithShape="0">
                  <a:srgbClr val="8064A2">
                    <a:alpha val="32000"/>
                  </a:srgbClr>
                </a:outerShdw>
              </a:effectLst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</a:defRPr>
                </a:lvl9pPr>
              </a:lstStyle>
              <a:p>
                <a:pPr marL="0" marR="0" lvl="0" indent="0" algn="ctr" defTabSz="91435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pic>
          <p:nvPicPr>
            <p:cNvPr id="52" name="图形 51">
              <a:extLst>
                <a:ext uri="{FF2B5EF4-FFF2-40B4-BE49-F238E27FC236}">
                  <a16:creationId xmlns:a16="http://schemas.microsoft.com/office/drawing/2014/main" xmlns="" id="{BB653540-0241-4E08-8FDE-461EFDAE4A4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227433" y="4481833"/>
              <a:ext cx="263744" cy="3110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3887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8B379B6-3C0D-49B6-A593-351E639CB1C0}"/>
              </a:ext>
            </a:extLst>
          </p:cNvPr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79641FDE-71DE-4736-B014-F3F929F8F160}"/>
                </a:ext>
              </a:extLst>
            </p:cNvPr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>
                <a:extLst>
                  <a:ext uri="{FF2B5EF4-FFF2-40B4-BE49-F238E27FC236}">
                    <a16:creationId xmlns:a16="http://schemas.microsoft.com/office/drawing/2014/main" xmlns="" id="{2CBD0275-DF19-4C5C-B8C8-76B381AEA352}"/>
                  </a:ext>
                </a:extLst>
              </p:cNvPr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F5D2C705-6ED6-4B32-AF97-5402E375D0F6}"/>
                  </a:ext>
                </a:extLst>
              </p:cNvPr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43695416-7CF1-4844-A3F0-C6D65F656D5A}"/>
                  </a:ext>
                </a:extLst>
              </p:cNvPr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B07776B7-718F-4D8B-B8A0-A70B9DA92954}"/>
                </a:ext>
              </a:extLst>
            </p:cNvPr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存在不足之处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B67667E5-8117-4AAC-B6C6-D463CD481FB8}"/>
              </a:ext>
            </a:extLst>
          </p:cNvPr>
          <p:cNvGrpSpPr/>
          <p:nvPr/>
        </p:nvGrpSpPr>
        <p:grpSpPr>
          <a:xfrm>
            <a:off x="705705" y="1436608"/>
            <a:ext cx="10804121" cy="4514251"/>
            <a:chOff x="705705" y="1436608"/>
            <a:chExt cx="10804121" cy="4514251"/>
          </a:xfrm>
        </p:grpSpPr>
        <p:pic>
          <p:nvPicPr>
            <p:cNvPr id="10" name="图片 9">
              <a:extLst>
                <a:ext uri="{FF2B5EF4-FFF2-40B4-BE49-F238E27FC236}">
                  <a16:creationId xmlns:a16="http://schemas.microsoft.com/office/drawing/2014/main" xmlns="" id="{89B1AECF-5AE9-4B06-8384-8FA8A79910C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05705" y="2855684"/>
              <a:ext cx="3095175" cy="3095175"/>
            </a:xfrm>
            <a:prstGeom prst="rect">
              <a:avLst/>
            </a:prstGeom>
          </p:spPr>
        </p:pic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xmlns="" id="{0414DC52-C81A-4D9D-AF1F-06E953B0C67C}"/>
                </a:ext>
              </a:extLst>
            </p:cNvPr>
            <p:cNvGrpSpPr/>
            <p:nvPr/>
          </p:nvGrpSpPr>
          <p:grpSpPr>
            <a:xfrm>
              <a:off x="705706" y="1436608"/>
              <a:ext cx="10804120" cy="4470706"/>
              <a:chOff x="1534416" y="1676395"/>
              <a:chExt cx="8838680" cy="3657415"/>
            </a:xfrm>
          </p:grpSpPr>
          <p:sp>
            <p:nvSpPr>
              <p:cNvPr id="14" name="矩形 13">
                <a:extLst>
                  <a:ext uri="{FF2B5EF4-FFF2-40B4-BE49-F238E27FC236}">
                    <a16:creationId xmlns:a16="http://schemas.microsoft.com/office/drawing/2014/main" xmlns="" id="{231FED41-2F35-4677-ACD3-400FCC14643E}"/>
                  </a:ext>
                </a:extLst>
              </p:cNvPr>
              <p:cNvSpPr/>
              <p:nvPr/>
            </p:nvSpPr>
            <p:spPr>
              <a:xfrm>
                <a:off x="4088774" y="1712390"/>
                <a:ext cx="3105468" cy="1940917"/>
              </a:xfrm>
              <a:prstGeom prst="rect">
                <a:avLst/>
              </a:prstGeom>
              <a:blipFill dpi="0" rotWithShape="1">
                <a:blip r:embed="rId3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a:blipFill>
              <a:ln w="28575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0" cap="flat" cmpd="sng" algn="ctr">
                    <a:gradFill flip="none" rotWithShape="1">
                      <a:gsLst>
                        <a:gs pos="0">
                          <a:srgbClr val="ECECEC"/>
                        </a:gs>
                        <a:gs pos="100000">
                          <a:sysClr val="window" lastClr="FFFFFF"/>
                        </a:gs>
                      </a:gsLst>
                      <a:lin ang="18900000" scaled="1"/>
                      <a:tileRect/>
                    </a:gradFill>
                    <a:prstDash val="solid"/>
                    <a:miter lim="800000"/>
                  </a14:hiddenLine>
                </a:ext>
              </a:extLst>
            </p:spPr>
            <p:txBody>
              <a:bodyPr rtlCol="0" anchor="ctr"/>
              <a:lstStyle/>
              <a:p>
                <a:pPr algn="ctr"/>
                <a:endParaRPr lang="zh-CN" altLang="en-US" sz="2400" kern="0" dirty="0">
                  <a:solidFill>
                    <a:srgbClr val="4999E9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xmlns="" id="{B5C1A5D4-CE25-4362-B2AE-CB9247F66822}"/>
                  </a:ext>
                </a:extLst>
              </p:cNvPr>
              <p:cNvSpPr/>
              <p:nvPr/>
            </p:nvSpPr>
            <p:spPr>
              <a:xfrm>
                <a:off x="7260243" y="1712390"/>
                <a:ext cx="3105468" cy="1940917"/>
              </a:xfrm>
              <a:prstGeom prst="rect">
                <a:avLst/>
              </a:prstGeom>
              <a:blipFill dpi="0" rotWithShape="1">
                <a:blip r:embed="rId4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a:blipFill>
              <a:ln w="28575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  <a:extLst>
                <a:ext uri="{91240B29-F687-4F45-9708-019B960494DF}">
                  <a14:hiddenLine xmlns:a14="http://schemas.microsoft.com/office/drawing/2010/main" w="0" cap="flat" cmpd="sng" algn="ctr">
                    <a:gradFill flip="none" rotWithShape="1">
                      <a:gsLst>
                        <a:gs pos="0">
                          <a:srgbClr val="ECECEC"/>
                        </a:gs>
                        <a:gs pos="100000">
                          <a:sysClr val="window" lastClr="FFFFFF"/>
                        </a:gs>
                      </a:gsLst>
                      <a:lin ang="18900000" scaled="1"/>
                      <a:tileRect/>
                    </a:gradFill>
                    <a:prstDash val="solid"/>
                    <a:miter lim="800000"/>
                  </a14:hiddenLine>
                </a:ext>
              </a:extLst>
            </p:spPr>
            <p:txBody>
              <a:bodyPr rtlCol="0" anchor="ctr"/>
              <a:lstStyle/>
              <a:p>
                <a:pPr algn="ctr"/>
                <a:endParaRPr lang="zh-CN" altLang="en-US" sz="2400" kern="0" dirty="0">
                  <a:solidFill>
                    <a:srgbClr val="4999E9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6" name="任意多边形: 形状 15">
                <a:extLst>
                  <a:ext uri="{FF2B5EF4-FFF2-40B4-BE49-F238E27FC236}">
                    <a16:creationId xmlns:a16="http://schemas.microsoft.com/office/drawing/2014/main" xmlns="" id="{3E9DD797-C17B-41D3-ABCC-1F70A03FFCC8}"/>
                  </a:ext>
                </a:extLst>
              </p:cNvPr>
              <p:cNvSpPr/>
              <p:nvPr/>
            </p:nvSpPr>
            <p:spPr>
              <a:xfrm>
                <a:off x="4115546" y="3707086"/>
                <a:ext cx="6257550" cy="1626724"/>
              </a:xfrm>
              <a:custGeom>
                <a:avLst/>
                <a:gdLst>
                  <a:gd name="connsiteX0" fmla="*/ 0 w 6315247"/>
                  <a:gd name="connsiteY0" fmla="*/ 0 h 1402631"/>
                  <a:gd name="connsiteX1" fmla="*/ 3806231 w 6315247"/>
                  <a:gd name="connsiteY1" fmla="*/ 0 h 1402631"/>
                  <a:gd name="connsiteX2" fmla="*/ 5520607 w 6315247"/>
                  <a:gd name="connsiteY2" fmla="*/ 0 h 1402631"/>
                  <a:gd name="connsiteX3" fmla="*/ 6306555 w 6315247"/>
                  <a:gd name="connsiteY3" fmla="*/ 0 h 1402631"/>
                  <a:gd name="connsiteX4" fmla="*/ 6315247 w 6315247"/>
                  <a:gd name="connsiteY4" fmla="*/ 86221 h 1402631"/>
                  <a:gd name="connsiteX5" fmla="*/ 6315247 w 6315247"/>
                  <a:gd name="connsiteY5" fmla="*/ 859119 h 1402631"/>
                  <a:gd name="connsiteX6" fmla="*/ 5881069 w 6315247"/>
                  <a:gd name="connsiteY6" fmla="*/ 1391837 h 1402631"/>
                  <a:gd name="connsiteX7" fmla="*/ 5774001 w 6315247"/>
                  <a:gd name="connsiteY7" fmla="*/ 1402631 h 1402631"/>
                  <a:gd name="connsiteX8" fmla="*/ 5520607 w 6315247"/>
                  <a:gd name="connsiteY8" fmla="*/ 1402631 h 1402631"/>
                  <a:gd name="connsiteX9" fmla="*/ 3806231 w 6315247"/>
                  <a:gd name="connsiteY9" fmla="*/ 1402631 h 1402631"/>
                  <a:gd name="connsiteX10" fmla="*/ 0 w 6315247"/>
                  <a:gd name="connsiteY10" fmla="*/ 1402631 h 1402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6315247" h="1402631">
                    <a:moveTo>
                      <a:pt x="0" y="0"/>
                    </a:moveTo>
                    <a:lnTo>
                      <a:pt x="3806231" y="0"/>
                    </a:lnTo>
                    <a:lnTo>
                      <a:pt x="5520607" y="0"/>
                    </a:lnTo>
                    <a:lnTo>
                      <a:pt x="6306555" y="0"/>
                    </a:lnTo>
                    <a:lnTo>
                      <a:pt x="6315247" y="86221"/>
                    </a:lnTo>
                    <a:lnTo>
                      <a:pt x="6315247" y="859119"/>
                    </a:lnTo>
                    <a:cubicBezTo>
                      <a:pt x="6315247" y="1121894"/>
                      <a:pt x="6128854" y="1341133"/>
                      <a:pt x="5881069" y="1391837"/>
                    </a:cubicBezTo>
                    <a:lnTo>
                      <a:pt x="5774001" y="1402631"/>
                    </a:lnTo>
                    <a:lnTo>
                      <a:pt x="5520607" y="1402631"/>
                    </a:lnTo>
                    <a:lnTo>
                      <a:pt x="3806231" y="1402631"/>
                    </a:lnTo>
                    <a:lnTo>
                      <a:pt x="0" y="1402631"/>
                    </a:lnTo>
                    <a:close/>
                  </a:path>
                </a:pathLst>
              </a:custGeom>
              <a:solidFill>
                <a:srgbClr val="4D62FD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xmlns="" id="{31666EA7-4C37-436F-A494-14A6DD780AAE}"/>
                  </a:ext>
                </a:extLst>
              </p:cNvPr>
              <p:cNvSpPr/>
              <p:nvPr/>
            </p:nvSpPr>
            <p:spPr>
              <a:xfrm>
                <a:off x="1534416" y="1676395"/>
                <a:ext cx="2533238" cy="1416172"/>
              </a:xfrm>
              <a:custGeom>
                <a:avLst/>
                <a:gdLst>
                  <a:gd name="connsiteX0" fmla="*/ 541246 w 2509016"/>
                  <a:gd name="connsiteY0" fmla="*/ 0 h 1402631"/>
                  <a:gd name="connsiteX1" fmla="*/ 2509016 w 2509016"/>
                  <a:gd name="connsiteY1" fmla="*/ 0 h 1402631"/>
                  <a:gd name="connsiteX2" fmla="*/ 2509016 w 2509016"/>
                  <a:gd name="connsiteY2" fmla="*/ 1402631 h 1402631"/>
                  <a:gd name="connsiteX3" fmla="*/ 8692 w 2509016"/>
                  <a:gd name="connsiteY3" fmla="*/ 1402631 h 1402631"/>
                  <a:gd name="connsiteX4" fmla="*/ 0 w 2509016"/>
                  <a:gd name="connsiteY4" fmla="*/ 1316410 h 1402631"/>
                  <a:gd name="connsiteX5" fmla="*/ 0 w 2509016"/>
                  <a:gd name="connsiteY5" fmla="*/ 543512 h 1402631"/>
                  <a:gd name="connsiteX6" fmla="*/ 434178 w 2509016"/>
                  <a:gd name="connsiteY6" fmla="*/ 10794 h 1402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509016" h="1402631">
                    <a:moveTo>
                      <a:pt x="541246" y="0"/>
                    </a:moveTo>
                    <a:lnTo>
                      <a:pt x="2509016" y="0"/>
                    </a:lnTo>
                    <a:lnTo>
                      <a:pt x="2509016" y="1402631"/>
                    </a:lnTo>
                    <a:lnTo>
                      <a:pt x="8692" y="1402631"/>
                    </a:lnTo>
                    <a:lnTo>
                      <a:pt x="0" y="1316410"/>
                    </a:lnTo>
                    <a:lnTo>
                      <a:pt x="0" y="543512"/>
                    </a:lnTo>
                    <a:cubicBezTo>
                      <a:pt x="0" y="280737"/>
                      <a:pt x="186393" y="61498"/>
                      <a:pt x="434178" y="10794"/>
                    </a:cubicBezTo>
                    <a:close/>
                  </a:path>
                </a:pathLst>
              </a:cu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>
                <a:outerShdw blurRad="698500" dist="190500" dir="8100000" algn="tr" rotWithShape="0">
                  <a:srgbClr val="4999E9">
                    <a:alpha val="20000"/>
                  </a:srgbClr>
                </a:outerShdw>
              </a:effectLst>
            </p:spPr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grpSp>
            <p:nvGrpSpPr>
              <p:cNvPr id="18" name="组合 17">
                <a:extLst>
                  <a:ext uri="{FF2B5EF4-FFF2-40B4-BE49-F238E27FC236}">
                    <a16:creationId xmlns:a16="http://schemas.microsoft.com/office/drawing/2014/main" xmlns="" id="{D4835BBB-1837-4F44-A47B-57F60457E164}"/>
                  </a:ext>
                </a:extLst>
              </p:cNvPr>
              <p:cNvGrpSpPr/>
              <p:nvPr/>
            </p:nvGrpSpPr>
            <p:grpSpPr>
              <a:xfrm>
                <a:off x="2435268" y="2003681"/>
                <a:ext cx="731534" cy="731534"/>
                <a:chOff x="2435268" y="2003681"/>
                <a:chExt cx="731534" cy="731534"/>
              </a:xfrm>
            </p:grpSpPr>
            <p:sp>
              <p:nvSpPr>
                <p:cNvPr id="21" name="椭圆 20">
                  <a:extLst>
                    <a:ext uri="{FF2B5EF4-FFF2-40B4-BE49-F238E27FC236}">
                      <a16:creationId xmlns:a16="http://schemas.microsoft.com/office/drawing/2014/main" xmlns="" id="{15C75347-49F9-4058-9E85-488EBCFC9C2C}"/>
                    </a:ext>
                  </a:extLst>
                </p:cNvPr>
                <p:cNvSpPr/>
                <p:nvPr/>
              </p:nvSpPr>
              <p:spPr>
                <a:xfrm>
                  <a:off x="2435268" y="2003681"/>
                  <a:ext cx="731534" cy="731534"/>
                </a:xfrm>
                <a:prstGeom prst="ellipse">
                  <a:avLst/>
                </a:prstGeom>
                <a:noFill/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>
                    <a:cs typeface="+mn-ea"/>
                    <a:sym typeface="+mn-lt"/>
                  </a:endParaRPr>
                </a:p>
              </p:txBody>
            </p:sp>
            <p:grpSp>
              <p:nvGrpSpPr>
                <p:cNvPr id="22" name="组合 21">
                  <a:extLst>
                    <a:ext uri="{FF2B5EF4-FFF2-40B4-BE49-F238E27FC236}">
                      <a16:creationId xmlns:a16="http://schemas.microsoft.com/office/drawing/2014/main" xmlns="" id="{87FDF839-4CBD-481A-8BC8-C5318A966B32}"/>
                    </a:ext>
                  </a:extLst>
                </p:cNvPr>
                <p:cNvGrpSpPr/>
                <p:nvPr/>
              </p:nvGrpSpPr>
              <p:grpSpPr>
                <a:xfrm>
                  <a:off x="2594004" y="2161800"/>
                  <a:ext cx="414063" cy="415297"/>
                  <a:chOff x="3996012" y="960439"/>
                  <a:chExt cx="557140" cy="558801"/>
                </a:xfrm>
                <a:solidFill>
                  <a:schemeClr val="bg1"/>
                </a:solidFill>
              </p:grpSpPr>
              <p:sp>
                <p:nvSpPr>
                  <p:cNvPr id="23" name="Freeform 30">
                    <a:extLst>
                      <a:ext uri="{FF2B5EF4-FFF2-40B4-BE49-F238E27FC236}">
                        <a16:creationId xmlns:a16="http://schemas.microsoft.com/office/drawing/2014/main" xmlns="" id="{C1C26AED-415E-4781-A96D-94E0F29D7C3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96012" y="1263652"/>
                    <a:ext cx="557140" cy="255588"/>
                  </a:xfrm>
                  <a:custGeom>
                    <a:avLst/>
                    <a:gdLst>
                      <a:gd name="T0" fmla="*/ 187 w 191"/>
                      <a:gd name="T1" fmla="*/ 3 h 88"/>
                      <a:gd name="T2" fmla="*/ 183 w 191"/>
                      <a:gd name="T3" fmla="*/ 6 h 88"/>
                      <a:gd name="T4" fmla="*/ 96 w 191"/>
                      <a:gd name="T5" fmla="*/ 81 h 88"/>
                      <a:gd name="T6" fmla="*/ 8 w 191"/>
                      <a:gd name="T7" fmla="*/ 4 h 88"/>
                      <a:gd name="T8" fmla="*/ 4 w 191"/>
                      <a:gd name="T9" fmla="*/ 0 h 88"/>
                      <a:gd name="T10" fmla="*/ 0 w 191"/>
                      <a:gd name="T11" fmla="*/ 5 h 88"/>
                      <a:gd name="T12" fmla="*/ 96 w 191"/>
                      <a:gd name="T13" fmla="*/ 88 h 88"/>
                      <a:gd name="T14" fmla="*/ 190 w 191"/>
                      <a:gd name="T15" fmla="*/ 7 h 88"/>
                      <a:gd name="T16" fmla="*/ 187 w 191"/>
                      <a:gd name="T17" fmla="*/ 3 h 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91" h="88">
                        <a:moveTo>
                          <a:pt x="187" y="3"/>
                        </a:moveTo>
                        <a:cubicBezTo>
                          <a:pt x="185" y="3"/>
                          <a:pt x="183" y="4"/>
                          <a:pt x="183" y="6"/>
                        </a:cubicBezTo>
                        <a:cubicBezTo>
                          <a:pt x="176" y="49"/>
                          <a:pt x="139" y="81"/>
                          <a:pt x="96" y="81"/>
                        </a:cubicBezTo>
                        <a:cubicBezTo>
                          <a:pt x="51" y="81"/>
                          <a:pt x="14" y="48"/>
                          <a:pt x="8" y="4"/>
                        </a:cubicBezTo>
                        <a:cubicBezTo>
                          <a:pt x="8" y="2"/>
                          <a:pt x="6" y="0"/>
                          <a:pt x="4" y="0"/>
                        </a:cubicBezTo>
                        <a:cubicBezTo>
                          <a:pt x="2" y="1"/>
                          <a:pt x="0" y="3"/>
                          <a:pt x="0" y="5"/>
                        </a:cubicBezTo>
                        <a:cubicBezTo>
                          <a:pt x="7" y="53"/>
                          <a:pt x="47" y="88"/>
                          <a:pt x="96" y="88"/>
                        </a:cubicBezTo>
                        <a:cubicBezTo>
                          <a:pt x="143" y="88"/>
                          <a:pt x="183" y="54"/>
                          <a:pt x="190" y="7"/>
                        </a:cubicBezTo>
                        <a:cubicBezTo>
                          <a:pt x="191" y="5"/>
                          <a:pt x="189" y="3"/>
                          <a:pt x="187" y="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4" name="Freeform 31">
                    <a:extLst>
                      <a:ext uri="{FF2B5EF4-FFF2-40B4-BE49-F238E27FC236}">
                        <a16:creationId xmlns:a16="http://schemas.microsoft.com/office/drawing/2014/main" xmlns="" id="{2BD9D022-47F4-44D5-8700-7F3A32B35A8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996012" y="960439"/>
                    <a:ext cx="557140" cy="255588"/>
                  </a:xfrm>
                  <a:custGeom>
                    <a:avLst/>
                    <a:gdLst>
                      <a:gd name="T0" fmla="*/ 4 w 191"/>
                      <a:gd name="T1" fmla="*/ 88 h 88"/>
                      <a:gd name="T2" fmla="*/ 4 w 191"/>
                      <a:gd name="T3" fmla="*/ 88 h 88"/>
                      <a:gd name="T4" fmla="*/ 8 w 191"/>
                      <a:gd name="T5" fmla="*/ 85 h 88"/>
                      <a:gd name="T6" fmla="*/ 96 w 191"/>
                      <a:gd name="T7" fmla="*/ 8 h 88"/>
                      <a:gd name="T8" fmla="*/ 183 w 191"/>
                      <a:gd name="T9" fmla="*/ 84 h 88"/>
                      <a:gd name="T10" fmla="*/ 187 w 191"/>
                      <a:gd name="T11" fmla="*/ 87 h 88"/>
                      <a:gd name="T12" fmla="*/ 191 w 191"/>
                      <a:gd name="T13" fmla="*/ 83 h 88"/>
                      <a:gd name="T14" fmla="*/ 96 w 191"/>
                      <a:gd name="T15" fmla="*/ 0 h 88"/>
                      <a:gd name="T16" fmla="*/ 0 w 191"/>
                      <a:gd name="T17" fmla="*/ 84 h 88"/>
                      <a:gd name="T18" fmla="*/ 4 w 191"/>
                      <a:gd name="T19" fmla="*/ 88 h 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91" h="88">
                        <a:moveTo>
                          <a:pt x="4" y="88"/>
                        </a:moveTo>
                        <a:cubicBezTo>
                          <a:pt x="4" y="88"/>
                          <a:pt x="4" y="88"/>
                          <a:pt x="4" y="88"/>
                        </a:cubicBezTo>
                        <a:cubicBezTo>
                          <a:pt x="6" y="88"/>
                          <a:pt x="8" y="87"/>
                          <a:pt x="8" y="85"/>
                        </a:cubicBezTo>
                        <a:cubicBezTo>
                          <a:pt x="14" y="41"/>
                          <a:pt x="51" y="8"/>
                          <a:pt x="96" y="8"/>
                        </a:cubicBezTo>
                        <a:cubicBezTo>
                          <a:pt x="139" y="8"/>
                          <a:pt x="177" y="41"/>
                          <a:pt x="183" y="84"/>
                        </a:cubicBezTo>
                        <a:cubicBezTo>
                          <a:pt x="183" y="86"/>
                          <a:pt x="185" y="88"/>
                          <a:pt x="187" y="87"/>
                        </a:cubicBezTo>
                        <a:cubicBezTo>
                          <a:pt x="189" y="87"/>
                          <a:pt x="191" y="85"/>
                          <a:pt x="191" y="83"/>
                        </a:cubicBezTo>
                        <a:cubicBezTo>
                          <a:pt x="184" y="36"/>
                          <a:pt x="143" y="0"/>
                          <a:pt x="96" y="0"/>
                        </a:cubicBezTo>
                        <a:cubicBezTo>
                          <a:pt x="48" y="0"/>
                          <a:pt x="7" y="36"/>
                          <a:pt x="0" y="84"/>
                        </a:cubicBezTo>
                        <a:cubicBezTo>
                          <a:pt x="0" y="86"/>
                          <a:pt x="2" y="88"/>
                          <a:pt x="4" y="88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5" name="Freeform 32">
                    <a:extLst>
                      <a:ext uri="{FF2B5EF4-FFF2-40B4-BE49-F238E27FC236}">
                        <a16:creationId xmlns:a16="http://schemas.microsoft.com/office/drawing/2014/main" xmlns="" id="{B4A39ECB-CAA9-42E4-BA9D-82E419DF7613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4162679" y="1125539"/>
                    <a:ext cx="226983" cy="230188"/>
                  </a:xfrm>
                  <a:custGeom>
                    <a:avLst/>
                    <a:gdLst>
                      <a:gd name="T0" fmla="*/ 39 w 78"/>
                      <a:gd name="T1" fmla="*/ 0 h 79"/>
                      <a:gd name="T2" fmla="*/ 0 w 78"/>
                      <a:gd name="T3" fmla="*/ 39 h 79"/>
                      <a:gd name="T4" fmla="*/ 39 w 78"/>
                      <a:gd name="T5" fmla="*/ 79 h 79"/>
                      <a:gd name="T6" fmla="*/ 78 w 78"/>
                      <a:gd name="T7" fmla="*/ 39 h 79"/>
                      <a:gd name="T8" fmla="*/ 39 w 78"/>
                      <a:gd name="T9" fmla="*/ 0 h 79"/>
                      <a:gd name="T10" fmla="*/ 41 w 78"/>
                      <a:gd name="T11" fmla="*/ 60 h 79"/>
                      <a:gd name="T12" fmla="*/ 41 w 78"/>
                      <a:gd name="T13" fmla="*/ 67 h 79"/>
                      <a:gd name="T14" fmla="*/ 36 w 78"/>
                      <a:gd name="T15" fmla="*/ 67 h 79"/>
                      <a:gd name="T16" fmla="*/ 36 w 78"/>
                      <a:gd name="T17" fmla="*/ 61 h 79"/>
                      <a:gd name="T18" fmla="*/ 26 w 78"/>
                      <a:gd name="T19" fmla="*/ 58 h 79"/>
                      <a:gd name="T20" fmla="*/ 28 w 78"/>
                      <a:gd name="T21" fmla="*/ 53 h 79"/>
                      <a:gd name="T22" fmla="*/ 37 w 78"/>
                      <a:gd name="T23" fmla="*/ 56 h 79"/>
                      <a:gd name="T24" fmla="*/ 45 w 78"/>
                      <a:gd name="T25" fmla="*/ 49 h 79"/>
                      <a:gd name="T26" fmla="*/ 38 w 78"/>
                      <a:gd name="T27" fmla="*/ 41 h 79"/>
                      <a:gd name="T28" fmla="*/ 26 w 78"/>
                      <a:gd name="T29" fmla="*/ 29 h 79"/>
                      <a:gd name="T30" fmla="*/ 37 w 78"/>
                      <a:gd name="T31" fmla="*/ 18 h 79"/>
                      <a:gd name="T32" fmla="*/ 37 w 78"/>
                      <a:gd name="T33" fmla="*/ 11 h 79"/>
                      <a:gd name="T34" fmla="*/ 41 w 78"/>
                      <a:gd name="T35" fmla="*/ 11 h 79"/>
                      <a:gd name="T36" fmla="*/ 41 w 78"/>
                      <a:gd name="T37" fmla="*/ 18 h 79"/>
                      <a:gd name="T38" fmla="*/ 50 w 78"/>
                      <a:gd name="T39" fmla="*/ 20 h 79"/>
                      <a:gd name="T40" fmla="*/ 48 w 78"/>
                      <a:gd name="T41" fmla="*/ 25 h 79"/>
                      <a:gd name="T42" fmla="*/ 40 w 78"/>
                      <a:gd name="T43" fmla="*/ 23 h 79"/>
                      <a:gd name="T44" fmla="*/ 32 w 78"/>
                      <a:gd name="T45" fmla="*/ 28 h 79"/>
                      <a:gd name="T46" fmla="*/ 41 w 78"/>
                      <a:gd name="T47" fmla="*/ 36 h 79"/>
                      <a:gd name="T48" fmla="*/ 51 w 78"/>
                      <a:gd name="T49" fmla="*/ 49 h 79"/>
                      <a:gd name="T50" fmla="*/ 41 w 78"/>
                      <a:gd name="T51" fmla="*/ 60 h 7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78" h="79">
                        <a:moveTo>
                          <a:pt x="39" y="0"/>
                        </a:moveTo>
                        <a:cubicBezTo>
                          <a:pt x="17" y="0"/>
                          <a:pt x="0" y="18"/>
                          <a:pt x="0" y="39"/>
                        </a:cubicBezTo>
                        <a:cubicBezTo>
                          <a:pt x="0" y="61"/>
                          <a:pt x="17" y="79"/>
                          <a:pt x="39" y="79"/>
                        </a:cubicBezTo>
                        <a:cubicBezTo>
                          <a:pt x="60" y="79"/>
                          <a:pt x="78" y="61"/>
                          <a:pt x="78" y="39"/>
                        </a:cubicBezTo>
                        <a:cubicBezTo>
                          <a:pt x="78" y="18"/>
                          <a:pt x="60" y="0"/>
                          <a:pt x="39" y="0"/>
                        </a:cubicBezTo>
                        <a:close/>
                        <a:moveTo>
                          <a:pt x="41" y="60"/>
                        </a:moveTo>
                        <a:cubicBezTo>
                          <a:pt x="41" y="67"/>
                          <a:pt x="41" y="67"/>
                          <a:pt x="41" y="67"/>
                        </a:cubicBezTo>
                        <a:cubicBezTo>
                          <a:pt x="36" y="67"/>
                          <a:pt x="36" y="67"/>
                          <a:pt x="36" y="67"/>
                        </a:cubicBezTo>
                        <a:cubicBezTo>
                          <a:pt x="36" y="61"/>
                          <a:pt x="36" y="61"/>
                          <a:pt x="36" y="61"/>
                        </a:cubicBezTo>
                        <a:cubicBezTo>
                          <a:pt x="32" y="61"/>
                          <a:pt x="28" y="59"/>
                          <a:pt x="26" y="58"/>
                        </a:cubicBezTo>
                        <a:cubicBezTo>
                          <a:pt x="28" y="53"/>
                          <a:pt x="28" y="53"/>
                          <a:pt x="28" y="53"/>
                        </a:cubicBezTo>
                        <a:cubicBezTo>
                          <a:pt x="30" y="55"/>
                          <a:pt x="34" y="56"/>
                          <a:pt x="37" y="56"/>
                        </a:cubicBezTo>
                        <a:cubicBezTo>
                          <a:pt x="42" y="56"/>
                          <a:pt x="45" y="53"/>
                          <a:pt x="45" y="49"/>
                        </a:cubicBezTo>
                        <a:cubicBezTo>
                          <a:pt x="45" y="45"/>
                          <a:pt x="43" y="43"/>
                          <a:pt x="38" y="41"/>
                        </a:cubicBezTo>
                        <a:cubicBezTo>
                          <a:pt x="31" y="38"/>
                          <a:pt x="26" y="35"/>
                          <a:pt x="26" y="29"/>
                        </a:cubicBezTo>
                        <a:cubicBezTo>
                          <a:pt x="26" y="24"/>
                          <a:pt x="31" y="19"/>
                          <a:pt x="37" y="18"/>
                        </a:cubicBezTo>
                        <a:cubicBezTo>
                          <a:pt x="37" y="11"/>
                          <a:pt x="37" y="11"/>
                          <a:pt x="37" y="11"/>
                        </a:cubicBezTo>
                        <a:cubicBezTo>
                          <a:pt x="41" y="11"/>
                          <a:pt x="41" y="11"/>
                          <a:pt x="41" y="11"/>
                        </a:cubicBezTo>
                        <a:cubicBezTo>
                          <a:pt x="41" y="18"/>
                          <a:pt x="41" y="18"/>
                          <a:pt x="41" y="18"/>
                        </a:cubicBezTo>
                        <a:cubicBezTo>
                          <a:pt x="45" y="18"/>
                          <a:pt x="48" y="19"/>
                          <a:pt x="50" y="20"/>
                        </a:cubicBezTo>
                        <a:cubicBezTo>
                          <a:pt x="48" y="25"/>
                          <a:pt x="48" y="25"/>
                          <a:pt x="48" y="25"/>
                        </a:cubicBezTo>
                        <a:cubicBezTo>
                          <a:pt x="47" y="24"/>
                          <a:pt x="44" y="23"/>
                          <a:pt x="40" y="23"/>
                        </a:cubicBezTo>
                        <a:cubicBezTo>
                          <a:pt x="34" y="23"/>
                          <a:pt x="32" y="26"/>
                          <a:pt x="32" y="28"/>
                        </a:cubicBezTo>
                        <a:cubicBezTo>
                          <a:pt x="32" y="32"/>
                          <a:pt x="35" y="34"/>
                          <a:pt x="41" y="36"/>
                        </a:cubicBezTo>
                        <a:cubicBezTo>
                          <a:pt x="48" y="39"/>
                          <a:pt x="51" y="43"/>
                          <a:pt x="51" y="49"/>
                        </a:cubicBezTo>
                        <a:cubicBezTo>
                          <a:pt x="51" y="54"/>
                          <a:pt x="48" y="59"/>
                          <a:pt x="41" y="60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6" name="Freeform 33">
                    <a:extLst>
                      <a:ext uri="{FF2B5EF4-FFF2-40B4-BE49-F238E27FC236}">
                        <a16:creationId xmlns:a16="http://schemas.microsoft.com/office/drawing/2014/main" xmlns="" id="{04BA644F-5ACD-4C74-82F9-C58F14C7FCB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4081726" y="1047752"/>
                    <a:ext cx="387300" cy="387350"/>
                  </a:xfrm>
                  <a:custGeom>
                    <a:avLst/>
                    <a:gdLst>
                      <a:gd name="T0" fmla="*/ 67 w 133"/>
                      <a:gd name="T1" fmla="*/ 0 h 133"/>
                      <a:gd name="T2" fmla="*/ 0 w 133"/>
                      <a:gd name="T3" fmla="*/ 66 h 133"/>
                      <a:gd name="T4" fmla="*/ 67 w 133"/>
                      <a:gd name="T5" fmla="*/ 133 h 133"/>
                      <a:gd name="T6" fmla="*/ 133 w 133"/>
                      <a:gd name="T7" fmla="*/ 66 h 133"/>
                      <a:gd name="T8" fmla="*/ 67 w 133"/>
                      <a:gd name="T9" fmla="*/ 0 h 133"/>
                      <a:gd name="T10" fmla="*/ 67 w 133"/>
                      <a:gd name="T11" fmla="*/ 113 h 133"/>
                      <a:gd name="T12" fmla="*/ 20 w 133"/>
                      <a:gd name="T13" fmla="*/ 66 h 133"/>
                      <a:gd name="T14" fmla="*/ 67 w 133"/>
                      <a:gd name="T15" fmla="*/ 19 h 133"/>
                      <a:gd name="T16" fmla="*/ 114 w 133"/>
                      <a:gd name="T17" fmla="*/ 66 h 133"/>
                      <a:gd name="T18" fmla="*/ 67 w 133"/>
                      <a:gd name="T19" fmla="*/ 113 h 1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33" h="133">
                        <a:moveTo>
                          <a:pt x="67" y="0"/>
                        </a:moveTo>
                        <a:cubicBezTo>
                          <a:pt x="30" y="0"/>
                          <a:pt x="0" y="30"/>
                          <a:pt x="0" y="66"/>
                        </a:cubicBezTo>
                        <a:cubicBezTo>
                          <a:pt x="0" y="103"/>
                          <a:pt x="30" y="133"/>
                          <a:pt x="67" y="133"/>
                        </a:cubicBezTo>
                        <a:cubicBezTo>
                          <a:pt x="103" y="133"/>
                          <a:pt x="133" y="103"/>
                          <a:pt x="133" y="66"/>
                        </a:cubicBezTo>
                        <a:cubicBezTo>
                          <a:pt x="133" y="30"/>
                          <a:pt x="103" y="0"/>
                          <a:pt x="67" y="0"/>
                        </a:cubicBezTo>
                        <a:close/>
                        <a:moveTo>
                          <a:pt x="67" y="113"/>
                        </a:moveTo>
                        <a:cubicBezTo>
                          <a:pt x="41" y="113"/>
                          <a:pt x="20" y="92"/>
                          <a:pt x="20" y="66"/>
                        </a:cubicBezTo>
                        <a:cubicBezTo>
                          <a:pt x="20" y="41"/>
                          <a:pt x="41" y="19"/>
                          <a:pt x="67" y="19"/>
                        </a:cubicBezTo>
                        <a:cubicBezTo>
                          <a:pt x="93" y="19"/>
                          <a:pt x="114" y="41"/>
                          <a:pt x="114" y="66"/>
                        </a:cubicBezTo>
                        <a:cubicBezTo>
                          <a:pt x="114" y="92"/>
                          <a:pt x="93" y="113"/>
                          <a:pt x="67" y="113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CN" altLang="en-US" dirty="0">
                      <a:cs typeface="+mn-ea"/>
                      <a:sym typeface="+mn-lt"/>
                    </a:endParaRPr>
                  </a:p>
                </p:txBody>
              </p:sp>
            </p:grpSp>
          </p:grpSp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xmlns="" id="{FDCC2BD9-904E-4F2D-B723-AB538DCA88DF}"/>
                  </a:ext>
                </a:extLst>
              </p:cNvPr>
              <p:cNvSpPr/>
              <p:nvPr/>
            </p:nvSpPr>
            <p:spPr>
              <a:xfrm>
                <a:off x="4489241" y="4012187"/>
                <a:ext cx="2168989" cy="2517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hangingPunct="0"/>
                <a:r>
                  <a:rPr lang="zh-CN" altLang="en-US" sz="20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单击添加标题</a:t>
                </a:r>
              </a:p>
            </p:txBody>
          </p:sp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xmlns="" id="{9DF1EA5B-F75C-4889-9C41-2D150D8266A0}"/>
                  </a:ext>
                </a:extLst>
              </p:cNvPr>
              <p:cNvSpPr/>
              <p:nvPr/>
            </p:nvSpPr>
            <p:spPr>
              <a:xfrm>
                <a:off x="4489241" y="4389606"/>
                <a:ext cx="5461000" cy="56883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hangingPunct="0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请您单击此处添加合适文字加以解释说明，可以根据自己的需要适当地调整文字大小或者颜色等属性，可复制粘贴文本。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999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片包含 形状&#10;&#10;描述已自动生成">
            <a:extLst>
              <a:ext uri="{FF2B5EF4-FFF2-40B4-BE49-F238E27FC236}">
                <a16:creationId xmlns:a16="http://schemas.microsoft.com/office/drawing/2014/main" xmlns="" id="{D6715265-1D07-4FF8-BD9A-8D7E9E1BEF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42CA5616-ABF3-43C0-8ECF-62102D3AE386}"/>
              </a:ext>
            </a:extLst>
          </p:cNvPr>
          <p:cNvGrpSpPr/>
          <p:nvPr/>
        </p:nvGrpSpPr>
        <p:grpSpPr>
          <a:xfrm>
            <a:off x="7513964" y="996504"/>
            <a:ext cx="2902842" cy="2902842"/>
            <a:chOff x="7833532" y="1977579"/>
            <a:chExt cx="2902842" cy="2902842"/>
          </a:xfrm>
        </p:grpSpPr>
        <p:sp>
          <p:nvSpPr>
            <p:cNvPr id="5" name="椭圆 4">
              <a:extLst>
                <a:ext uri="{FF2B5EF4-FFF2-40B4-BE49-F238E27FC236}">
                  <a16:creationId xmlns:a16="http://schemas.microsoft.com/office/drawing/2014/main" xmlns="" id="{54C53A2F-96EF-4E0C-8763-E64A1E60879A}"/>
                </a:ext>
              </a:extLst>
            </p:cNvPr>
            <p:cNvSpPr/>
            <p:nvPr/>
          </p:nvSpPr>
          <p:spPr>
            <a:xfrm>
              <a:off x="7833532" y="1977579"/>
              <a:ext cx="2902842" cy="2902842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F3C9C706-F142-411D-A5A2-9B2C0F750F2B}"/>
                </a:ext>
              </a:extLst>
            </p:cNvPr>
            <p:cNvSpPr/>
            <p:nvPr/>
          </p:nvSpPr>
          <p:spPr>
            <a:xfrm>
              <a:off x="8119617" y="2263664"/>
              <a:ext cx="2330673" cy="2330673"/>
            </a:xfrm>
            <a:prstGeom prst="ellipse">
              <a:avLst/>
            </a:prstGeom>
            <a:gradFill>
              <a:gsLst>
                <a:gs pos="100000">
                  <a:srgbClr val="0420ED"/>
                </a:gs>
                <a:gs pos="0">
                  <a:srgbClr val="4D62FD"/>
                </a:gs>
              </a:gsLst>
              <a:lin ang="36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0" sx="95000" sy="95000" algn="ctr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04</a:t>
              </a:r>
              <a:endParaRPr kumimoji="0" lang="zh-CN" altLang="en-US" sz="8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F7C6629E-02FE-403D-A26A-9C7CF370AAE3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031113" y="2735818"/>
            <a:ext cx="4591783" cy="738664"/>
          </a:xfrm>
          <a:prstGeom prst="rect">
            <a:avLst/>
          </a:prstGeom>
          <a:noFill/>
          <a:effectLst>
            <a:glow rad="203200">
              <a:srgbClr val="FF0000">
                <a:alpha val="69000"/>
              </a:srgbClr>
            </a:glow>
          </a:effectLst>
        </p:spPr>
        <p:txBody>
          <a:bodyPr wrap="square" lIns="0" tIns="0" rIns="0" bIns="0" rtlCol="0">
            <a:spAutoFit/>
          </a:bodyPr>
          <a:lstStyle/>
          <a:p>
            <a:pPr lvl="0" algn="ctr" defTabSz="457200">
              <a:defRPr/>
            </a:pPr>
            <a:r>
              <a:rPr lang="zh-CN" altLang="en-US" sz="4800" dirty="0">
                <a:solidFill>
                  <a:prstClr val="white"/>
                </a:solidFill>
                <a:cs typeface="+mn-ea"/>
                <a:sym typeface="+mn-lt"/>
              </a:rPr>
              <a:t>后续工作计划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7A98AE5A-E96B-421A-AF86-FAE00C9E9337}"/>
              </a:ext>
            </a:extLst>
          </p:cNvPr>
          <p:cNvSpPr/>
          <p:nvPr/>
        </p:nvSpPr>
        <p:spPr>
          <a:xfrm>
            <a:off x="1481684" y="3406955"/>
            <a:ext cx="5690641" cy="679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Please click here to add appropriate text to explain, you can directly copy and paste the text content.</a:t>
            </a:r>
          </a:p>
        </p:txBody>
      </p:sp>
    </p:spTree>
    <p:extLst>
      <p:ext uri="{BB962C8B-B14F-4D97-AF65-F5344CB8AC3E}">
        <p14:creationId xmlns:p14="http://schemas.microsoft.com/office/powerpoint/2010/main" val="320173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形状, 圆圈&#10;&#10;描述已自动生成">
            <a:extLst>
              <a:ext uri="{FF2B5EF4-FFF2-40B4-BE49-F238E27FC236}">
                <a16:creationId xmlns:a16="http://schemas.microsoft.com/office/drawing/2014/main" xmlns="" id="{CFE5FB89-4A33-45DC-A515-6B5F8D5D4B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3" name="_3">
            <a:extLst>
              <a:ext uri="{FF2B5EF4-FFF2-40B4-BE49-F238E27FC236}">
                <a16:creationId xmlns:a16="http://schemas.microsoft.com/office/drawing/2014/main" xmlns="" id="{958770C1-1751-4CCE-9C9F-937D0A7E82EB}"/>
              </a:ext>
            </a:extLst>
          </p:cNvPr>
          <p:cNvSpPr/>
          <p:nvPr/>
        </p:nvSpPr>
        <p:spPr>
          <a:xfrm>
            <a:off x="4341064" y="993012"/>
            <a:ext cx="3355406" cy="1107996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6600" b="1" dirty="0">
                <a:solidFill>
                  <a:srgbClr val="FFFFFF"/>
                </a:solidFill>
                <a:effectLst>
                  <a:glow>
                    <a:prstClr val="white"/>
                  </a:glow>
                </a:effectLst>
                <a:cs typeface="+mn-ea"/>
                <a:sym typeface="+mn-lt"/>
              </a:rPr>
              <a:t>目录</a:t>
            </a:r>
            <a:r>
              <a:rPr lang="en-US" altLang="zh-CN" sz="3200" b="1" dirty="0">
                <a:solidFill>
                  <a:srgbClr val="FFFFFF"/>
                </a:solidFill>
                <a:effectLst>
                  <a:glow>
                    <a:prstClr val="white"/>
                  </a:glow>
                </a:effectLst>
                <a:cs typeface="+mn-ea"/>
                <a:sym typeface="+mn-lt"/>
              </a:rPr>
              <a:t>content</a:t>
            </a:r>
            <a:endParaRPr lang="zh-CN" altLang="en-US" sz="6600" b="1" dirty="0">
              <a:solidFill>
                <a:srgbClr val="FFFFFF"/>
              </a:solidFill>
              <a:effectLst>
                <a:glow>
                  <a:prstClr val="white"/>
                </a:glow>
              </a:effectLst>
              <a:cs typeface="+mn-ea"/>
              <a:sym typeface="+mn-lt"/>
            </a:endParaRP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xmlns="" id="{5F32F9B8-7F72-461C-8251-F1EFCCEF7789}"/>
              </a:ext>
            </a:extLst>
          </p:cNvPr>
          <p:cNvGrpSpPr/>
          <p:nvPr/>
        </p:nvGrpSpPr>
        <p:grpSpPr>
          <a:xfrm>
            <a:off x="808200" y="2647508"/>
            <a:ext cx="2441694" cy="2541181"/>
            <a:chOff x="1049549" y="2679405"/>
            <a:chExt cx="2441694" cy="2541181"/>
          </a:xfrm>
        </p:grpSpPr>
        <p:sp>
          <p:nvSpPr>
            <p:cNvPr id="35" name="矩形: 圆角 34">
              <a:extLst>
                <a:ext uri="{FF2B5EF4-FFF2-40B4-BE49-F238E27FC236}">
                  <a16:creationId xmlns:a16="http://schemas.microsoft.com/office/drawing/2014/main" xmlns="" id="{F16F8312-5EA3-4092-A410-31C9D9672E22}"/>
                </a:ext>
              </a:extLst>
            </p:cNvPr>
            <p:cNvSpPr/>
            <p:nvPr/>
          </p:nvSpPr>
          <p:spPr>
            <a:xfrm>
              <a:off x="1049549" y="2679405"/>
              <a:ext cx="2441694" cy="2541181"/>
            </a:xfrm>
            <a:prstGeom prst="roundRect">
              <a:avLst>
                <a:gd name="adj" fmla="val 11844"/>
              </a:avLst>
            </a:prstGeom>
            <a:solidFill>
              <a:srgbClr val="465A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36" name="组合 35">
              <a:extLst>
                <a:ext uri="{FF2B5EF4-FFF2-40B4-BE49-F238E27FC236}">
                  <a16:creationId xmlns:a16="http://schemas.microsoft.com/office/drawing/2014/main" xmlns="" id="{1A2EF4ED-B322-459F-9CF3-596177EBB89E}"/>
                </a:ext>
              </a:extLst>
            </p:cNvPr>
            <p:cNvGrpSpPr/>
            <p:nvPr/>
          </p:nvGrpSpPr>
          <p:grpSpPr>
            <a:xfrm>
              <a:off x="1100845" y="2948183"/>
              <a:ext cx="2339102" cy="1674013"/>
              <a:chOff x="1932942" y="2502498"/>
              <a:chExt cx="2339102" cy="1674013"/>
            </a:xfrm>
          </p:grpSpPr>
          <p:grpSp>
            <p:nvGrpSpPr>
              <p:cNvPr id="37" name="组合 36">
                <a:extLst>
                  <a:ext uri="{FF2B5EF4-FFF2-40B4-BE49-F238E27FC236}">
                    <a16:creationId xmlns:a16="http://schemas.microsoft.com/office/drawing/2014/main" xmlns="" id="{2E2BB2AF-8BE1-4483-932A-41401192F430}"/>
                  </a:ext>
                </a:extLst>
              </p:cNvPr>
              <p:cNvGrpSpPr/>
              <p:nvPr/>
            </p:nvGrpSpPr>
            <p:grpSpPr>
              <a:xfrm>
                <a:off x="2720084" y="2502498"/>
                <a:ext cx="720000" cy="720000"/>
                <a:chOff x="3666568" y="2439703"/>
                <a:chExt cx="720000" cy="720000"/>
              </a:xfrm>
            </p:grpSpPr>
            <p:sp>
              <p:nvSpPr>
                <p:cNvPr id="39" name="椭圆 38">
                  <a:extLst>
                    <a:ext uri="{FF2B5EF4-FFF2-40B4-BE49-F238E27FC236}">
                      <a16:creationId xmlns:a16="http://schemas.microsoft.com/office/drawing/2014/main" xmlns="" id="{C5B50FF0-9ECB-405C-B933-5B0C1707EED2}"/>
                    </a:ext>
                  </a:extLst>
                </p:cNvPr>
                <p:cNvSpPr/>
                <p:nvPr/>
              </p:nvSpPr>
              <p:spPr>
                <a:xfrm>
                  <a:off x="3666568" y="2439703"/>
                  <a:ext cx="720000" cy="720000"/>
                </a:xfrm>
                <a:prstGeom prst="ellipse">
                  <a:avLst/>
                </a:prstGeom>
                <a:gradFill>
                  <a:gsLst>
                    <a:gs pos="100000">
                      <a:srgbClr val="0420ED"/>
                    </a:gs>
                    <a:gs pos="0">
                      <a:srgbClr val="4D62FD"/>
                    </a:gs>
                  </a:gsLst>
                  <a:lin ang="3600000" scaled="0"/>
                </a:gra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sx="95000" sy="95000" algn="c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40" name="文本框 39">
                  <a:extLst>
                    <a:ext uri="{FF2B5EF4-FFF2-40B4-BE49-F238E27FC236}">
                      <a16:creationId xmlns:a16="http://schemas.microsoft.com/office/drawing/2014/main" xmlns="" id="{9C8DD062-8F7A-4209-9A39-DC645D58606E}"/>
                    </a:ext>
                  </a:extLst>
                </p:cNvPr>
                <p:cNvSpPr txBox="1"/>
                <p:nvPr/>
              </p:nvSpPr>
              <p:spPr>
                <a:xfrm>
                  <a:off x="3690158" y="2538093"/>
                  <a:ext cx="67282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01</a:t>
                  </a:r>
                  <a:endParaRPr kumimoji="0" lang="zh-CN" alt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38" name="矩形 37">
                <a:extLst>
                  <a:ext uri="{FF2B5EF4-FFF2-40B4-BE49-F238E27FC236}">
                    <a16:creationId xmlns:a16="http://schemas.microsoft.com/office/drawing/2014/main" xmlns="" id="{3EEB82FB-5880-46A0-BF16-9F45AC80FAD4}"/>
                  </a:ext>
                </a:extLst>
              </p:cNvPr>
              <p:cNvSpPr/>
              <p:nvPr/>
            </p:nvSpPr>
            <p:spPr>
              <a:xfrm>
                <a:off x="1932942" y="3437847"/>
                <a:ext cx="2339102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2800" b="1" kern="0" dirty="0">
                    <a:ln w="0">
                      <a:noFill/>
                    </a:ln>
                    <a:solidFill>
                      <a:schemeClr val="bg1"/>
                    </a:solidFill>
                    <a:cs typeface="+mn-ea"/>
                    <a:sym typeface="+mn-lt"/>
                  </a:rPr>
                  <a:t>运营整体概况</a:t>
                </a:r>
                <a:endParaRPr kumimoji="0" lang="en-US" altLang="zh-CN" sz="2800" b="1" i="0" u="none" strike="noStrike" kern="0" cap="none" spc="0" normalizeH="0" baseline="0" noProof="0" dirty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</a:t>
                </a:r>
                <a:r>
                  <a:rPr kumimoji="0" lang="en-US" altLang="zh-CN" sz="1400" b="0" i="0" u="none" strike="noStrike" kern="0" cap="none" spc="0" normalizeH="0" baseline="0" noProof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add your title here.</a:t>
                </a:r>
                <a:endParaRPr kumimoji="0" lang="zh-CN" altLang="en-US" sz="1400" b="0" i="0" u="none" strike="noStrike" kern="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xmlns="" id="{8B06ACA3-886B-4053-A20E-9C1C56AF69AE}"/>
              </a:ext>
            </a:extLst>
          </p:cNvPr>
          <p:cNvGrpSpPr/>
          <p:nvPr/>
        </p:nvGrpSpPr>
        <p:grpSpPr>
          <a:xfrm>
            <a:off x="3519502" y="2647508"/>
            <a:ext cx="2441694" cy="2541181"/>
            <a:chOff x="1049549" y="2679405"/>
            <a:chExt cx="2441694" cy="2541181"/>
          </a:xfrm>
        </p:grpSpPr>
        <p:sp>
          <p:nvSpPr>
            <p:cNvPr id="42" name="矩形: 圆角 41">
              <a:extLst>
                <a:ext uri="{FF2B5EF4-FFF2-40B4-BE49-F238E27FC236}">
                  <a16:creationId xmlns:a16="http://schemas.microsoft.com/office/drawing/2014/main" xmlns="" id="{5C6A2854-D901-46AA-8ADD-BF62142AE055}"/>
                </a:ext>
              </a:extLst>
            </p:cNvPr>
            <p:cNvSpPr/>
            <p:nvPr/>
          </p:nvSpPr>
          <p:spPr>
            <a:xfrm>
              <a:off x="1049549" y="2679405"/>
              <a:ext cx="2441694" cy="2541181"/>
            </a:xfrm>
            <a:prstGeom prst="roundRect">
              <a:avLst>
                <a:gd name="adj" fmla="val 11844"/>
              </a:avLst>
            </a:prstGeom>
            <a:solidFill>
              <a:srgbClr val="465A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43" name="组合 42">
              <a:extLst>
                <a:ext uri="{FF2B5EF4-FFF2-40B4-BE49-F238E27FC236}">
                  <a16:creationId xmlns:a16="http://schemas.microsoft.com/office/drawing/2014/main" xmlns="" id="{BA4EE1D1-1752-49EF-86B7-54CF749EC97C}"/>
                </a:ext>
              </a:extLst>
            </p:cNvPr>
            <p:cNvGrpSpPr/>
            <p:nvPr/>
          </p:nvGrpSpPr>
          <p:grpSpPr>
            <a:xfrm>
              <a:off x="1100845" y="2948183"/>
              <a:ext cx="2339102" cy="1674013"/>
              <a:chOff x="1932942" y="2502498"/>
              <a:chExt cx="2339102" cy="1674013"/>
            </a:xfrm>
          </p:grpSpPr>
          <p:grpSp>
            <p:nvGrpSpPr>
              <p:cNvPr id="44" name="组合 43">
                <a:extLst>
                  <a:ext uri="{FF2B5EF4-FFF2-40B4-BE49-F238E27FC236}">
                    <a16:creationId xmlns:a16="http://schemas.microsoft.com/office/drawing/2014/main" xmlns="" id="{DAE32B16-0E9A-4F5B-9758-F7D6EA604484}"/>
                  </a:ext>
                </a:extLst>
              </p:cNvPr>
              <p:cNvGrpSpPr/>
              <p:nvPr/>
            </p:nvGrpSpPr>
            <p:grpSpPr>
              <a:xfrm>
                <a:off x="2720084" y="2502498"/>
                <a:ext cx="720000" cy="720000"/>
                <a:chOff x="3666568" y="2439703"/>
                <a:chExt cx="720000" cy="720000"/>
              </a:xfrm>
            </p:grpSpPr>
            <p:sp>
              <p:nvSpPr>
                <p:cNvPr id="75" name="椭圆 74">
                  <a:extLst>
                    <a:ext uri="{FF2B5EF4-FFF2-40B4-BE49-F238E27FC236}">
                      <a16:creationId xmlns:a16="http://schemas.microsoft.com/office/drawing/2014/main" xmlns="" id="{BE259B63-2166-4E13-B39E-EDDD54F57370}"/>
                    </a:ext>
                  </a:extLst>
                </p:cNvPr>
                <p:cNvSpPr/>
                <p:nvPr/>
              </p:nvSpPr>
              <p:spPr>
                <a:xfrm>
                  <a:off x="3666568" y="2439703"/>
                  <a:ext cx="720000" cy="720000"/>
                </a:xfrm>
                <a:prstGeom prst="ellipse">
                  <a:avLst/>
                </a:prstGeom>
                <a:gradFill>
                  <a:gsLst>
                    <a:gs pos="100000">
                      <a:srgbClr val="0420ED"/>
                    </a:gs>
                    <a:gs pos="0">
                      <a:srgbClr val="4D62FD"/>
                    </a:gs>
                  </a:gsLst>
                  <a:lin ang="3600000" scaled="0"/>
                </a:gra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sx="95000" sy="95000" algn="c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77" name="文本框 76">
                  <a:extLst>
                    <a:ext uri="{FF2B5EF4-FFF2-40B4-BE49-F238E27FC236}">
                      <a16:creationId xmlns:a16="http://schemas.microsoft.com/office/drawing/2014/main" xmlns="" id="{F681B016-1F61-477B-B904-10BDFACF6274}"/>
                    </a:ext>
                  </a:extLst>
                </p:cNvPr>
                <p:cNvSpPr txBox="1"/>
                <p:nvPr/>
              </p:nvSpPr>
              <p:spPr>
                <a:xfrm>
                  <a:off x="3690158" y="2538093"/>
                  <a:ext cx="67282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02</a:t>
                  </a:r>
                  <a:endParaRPr kumimoji="0" lang="zh-CN" alt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xmlns="" id="{F7987080-DFF3-4456-A127-D9F840F5FDF1}"/>
                  </a:ext>
                </a:extLst>
              </p:cNvPr>
              <p:cNvSpPr/>
              <p:nvPr/>
            </p:nvSpPr>
            <p:spPr>
              <a:xfrm>
                <a:off x="1932942" y="3437847"/>
                <a:ext cx="2339102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1" i="0" u="none" strike="noStrike" kern="0" cap="none" spc="0" normalizeH="0" baseline="0" noProof="0" dirty="0">
                    <a:ln w="0"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工作成果展示</a:t>
                </a:r>
                <a:endParaRPr kumimoji="0" lang="en-US" altLang="zh-CN" sz="2800" b="1" i="0" u="none" strike="noStrike" kern="0" cap="none" spc="0" normalizeH="0" baseline="0" noProof="0" dirty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</a:t>
                </a:r>
                <a:r>
                  <a:rPr kumimoji="0" lang="en-US" altLang="zh-CN" sz="1400" b="0" i="0" u="none" strike="noStrike" kern="0" cap="none" spc="0" normalizeH="0" baseline="0" noProof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add your title here.</a:t>
                </a:r>
                <a:endParaRPr kumimoji="0" lang="zh-CN" altLang="en-US" sz="1400" b="0" i="0" u="none" strike="noStrike" kern="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8" name="组合 77">
            <a:extLst>
              <a:ext uri="{FF2B5EF4-FFF2-40B4-BE49-F238E27FC236}">
                <a16:creationId xmlns:a16="http://schemas.microsoft.com/office/drawing/2014/main" xmlns="" id="{66BBABAE-BE1B-444E-B59E-CBD5BE12E4DF}"/>
              </a:ext>
            </a:extLst>
          </p:cNvPr>
          <p:cNvGrpSpPr/>
          <p:nvPr/>
        </p:nvGrpSpPr>
        <p:grpSpPr>
          <a:xfrm>
            <a:off x="6230804" y="2647508"/>
            <a:ext cx="2441694" cy="2541181"/>
            <a:chOff x="1049549" y="2679405"/>
            <a:chExt cx="2441694" cy="2541181"/>
          </a:xfrm>
        </p:grpSpPr>
        <p:sp>
          <p:nvSpPr>
            <p:cNvPr id="79" name="矩形: 圆角 78">
              <a:extLst>
                <a:ext uri="{FF2B5EF4-FFF2-40B4-BE49-F238E27FC236}">
                  <a16:creationId xmlns:a16="http://schemas.microsoft.com/office/drawing/2014/main" xmlns="" id="{FFEFBE36-9C92-442F-8C81-497FA3B87786}"/>
                </a:ext>
              </a:extLst>
            </p:cNvPr>
            <p:cNvSpPr/>
            <p:nvPr/>
          </p:nvSpPr>
          <p:spPr>
            <a:xfrm>
              <a:off x="1049549" y="2679405"/>
              <a:ext cx="2441694" cy="2541181"/>
            </a:xfrm>
            <a:prstGeom prst="roundRect">
              <a:avLst>
                <a:gd name="adj" fmla="val 11844"/>
              </a:avLst>
            </a:prstGeom>
            <a:solidFill>
              <a:srgbClr val="465A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80" name="组合 79">
              <a:extLst>
                <a:ext uri="{FF2B5EF4-FFF2-40B4-BE49-F238E27FC236}">
                  <a16:creationId xmlns:a16="http://schemas.microsoft.com/office/drawing/2014/main" xmlns="" id="{54EEA4F5-0397-4D26-8EAA-E02FE42E9D40}"/>
                </a:ext>
              </a:extLst>
            </p:cNvPr>
            <p:cNvGrpSpPr/>
            <p:nvPr/>
          </p:nvGrpSpPr>
          <p:grpSpPr>
            <a:xfrm>
              <a:off x="1100846" y="2948183"/>
              <a:ext cx="2339102" cy="1674013"/>
              <a:chOff x="1932943" y="2502498"/>
              <a:chExt cx="2339102" cy="1674013"/>
            </a:xfrm>
          </p:grpSpPr>
          <p:grpSp>
            <p:nvGrpSpPr>
              <p:cNvPr id="81" name="组合 80">
                <a:extLst>
                  <a:ext uri="{FF2B5EF4-FFF2-40B4-BE49-F238E27FC236}">
                    <a16:creationId xmlns:a16="http://schemas.microsoft.com/office/drawing/2014/main" xmlns="" id="{D69A7CF7-682A-4286-ACD5-49EAA9B980D7}"/>
                  </a:ext>
                </a:extLst>
              </p:cNvPr>
              <p:cNvGrpSpPr/>
              <p:nvPr/>
            </p:nvGrpSpPr>
            <p:grpSpPr>
              <a:xfrm>
                <a:off x="2720084" y="2502498"/>
                <a:ext cx="720000" cy="720000"/>
                <a:chOff x="3666568" y="2439703"/>
                <a:chExt cx="720000" cy="720000"/>
              </a:xfrm>
            </p:grpSpPr>
            <p:sp>
              <p:nvSpPr>
                <p:cNvPr id="83" name="椭圆 82">
                  <a:extLst>
                    <a:ext uri="{FF2B5EF4-FFF2-40B4-BE49-F238E27FC236}">
                      <a16:creationId xmlns:a16="http://schemas.microsoft.com/office/drawing/2014/main" xmlns="" id="{9BBE7B75-26D7-4B46-83AC-B139E640E109}"/>
                    </a:ext>
                  </a:extLst>
                </p:cNvPr>
                <p:cNvSpPr/>
                <p:nvPr/>
              </p:nvSpPr>
              <p:spPr>
                <a:xfrm>
                  <a:off x="3666568" y="2439703"/>
                  <a:ext cx="720000" cy="720000"/>
                </a:xfrm>
                <a:prstGeom prst="ellipse">
                  <a:avLst/>
                </a:prstGeom>
                <a:gradFill>
                  <a:gsLst>
                    <a:gs pos="100000">
                      <a:srgbClr val="0420ED"/>
                    </a:gs>
                    <a:gs pos="0">
                      <a:srgbClr val="4D62FD"/>
                    </a:gs>
                  </a:gsLst>
                  <a:lin ang="3600000" scaled="0"/>
                </a:gra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sx="95000" sy="95000" algn="c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84" name="文本框 83">
                  <a:extLst>
                    <a:ext uri="{FF2B5EF4-FFF2-40B4-BE49-F238E27FC236}">
                      <a16:creationId xmlns:a16="http://schemas.microsoft.com/office/drawing/2014/main" xmlns="" id="{C1638FCE-229C-43CA-A271-C67BAB24BBDC}"/>
                    </a:ext>
                  </a:extLst>
                </p:cNvPr>
                <p:cNvSpPr txBox="1"/>
                <p:nvPr/>
              </p:nvSpPr>
              <p:spPr>
                <a:xfrm>
                  <a:off x="3690158" y="2538093"/>
                  <a:ext cx="67282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03</a:t>
                  </a:r>
                  <a:endParaRPr kumimoji="0" lang="zh-CN" alt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2" name="矩形 81">
                <a:extLst>
                  <a:ext uri="{FF2B5EF4-FFF2-40B4-BE49-F238E27FC236}">
                    <a16:creationId xmlns:a16="http://schemas.microsoft.com/office/drawing/2014/main" xmlns="" id="{64E23FC7-24A9-4AA7-AB8B-770BD76DC765}"/>
                  </a:ext>
                </a:extLst>
              </p:cNvPr>
              <p:cNvSpPr/>
              <p:nvPr/>
            </p:nvSpPr>
            <p:spPr>
              <a:xfrm>
                <a:off x="1932943" y="3437847"/>
                <a:ext cx="2339102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1" i="0" u="none" strike="noStrike" kern="0" cap="none" spc="0" normalizeH="0" baseline="0" noProof="0" dirty="0">
                    <a:ln w="0"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存在不足之处</a:t>
                </a:r>
                <a:endParaRPr kumimoji="0" lang="en-US" altLang="zh-CN" sz="2800" b="1" i="0" u="none" strike="noStrike" kern="0" cap="none" spc="0" normalizeH="0" baseline="0" noProof="0" dirty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</a:t>
                </a:r>
                <a:r>
                  <a:rPr kumimoji="0" lang="en-US" altLang="zh-CN" sz="1400" b="0" i="0" u="none" strike="noStrike" kern="0" cap="none" spc="0" normalizeH="0" baseline="0" noProof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add your title here.</a:t>
                </a:r>
                <a:endParaRPr kumimoji="0" lang="zh-CN" altLang="en-US" sz="1400" b="0" i="0" u="none" strike="noStrike" kern="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5" name="组合 84">
            <a:extLst>
              <a:ext uri="{FF2B5EF4-FFF2-40B4-BE49-F238E27FC236}">
                <a16:creationId xmlns:a16="http://schemas.microsoft.com/office/drawing/2014/main" xmlns="" id="{00C19F74-6910-4811-BB4C-D089024ED52E}"/>
              </a:ext>
            </a:extLst>
          </p:cNvPr>
          <p:cNvGrpSpPr/>
          <p:nvPr/>
        </p:nvGrpSpPr>
        <p:grpSpPr>
          <a:xfrm>
            <a:off x="8942106" y="2647508"/>
            <a:ext cx="2441694" cy="2541181"/>
            <a:chOff x="1049549" y="2679405"/>
            <a:chExt cx="2441694" cy="2541181"/>
          </a:xfrm>
        </p:grpSpPr>
        <p:sp>
          <p:nvSpPr>
            <p:cNvPr id="86" name="矩形: 圆角 85">
              <a:extLst>
                <a:ext uri="{FF2B5EF4-FFF2-40B4-BE49-F238E27FC236}">
                  <a16:creationId xmlns:a16="http://schemas.microsoft.com/office/drawing/2014/main" xmlns="" id="{17A28ED4-A9EC-4D37-AA89-04BF8D1D1A35}"/>
                </a:ext>
              </a:extLst>
            </p:cNvPr>
            <p:cNvSpPr/>
            <p:nvPr/>
          </p:nvSpPr>
          <p:spPr>
            <a:xfrm>
              <a:off x="1049549" y="2679405"/>
              <a:ext cx="2441694" cy="2541181"/>
            </a:xfrm>
            <a:prstGeom prst="roundRect">
              <a:avLst>
                <a:gd name="adj" fmla="val 11844"/>
              </a:avLst>
            </a:prstGeom>
            <a:solidFill>
              <a:srgbClr val="465A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87" name="组合 86">
              <a:extLst>
                <a:ext uri="{FF2B5EF4-FFF2-40B4-BE49-F238E27FC236}">
                  <a16:creationId xmlns:a16="http://schemas.microsoft.com/office/drawing/2014/main" xmlns="" id="{97086AA7-5935-4A87-8027-19C16843199D}"/>
                </a:ext>
              </a:extLst>
            </p:cNvPr>
            <p:cNvGrpSpPr/>
            <p:nvPr/>
          </p:nvGrpSpPr>
          <p:grpSpPr>
            <a:xfrm>
              <a:off x="1100846" y="2948183"/>
              <a:ext cx="2339102" cy="1674013"/>
              <a:chOff x="1932943" y="2502498"/>
              <a:chExt cx="2339102" cy="1674013"/>
            </a:xfrm>
          </p:grpSpPr>
          <p:grpSp>
            <p:nvGrpSpPr>
              <p:cNvPr id="88" name="组合 87">
                <a:extLst>
                  <a:ext uri="{FF2B5EF4-FFF2-40B4-BE49-F238E27FC236}">
                    <a16:creationId xmlns:a16="http://schemas.microsoft.com/office/drawing/2014/main" xmlns="" id="{0E26A920-EE98-478C-8075-CB1F3D99D6A0}"/>
                  </a:ext>
                </a:extLst>
              </p:cNvPr>
              <p:cNvGrpSpPr/>
              <p:nvPr/>
            </p:nvGrpSpPr>
            <p:grpSpPr>
              <a:xfrm>
                <a:off x="2720084" y="2502498"/>
                <a:ext cx="720000" cy="720000"/>
                <a:chOff x="3666568" y="2439703"/>
                <a:chExt cx="720000" cy="720000"/>
              </a:xfrm>
            </p:grpSpPr>
            <p:sp>
              <p:nvSpPr>
                <p:cNvPr id="90" name="椭圆 89">
                  <a:extLst>
                    <a:ext uri="{FF2B5EF4-FFF2-40B4-BE49-F238E27FC236}">
                      <a16:creationId xmlns:a16="http://schemas.microsoft.com/office/drawing/2014/main" xmlns="" id="{BCA9BF9A-9C83-4772-902A-32CFDE394825}"/>
                    </a:ext>
                  </a:extLst>
                </p:cNvPr>
                <p:cNvSpPr/>
                <p:nvPr/>
              </p:nvSpPr>
              <p:spPr>
                <a:xfrm>
                  <a:off x="3666568" y="2439703"/>
                  <a:ext cx="720000" cy="720000"/>
                </a:xfrm>
                <a:prstGeom prst="ellipse">
                  <a:avLst/>
                </a:prstGeom>
                <a:gradFill>
                  <a:gsLst>
                    <a:gs pos="100000">
                      <a:srgbClr val="0420ED"/>
                    </a:gs>
                    <a:gs pos="0">
                      <a:srgbClr val="4D62FD"/>
                    </a:gs>
                  </a:gsLst>
                  <a:lin ang="3600000" scaled="0"/>
                </a:gra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sx="95000" sy="95000" algn="c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  <p:sp>
              <p:nvSpPr>
                <p:cNvPr id="91" name="文本框 90">
                  <a:extLst>
                    <a:ext uri="{FF2B5EF4-FFF2-40B4-BE49-F238E27FC236}">
                      <a16:creationId xmlns:a16="http://schemas.microsoft.com/office/drawing/2014/main" xmlns="" id="{399E1CDF-6345-45F7-B735-29EB377B22CB}"/>
                    </a:ext>
                  </a:extLst>
                </p:cNvPr>
                <p:cNvSpPr txBox="1"/>
                <p:nvPr/>
              </p:nvSpPr>
              <p:spPr>
                <a:xfrm>
                  <a:off x="3690158" y="2538093"/>
                  <a:ext cx="67282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cs typeface="+mn-ea"/>
                      <a:sym typeface="+mn-lt"/>
                    </a:rPr>
                    <a:t>04</a:t>
                  </a:r>
                  <a:endParaRPr kumimoji="0" lang="zh-CN" altLang="en-US" sz="2800" b="1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89" name="矩形 88">
                <a:extLst>
                  <a:ext uri="{FF2B5EF4-FFF2-40B4-BE49-F238E27FC236}">
                    <a16:creationId xmlns:a16="http://schemas.microsoft.com/office/drawing/2014/main" xmlns="" id="{1AF9D5CC-DC9A-4DB6-A211-EF7E1A2E91D6}"/>
                  </a:ext>
                </a:extLst>
              </p:cNvPr>
              <p:cNvSpPr/>
              <p:nvPr/>
            </p:nvSpPr>
            <p:spPr>
              <a:xfrm>
                <a:off x="1932943" y="3437847"/>
                <a:ext cx="2339102" cy="7386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800" b="1" i="0" u="none" strike="noStrike" kern="0" cap="none" spc="0" normalizeH="0" baseline="0" noProof="0" dirty="0">
                    <a:ln w="0"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后续工作计划</a:t>
                </a:r>
                <a:endParaRPr kumimoji="0" lang="en-US" altLang="zh-CN" sz="2800" b="1" i="0" u="none" strike="noStrike" kern="0" cap="none" spc="0" normalizeH="0" baseline="0" noProof="0" dirty="0">
                  <a:ln w="0"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Please </a:t>
                </a:r>
                <a:r>
                  <a:rPr kumimoji="0" lang="en-US" altLang="zh-CN" sz="1400" b="0" i="0" u="none" strike="noStrike" kern="0" cap="none" spc="0" normalizeH="0" baseline="0" noProof="1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cs typeface="+mn-ea"/>
                    <a:sym typeface="+mn-lt"/>
                  </a:rPr>
                  <a:t>add your title here.</a:t>
                </a:r>
                <a:endParaRPr kumimoji="0" lang="zh-CN" altLang="en-US" sz="1400" b="0" i="0" u="none" strike="noStrike" kern="0" cap="none" spc="0" normalizeH="0" baseline="0" noProof="1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</p:grpSp>
      <p:sp>
        <p:nvSpPr>
          <p:cNvPr id="2" name="文本框 1"/>
          <p:cNvSpPr txBox="1"/>
          <p:nvPr/>
        </p:nvSpPr>
        <p:spPr>
          <a:xfrm>
            <a:off x="7696470" y="701336"/>
            <a:ext cx="18115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>
                <a:solidFill>
                  <a:srgbClr val="0221ED"/>
                </a:solidFill>
              </a:rPr>
              <a:t>https://www.ypppt.com/</a:t>
            </a:r>
            <a:endParaRPr lang="zh-CN" altLang="en-US" sz="1100" dirty="0">
              <a:solidFill>
                <a:srgbClr val="0221E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854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>
            <a:extLst>
              <a:ext uri="{FF2B5EF4-FFF2-40B4-BE49-F238E27FC236}">
                <a16:creationId xmlns:a16="http://schemas.microsoft.com/office/drawing/2014/main" xmlns="" id="{7C649CA9-DE11-4699-B5AE-C53A85A4D659}"/>
              </a:ext>
            </a:extLst>
          </p:cNvPr>
          <p:cNvSpPr/>
          <p:nvPr/>
        </p:nvSpPr>
        <p:spPr>
          <a:xfrm>
            <a:off x="799246" y="1440940"/>
            <a:ext cx="10668033" cy="4167993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762000" dist="571500" dir="5400000" sx="90000" sy="90000" algn="t" rotWithShape="0">
              <a:prstClr val="black">
                <a:alpha val="15000"/>
              </a:prstClr>
            </a:outerShdw>
          </a:effectLst>
        </p:spPr>
        <p:txBody>
          <a:bodyPr rtlCol="0" anchor="ctr"/>
          <a:lstStyle/>
          <a:p>
            <a:pPr algn="ctr">
              <a:defRPr/>
            </a:pPr>
            <a:endParaRPr lang="zh-CN" altLang="en-US" b="1" kern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8B379B6-3C0D-49B6-A593-351E639CB1C0}"/>
              </a:ext>
            </a:extLst>
          </p:cNvPr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79641FDE-71DE-4736-B014-F3F929F8F160}"/>
                </a:ext>
              </a:extLst>
            </p:cNvPr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>
                <a:extLst>
                  <a:ext uri="{FF2B5EF4-FFF2-40B4-BE49-F238E27FC236}">
                    <a16:creationId xmlns:a16="http://schemas.microsoft.com/office/drawing/2014/main" xmlns="" id="{2CBD0275-DF19-4C5C-B8C8-76B381AEA352}"/>
                  </a:ext>
                </a:extLst>
              </p:cNvPr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F5D2C705-6ED6-4B32-AF97-5402E375D0F6}"/>
                  </a:ext>
                </a:extLst>
              </p:cNvPr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43695416-7CF1-4844-A3F0-C6D65F656D5A}"/>
                  </a:ext>
                </a:extLst>
              </p:cNvPr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B07776B7-718F-4D8B-B8A0-A70B9DA92954}"/>
                </a:ext>
              </a:extLst>
            </p:cNvPr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后续工作计划</a:t>
              </a:r>
            </a:p>
          </p:txBody>
        </p:sp>
      </p:grpSp>
      <p:pic>
        <p:nvPicPr>
          <p:cNvPr id="9" name="图片占位符 16">
            <a:extLst>
              <a:ext uri="{FF2B5EF4-FFF2-40B4-BE49-F238E27FC236}">
                <a16:creationId xmlns:a16="http://schemas.microsoft.com/office/drawing/2014/main" xmlns="" id="{8E2EE10D-0DB7-4E84-92C5-35831B9306E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3292" y="1508900"/>
            <a:ext cx="3040039" cy="1898896"/>
          </a:xfrm>
          <a:custGeom>
            <a:avLst/>
            <a:gdLst>
              <a:gd name="connsiteX0" fmla="*/ 0 w 3042671"/>
              <a:gd name="connsiteY0" fmla="*/ 0 h 2017938"/>
              <a:gd name="connsiteX1" fmla="*/ 3042671 w 3042671"/>
              <a:gd name="connsiteY1" fmla="*/ 0 h 2017938"/>
              <a:gd name="connsiteX2" fmla="*/ 3042671 w 3042671"/>
              <a:gd name="connsiteY2" fmla="*/ 2017938 h 2017938"/>
              <a:gd name="connsiteX3" fmla="*/ 0 w 3042671"/>
              <a:gd name="connsiteY3" fmla="*/ 2017938 h 20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2671" h="2017938">
                <a:moveTo>
                  <a:pt x="0" y="0"/>
                </a:moveTo>
                <a:lnTo>
                  <a:pt x="3042671" y="0"/>
                </a:lnTo>
                <a:lnTo>
                  <a:pt x="3042671" y="2017938"/>
                </a:lnTo>
                <a:lnTo>
                  <a:pt x="0" y="2017938"/>
                </a:lnTo>
                <a:close/>
              </a:path>
            </a:pathLst>
          </a:custGeom>
        </p:spPr>
      </p:pic>
      <p:pic>
        <p:nvPicPr>
          <p:cNvPr id="10" name="图片占位符 18">
            <a:extLst>
              <a:ext uri="{FF2B5EF4-FFF2-40B4-BE49-F238E27FC236}">
                <a16:creationId xmlns:a16="http://schemas.microsoft.com/office/drawing/2014/main" xmlns="" id="{1C839204-3CB9-415E-A07F-09614208B80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64406" y="3579598"/>
            <a:ext cx="3257056" cy="2033730"/>
          </a:xfrm>
          <a:custGeom>
            <a:avLst/>
            <a:gdLst>
              <a:gd name="connsiteX0" fmla="*/ 0 w 3042671"/>
              <a:gd name="connsiteY0" fmla="*/ 0 h 2017938"/>
              <a:gd name="connsiteX1" fmla="*/ 3042671 w 3042671"/>
              <a:gd name="connsiteY1" fmla="*/ 0 h 2017938"/>
              <a:gd name="connsiteX2" fmla="*/ 3042671 w 3042671"/>
              <a:gd name="connsiteY2" fmla="*/ 2017938 h 2017938"/>
              <a:gd name="connsiteX3" fmla="*/ 0 w 3042671"/>
              <a:gd name="connsiteY3" fmla="*/ 2017938 h 201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2671" h="2017938">
                <a:moveTo>
                  <a:pt x="0" y="0"/>
                </a:moveTo>
                <a:lnTo>
                  <a:pt x="3042671" y="0"/>
                </a:lnTo>
                <a:lnTo>
                  <a:pt x="3042671" y="2017938"/>
                </a:lnTo>
                <a:lnTo>
                  <a:pt x="0" y="2017938"/>
                </a:lnTo>
                <a:close/>
              </a:path>
            </a:pathLst>
          </a:custGeom>
        </p:spPr>
      </p:pic>
      <p:pic>
        <p:nvPicPr>
          <p:cNvPr id="11" name="图片占位符 20">
            <a:extLst>
              <a:ext uri="{FF2B5EF4-FFF2-40B4-BE49-F238E27FC236}">
                <a16:creationId xmlns:a16="http://schemas.microsoft.com/office/drawing/2014/main" xmlns="" id="{0F9D1E73-236F-4850-BC8F-5912E148955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37286" y="1507516"/>
            <a:ext cx="4129993" cy="4129993"/>
          </a:xfrm>
          <a:custGeom>
            <a:avLst/>
            <a:gdLst>
              <a:gd name="connsiteX0" fmla="*/ 0 w 4161744"/>
              <a:gd name="connsiteY0" fmla="*/ 0 h 4129993"/>
              <a:gd name="connsiteX1" fmla="*/ 4161744 w 4161744"/>
              <a:gd name="connsiteY1" fmla="*/ 0 h 4129993"/>
              <a:gd name="connsiteX2" fmla="*/ 4161744 w 4161744"/>
              <a:gd name="connsiteY2" fmla="*/ 4129993 h 4129993"/>
              <a:gd name="connsiteX3" fmla="*/ 0 w 4161744"/>
              <a:gd name="connsiteY3" fmla="*/ 4129993 h 412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1744" h="4129993">
                <a:moveTo>
                  <a:pt x="0" y="0"/>
                </a:moveTo>
                <a:lnTo>
                  <a:pt x="4161744" y="0"/>
                </a:lnTo>
                <a:lnTo>
                  <a:pt x="4161744" y="4129993"/>
                </a:lnTo>
                <a:lnTo>
                  <a:pt x="0" y="4129993"/>
                </a:lnTo>
                <a:close/>
              </a:path>
            </a:pathLst>
          </a:custGeom>
        </p:spPr>
      </p:pic>
      <p:grpSp>
        <p:nvGrpSpPr>
          <p:cNvPr id="14" name="组合 13">
            <a:extLst>
              <a:ext uri="{FF2B5EF4-FFF2-40B4-BE49-F238E27FC236}">
                <a16:creationId xmlns:a16="http://schemas.microsoft.com/office/drawing/2014/main" xmlns="" id="{5D2759CF-FBEC-4513-B248-3FE9D9792A08}"/>
              </a:ext>
            </a:extLst>
          </p:cNvPr>
          <p:cNvGrpSpPr/>
          <p:nvPr/>
        </p:nvGrpSpPr>
        <p:grpSpPr>
          <a:xfrm>
            <a:off x="3964399" y="1507516"/>
            <a:ext cx="3276036" cy="1976997"/>
            <a:chOff x="4023122" y="1796715"/>
            <a:chExt cx="3276036" cy="1976997"/>
          </a:xfrm>
        </p:grpSpPr>
        <p:sp>
          <p:nvSpPr>
            <p:cNvPr id="15" name="矩形 14">
              <a:extLst>
                <a:ext uri="{FF2B5EF4-FFF2-40B4-BE49-F238E27FC236}">
                  <a16:creationId xmlns:a16="http://schemas.microsoft.com/office/drawing/2014/main" xmlns="" id="{CCA39FC0-D061-4EF1-9BB8-6AE1DB60D498}"/>
                </a:ext>
              </a:extLst>
            </p:cNvPr>
            <p:cNvSpPr/>
            <p:nvPr/>
          </p:nvSpPr>
          <p:spPr>
            <a:xfrm>
              <a:off x="4023122" y="1796715"/>
              <a:ext cx="3276036" cy="1976997"/>
            </a:xfrm>
            <a:prstGeom prst="rect">
              <a:avLst/>
            </a:prstGeom>
            <a:solidFill>
              <a:srgbClr val="4D62FD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xmlns="" id="{E4E52D94-9AAA-4A1E-800D-44AA79B197F4}"/>
                </a:ext>
              </a:extLst>
            </p:cNvPr>
            <p:cNvSpPr/>
            <p:nvPr/>
          </p:nvSpPr>
          <p:spPr>
            <a:xfrm>
              <a:off x="4170949" y="1901371"/>
              <a:ext cx="2743200" cy="16186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50000"/>
                </a:lnSpc>
              </a:pPr>
              <a:r>
                <a:rPr lang="zh-CN" altLang="en-US" sz="2000" b="1" dirty="0">
                  <a:solidFill>
                    <a:prstClr val="white"/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dirty="0">
                <a:solidFill>
                  <a:prstClr val="white"/>
                </a:solidFill>
                <a:cs typeface="+mn-ea"/>
                <a:sym typeface="+mn-lt"/>
              </a:endParaRPr>
            </a:p>
            <a:p>
              <a:pPr lvl="0" algn="ctr" defTabSz="541884" hangingPunct="0">
                <a:lnSpc>
                  <a:spcPct val="150000"/>
                </a:lnSpc>
                <a:defRPr/>
              </a:pPr>
              <a:r>
                <a:rPr lang="zh-CN" altLang="en-US" sz="1600" kern="0" dirty="0">
                  <a:solidFill>
                    <a:prstClr val="white"/>
                  </a:solidFill>
                  <a:cs typeface="+mn-ea"/>
                  <a:sym typeface="+mn-lt"/>
                </a:rPr>
                <a:t>单击此处输入文字内容加以解释说明，可根据需求调整文字的大小或颜色等属性。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47F89335-25CB-4D30-BF59-D3BF3B6C458A}"/>
              </a:ext>
            </a:extLst>
          </p:cNvPr>
          <p:cNvGrpSpPr/>
          <p:nvPr/>
        </p:nvGrpSpPr>
        <p:grpSpPr>
          <a:xfrm>
            <a:off x="831977" y="3578631"/>
            <a:ext cx="3042671" cy="2017938"/>
            <a:chOff x="890700" y="3867830"/>
            <a:chExt cx="3042671" cy="2017938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xmlns="" id="{1B8EEB5C-DD15-4719-9BD3-61A2E443E4E3}"/>
                </a:ext>
              </a:extLst>
            </p:cNvPr>
            <p:cNvSpPr/>
            <p:nvPr/>
          </p:nvSpPr>
          <p:spPr>
            <a:xfrm>
              <a:off x="890700" y="3867830"/>
              <a:ext cx="3042671" cy="2017938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zh-CN" altLang="en-US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xmlns="" id="{4C615BC1-AA1A-4FAD-886C-5CDDBA206608}"/>
                </a:ext>
              </a:extLst>
            </p:cNvPr>
            <p:cNvSpPr/>
            <p:nvPr/>
          </p:nvSpPr>
          <p:spPr>
            <a:xfrm>
              <a:off x="1050759" y="4059035"/>
              <a:ext cx="2743200" cy="16186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b="1" dirty="0">
                  <a:solidFill>
                    <a:prstClr val="white"/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dirty="0">
                <a:solidFill>
                  <a:prstClr val="white"/>
                </a:solidFill>
                <a:cs typeface="+mn-ea"/>
                <a:sym typeface="+mn-lt"/>
              </a:endParaRPr>
            </a:p>
            <a:p>
              <a:pPr lvl="0" algn="ctr" defTabSz="541884" hangingPunct="0">
                <a:lnSpc>
                  <a:spcPct val="150000"/>
                </a:lnSpc>
                <a:defRPr/>
              </a:pPr>
              <a:r>
                <a:rPr lang="zh-CN" altLang="en-US" sz="1600" kern="0" dirty="0">
                  <a:solidFill>
                    <a:prstClr val="white"/>
                  </a:solidFill>
                  <a:cs typeface="+mn-ea"/>
                  <a:sym typeface="+mn-lt"/>
                </a:rPr>
                <a:t>单击此处输入文字内容加以解释说明，可根据需求调整文字的大小或颜色等属性。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3883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8B379B6-3C0D-49B6-A593-351E639CB1C0}"/>
              </a:ext>
            </a:extLst>
          </p:cNvPr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79641FDE-71DE-4736-B014-F3F929F8F160}"/>
                </a:ext>
              </a:extLst>
            </p:cNvPr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>
                <a:extLst>
                  <a:ext uri="{FF2B5EF4-FFF2-40B4-BE49-F238E27FC236}">
                    <a16:creationId xmlns:a16="http://schemas.microsoft.com/office/drawing/2014/main" xmlns="" id="{2CBD0275-DF19-4C5C-B8C8-76B381AEA352}"/>
                  </a:ext>
                </a:extLst>
              </p:cNvPr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F5D2C705-6ED6-4B32-AF97-5402E375D0F6}"/>
                  </a:ext>
                </a:extLst>
              </p:cNvPr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43695416-7CF1-4844-A3F0-C6D65F656D5A}"/>
                  </a:ext>
                </a:extLst>
              </p:cNvPr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B07776B7-718F-4D8B-B8A0-A70B9DA92954}"/>
                </a:ext>
              </a:extLst>
            </p:cNvPr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后续工作计划</a:t>
              </a:r>
            </a:p>
          </p:txBody>
        </p:sp>
      </p:grpSp>
      <p:sp>
        <p:nvSpPr>
          <p:cNvPr id="9" name="矩形: 圆角 8">
            <a:extLst>
              <a:ext uri="{FF2B5EF4-FFF2-40B4-BE49-F238E27FC236}">
                <a16:creationId xmlns:a16="http://schemas.microsoft.com/office/drawing/2014/main" xmlns="" id="{8C176227-D223-44B5-95B7-7FFB992AB83D}"/>
              </a:ext>
            </a:extLst>
          </p:cNvPr>
          <p:cNvSpPr/>
          <p:nvPr/>
        </p:nvSpPr>
        <p:spPr>
          <a:xfrm>
            <a:off x="994229" y="1611086"/>
            <a:ext cx="10203543" cy="2510971"/>
          </a:xfrm>
          <a:prstGeom prst="roundRect">
            <a:avLst>
              <a:gd name="adj" fmla="val 50000"/>
            </a:avLst>
          </a:prstGeom>
          <a:solidFill>
            <a:srgbClr val="4D62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Oval 16">
            <a:extLst>
              <a:ext uri="{FF2B5EF4-FFF2-40B4-BE49-F238E27FC236}">
                <a16:creationId xmlns:a16="http://schemas.microsoft.com/office/drawing/2014/main" xmlns="" id="{C8746237-A273-48EA-BD57-AD0A62BA5383}"/>
              </a:ext>
            </a:extLst>
          </p:cNvPr>
          <p:cNvSpPr/>
          <p:nvPr/>
        </p:nvSpPr>
        <p:spPr bwMode="auto">
          <a:xfrm>
            <a:off x="2096190" y="2160383"/>
            <a:ext cx="1414298" cy="1412376"/>
          </a:xfrm>
          <a:prstGeom prst="ellipse">
            <a:avLst/>
          </a:prstGeom>
          <a:noFill/>
          <a:ln w="6350">
            <a:solidFill>
              <a:srgbClr val="E4D2BA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Arc 20">
            <a:extLst>
              <a:ext uri="{FF2B5EF4-FFF2-40B4-BE49-F238E27FC236}">
                <a16:creationId xmlns:a16="http://schemas.microsoft.com/office/drawing/2014/main" xmlns="" id="{BE808E5E-4525-4678-8969-1CD55694F480}"/>
              </a:ext>
            </a:extLst>
          </p:cNvPr>
          <p:cNvSpPr/>
          <p:nvPr/>
        </p:nvSpPr>
        <p:spPr bwMode="auto">
          <a:xfrm>
            <a:off x="1869441" y="1933634"/>
            <a:ext cx="1871639" cy="1869717"/>
          </a:xfrm>
          <a:prstGeom prst="arc">
            <a:avLst>
              <a:gd name="adj1" fmla="val 415821"/>
              <a:gd name="adj2" fmla="val 16297434"/>
            </a:avLst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TextBox 24">
            <a:extLst>
              <a:ext uri="{FF2B5EF4-FFF2-40B4-BE49-F238E27FC236}">
                <a16:creationId xmlns:a16="http://schemas.microsoft.com/office/drawing/2014/main" xmlns="" id="{EA7898F1-F1F6-44A8-83EC-7C7CD9DA8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6074" y="2688762"/>
            <a:ext cx="801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76%</a:t>
            </a:r>
          </a:p>
        </p:txBody>
      </p:sp>
      <p:sp>
        <p:nvSpPr>
          <p:cNvPr id="15" name="Oval 17">
            <a:extLst>
              <a:ext uri="{FF2B5EF4-FFF2-40B4-BE49-F238E27FC236}">
                <a16:creationId xmlns:a16="http://schemas.microsoft.com/office/drawing/2014/main" xmlns="" id="{6037F029-4454-4F70-9258-2DEA5F2B5B5B}"/>
              </a:ext>
            </a:extLst>
          </p:cNvPr>
          <p:cNvSpPr/>
          <p:nvPr/>
        </p:nvSpPr>
        <p:spPr bwMode="auto">
          <a:xfrm>
            <a:off x="5391735" y="2160383"/>
            <a:ext cx="1412375" cy="1412376"/>
          </a:xfrm>
          <a:prstGeom prst="ellipse">
            <a:avLst/>
          </a:prstGeom>
          <a:noFill/>
          <a:ln w="6350">
            <a:solidFill>
              <a:srgbClr val="E4D2BA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Arc 21">
            <a:extLst>
              <a:ext uri="{FF2B5EF4-FFF2-40B4-BE49-F238E27FC236}">
                <a16:creationId xmlns:a16="http://schemas.microsoft.com/office/drawing/2014/main" xmlns="" id="{02F8A733-6A23-4D33-A99D-5950094E80A6}"/>
              </a:ext>
            </a:extLst>
          </p:cNvPr>
          <p:cNvSpPr/>
          <p:nvPr/>
        </p:nvSpPr>
        <p:spPr bwMode="auto">
          <a:xfrm>
            <a:off x="5161143" y="1929791"/>
            <a:ext cx="1869716" cy="1869717"/>
          </a:xfrm>
          <a:prstGeom prst="arc">
            <a:avLst>
              <a:gd name="adj1" fmla="val 17379292"/>
              <a:gd name="adj2" fmla="val 8825709"/>
            </a:avLst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TextBox 27">
            <a:extLst>
              <a:ext uri="{FF2B5EF4-FFF2-40B4-BE49-F238E27FC236}">
                <a16:creationId xmlns:a16="http://schemas.microsoft.com/office/drawing/2014/main" xmlns="" id="{8D7BB52E-94E1-4A8E-AEE2-26775F168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8970" y="2689005"/>
            <a:ext cx="801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65%</a:t>
            </a:r>
          </a:p>
        </p:txBody>
      </p:sp>
      <p:sp>
        <p:nvSpPr>
          <p:cNvPr id="18" name="Oval 18">
            <a:extLst>
              <a:ext uri="{FF2B5EF4-FFF2-40B4-BE49-F238E27FC236}">
                <a16:creationId xmlns:a16="http://schemas.microsoft.com/office/drawing/2014/main" xmlns="" id="{92C63BB9-91B2-45BB-81B1-EF25E770081C}"/>
              </a:ext>
            </a:extLst>
          </p:cNvPr>
          <p:cNvSpPr/>
          <p:nvPr/>
        </p:nvSpPr>
        <p:spPr bwMode="auto">
          <a:xfrm>
            <a:off x="8687279" y="2160383"/>
            <a:ext cx="1412377" cy="1412376"/>
          </a:xfrm>
          <a:prstGeom prst="ellipse">
            <a:avLst/>
          </a:prstGeom>
          <a:noFill/>
          <a:ln w="6350">
            <a:solidFill>
              <a:srgbClr val="E4D2BA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Arc 22">
            <a:extLst>
              <a:ext uri="{FF2B5EF4-FFF2-40B4-BE49-F238E27FC236}">
                <a16:creationId xmlns:a16="http://schemas.microsoft.com/office/drawing/2014/main" xmlns="" id="{B85EAF80-04C6-4F25-BE53-6E6255A743A5}"/>
              </a:ext>
            </a:extLst>
          </p:cNvPr>
          <p:cNvSpPr/>
          <p:nvPr/>
        </p:nvSpPr>
        <p:spPr bwMode="auto">
          <a:xfrm>
            <a:off x="8452843" y="1929791"/>
            <a:ext cx="1869718" cy="1869717"/>
          </a:xfrm>
          <a:prstGeom prst="arc">
            <a:avLst>
              <a:gd name="adj1" fmla="val 14283035"/>
              <a:gd name="adj2" fmla="val 8268073"/>
            </a:avLst>
          </a:prstGeom>
          <a:noFill/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TextBox 28">
            <a:extLst>
              <a:ext uri="{FF2B5EF4-FFF2-40B4-BE49-F238E27FC236}">
                <a16:creationId xmlns:a16="http://schemas.microsoft.com/office/drawing/2014/main" xmlns="" id="{1D3CFE60-BB7A-4BA8-AE42-B55FE0837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7480" y="2691287"/>
            <a:ext cx="80182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87%</a:t>
            </a:r>
          </a:p>
        </p:txBody>
      </p: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67CFA87E-BDE0-4801-BBB4-923F2E9EF349}"/>
              </a:ext>
            </a:extLst>
          </p:cNvPr>
          <p:cNvGrpSpPr/>
          <p:nvPr/>
        </p:nvGrpSpPr>
        <p:grpSpPr>
          <a:xfrm>
            <a:off x="4223657" y="2772229"/>
            <a:ext cx="3744686" cy="275772"/>
            <a:chOff x="4383314" y="2772229"/>
            <a:chExt cx="3744686" cy="275772"/>
          </a:xfrm>
          <a:solidFill>
            <a:schemeClr val="bg1"/>
          </a:solidFill>
        </p:grpSpPr>
        <p:sp>
          <p:nvSpPr>
            <p:cNvPr id="22" name="箭头: V 形 21">
              <a:extLst>
                <a:ext uri="{FF2B5EF4-FFF2-40B4-BE49-F238E27FC236}">
                  <a16:creationId xmlns:a16="http://schemas.microsoft.com/office/drawing/2014/main" xmlns="" id="{8ABA7435-BF8D-4895-9F78-AF90EE590F54}"/>
                </a:ext>
              </a:extLst>
            </p:cNvPr>
            <p:cNvSpPr/>
            <p:nvPr/>
          </p:nvSpPr>
          <p:spPr>
            <a:xfrm>
              <a:off x="4383314" y="2772229"/>
              <a:ext cx="275772" cy="275772"/>
            </a:xfrm>
            <a:prstGeom prst="chevron">
              <a:avLst/>
            </a:prstGeom>
            <a:grpFill/>
            <a:ln w="762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箭头: V 形 22">
              <a:extLst>
                <a:ext uri="{FF2B5EF4-FFF2-40B4-BE49-F238E27FC236}">
                  <a16:creationId xmlns:a16="http://schemas.microsoft.com/office/drawing/2014/main" xmlns="" id="{31CD8C2F-F27A-4A13-BBF0-7CD1D4967C3E}"/>
                </a:ext>
              </a:extLst>
            </p:cNvPr>
            <p:cNvSpPr/>
            <p:nvPr/>
          </p:nvSpPr>
          <p:spPr>
            <a:xfrm>
              <a:off x="7852228" y="2772229"/>
              <a:ext cx="275772" cy="275772"/>
            </a:xfrm>
            <a:prstGeom prst="chevron">
              <a:avLst/>
            </a:prstGeom>
            <a:grpFill/>
            <a:ln w="762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/>
              <a:endParaRPr lang="zh-CN" altLang="en-US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xmlns="" id="{699FFA29-1F38-4094-BA9D-7E60C8861CA2}"/>
              </a:ext>
            </a:extLst>
          </p:cNvPr>
          <p:cNvGrpSpPr/>
          <p:nvPr/>
        </p:nvGrpSpPr>
        <p:grpSpPr>
          <a:xfrm>
            <a:off x="1448429" y="4211320"/>
            <a:ext cx="9295143" cy="1526315"/>
            <a:chOff x="737103" y="4429035"/>
            <a:chExt cx="7885695" cy="1294876"/>
          </a:xfrm>
        </p:grpSpPr>
        <p:sp>
          <p:nvSpPr>
            <p:cNvPr id="25" name="PA-矩形 4">
              <a:extLst>
                <a:ext uri="{FF2B5EF4-FFF2-40B4-BE49-F238E27FC236}">
                  <a16:creationId xmlns:a16="http://schemas.microsoft.com/office/drawing/2014/main" xmlns="" id="{5626FF91-ABBA-45A4-9ED1-C8DF8029B751}"/>
                </a:ext>
              </a:extLst>
            </p:cNvPr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737103" y="4429035"/>
              <a:ext cx="2221495" cy="129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0" cap="none" spc="15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kumimoji="0" lang="en-US" altLang="zh-CN" sz="2000" b="1" i="0" u="none" strike="noStrike" kern="0" cap="none" spc="15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单击此处输入文字内容加以解释说明，可根据需求调整文字的大小或颜色等属性。</a:t>
              </a:r>
              <a:endParaRPr kumimoji="0" lang="en-US" altLang="zh-CN" sz="1800" b="1" i="0" u="none" strike="noStrike" kern="0" cap="none" spc="15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PA-矩形 4">
              <a:extLst>
                <a:ext uri="{FF2B5EF4-FFF2-40B4-BE49-F238E27FC236}">
                  <a16:creationId xmlns:a16="http://schemas.microsoft.com/office/drawing/2014/main" xmlns="" id="{72FF5729-A013-4A57-97DC-F32450CEDB49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569203" y="4429035"/>
              <a:ext cx="2221495" cy="129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0" cap="none" spc="15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kumimoji="0" lang="en-US" altLang="zh-CN" sz="2000" b="1" i="0" u="none" strike="noStrike" kern="0" cap="none" spc="15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单击此处输入文字内容加以解释说明，可根据需求调整文字的大小或颜色等属性。</a:t>
              </a:r>
              <a:endParaRPr kumimoji="0" lang="en-US" altLang="zh-CN" sz="1800" b="1" i="0" u="none" strike="noStrike" kern="0" cap="none" spc="15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7" name="PA-矩形 4">
              <a:extLst>
                <a:ext uri="{FF2B5EF4-FFF2-40B4-BE49-F238E27FC236}">
                  <a16:creationId xmlns:a16="http://schemas.microsoft.com/office/drawing/2014/main" xmlns="" id="{2A2C09A0-E0A5-486D-8F98-425A1821FD9C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401303" y="4429035"/>
              <a:ext cx="2221495" cy="1294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r>
                <a:rPr kumimoji="0" lang="zh-CN" altLang="en-US" sz="2000" b="1" i="0" u="none" strike="noStrike" kern="0" cap="none" spc="15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kumimoji="0" lang="en-US" altLang="zh-CN" sz="2000" b="1" i="0" u="none" strike="noStrike" kern="0" cap="none" spc="15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  <a:p>
              <a:pPr marL="0" marR="0" lvl="0" indent="0" algn="ctr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rPr>
                <a:t>单击此处输入文字内容加以解释说明，可根据需求调整文字的大小或颜色等属性。</a:t>
              </a:r>
              <a:endParaRPr kumimoji="0" lang="en-US" altLang="zh-CN" sz="1800" b="1" i="0" u="none" strike="noStrike" kern="0" cap="none" spc="15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2372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/>
      <p:bldP spid="15" grpId="0" animBg="1"/>
      <p:bldP spid="16" grpId="0" animBg="1"/>
      <p:bldP spid="17" grpId="0"/>
      <p:bldP spid="18" grpId="0" animBg="1"/>
      <p:bldP spid="19" grpId="0" animBg="1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8B379B6-3C0D-49B6-A593-351E639CB1C0}"/>
              </a:ext>
            </a:extLst>
          </p:cNvPr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79641FDE-71DE-4736-B014-F3F929F8F160}"/>
                </a:ext>
              </a:extLst>
            </p:cNvPr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>
                <a:extLst>
                  <a:ext uri="{FF2B5EF4-FFF2-40B4-BE49-F238E27FC236}">
                    <a16:creationId xmlns:a16="http://schemas.microsoft.com/office/drawing/2014/main" xmlns="" id="{2CBD0275-DF19-4C5C-B8C8-76B381AEA352}"/>
                  </a:ext>
                </a:extLst>
              </p:cNvPr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F5D2C705-6ED6-4B32-AF97-5402E375D0F6}"/>
                  </a:ext>
                </a:extLst>
              </p:cNvPr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43695416-7CF1-4844-A3F0-C6D65F656D5A}"/>
                  </a:ext>
                </a:extLst>
              </p:cNvPr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B07776B7-718F-4D8B-B8A0-A70B9DA92954}"/>
                </a:ext>
              </a:extLst>
            </p:cNvPr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后续工作计划</a:t>
              </a:r>
            </a:p>
          </p:txBody>
        </p:sp>
      </p:grpSp>
      <p:grpSp>
        <p:nvGrpSpPr>
          <p:cNvPr id="9" name="Google Shape;1714;p44">
            <a:extLst>
              <a:ext uri="{FF2B5EF4-FFF2-40B4-BE49-F238E27FC236}">
                <a16:creationId xmlns:a16="http://schemas.microsoft.com/office/drawing/2014/main" xmlns="" id="{4128552F-E428-4620-B9DA-3DF87110749C}"/>
              </a:ext>
            </a:extLst>
          </p:cNvPr>
          <p:cNvGrpSpPr/>
          <p:nvPr/>
        </p:nvGrpSpPr>
        <p:grpSpPr>
          <a:xfrm>
            <a:off x="255671" y="1546771"/>
            <a:ext cx="5484348" cy="1889084"/>
            <a:chOff x="348916" y="1429658"/>
            <a:chExt cx="4113260" cy="1416813"/>
          </a:xfrm>
        </p:grpSpPr>
        <p:sp>
          <p:nvSpPr>
            <p:cNvPr id="10" name="Google Shape;1716;p44">
              <a:extLst>
                <a:ext uri="{FF2B5EF4-FFF2-40B4-BE49-F238E27FC236}">
                  <a16:creationId xmlns:a16="http://schemas.microsoft.com/office/drawing/2014/main" xmlns="" id="{E95022A0-5C9C-4449-BA6F-8B80B7853A7D}"/>
                </a:ext>
              </a:extLst>
            </p:cNvPr>
            <p:cNvSpPr/>
            <p:nvPr/>
          </p:nvSpPr>
          <p:spPr>
            <a:xfrm>
              <a:off x="1727457" y="1429658"/>
              <a:ext cx="2734719" cy="1416813"/>
            </a:xfrm>
            <a:prstGeom prst="roundRect">
              <a:avLst>
                <a:gd name="adj" fmla="val 8175"/>
              </a:avLst>
            </a:prstGeom>
            <a:solidFill>
              <a:srgbClr val="4D62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lnSpc>
                  <a:spcPct val="150000"/>
                </a:lnSpc>
                <a:buClr>
                  <a:srgbClr val="000000"/>
                </a:buClr>
              </a:pPr>
              <a:endParaRPr lang="en-US" altLang="zh-CN" sz="1600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defTabSz="1219170">
                <a:lnSpc>
                  <a:spcPct val="150000"/>
                </a:lnSpc>
                <a:buClr>
                  <a:srgbClr val="000000"/>
                </a:buClr>
              </a:pPr>
              <a:r>
                <a:rPr lang="zh-CN" altLang="en-US" sz="2000" b="1" kern="0" dirty="0">
                  <a:solidFill>
                    <a:schemeClr val="bg1"/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defTabSz="1219170">
                <a:lnSpc>
                  <a:spcPct val="150000"/>
                </a:lnSpc>
                <a:buClr>
                  <a:srgbClr val="000000"/>
                </a:buClr>
              </a:pPr>
              <a:r>
                <a:rPr lang="zh-CN" altLang="en-US" sz="1600" kern="0" dirty="0">
                  <a:solidFill>
                    <a:schemeClr val="bg1"/>
                  </a:solidFill>
                  <a:cs typeface="+mn-ea"/>
                  <a:sym typeface="+mn-lt"/>
                </a:rPr>
                <a:t>请单击此处输入文字内容加以解释说明，可根据自己的需求调整文字的大小或者颜色等属性。</a:t>
              </a:r>
            </a:p>
            <a:p>
              <a:pPr marL="0" marR="0" lvl="0" indent="0" defTabSz="121917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Google Shape;1717;p44">
              <a:extLst>
                <a:ext uri="{FF2B5EF4-FFF2-40B4-BE49-F238E27FC236}">
                  <a16:creationId xmlns:a16="http://schemas.microsoft.com/office/drawing/2014/main" xmlns="" id="{54CC77C4-5649-4921-A098-464BE64D5AAC}"/>
                </a:ext>
              </a:extLst>
            </p:cNvPr>
            <p:cNvSpPr txBox="1"/>
            <p:nvPr/>
          </p:nvSpPr>
          <p:spPr>
            <a:xfrm>
              <a:off x="348916" y="1471315"/>
              <a:ext cx="1727594" cy="133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lang="en-US" sz="16600" b="1" kern="0" dirty="0">
                  <a:solidFill>
                    <a:srgbClr val="4D62FD"/>
                  </a:solidFill>
                  <a:cs typeface="+mn-ea"/>
                  <a:sym typeface="+mn-lt"/>
                </a:rPr>
                <a:t>1</a:t>
              </a:r>
              <a:endParaRPr kumimoji="0" sz="16600" b="1" i="0" u="none" strike="noStrike" kern="0" cap="none" spc="0" normalizeH="0" baseline="0" noProof="0" dirty="0">
                <a:ln>
                  <a:noFill/>
                </a:ln>
                <a:solidFill>
                  <a:srgbClr val="4D62FD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4" name="Google Shape;1714;p44">
            <a:extLst>
              <a:ext uri="{FF2B5EF4-FFF2-40B4-BE49-F238E27FC236}">
                <a16:creationId xmlns:a16="http://schemas.microsoft.com/office/drawing/2014/main" xmlns="" id="{46ACFC35-4F0D-4D4E-B33C-6C1D8EA9F9D8}"/>
              </a:ext>
            </a:extLst>
          </p:cNvPr>
          <p:cNvGrpSpPr/>
          <p:nvPr/>
        </p:nvGrpSpPr>
        <p:grpSpPr>
          <a:xfrm>
            <a:off x="255671" y="3808708"/>
            <a:ext cx="5484348" cy="1889084"/>
            <a:chOff x="348916" y="1429658"/>
            <a:chExt cx="4113260" cy="1416813"/>
          </a:xfrm>
        </p:grpSpPr>
        <p:sp>
          <p:nvSpPr>
            <p:cNvPr id="15" name="Google Shape;1716;p44">
              <a:extLst>
                <a:ext uri="{FF2B5EF4-FFF2-40B4-BE49-F238E27FC236}">
                  <a16:creationId xmlns:a16="http://schemas.microsoft.com/office/drawing/2014/main" xmlns="" id="{39655347-477C-4CCD-9861-D93B54CE2F29}"/>
                </a:ext>
              </a:extLst>
            </p:cNvPr>
            <p:cNvSpPr/>
            <p:nvPr/>
          </p:nvSpPr>
          <p:spPr>
            <a:xfrm>
              <a:off x="1727457" y="1429658"/>
              <a:ext cx="2734719" cy="1416813"/>
            </a:xfrm>
            <a:prstGeom prst="roundRect">
              <a:avLst>
                <a:gd name="adj" fmla="val 8175"/>
              </a:avLst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lnSpc>
                  <a:spcPct val="150000"/>
                </a:lnSpc>
                <a:buClr>
                  <a:srgbClr val="000000"/>
                </a:buClr>
              </a:pPr>
              <a:endParaRPr lang="en-US" altLang="zh-CN" sz="1600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defTabSz="1219170">
                <a:lnSpc>
                  <a:spcPct val="150000"/>
                </a:lnSpc>
                <a:buClr>
                  <a:srgbClr val="000000"/>
                </a:buClr>
              </a:pPr>
              <a:r>
                <a:rPr lang="zh-CN" altLang="en-US" sz="2000" b="1" kern="0" dirty="0">
                  <a:solidFill>
                    <a:schemeClr val="bg1"/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defTabSz="1219170">
                <a:lnSpc>
                  <a:spcPct val="150000"/>
                </a:lnSpc>
                <a:buClr>
                  <a:srgbClr val="000000"/>
                </a:buClr>
              </a:pPr>
              <a:r>
                <a:rPr lang="zh-CN" altLang="en-US" sz="1600" kern="0" dirty="0">
                  <a:solidFill>
                    <a:schemeClr val="bg1"/>
                  </a:solidFill>
                  <a:cs typeface="+mn-ea"/>
                  <a:sym typeface="+mn-lt"/>
                </a:rPr>
                <a:t>请单击此处输入文字内容加以解释说明，可根据自己的需求调整文字的大小或者颜色等属性。</a:t>
              </a:r>
            </a:p>
            <a:p>
              <a:pPr marL="0" marR="0" lvl="0" indent="0" defTabSz="121917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Google Shape;1717;p44">
              <a:extLst>
                <a:ext uri="{FF2B5EF4-FFF2-40B4-BE49-F238E27FC236}">
                  <a16:creationId xmlns:a16="http://schemas.microsoft.com/office/drawing/2014/main" xmlns="" id="{A6DFCC0F-79C7-4637-9EA9-EDDC30064602}"/>
                </a:ext>
              </a:extLst>
            </p:cNvPr>
            <p:cNvSpPr txBox="1"/>
            <p:nvPr/>
          </p:nvSpPr>
          <p:spPr>
            <a:xfrm>
              <a:off x="348916" y="1471315"/>
              <a:ext cx="1727594" cy="133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16600" b="1" i="0" u="none" strike="noStrike" kern="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cs typeface="+mn-ea"/>
                  <a:sym typeface="+mn-lt"/>
                </a:rPr>
                <a:t>2</a:t>
              </a:r>
              <a:endParaRPr kumimoji="0" sz="166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7" name="Google Shape;1714;p44">
            <a:extLst>
              <a:ext uri="{FF2B5EF4-FFF2-40B4-BE49-F238E27FC236}">
                <a16:creationId xmlns:a16="http://schemas.microsoft.com/office/drawing/2014/main" xmlns="" id="{8253E5DC-C67F-4FF1-974F-E5FD16E283A0}"/>
              </a:ext>
            </a:extLst>
          </p:cNvPr>
          <p:cNvGrpSpPr/>
          <p:nvPr/>
        </p:nvGrpSpPr>
        <p:grpSpPr>
          <a:xfrm>
            <a:off x="5886450" y="1546771"/>
            <a:ext cx="5484348" cy="1889084"/>
            <a:chOff x="348916" y="1429658"/>
            <a:chExt cx="4113260" cy="1416813"/>
          </a:xfrm>
        </p:grpSpPr>
        <p:sp>
          <p:nvSpPr>
            <p:cNvPr id="18" name="Google Shape;1716;p44">
              <a:extLst>
                <a:ext uri="{FF2B5EF4-FFF2-40B4-BE49-F238E27FC236}">
                  <a16:creationId xmlns:a16="http://schemas.microsoft.com/office/drawing/2014/main" xmlns="" id="{93E7940A-B5D6-4A46-82D9-B5D30557881A}"/>
                </a:ext>
              </a:extLst>
            </p:cNvPr>
            <p:cNvSpPr/>
            <p:nvPr/>
          </p:nvSpPr>
          <p:spPr>
            <a:xfrm>
              <a:off x="1727457" y="1429658"/>
              <a:ext cx="2734719" cy="1416813"/>
            </a:xfrm>
            <a:prstGeom prst="roundRect">
              <a:avLst>
                <a:gd name="adj" fmla="val 8175"/>
              </a:avLst>
            </a:prstGeom>
            <a:solidFill>
              <a:srgbClr val="FFC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lnSpc>
                  <a:spcPct val="150000"/>
                </a:lnSpc>
                <a:buClr>
                  <a:srgbClr val="000000"/>
                </a:buClr>
              </a:pPr>
              <a:endParaRPr lang="en-US" altLang="zh-CN" sz="1600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defTabSz="1219170">
                <a:lnSpc>
                  <a:spcPct val="150000"/>
                </a:lnSpc>
                <a:buClr>
                  <a:srgbClr val="000000"/>
                </a:buClr>
              </a:pPr>
              <a:r>
                <a:rPr lang="zh-CN" altLang="en-US" sz="2000" b="1" kern="0" dirty="0">
                  <a:solidFill>
                    <a:schemeClr val="bg1"/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defTabSz="1219170">
                <a:lnSpc>
                  <a:spcPct val="150000"/>
                </a:lnSpc>
                <a:buClr>
                  <a:srgbClr val="000000"/>
                </a:buClr>
              </a:pPr>
              <a:r>
                <a:rPr lang="zh-CN" altLang="en-US" sz="1600" kern="0" dirty="0">
                  <a:solidFill>
                    <a:schemeClr val="bg1"/>
                  </a:solidFill>
                  <a:cs typeface="+mn-ea"/>
                  <a:sym typeface="+mn-lt"/>
                </a:rPr>
                <a:t>请单击此处输入文字内容加以解释说明，可根据自己的需求调整文字的大小或者颜色等属性。</a:t>
              </a:r>
            </a:p>
            <a:p>
              <a:pPr marL="0" marR="0" lvl="0" indent="0" defTabSz="121917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Google Shape;1717;p44">
              <a:extLst>
                <a:ext uri="{FF2B5EF4-FFF2-40B4-BE49-F238E27FC236}">
                  <a16:creationId xmlns:a16="http://schemas.microsoft.com/office/drawing/2014/main" xmlns="" id="{E810B2F0-74BD-45DB-86DE-C17DACDA39D3}"/>
                </a:ext>
              </a:extLst>
            </p:cNvPr>
            <p:cNvSpPr txBox="1"/>
            <p:nvPr/>
          </p:nvSpPr>
          <p:spPr>
            <a:xfrm>
              <a:off x="348916" y="1471315"/>
              <a:ext cx="1727594" cy="133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16600" b="1" i="0" u="none" strike="noStrike" kern="0" cap="none" spc="0" normalizeH="0" baseline="0" noProof="0" dirty="0">
                  <a:ln>
                    <a:noFill/>
                  </a:ln>
                  <a:solidFill>
                    <a:srgbClr val="FFC000"/>
                  </a:solidFill>
                  <a:effectLst/>
                  <a:uLnTx/>
                  <a:uFillTx/>
                  <a:cs typeface="+mn-ea"/>
                  <a:sym typeface="+mn-lt"/>
                </a:rPr>
                <a:t>3</a:t>
              </a:r>
              <a:endParaRPr kumimoji="0" sz="16600" b="1" i="0" u="none" strike="noStrike" kern="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0" name="Google Shape;1714;p44">
            <a:extLst>
              <a:ext uri="{FF2B5EF4-FFF2-40B4-BE49-F238E27FC236}">
                <a16:creationId xmlns:a16="http://schemas.microsoft.com/office/drawing/2014/main" xmlns="" id="{E2F9730E-5C5C-4CED-9798-511AFC649165}"/>
              </a:ext>
            </a:extLst>
          </p:cNvPr>
          <p:cNvGrpSpPr/>
          <p:nvPr/>
        </p:nvGrpSpPr>
        <p:grpSpPr>
          <a:xfrm>
            <a:off x="5886450" y="3808708"/>
            <a:ext cx="5484348" cy="1889084"/>
            <a:chOff x="348916" y="1429658"/>
            <a:chExt cx="4113260" cy="1416813"/>
          </a:xfrm>
        </p:grpSpPr>
        <p:sp>
          <p:nvSpPr>
            <p:cNvPr id="21" name="Google Shape;1716;p44">
              <a:extLst>
                <a:ext uri="{FF2B5EF4-FFF2-40B4-BE49-F238E27FC236}">
                  <a16:creationId xmlns:a16="http://schemas.microsoft.com/office/drawing/2014/main" xmlns="" id="{2B0E5FE0-3354-47DE-89E3-7BD5E3E26B3C}"/>
                </a:ext>
              </a:extLst>
            </p:cNvPr>
            <p:cNvSpPr/>
            <p:nvPr/>
          </p:nvSpPr>
          <p:spPr>
            <a:xfrm>
              <a:off x="1727457" y="1429658"/>
              <a:ext cx="2734719" cy="1416813"/>
            </a:xfrm>
            <a:prstGeom prst="roundRect">
              <a:avLst>
                <a:gd name="adj" fmla="val 8175"/>
              </a:avLst>
            </a:prstGeom>
            <a:solidFill>
              <a:srgbClr val="4D62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lnSpc>
                  <a:spcPct val="150000"/>
                </a:lnSpc>
                <a:buClr>
                  <a:srgbClr val="000000"/>
                </a:buClr>
              </a:pPr>
              <a:endParaRPr lang="en-US" altLang="zh-CN" sz="1600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defTabSz="1219170">
                <a:lnSpc>
                  <a:spcPct val="150000"/>
                </a:lnSpc>
                <a:buClr>
                  <a:srgbClr val="000000"/>
                </a:buClr>
              </a:pPr>
              <a:r>
                <a:rPr lang="zh-CN" altLang="en-US" sz="2000" b="1" kern="0" dirty="0">
                  <a:solidFill>
                    <a:schemeClr val="bg1"/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schemeClr val="bg1"/>
                </a:solidFill>
                <a:cs typeface="+mn-ea"/>
                <a:sym typeface="+mn-lt"/>
              </a:endParaRPr>
            </a:p>
            <a:p>
              <a:pPr defTabSz="1219170">
                <a:lnSpc>
                  <a:spcPct val="150000"/>
                </a:lnSpc>
                <a:buClr>
                  <a:srgbClr val="000000"/>
                </a:buClr>
              </a:pPr>
              <a:r>
                <a:rPr lang="zh-CN" altLang="en-US" sz="1600" kern="0" dirty="0">
                  <a:solidFill>
                    <a:schemeClr val="bg1"/>
                  </a:solidFill>
                  <a:cs typeface="+mn-ea"/>
                  <a:sym typeface="+mn-lt"/>
                </a:rPr>
                <a:t>请单击此处输入文字内容加以解释说明，可根据自己的需求调整文字的大小或者颜色等属性。</a:t>
              </a:r>
            </a:p>
            <a:p>
              <a:pPr marL="0" marR="0" lvl="0" indent="0" defTabSz="121917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endParaRPr kumimoji="0" sz="16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Google Shape;1717;p44">
              <a:extLst>
                <a:ext uri="{FF2B5EF4-FFF2-40B4-BE49-F238E27FC236}">
                  <a16:creationId xmlns:a16="http://schemas.microsoft.com/office/drawing/2014/main" xmlns="" id="{834E2473-AC41-429A-8FB3-B61DC85BC1B3}"/>
                </a:ext>
              </a:extLst>
            </p:cNvPr>
            <p:cNvSpPr txBox="1"/>
            <p:nvPr/>
          </p:nvSpPr>
          <p:spPr>
            <a:xfrm>
              <a:off x="348916" y="1471315"/>
              <a:ext cx="1727594" cy="1333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defTabSz="121917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16600" b="1" i="0" u="none" strike="noStrike" kern="0" cap="none" spc="0" normalizeH="0" baseline="0" noProof="0" dirty="0">
                  <a:ln>
                    <a:noFill/>
                  </a:ln>
                  <a:solidFill>
                    <a:srgbClr val="4D62FD"/>
                  </a:solidFill>
                  <a:effectLst/>
                  <a:uLnTx/>
                  <a:uFillTx/>
                  <a:cs typeface="+mn-ea"/>
                  <a:sym typeface="+mn-lt"/>
                </a:rPr>
                <a:t>4</a:t>
              </a:r>
              <a:endParaRPr kumimoji="0" sz="16600" b="1" i="0" u="none" strike="noStrike" kern="0" cap="none" spc="0" normalizeH="0" baseline="0" noProof="0" dirty="0">
                <a:ln>
                  <a:noFill/>
                </a:ln>
                <a:solidFill>
                  <a:srgbClr val="4D62FD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7382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8B379B6-3C0D-49B6-A593-351E639CB1C0}"/>
              </a:ext>
            </a:extLst>
          </p:cNvPr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79641FDE-71DE-4736-B014-F3F929F8F160}"/>
                </a:ext>
              </a:extLst>
            </p:cNvPr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>
                <a:extLst>
                  <a:ext uri="{FF2B5EF4-FFF2-40B4-BE49-F238E27FC236}">
                    <a16:creationId xmlns:a16="http://schemas.microsoft.com/office/drawing/2014/main" xmlns="" id="{2CBD0275-DF19-4C5C-B8C8-76B381AEA352}"/>
                  </a:ext>
                </a:extLst>
              </p:cNvPr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F5D2C705-6ED6-4B32-AF97-5402E375D0F6}"/>
                  </a:ext>
                </a:extLst>
              </p:cNvPr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43695416-7CF1-4844-A3F0-C6D65F656D5A}"/>
                  </a:ext>
                </a:extLst>
              </p:cNvPr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B07776B7-718F-4D8B-B8A0-A70B9DA92954}"/>
                </a:ext>
              </a:extLst>
            </p:cNvPr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后续工作计划</a:t>
              </a:r>
            </a:p>
          </p:txBody>
        </p:sp>
      </p:grpSp>
      <p:pic>
        <p:nvPicPr>
          <p:cNvPr id="42" name="图片 41">
            <a:extLst>
              <a:ext uri="{FF2B5EF4-FFF2-40B4-BE49-F238E27FC236}">
                <a16:creationId xmlns:a16="http://schemas.microsoft.com/office/drawing/2014/main" xmlns="" id="{0C3BDD8E-4298-4B78-AEAE-0FC4BE50DDF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5448" y="1573620"/>
            <a:ext cx="3300428" cy="4400570"/>
          </a:xfrm>
          <a:prstGeom prst="rect">
            <a:avLst/>
          </a:prstGeom>
          <a:blipFill dpi="0"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28575" cap="flat" cmpd="sng" algn="ctr">
            <a:noFill/>
            <a:prstDash val="solid"/>
            <a:miter lim="800000"/>
          </a:ln>
          <a:effectLst>
            <a:outerShdw blurRad="762000" dist="381000" dir="5400000" sx="90000" sy="90000" algn="ctr" rotWithShape="0">
              <a:prstClr val="black">
                <a:alpha val="15000"/>
              </a:prstClr>
            </a:outerShdw>
          </a:effectLst>
        </p:spPr>
      </p:pic>
      <p:sp>
        <p:nvSpPr>
          <p:cNvPr id="43" name="PA-矩形 4">
            <a:extLst>
              <a:ext uri="{FF2B5EF4-FFF2-40B4-BE49-F238E27FC236}">
                <a16:creationId xmlns:a16="http://schemas.microsoft.com/office/drawing/2014/main" xmlns="" id="{111844BA-4E8E-48A2-B154-367CFC3ED774}"/>
              </a:ext>
            </a:extLst>
          </p:cNvPr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248188" y="1444294"/>
            <a:ext cx="6488645" cy="115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单击添加标题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请您单击此处输入文本内容，可根据自己的需要适当地调整文字的颜色或者大小等属性，可以直接复制粘贴文本内容。</a:t>
            </a:r>
          </a:p>
        </p:txBody>
      </p:sp>
      <p:grpSp>
        <p:nvGrpSpPr>
          <p:cNvPr id="44" name="组合 43">
            <a:extLst>
              <a:ext uri="{FF2B5EF4-FFF2-40B4-BE49-F238E27FC236}">
                <a16:creationId xmlns:a16="http://schemas.microsoft.com/office/drawing/2014/main" xmlns="" id="{1F0502DF-DA61-4099-93D0-C371C17E1C12}"/>
              </a:ext>
            </a:extLst>
          </p:cNvPr>
          <p:cNvGrpSpPr/>
          <p:nvPr/>
        </p:nvGrpSpPr>
        <p:grpSpPr>
          <a:xfrm>
            <a:off x="3698776" y="2745462"/>
            <a:ext cx="8120905" cy="3228729"/>
            <a:chOff x="3124610" y="2947481"/>
            <a:chExt cx="8120905" cy="3228729"/>
          </a:xfrm>
        </p:grpSpPr>
        <p:sp>
          <p:nvSpPr>
            <p:cNvPr id="45" name="矩形 44">
              <a:extLst>
                <a:ext uri="{FF2B5EF4-FFF2-40B4-BE49-F238E27FC236}">
                  <a16:creationId xmlns:a16="http://schemas.microsoft.com/office/drawing/2014/main" xmlns="" id="{3660741F-F7FE-45BC-BCAB-E69F095F3AD4}"/>
                </a:ext>
              </a:extLst>
            </p:cNvPr>
            <p:cNvSpPr/>
            <p:nvPr/>
          </p:nvSpPr>
          <p:spPr>
            <a:xfrm flipH="1">
              <a:off x="3124610" y="2947481"/>
              <a:ext cx="8120905" cy="322872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762000" sx="90000" sy="90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6" name="椭圆 45">
              <a:extLst>
                <a:ext uri="{FF2B5EF4-FFF2-40B4-BE49-F238E27FC236}">
                  <a16:creationId xmlns:a16="http://schemas.microsoft.com/office/drawing/2014/main" xmlns="" id="{EF7A9D72-57AB-43CE-A80E-774779A334C3}"/>
                </a:ext>
              </a:extLst>
            </p:cNvPr>
            <p:cNvSpPr/>
            <p:nvPr/>
          </p:nvSpPr>
          <p:spPr>
            <a:xfrm>
              <a:off x="3424357" y="3276482"/>
              <a:ext cx="141643" cy="141643"/>
            </a:xfrm>
            <a:prstGeom prst="ellipse">
              <a:avLst/>
            </a:prstGeom>
            <a:solidFill>
              <a:schemeClr val="bg1"/>
            </a:solidFill>
            <a:ln w="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47" name="组合 46">
              <a:extLst>
                <a:ext uri="{FF2B5EF4-FFF2-40B4-BE49-F238E27FC236}">
                  <a16:creationId xmlns:a16="http://schemas.microsoft.com/office/drawing/2014/main" xmlns="" id="{D9389AB5-E76B-4E34-8CF0-09BA24865BD8}"/>
                </a:ext>
              </a:extLst>
            </p:cNvPr>
            <p:cNvGrpSpPr/>
            <p:nvPr/>
          </p:nvGrpSpPr>
          <p:grpSpPr>
            <a:xfrm>
              <a:off x="9761840" y="3159356"/>
              <a:ext cx="1285261" cy="1285260"/>
              <a:chOff x="9023905" y="2966852"/>
              <a:chExt cx="1285261" cy="1285260"/>
            </a:xfrm>
          </p:grpSpPr>
          <p:sp>
            <p:nvSpPr>
              <p:cNvPr id="56" name="圆角矩形 1">
                <a:extLst>
                  <a:ext uri="{FF2B5EF4-FFF2-40B4-BE49-F238E27FC236}">
                    <a16:creationId xmlns:a16="http://schemas.microsoft.com/office/drawing/2014/main" xmlns="" id="{13EBF7C9-FBD1-4295-A9C8-E62C78137ED5}"/>
                  </a:ext>
                </a:extLst>
              </p:cNvPr>
              <p:cNvSpPr/>
              <p:nvPr/>
            </p:nvSpPr>
            <p:spPr>
              <a:xfrm>
                <a:off x="9023905" y="2966852"/>
                <a:ext cx="1285261" cy="1285260"/>
              </a:xfrm>
              <a:prstGeom prst="roundRect">
                <a:avLst>
                  <a:gd name="adj" fmla="val 9524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345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7" name="圆角矩形 7">
                <a:extLst>
                  <a:ext uri="{FF2B5EF4-FFF2-40B4-BE49-F238E27FC236}">
                    <a16:creationId xmlns:a16="http://schemas.microsoft.com/office/drawing/2014/main" xmlns="" id="{2ACFA17F-A165-4C19-8AD9-1A578B4AF5CF}"/>
                  </a:ext>
                </a:extLst>
              </p:cNvPr>
              <p:cNvSpPr/>
              <p:nvPr/>
            </p:nvSpPr>
            <p:spPr>
              <a:xfrm>
                <a:off x="9452833" y="3330972"/>
                <a:ext cx="427407" cy="557019"/>
              </a:xfrm>
              <a:custGeom>
                <a:avLst/>
                <a:gdLst>
                  <a:gd name="connsiteX0" fmla="*/ 192241 w 462838"/>
                  <a:gd name="connsiteY0" fmla="*/ 447667 h 603193"/>
                  <a:gd name="connsiteX1" fmla="*/ 350547 w 462838"/>
                  <a:gd name="connsiteY1" fmla="*/ 447667 h 603193"/>
                  <a:gd name="connsiteX2" fmla="*/ 368351 w 462838"/>
                  <a:gd name="connsiteY2" fmla="*/ 465414 h 603193"/>
                  <a:gd name="connsiteX3" fmla="*/ 350547 w 462838"/>
                  <a:gd name="connsiteY3" fmla="*/ 483161 h 603193"/>
                  <a:gd name="connsiteX4" fmla="*/ 192241 w 462838"/>
                  <a:gd name="connsiteY4" fmla="*/ 483161 h 603193"/>
                  <a:gd name="connsiteX5" fmla="*/ 174437 w 462838"/>
                  <a:gd name="connsiteY5" fmla="*/ 465414 h 603193"/>
                  <a:gd name="connsiteX6" fmla="*/ 192241 w 462838"/>
                  <a:gd name="connsiteY6" fmla="*/ 447667 h 603193"/>
                  <a:gd name="connsiteX7" fmla="*/ 130898 w 462838"/>
                  <a:gd name="connsiteY7" fmla="*/ 446891 h 603193"/>
                  <a:gd name="connsiteX8" fmla="*/ 149527 w 462838"/>
                  <a:gd name="connsiteY8" fmla="*/ 465485 h 603193"/>
                  <a:gd name="connsiteX9" fmla="*/ 130898 w 462838"/>
                  <a:gd name="connsiteY9" fmla="*/ 484079 h 603193"/>
                  <a:gd name="connsiteX10" fmla="*/ 112269 w 462838"/>
                  <a:gd name="connsiteY10" fmla="*/ 465485 h 603193"/>
                  <a:gd name="connsiteX11" fmla="*/ 130898 w 462838"/>
                  <a:gd name="connsiteY11" fmla="*/ 446891 h 603193"/>
                  <a:gd name="connsiteX12" fmla="*/ 192241 w 462838"/>
                  <a:gd name="connsiteY12" fmla="*/ 350922 h 603193"/>
                  <a:gd name="connsiteX13" fmla="*/ 350547 w 462838"/>
                  <a:gd name="connsiteY13" fmla="*/ 350922 h 603193"/>
                  <a:gd name="connsiteX14" fmla="*/ 368351 w 462838"/>
                  <a:gd name="connsiteY14" fmla="*/ 368705 h 603193"/>
                  <a:gd name="connsiteX15" fmla="*/ 350547 w 462838"/>
                  <a:gd name="connsiteY15" fmla="*/ 386487 h 603193"/>
                  <a:gd name="connsiteX16" fmla="*/ 192241 w 462838"/>
                  <a:gd name="connsiteY16" fmla="*/ 386487 h 603193"/>
                  <a:gd name="connsiteX17" fmla="*/ 174437 w 462838"/>
                  <a:gd name="connsiteY17" fmla="*/ 368705 h 603193"/>
                  <a:gd name="connsiteX18" fmla="*/ 192241 w 462838"/>
                  <a:gd name="connsiteY18" fmla="*/ 350922 h 603193"/>
                  <a:gd name="connsiteX19" fmla="*/ 130898 w 462838"/>
                  <a:gd name="connsiteY19" fmla="*/ 350145 h 603193"/>
                  <a:gd name="connsiteX20" fmla="*/ 149527 w 462838"/>
                  <a:gd name="connsiteY20" fmla="*/ 368669 h 603193"/>
                  <a:gd name="connsiteX21" fmla="*/ 130898 w 462838"/>
                  <a:gd name="connsiteY21" fmla="*/ 387193 h 603193"/>
                  <a:gd name="connsiteX22" fmla="*/ 112269 w 462838"/>
                  <a:gd name="connsiteY22" fmla="*/ 368669 h 603193"/>
                  <a:gd name="connsiteX23" fmla="*/ 130898 w 462838"/>
                  <a:gd name="connsiteY23" fmla="*/ 350145 h 603193"/>
                  <a:gd name="connsiteX24" fmla="*/ 192241 w 462838"/>
                  <a:gd name="connsiteY24" fmla="*/ 254177 h 603193"/>
                  <a:gd name="connsiteX25" fmla="*/ 350547 w 462838"/>
                  <a:gd name="connsiteY25" fmla="*/ 254177 h 603193"/>
                  <a:gd name="connsiteX26" fmla="*/ 368351 w 462838"/>
                  <a:gd name="connsiteY26" fmla="*/ 271960 h 603193"/>
                  <a:gd name="connsiteX27" fmla="*/ 350547 w 462838"/>
                  <a:gd name="connsiteY27" fmla="*/ 289742 h 603193"/>
                  <a:gd name="connsiteX28" fmla="*/ 192241 w 462838"/>
                  <a:gd name="connsiteY28" fmla="*/ 289742 h 603193"/>
                  <a:gd name="connsiteX29" fmla="*/ 174437 w 462838"/>
                  <a:gd name="connsiteY29" fmla="*/ 271960 h 603193"/>
                  <a:gd name="connsiteX30" fmla="*/ 192241 w 462838"/>
                  <a:gd name="connsiteY30" fmla="*/ 254177 h 603193"/>
                  <a:gd name="connsiteX31" fmla="*/ 130898 w 462838"/>
                  <a:gd name="connsiteY31" fmla="*/ 253471 h 603193"/>
                  <a:gd name="connsiteX32" fmla="*/ 149527 w 462838"/>
                  <a:gd name="connsiteY32" fmla="*/ 271959 h 603193"/>
                  <a:gd name="connsiteX33" fmla="*/ 130898 w 462838"/>
                  <a:gd name="connsiteY33" fmla="*/ 290447 h 603193"/>
                  <a:gd name="connsiteX34" fmla="*/ 112269 w 462838"/>
                  <a:gd name="connsiteY34" fmla="*/ 271959 h 603193"/>
                  <a:gd name="connsiteX35" fmla="*/ 130898 w 462838"/>
                  <a:gd name="connsiteY35" fmla="*/ 253471 h 603193"/>
                  <a:gd name="connsiteX36" fmla="*/ 324432 w 462838"/>
                  <a:gd name="connsiteY36" fmla="*/ 56735 h 603193"/>
                  <a:gd name="connsiteX37" fmla="*/ 324432 w 462838"/>
                  <a:gd name="connsiteY37" fmla="*/ 138207 h 603193"/>
                  <a:gd name="connsiteX38" fmla="*/ 406022 w 462838"/>
                  <a:gd name="connsiteY38" fmla="*/ 138207 h 603193"/>
                  <a:gd name="connsiteX39" fmla="*/ 35603 w 462838"/>
                  <a:gd name="connsiteY39" fmla="*/ 35552 h 603193"/>
                  <a:gd name="connsiteX40" fmla="*/ 35603 w 462838"/>
                  <a:gd name="connsiteY40" fmla="*/ 567642 h 603193"/>
                  <a:gd name="connsiteX41" fmla="*/ 427235 w 462838"/>
                  <a:gd name="connsiteY41" fmla="*/ 567642 h 603193"/>
                  <a:gd name="connsiteX42" fmla="*/ 427235 w 462838"/>
                  <a:gd name="connsiteY42" fmla="*/ 173759 h 603193"/>
                  <a:gd name="connsiteX43" fmla="*/ 306630 w 462838"/>
                  <a:gd name="connsiteY43" fmla="*/ 173759 h 603193"/>
                  <a:gd name="connsiteX44" fmla="*/ 288829 w 462838"/>
                  <a:gd name="connsiteY44" fmla="*/ 155983 h 603193"/>
                  <a:gd name="connsiteX45" fmla="*/ 288829 w 462838"/>
                  <a:gd name="connsiteY45" fmla="*/ 35552 h 603193"/>
                  <a:gd name="connsiteX46" fmla="*/ 17802 w 462838"/>
                  <a:gd name="connsiteY46" fmla="*/ 0 h 603193"/>
                  <a:gd name="connsiteX47" fmla="*/ 310636 w 462838"/>
                  <a:gd name="connsiteY47" fmla="*/ 0 h 603193"/>
                  <a:gd name="connsiteX48" fmla="*/ 323245 w 462838"/>
                  <a:gd name="connsiteY48" fmla="*/ 5185 h 603193"/>
                  <a:gd name="connsiteX49" fmla="*/ 457646 w 462838"/>
                  <a:gd name="connsiteY49" fmla="*/ 139540 h 603193"/>
                  <a:gd name="connsiteX50" fmla="*/ 462838 w 462838"/>
                  <a:gd name="connsiteY50" fmla="*/ 151984 h 603193"/>
                  <a:gd name="connsiteX51" fmla="*/ 462838 w 462838"/>
                  <a:gd name="connsiteY51" fmla="*/ 585417 h 603193"/>
                  <a:gd name="connsiteX52" fmla="*/ 445037 w 462838"/>
                  <a:gd name="connsiteY52" fmla="*/ 603193 h 603193"/>
                  <a:gd name="connsiteX53" fmla="*/ 17802 w 462838"/>
                  <a:gd name="connsiteY53" fmla="*/ 603193 h 603193"/>
                  <a:gd name="connsiteX54" fmla="*/ 0 w 462838"/>
                  <a:gd name="connsiteY54" fmla="*/ 585417 h 603193"/>
                  <a:gd name="connsiteX55" fmla="*/ 0 w 462838"/>
                  <a:gd name="connsiteY55" fmla="*/ 17776 h 603193"/>
                  <a:gd name="connsiteX56" fmla="*/ 17802 w 462838"/>
                  <a:gd name="connsiteY56" fmla="*/ 0 h 603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462838" h="603193">
                    <a:moveTo>
                      <a:pt x="192241" y="447667"/>
                    </a:moveTo>
                    <a:lnTo>
                      <a:pt x="350547" y="447667"/>
                    </a:lnTo>
                    <a:cubicBezTo>
                      <a:pt x="360339" y="447667"/>
                      <a:pt x="368351" y="455653"/>
                      <a:pt x="368351" y="465414"/>
                    </a:cubicBezTo>
                    <a:cubicBezTo>
                      <a:pt x="368351" y="475323"/>
                      <a:pt x="360339" y="483161"/>
                      <a:pt x="350547" y="483161"/>
                    </a:cubicBezTo>
                    <a:lnTo>
                      <a:pt x="192241" y="483161"/>
                    </a:lnTo>
                    <a:cubicBezTo>
                      <a:pt x="182449" y="483161"/>
                      <a:pt x="174437" y="475323"/>
                      <a:pt x="174437" y="465414"/>
                    </a:cubicBezTo>
                    <a:cubicBezTo>
                      <a:pt x="174437" y="455653"/>
                      <a:pt x="182449" y="447667"/>
                      <a:pt x="192241" y="447667"/>
                    </a:cubicBezTo>
                    <a:close/>
                    <a:moveTo>
                      <a:pt x="130898" y="446891"/>
                    </a:moveTo>
                    <a:cubicBezTo>
                      <a:pt x="141187" y="446891"/>
                      <a:pt x="149527" y="455216"/>
                      <a:pt x="149527" y="465485"/>
                    </a:cubicBezTo>
                    <a:cubicBezTo>
                      <a:pt x="149527" y="475754"/>
                      <a:pt x="141187" y="484079"/>
                      <a:pt x="130898" y="484079"/>
                    </a:cubicBezTo>
                    <a:cubicBezTo>
                      <a:pt x="120609" y="484079"/>
                      <a:pt x="112269" y="475754"/>
                      <a:pt x="112269" y="465485"/>
                    </a:cubicBezTo>
                    <a:cubicBezTo>
                      <a:pt x="112269" y="455216"/>
                      <a:pt x="120609" y="446891"/>
                      <a:pt x="130898" y="446891"/>
                    </a:cubicBezTo>
                    <a:close/>
                    <a:moveTo>
                      <a:pt x="192241" y="350922"/>
                    </a:moveTo>
                    <a:lnTo>
                      <a:pt x="350547" y="350922"/>
                    </a:lnTo>
                    <a:cubicBezTo>
                      <a:pt x="360339" y="350922"/>
                      <a:pt x="368351" y="358924"/>
                      <a:pt x="368351" y="368705"/>
                    </a:cubicBezTo>
                    <a:cubicBezTo>
                      <a:pt x="368351" y="378485"/>
                      <a:pt x="360339" y="386487"/>
                      <a:pt x="350547" y="386487"/>
                    </a:cubicBezTo>
                    <a:lnTo>
                      <a:pt x="192241" y="386487"/>
                    </a:lnTo>
                    <a:cubicBezTo>
                      <a:pt x="182449" y="386487"/>
                      <a:pt x="174437" y="378485"/>
                      <a:pt x="174437" y="368705"/>
                    </a:cubicBezTo>
                    <a:cubicBezTo>
                      <a:pt x="174437" y="358924"/>
                      <a:pt x="182449" y="350922"/>
                      <a:pt x="192241" y="350922"/>
                    </a:cubicBezTo>
                    <a:close/>
                    <a:moveTo>
                      <a:pt x="130898" y="350145"/>
                    </a:moveTo>
                    <a:cubicBezTo>
                      <a:pt x="141187" y="350145"/>
                      <a:pt x="149527" y="358438"/>
                      <a:pt x="149527" y="368669"/>
                    </a:cubicBezTo>
                    <a:cubicBezTo>
                      <a:pt x="149527" y="378900"/>
                      <a:pt x="141187" y="387193"/>
                      <a:pt x="130898" y="387193"/>
                    </a:cubicBezTo>
                    <a:cubicBezTo>
                      <a:pt x="120609" y="387193"/>
                      <a:pt x="112269" y="378900"/>
                      <a:pt x="112269" y="368669"/>
                    </a:cubicBezTo>
                    <a:cubicBezTo>
                      <a:pt x="112269" y="358438"/>
                      <a:pt x="120609" y="350145"/>
                      <a:pt x="130898" y="350145"/>
                    </a:cubicBezTo>
                    <a:close/>
                    <a:moveTo>
                      <a:pt x="192241" y="254177"/>
                    </a:moveTo>
                    <a:lnTo>
                      <a:pt x="350547" y="254177"/>
                    </a:lnTo>
                    <a:cubicBezTo>
                      <a:pt x="360339" y="254177"/>
                      <a:pt x="368351" y="262179"/>
                      <a:pt x="368351" y="271960"/>
                    </a:cubicBezTo>
                    <a:cubicBezTo>
                      <a:pt x="368351" y="281740"/>
                      <a:pt x="360339" y="289742"/>
                      <a:pt x="350547" y="289742"/>
                    </a:cubicBezTo>
                    <a:lnTo>
                      <a:pt x="192241" y="289742"/>
                    </a:lnTo>
                    <a:cubicBezTo>
                      <a:pt x="182449" y="289742"/>
                      <a:pt x="174437" y="281740"/>
                      <a:pt x="174437" y="271960"/>
                    </a:cubicBezTo>
                    <a:cubicBezTo>
                      <a:pt x="174437" y="262179"/>
                      <a:pt x="182449" y="254177"/>
                      <a:pt x="192241" y="254177"/>
                    </a:cubicBezTo>
                    <a:close/>
                    <a:moveTo>
                      <a:pt x="130898" y="253471"/>
                    </a:moveTo>
                    <a:cubicBezTo>
                      <a:pt x="141187" y="253471"/>
                      <a:pt x="149527" y="261748"/>
                      <a:pt x="149527" y="271959"/>
                    </a:cubicBezTo>
                    <a:cubicBezTo>
                      <a:pt x="149527" y="282170"/>
                      <a:pt x="141187" y="290447"/>
                      <a:pt x="130898" y="290447"/>
                    </a:cubicBezTo>
                    <a:cubicBezTo>
                      <a:pt x="120609" y="290447"/>
                      <a:pt x="112269" y="282170"/>
                      <a:pt x="112269" y="271959"/>
                    </a:cubicBezTo>
                    <a:cubicBezTo>
                      <a:pt x="112269" y="261748"/>
                      <a:pt x="120609" y="253471"/>
                      <a:pt x="130898" y="253471"/>
                    </a:cubicBezTo>
                    <a:close/>
                    <a:moveTo>
                      <a:pt x="324432" y="56735"/>
                    </a:moveTo>
                    <a:lnTo>
                      <a:pt x="324432" y="138207"/>
                    </a:lnTo>
                    <a:lnTo>
                      <a:pt x="406022" y="138207"/>
                    </a:lnTo>
                    <a:close/>
                    <a:moveTo>
                      <a:pt x="35603" y="35552"/>
                    </a:moveTo>
                    <a:lnTo>
                      <a:pt x="35603" y="567642"/>
                    </a:lnTo>
                    <a:lnTo>
                      <a:pt x="427235" y="567642"/>
                    </a:lnTo>
                    <a:lnTo>
                      <a:pt x="427235" y="173759"/>
                    </a:lnTo>
                    <a:lnTo>
                      <a:pt x="306630" y="173759"/>
                    </a:lnTo>
                    <a:cubicBezTo>
                      <a:pt x="296840" y="173759"/>
                      <a:pt x="288829" y="165760"/>
                      <a:pt x="288829" y="155983"/>
                    </a:cubicBezTo>
                    <a:lnTo>
                      <a:pt x="288829" y="35552"/>
                    </a:lnTo>
                    <a:close/>
                    <a:moveTo>
                      <a:pt x="17802" y="0"/>
                    </a:moveTo>
                    <a:lnTo>
                      <a:pt x="310636" y="0"/>
                    </a:lnTo>
                    <a:cubicBezTo>
                      <a:pt x="315383" y="0"/>
                      <a:pt x="319833" y="1926"/>
                      <a:pt x="323245" y="5185"/>
                    </a:cubicBezTo>
                    <a:lnTo>
                      <a:pt x="457646" y="139540"/>
                    </a:lnTo>
                    <a:cubicBezTo>
                      <a:pt x="460910" y="142799"/>
                      <a:pt x="462838" y="147391"/>
                      <a:pt x="462838" y="151984"/>
                    </a:cubicBezTo>
                    <a:lnTo>
                      <a:pt x="462838" y="585417"/>
                    </a:lnTo>
                    <a:cubicBezTo>
                      <a:pt x="462838" y="595194"/>
                      <a:pt x="454827" y="603193"/>
                      <a:pt x="445037" y="603193"/>
                    </a:cubicBezTo>
                    <a:lnTo>
                      <a:pt x="17802" y="603193"/>
                    </a:lnTo>
                    <a:cubicBezTo>
                      <a:pt x="8011" y="603193"/>
                      <a:pt x="0" y="595194"/>
                      <a:pt x="0" y="585417"/>
                    </a:cubicBezTo>
                    <a:lnTo>
                      <a:pt x="0" y="17776"/>
                    </a:lnTo>
                    <a:cubicBezTo>
                      <a:pt x="0" y="7999"/>
                      <a:pt x="8011" y="0"/>
                      <a:pt x="17802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345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grpSp>
          <p:nvGrpSpPr>
            <p:cNvPr id="48" name="组合 47">
              <a:extLst>
                <a:ext uri="{FF2B5EF4-FFF2-40B4-BE49-F238E27FC236}">
                  <a16:creationId xmlns:a16="http://schemas.microsoft.com/office/drawing/2014/main" xmlns="" id="{68358732-C5BD-455C-A14C-500208DD014F}"/>
                </a:ext>
              </a:extLst>
            </p:cNvPr>
            <p:cNvGrpSpPr/>
            <p:nvPr/>
          </p:nvGrpSpPr>
          <p:grpSpPr>
            <a:xfrm>
              <a:off x="9747577" y="4665212"/>
              <a:ext cx="1285261" cy="1285260"/>
              <a:chOff x="9009642" y="4472708"/>
              <a:chExt cx="1285261" cy="1285260"/>
            </a:xfrm>
          </p:grpSpPr>
          <p:sp>
            <p:nvSpPr>
              <p:cNvPr id="54" name="圆角矩形 2">
                <a:extLst>
                  <a:ext uri="{FF2B5EF4-FFF2-40B4-BE49-F238E27FC236}">
                    <a16:creationId xmlns:a16="http://schemas.microsoft.com/office/drawing/2014/main" xmlns="" id="{0997F221-FC5C-4BA9-BBB9-B07212531847}"/>
                  </a:ext>
                </a:extLst>
              </p:cNvPr>
              <p:cNvSpPr/>
              <p:nvPr/>
            </p:nvSpPr>
            <p:spPr>
              <a:xfrm>
                <a:off x="9009642" y="4472708"/>
                <a:ext cx="1285261" cy="1285260"/>
              </a:xfrm>
              <a:prstGeom prst="roundRect">
                <a:avLst>
                  <a:gd name="adj" fmla="val 9524"/>
                </a:avLst>
              </a:prstGeom>
              <a:solidFill>
                <a:srgbClr val="4D62FD"/>
              </a:solidFill>
              <a:ln w="0" cap="flat" cmpd="sng" algn="ctr">
                <a:noFill/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5" name="圆角矩形 8">
                <a:extLst>
                  <a:ext uri="{FF2B5EF4-FFF2-40B4-BE49-F238E27FC236}">
                    <a16:creationId xmlns:a16="http://schemas.microsoft.com/office/drawing/2014/main" xmlns="" id="{DA23375F-3A13-4EF8-BBAE-224EEC38B662}"/>
                  </a:ext>
                </a:extLst>
              </p:cNvPr>
              <p:cNvSpPr/>
              <p:nvPr/>
            </p:nvSpPr>
            <p:spPr>
              <a:xfrm>
                <a:off x="9373764" y="4837351"/>
                <a:ext cx="557018" cy="555973"/>
              </a:xfrm>
              <a:custGeom>
                <a:avLst/>
                <a:gdLst>
                  <a:gd name="connsiteX0" fmla="*/ 278663 w 601358"/>
                  <a:gd name="connsiteY0" fmla="*/ 227291 h 600230"/>
                  <a:gd name="connsiteX1" fmla="*/ 321097 w 601358"/>
                  <a:gd name="connsiteY1" fmla="*/ 237836 h 600230"/>
                  <a:gd name="connsiteX2" fmla="*/ 278077 w 601358"/>
                  <a:gd name="connsiteY2" fmla="*/ 280600 h 600230"/>
                  <a:gd name="connsiteX3" fmla="*/ 237207 w 601358"/>
                  <a:gd name="connsiteY3" fmla="*/ 321998 h 600230"/>
                  <a:gd name="connsiteX4" fmla="*/ 278663 w 601358"/>
                  <a:gd name="connsiteY4" fmla="*/ 363591 h 600230"/>
                  <a:gd name="connsiteX5" fmla="*/ 320119 w 601358"/>
                  <a:gd name="connsiteY5" fmla="*/ 322779 h 600230"/>
                  <a:gd name="connsiteX6" fmla="*/ 363139 w 601358"/>
                  <a:gd name="connsiteY6" fmla="*/ 279819 h 600230"/>
                  <a:gd name="connsiteX7" fmla="*/ 373503 w 601358"/>
                  <a:gd name="connsiteY7" fmla="*/ 321998 h 600230"/>
                  <a:gd name="connsiteX8" fmla="*/ 278663 w 601358"/>
                  <a:gd name="connsiteY8" fmla="*/ 416900 h 600230"/>
                  <a:gd name="connsiteX9" fmla="*/ 183823 w 601358"/>
                  <a:gd name="connsiteY9" fmla="*/ 321998 h 600230"/>
                  <a:gd name="connsiteX10" fmla="*/ 278663 w 601358"/>
                  <a:gd name="connsiteY10" fmla="*/ 227291 h 600230"/>
                  <a:gd name="connsiteX11" fmla="*/ 278663 w 601358"/>
                  <a:gd name="connsiteY11" fmla="*/ 135486 h 600230"/>
                  <a:gd name="connsiteX12" fmla="*/ 387996 w 601358"/>
                  <a:gd name="connsiteY12" fmla="*/ 171031 h 600230"/>
                  <a:gd name="connsiteX13" fmla="*/ 349466 w 601358"/>
                  <a:gd name="connsiteY13" fmla="*/ 209310 h 600230"/>
                  <a:gd name="connsiteX14" fmla="*/ 278663 w 601358"/>
                  <a:gd name="connsiteY14" fmla="*/ 188803 h 600230"/>
                  <a:gd name="connsiteX15" fmla="*/ 145271 w 601358"/>
                  <a:gd name="connsiteY15" fmla="*/ 321999 h 600230"/>
                  <a:gd name="connsiteX16" fmla="*/ 278663 w 601358"/>
                  <a:gd name="connsiteY16" fmla="*/ 455390 h 600230"/>
                  <a:gd name="connsiteX17" fmla="*/ 412249 w 601358"/>
                  <a:gd name="connsiteY17" fmla="*/ 321999 h 600230"/>
                  <a:gd name="connsiteX18" fmla="*/ 391517 w 601358"/>
                  <a:gd name="connsiteY18" fmla="*/ 251300 h 600230"/>
                  <a:gd name="connsiteX19" fmla="*/ 430048 w 601358"/>
                  <a:gd name="connsiteY19" fmla="*/ 213021 h 600230"/>
                  <a:gd name="connsiteX20" fmla="*/ 465449 w 601358"/>
                  <a:gd name="connsiteY20" fmla="*/ 321999 h 600230"/>
                  <a:gd name="connsiteX21" fmla="*/ 278663 w 601358"/>
                  <a:gd name="connsiteY21" fmla="*/ 508707 h 600230"/>
                  <a:gd name="connsiteX22" fmla="*/ 91876 w 601358"/>
                  <a:gd name="connsiteY22" fmla="*/ 321999 h 600230"/>
                  <a:gd name="connsiteX23" fmla="*/ 278663 w 601358"/>
                  <a:gd name="connsiteY23" fmla="*/ 135486 h 600230"/>
                  <a:gd name="connsiteX24" fmla="*/ 278671 w 601358"/>
                  <a:gd name="connsiteY24" fmla="*/ 43751 h 600230"/>
                  <a:gd name="connsiteX25" fmla="*/ 453500 w 601358"/>
                  <a:gd name="connsiteY25" fmla="*/ 105647 h 600230"/>
                  <a:gd name="connsiteX26" fmla="*/ 415366 w 601358"/>
                  <a:gd name="connsiteY26" fmla="*/ 143527 h 600230"/>
                  <a:gd name="connsiteX27" fmla="*/ 278671 w 601358"/>
                  <a:gd name="connsiteY27" fmla="*/ 97056 h 600230"/>
                  <a:gd name="connsiteX28" fmla="*/ 53387 w 601358"/>
                  <a:gd name="connsiteY28" fmla="*/ 321991 h 600230"/>
                  <a:gd name="connsiteX29" fmla="*/ 278671 w 601358"/>
                  <a:gd name="connsiteY29" fmla="*/ 547120 h 600230"/>
                  <a:gd name="connsiteX30" fmla="*/ 504150 w 601358"/>
                  <a:gd name="connsiteY30" fmla="*/ 321991 h 600230"/>
                  <a:gd name="connsiteX31" fmla="*/ 457411 w 601358"/>
                  <a:gd name="connsiteY31" fmla="*/ 185507 h 600230"/>
                  <a:gd name="connsiteX32" fmla="*/ 495545 w 601358"/>
                  <a:gd name="connsiteY32" fmla="*/ 147627 h 600230"/>
                  <a:gd name="connsiteX33" fmla="*/ 557537 w 601358"/>
                  <a:gd name="connsiteY33" fmla="*/ 321991 h 600230"/>
                  <a:gd name="connsiteX34" fmla="*/ 278671 w 601358"/>
                  <a:gd name="connsiteY34" fmla="*/ 600230 h 600230"/>
                  <a:gd name="connsiteX35" fmla="*/ 0 w 601358"/>
                  <a:gd name="connsiteY35" fmla="*/ 321991 h 600230"/>
                  <a:gd name="connsiteX36" fmla="*/ 278671 w 601358"/>
                  <a:gd name="connsiteY36" fmla="*/ 43751 h 600230"/>
                  <a:gd name="connsiteX37" fmla="*/ 531345 w 601358"/>
                  <a:gd name="connsiteY37" fmla="*/ 0 h 600230"/>
                  <a:gd name="connsiteX38" fmla="*/ 549142 w 601358"/>
                  <a:gd name="connsiteY38" fmla="*/ 17770 h 600230"/>
                  <a:gd name="connsiteX39" fmla="*/ 549142 w 601358"/>
                  <a:gd name="connsiteY39" fmla="*/ 52138 h 600230"/>
                  <a:gd name="connsiteX40" fmla="*/ 583562 w 601358"/>
                  <a:gd name="connsiteY40" fmla="*/ 52138 h 600230"/>
                  <a:gd name="connsiteX41" fmla="*/ 601358 w 601358"/>
                  <a:gd name="connsiteY41" fmla="*/ 69907 h 600230"/>
                  <a:gd name="connsiteX42" fmla="*/ 583562 w 601358"/>
                  <a:gd name="connsiteY42" fmla="*/ 87677 h 600230"/>
                  <a:gd name="connsiteX43" fmla="*/ 538777 w 601358"/>
                  <a:gd name="connsiteY43" fmla="*/ 87677 h 600230"/>
                  <a:gd name="connsiteX44" fmla="*/ 522936 w 601358"/>
                  <a:gd name="connsiteY44" fmla="*/ 103299 h 600230"/>
                  <a:gd name="connsiteX45" fmla="*/ 531150 w 601358"/>
                  <a:gd name="connsiteY45" fmla="*/ 103299 h 600230"/>
                  <a:gd name="connsiteX46" fmla="*/ 548946 w 601358"/>
                  <a:gd name="connsiteY46" fmla="*/ 121069 h 600230"/>
                  <a:gd name="connsiteX47" fmla="*/ 531150 w 601358"/>
                  <a:gd name="connsiteY47" fmla="*/ 138838 h 600230"/>
                  <a:gd name="connsiteX48" fmla="*/ 487343 w 601358"/>
                  <a:gd name="connsiteY48" fmla="*/ 138838 h 600230"/>
                  <a:gd name="connsiteX49" fmla="*/ 291385 w 601358"/>
                  <a:gd name="connsiteY49" fmla="*/ 334696 h 600230"/>
                  <a:gd name="connsiteX50" fmla="*/ 278673 w 601358"/>
                  <a:gd name="connsiteY50" fmla="*/ 339773 h 600230"/>
                  <a:gd name="connsiteX51" fmla="*/ 266157 w 601358"/>
                  <a:gd name="connsiteY51" fmla="*/ 334696 h 600230"/>
                  <a:gd name="connsiteX52" fmla="*/ 266157 w 601358"/>
                  <a:gd name="connsiteY52" fmla="*/ 309506 h 600230"/>
                  <a:gd name="connsiteX53" fmla="*/ 461332 w 601358"/>
                  <a:gd name="connsiteY53" fmla="*/ 114625 h 600230"/>
                  <a:gd name="connsiteX54" fmla="*/ 461332 w 601358"/>
                  <a:gd name="connsiteY54" fmla="*/ 69126 h 600230"/>
                  <a:gd name="connsiteX55" fmla="*/ 479129 w 601358"/>
                  <a:gd name="connsiteY55" fmla="*/ 51356 h 600230"/>
                  <a:gd name="connsiteX56" fmla="*/ 496926 w 601358"/>
                  <a:gd name="connsiteY56" fmla="*/ 69126 h 600230"/>
                  <a:gd name="connsiteX57" fmla="*/ 496926 w 601358"/>
                  <a:gd name="connsiteY57" fmla="*/ 79085 h 600230"/>
                  <a:gd name="connsiteX58" fmla="*/ 513549 w 601358"/>
                  <a:gd name="connsiteY58" fmla="*/ 62487 h 600230"/>
                  <a:gd name="connsiteX59" fmla="*/ 513549 w 601358"/>
                  <a:gd name="connsiteY59" fmla="*/ 17770 h 600230"/>
                  <a:gd name="connsiteX60" fmla="*/ 531345 w 601358"/>
                  <a:gd name="connsiteY60" fmla="*/ 0 h 6002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</a:cxnLst>
                <a:rect l="l" t="t" r="r" b="b"/>
                <a:pathLst>
                  <a:path w="601358" h="600230">
                    <a:moveTo>
                      <a:pt x="278663" y="227291"/>
                    </a:moveTo>
                    <a:cubicBezTo>
                      <a:pt x="293916" y="227291"/>
                      <a:pt x="308191" y="231392"/>
                      <a:pt x="321097" y="237836"/>
                    </a:cubicBezTo>
                    <a:lnTo>
                      <a:pt x="278077" y="280600"/>
                    </a:lnTo>
                    <a:cubicBezTo>
                      <a:pt x="255393" y="280991"/>
                      <a:pt x="237207" y="299346"/>
                      <a:pt x="237207" y="321998"/>
                    </a:cubicBezTo>
                    <a:cubicBezTo>
                      <a:pt x="237207" y="344845"/>
                      <a:pt x="255784" y="363591"/>
                      <a:pt x="278663" y="363591"/>
                    </a:cubicBezTo>
                    <a:cubicBezTo>
                      <a:pt x="301347" y="363591"/>
                      <a:pt x="319728" y="345235"/>
                      <a:pt x="320119" y="322779"/>
                    </a:cubicBezTo>
                    <a:lnTo>
                      <a:pt x="363139" y="279819"/>
                    </a:lnTo>
                    <a:cubicBezTo>
                      <a:pt x="369592" y="292512"/>
                      <a:pt x="373503" y="306767"/>
                      <a:pt x="373503" y="321998"/>
                    </a:cubicBezTo>
                    <a:cubicBezTo>
                      <a:pt x="373503" y="374331"/>
                      <a:pt x="331070" y="416900"/>
                      <a:pt x="278663" y="416900"/>
                    </a:cubicBezTo>
                    <a:cubicBezTo>
                      <a:pt x="226452" y="416900"/>
                      <a:pt x="183823" y="374331"/>
                      <a:pt x="183823" y="321998"/>
                    </a:cubicBezTo>
                    <a:cubicBezTo>
                      <a:pt x="183823" y="269860"/>
                      <a:pt x="226452" y="227291"/>
                      <a:pt x="278663" y="227291"/>
                    </a:cubicBezTo>
                    <a:close/>
                    <a:moveTo>
                      <a:pt x="278663" y="135486"/>
                    </a:moveTo>
                    <a:cubicBezTo>
                      <a:pt x="319541" y="135486"/>
                      <a:pt x="357094" y="148766"/>
                      <a:pt x="387996" y="171031"/>
                    </a:cubicBezTo>
                    <a:lnTo>
                      <a:pt x="349466" y="209310"/>
                    </a:lnTo>
                    <a:cubicBezTo>
                      <a:pt x="328929" y="196420"/>
                      <a:pt x="304676" y="188803"/>
                      <a:pt x="278663" y="188803"/>
                    </a:cubicBezTo>
                    <a:cubicBezTo>
                      <a:pt x="205121" y="188803"/>
                      <a:pt x="145271" y="248566"/>
                      <a:pt x="145271" y="321999"/>
                    </a:cubicBezTo>
                    <a:cubicBezTo>
                      <a:pt x="145271" y="395432"/>
                      <a:pt x="205121" y="455390"/>
                      <a:pt x="278663" y="455390"/>
                    </a:cubicBezTo>
                    <a:cubicBezTo>
                      <a:pt x="352204" y="455390"/>
                      <a:pt x="412249" y="395627"/>
                      <a:pt x="412249" y="321999"/>
                    </a:cubicBezTo>
                    <a:cubicBezTo>
                      <a:pt x="412249" y="296024"/>
                      <a:pt x="404621" y="271806"/>
                      <a:pt x="391517" y="251300"/>
                    </a:cubicBezTo>
                    <a:lnTo>
                      <a:pt x="430048" y="213021"/>
                    </a:lnTo>
                    <a:cubicBezTo>
                      <a:pt x="452345" y="243683"/>
                      <a:pt x="465449" y="281376"/>
                      <a:pt x="465449" y="321999"/>
                    </a:cubicBezTo>
                    <a:cubicBezTo>
                      <a:pt x="465449" y="424923"/>
                      <a:pt x="381738" y="508707"/>
                      <a:pt x="278663" y="508707"/>
                    </a:cubicBezTo>
                    <a:cubicBezTo>
                      <a:pt x="175587" y="508707"/>
                      <a:pt x="91876" y="424923"/>
                      <a:pt x="91876" y="321999"/>
                    </a:cubicBezTo>
                    <a:cubicBezTo>
                      <a:pt x="91876" y="219270"/>
                      <a:pt x="175587" y="135486"/>
                      <a:pt x="278663" y="135486"/>
                    </a:cubicBezTo>
                    <a:close/>
                    <a:moveTo>
                      <a:pt x="278671" y="43751"/>
                    </a:moveTo>
                    <a:cubicBezTo>
                      <a:pt x="344770" y="43751"/>
                      <a:pt x="405588" y="66986"/>
                      <a:pt x="453500" y="105647"/>
                    </a:cubicBezTo>
                    <a:lnTo>
                      <a:pt x="415366" y="143527"/>
                    </a:lnTo>
                    <a:cubicBezTo>
                      <a:pt x="377428" y="114629"/>
                      <a:pt x="330103" y="97056"/>
                      <a:pt x="278671" y="97056"/>
                    </a:cubicBezTo>
                    <a:cubicBezTo>
                      <a:pt x="154491" y="97056"/>
                      <a:pt x="53387" y="198003"/>
                      <a:pt x="53387" y="321991"/>
                    </a:cubicBezTo>
                    <a:cubicBezTo>
                      <a:pt x="53387" y="446173"/>
                      <a:pt x="154491" y="547120"/>
                      <a:pt x="278671" y="547120"/>
                    </a:cubicBezTo>
                    <a:cubicBezTo>
                      <a:pt x="403046" y="547120"/>
                      <a:pt x="504150" y="446173"/>
                      <a:pt x="504150" y="321991"/>
                    </a:cubicBezTo>
                    <a:cubicBezTo>
                      <a:pt x="504150" y="270638"/>
                      <a:pt x="486550" y="223582"/>
                      <a:pt x="457411" y="185507"/>
                    </a:cubicBezTo>
                    <a:lnTo>
                      <a:pt x="495545" y="147627"/>
                    </a:lnTo>
                    <a:cubicBezTo>
                      <a:pt x="534070" y="195269"/>
                      <a:pt x="557537" y="255994"/>
                      <a:pt x="557537" y="321991"/>
                    </a:cubicBezTo>
                    <a:cubicBezTo>
                      <a:pt x="557537" y="475462"/>
                      <a:pt x="432380" y="600230"/>
                      <a:pt x="278671" y="600230"/>
                    </a:cubicBezTo>
                    <a:cubicBezTo>
                      <a:pt x="124962" y="600230"/>
                      <a:pt x="0" y="475462"/>
                      <a:pt x="0" y="321991"/>
                    </a:cubicBezTo>
                    <a:cubicBezTo>
                      <a:pt x="0" y="168519"/>
                      <a:pt x="124962" y="43751"/>
                      <a:pt x="278671" y="43751"/>
                    </a:cubicBezTo>
                    <a:close/>
                    <a:moveTo>
                      <a:pt x="531345" y="0"/>
                    </a:moveTo>
                    <a:cubicBezTo>
                      <a:pt x="541124" y="0"/>
                      <a:pt x="549142" y="8006"/>
                      <a:pt x="549142" y="17770"/>
                    </a:cubicBezTo>
                    <a:lnTo>
                      <a:pt x="549142" y="52138"/>
                    </a:lnTo>
                    <a:lnTo>
                      <a:pt x="583562" y="52138"/>
                    </a:lnTo>
                    <a:cubicBezTo>
                      <a:pt x="593340" y="52138"/>
                      <a:pt x="601358" y="59948"/>
                      <a:pt x="601358" y="69907"/>
                    </a:cubicBezTo>
                    <a:cubicBezTo>
                      <a:pt x="601358" y="79671"/>
                      <a:pt x="593340" y="87677"/>
                      <a:pt x="583562" y="87677"/>
                    </a:cubicBezTo>
                    <a:lnTo>
                      <a:pt x="538777" y="87677"/>
                    </a:lnTo>
                    <a:lnTo>
                      <a:pt x="522936" y="103299"/>
                    </a:lnTo>
                    <a:lnTo>
                      <a:pt x="531150" y="103299"/>
                    </a:lnTo>
                    <a:cubicBezTo>
                      <a:pt x="541124" y="103299"/>
                      <a:pt x="548946" y="111305"/>
                      <a:pt x="548946" y="121069"/>
                    </a:cubicBezTo>
                    <a:cubicBezTo>
                      <a:pt x="548946" y="130832"/>
                      <a:pt x="541124" y="138838"/>
                      <a:pt x="531150" y="138838"/>
                    </a:cubicBezTo>
                    <a:lnTo>
                      <a:pt x="487343" y="138838"/>
                    </a:lnTo>
                    <a:lnTo>
                      <a:pt x="291385" y="334696"/>
                    </a:lnTo>
                    <a:cubicBezTo>
                      <a:pt x="287865" y="338016"/>
                      <a:pt x="283367" y="339773"/>
                      <a:pt x="278673" y="339773"/>
                    </a:cubicBezTo>
                    <a:cubicBezTo>
                      <a:pt x="274175" y="339773"/>
                      <a:pt x="269677" y="338016"/>
                      <a:pt x="266157" y="334696"/>
                    </a:cubicBezTo>
                    <a:cubicBezTo>
                      <a:pt x="259116" y="327666"/>
                      <a:pt x="259116" y="316536"/>
                      <a:pt x="266157" y="309506"/>
                    </a:cubicBezTo>
                    <a:lnTo>
                      <a:pt x="461332" y="114625"/>
                    </a:lnTo>
                    <a:lnTo>
                      <a:pt x="461332" y="69126"/>
                    </a:lnTo>
                    <a:cubicBezTo>
                      <a:pt x="461332" y="59167"/>
                      <a:pt x="469155" y="51356"/>
                      <a:pt x="479129" y="51356"/>
                    </a:cubicBezTo>
                    <a:cubicBezTo>
                      <a:pt x="488907" y="51356"/>
                      <a:pt x="496926" y="59167"/>
                      <a:pt x="496926" y="69126"/>
                    </a:cubicBezTo>
                    <a:lnTo>
                      <a:pt x="496926" y="79085"/>
                    </a:lnTo>
                    <a:lnTo>
                      <a:pt x="513549" y="62487"/>
                    </a:lnTo>
                    <a:lnTo>
                      <a:pt x="513549" y="17770"/>
                    </a:lnTo>
                    <a:cubicBezTo>
                      <a:pt x="513549" y="8006"/>
                      <a:pt x="521567" y="0"/>
                      <a:pt x="53134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345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49" name="PA-矩形 4">
              <a:extLst>
                <a:ext uri="{FF2B5EF4-FFF2-40B4-BE49-F238E27FC236}">
                  <a16:creationId xmlns:a16="http://schemas.microsoft.com/office/drawing/2014/main" xmlns="" id="{3BC2CB66-D709-4BAD-B087-F35A510EF171}"/>
                </a:ext>
              </a:extLst>
            </p:cNvPr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390147" y="3204679"/>
              <a:ext cx="3962401" cy="1156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342900" lvl="0" indent="-342900" eaLnBrk="1" hangingPunct="1">
                <a:lnSpc>
                  <a:spcPct val="150000"/>
                </a:lnSpc>
                <a:buFont typeface="Wingdings" panose="05000000000000000000" pitchFamily="2" charset="2"/>
                <a:buChar char="u"/>
                <a:defRPr/>
              </a:pPr>
              <a:r>
                <a:rPr lang="zh-CN" altLang="en-US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lvl="0" eaLnBrk="1" hangingPunct="1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请您单击此处输入文本内容，可根据自己的需要适当地调整文字的颜色或者大小等属性。</a:t>
              </a:r>
            </a:p>
          </p:txBody>
        </p:sp>
        <p:sp>
          <p:nvSpPr>
            <p:cNvPr id="50" name="PA-矩形 4">
              <a:extLst>
                <a:ext uri="{FF2B5EF4-FFF2-40B4-BE49-F238E27FC236}">
                  <a16:creationId xmlns:a16="http://schemas.microsoft.com/office/drawing/2014/main" xmlns="" id="{F7DB3ABE-57F9-4106-8234-5E9B24D65810}"/>
                </a:ext>
              </a:extLst>
            </p:cNvPr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5390147" y="4744722"/>
              <a:ext cx="3962401" cy="1156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t" anchorCtr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342900" lvl="0" indent="-342900" eaLnBrk="1" hangingPunct="1">
                <a:lnSpc>
                  <a:spcPct val="150000"/>
                </a:lnSpc>
                <a:buFont typeface="Wingdings" panose="05000000000000000000" pitchFamily="2" charset="2"/>
                <a:buChar char="u"/>
                <a:defRPr/>
              </a:pPr>
              <a:r>
                <a:rPr lang="zh-CN" altLang="en-US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  <a:p>
              <a:pPr lvl="0" eaLnBrk="1" hangingPunct="1">
                <a:lnSpc>
                  <a:spcPct val="150000"/>
                </a:lnSpc>
                <a:defRPr/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请您单击此处输入文本内容，可根据自己的需要适当地调整文字的颜色或者大小等属性。</a:t>
              </a:r>
            </a:p>
          </p:txBody>
        </p:sp>
        <p:grpSp>
          <p:nvGrpSpPr>
            <p:cNvPr id="51" name="组合 50">
              <a:extLst>
                <a:ext uri="{FF2B5EF4-FFF2-40B4-BE49-F238E27FC236}">
                  <a16:creationId xmlns:a16="http://schemas.microsoft.com/office/drawing/2014/main" xmlns="" id="{0AC52B12-E095-40E1-8BF6-C6A5E87394E2}"/>
                </a:ext>
              </a:extLst>
            </p:cNvPr>
            <p:cNvGrpSpPr/>
            <p:nvPr/>
          </p:nvGrpSpPr>
          <p:grpSpPr>
            <a:xfrm>
              <a:off x="3212528" y="3652267"/>
              <a:ext cx="1819157" cy="1819157"/>
              <a:chOff x="3114146" y="3603075"/>
              <a:chExt cx="1917540" cy="1917540"/>
            </a:xfrm>
          </p:grpSpPr>
          <p:sp>
            <p:nvSpPr>
              <p:cNvPr id="52" name="Google Shape;895;p38">
                <a:extLst>
                  <a:ext uri="{FF2B5EF4-FFF2-40B4-BE49-F238E27FC236}">
                    <a16:creationId xmlns:a16="http://schemas.microsoft.com/office/drawing/2014/main" xmlns="" id="{A3BB0574-4035-4459-8621-E5AE93489375}"/>
                  </a:ext>
                </a:extLst>
              </p:cNvPr>
              <p:cNvSpPr/>
              <p:nvPr/>
            </p:nvSpPr>
            <p:spPr>
              <a:xfrm>
                <a:off x="3114146" y="3603075"/>
                <a:ext cx="1917540" cy="1917540"/>
              </a:xfrm>
              <a:prstGeom prst="ellipse">
                <a:avLst/>
              </a:prstGeom>
              <a:solidFill>
                <a:srgbClr val="4D62F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1" i="0" u="none" strike="noStrike" kern="0" cap="none" spc="0" normalizeH="0" baseline="0" noProof="0" dirty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3" name="PA-矩形 4">
                <a:extLst>
                  <a:ext uri="{FF2B5EF4-FFF2-40B4-BE49-F238E27FC236}">
                    <a16:creationId xmlns:a16="http://schemas.microsoft.com/office/drawing/2014/main" xmlns="" id="{F0C3BF7E-5442-492B-8E82-FAE95256967C}"/>
                  </a:ext>
                </a:extLst>
              </p:cNvPr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3285074" y="4066870"/>
                <a:ext cx="1575684" cy="1043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 anchor="t" anchorCtr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sz="4800" kern="0" dirty="0">
                    <a:solidFill>
                      <a:schemeClr val="bg1"/>
                    </a:solidFill>
                    <a:latin typeface="+mn-lt"/>
                    <a:ea typeface="+mn-ea"/>
                    <a:cs typeface="+mn-ea"/>
                    <a:sym typeface="+mn-lt"/>
                  </a:rPr>
                  <a:t>89</a:t>
                </a:r>
                <a:r>
                  <a:rPr kumimoji="0" lang="en-US" altLang="zh-CN" sz="48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ea"/>
                    <a:sym typeface="+mn-lt"/>
                  </a:rPr>
                  <a:t>%</a:t>
                </a:r>
                <a:endParaRPr kumimoji="0" lang="zh-CN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673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27000" decel="7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" presetClass="entr" presetSubtype="4" accel="27000" decel="7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图片 15" descr="图片包含 图表&#10;&#10;描述已自动生成">
            <a:extLst>
              <a:ext uri="{FF2B5EF4-FFF2-40B4-BE49-F238E27FC236}">
                <a16:creationId xmlns:a16="http://schemas.microsoft.com/office/drawing/2014/main" xmlns="" id="{75923EB3-AEF1-406F-8652-BD9A815D0B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_3">
            <a:extLst>
              <a:ext uri="{FF2B5EF4-FFF2-40B4-BE49-F238E27FC236}">
                <a16:creationId xmlns:a16="http://schemas.microsoft.com/office/drawing/2014/main" xmlns="" id="{ABAD7F48-DDE1-4011-BC80-A69B5EDB5639}"/>
              </a:ext>
            </a:extLst>
          </p:cNvPr>
          <p:cNvSpPr/>
          <p:nvPr/>
        </p:nvSpPr>
        <p:spPr>
          <a:xfrm>
            <a:off x="1238255" y="2032589"/>
            <a:ext cx="6724918" cy="1400383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5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glow>
                    <a:prstClr val="white"/>
                  </a:glow>
                </a:effectLst>
                <a:uLnTx/>
                <a:uFillTx/>
                <a:cs typeface="+mn-ea"/>
                <a:sym typeface="+mn-lt"/>
              </a:rPr>
              <a:t>感谢您的观看</a:t>
            </a:r>
          </a:p>
        </p:txBody>
      </p:sp>
      <p:sp>
        <p:nvSpPr>
          <p:cNvPr id="27" name="TextBox 36">
            <a:extLst>
              <a:ext uri="{FF2B5EF4-FFF2-40B4-BE49-F238E27FC236}">
                <a16:creationId xmlns:a16="http://schemas.microsoft.com/office/drawing/2014/main" xmlns="" id="{8C760946-8434-4EAD-8CBA-CF8D270FFA45}"/>
              </a:ext>
            </a:extLst>
          </p:cNvPr>
          <p:cNvSpPr txBox="1"/>
          <p:nvPr/>
        </p:nvSpPr>
        <p:spPr>
          <a:xfrm>
            <a:off x="1276356" y="3295713"/>
            <a:ext cx="6677020" cy="753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Please click here to add appropriate text to explain, you can directly copy and paste the text content.</a:t>
            </a:r>
          </a:p>
        </p:txBody>
      </p:sp>
      <p:sp>
        <p:nvSpPr>
          <p:cNvPr id="28" name="矩形: 圆角 27">
            <a:extLst>
              <a:ext uri="{FF2B5EF4-FFF2-40B4-BE49-F238E27FC236}">
                <a16:creationId xmlns:a16="http://schemas.microsoft.com/office/drawing/2014/main" xmlns="" id="{EE544C80-E0A2-49F2-87DB-DF428677E6AC}"/>
              </a:ext>
            </a:extLst>
          </p:cNvPr>
          <p:cNvSpPr/>
          <p:nvPr/>
        </p:nvSpPr>
        <p:spPr>
          <a:xfrm>
            <a:off x="1314455" y="4847254"/>
            <a:ext cx="1702905" cy="468000"/>
          </a:xfrm>
          <a:prstGeom prst="roundRect">
            <a:avLst>
              <a:gd name="adj" fmla="val 50000"/>
            </a:avLst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lvl="0" algn="ctr">
              <a:defRPr/>
            </a:pPr>
            <a:r>
              <a:rPr lang="zh-CN" altLang="en-US" kern="0" dirty="0">
                <a:solidFill>
                  <a:srgbClr val="FFFFFF"/>
                </a:solidFill>
                <a:cs typeface="+mn-ea"/>
                <a:sym typeface="+mn-lt"/>
              </a:rPr>
              <a:t>优品</a:t>
            </a:r>
            <a:r>
              <a:rPr lang="en-US" altLang="zh-CN" kern="0" dirty="0" smtClean="0">
                <a:solidFill>
                  <a:srgbClr val="FFFFFF"/>
                </a:solidFill>
                <a:cs typeface="+mn-ea"/>
                <a:sym typeface="+mn-lt"/>
              </a:rPr>
              <a:t>PPT</a:t>
            </a:r>
            <a:endParaRPr lang="zh-CN" altLang="en-US" kern="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pSp>
        <p:nvGrpSpPr>
          <p:cNvPr id="35" name="组合 34">
            <a:extLst>
              <a:ext uri="{FF2B5EF4-FFF2-40B4-BE49-F238E27FC236}">
                <a16:creationId xmlns:a16="http://schemas.microsoft.com/office/drawing/2014/main" xmlns="" id="{6193EE3F-2A81-4F4C-B915-2CB44CEDCC20}"/>
              </a:ext>
            </a:extLst>
          </p:cNvPr>
          <p:cNvGrpSpPr/>
          <p:nvPr/>
        </p:nvGrpSpPr>
        <p:grpSpPr>
          <a:xfrm>
            <a:off x="445673" y="447674"/>
            <a:ext cx="670764" cy="180000"/>
            <a:chOff x="445673" y="447674"/>
            <a:chExt cx="670764" cy="180000"/>
          </a:xfrm>
        </p:grpSpPr>
        <p:sp>
          <p:nvSpPr>
            <p:cNvPr id="32" name="椭圆 31">
              <a:extLst>
                <a:ext uri="{FF2B5EF4-FFF2-40B4-BE49-F238E27FC236}">
                  <a16:creationId xmlns:a16="http://schemas.microsoft.com/office/drawing/2014/main" xmlns="" id="{9D6DA9AE-7D07-4AA2-8411-024235AA6D63}"/>
                </a:ext>
              </a:extLst>
            </p:cNvPr>
            <p:cNvSpPr/>
            <p:nvPr/>
          </p:nvSpPr>
          <p:spPr>
            <a:xfrm>
              <a:off x="445673" y="447674"/>
              <a:ext cx="180000" cy="180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xmlns="" id="{0EFB43EE-7A9B-4864-A8B3-86FA775B0787}"/>
                </a:ext>
              </a:extLst>
            </p:cNvPr>
            <p:cNvSpPr/>
            <p:nvPr/>
          </p:nvSpPr>
          <p:spPr>
            <a:xfrm>
              <a:off x="691055" y="447674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4" name="椭圆 33">
              <a:extLst>
                <a:ext uri="{FF2B5EF4-FFF2-40B4-BE49-F238E27FC236}">
                  <a16:creationId xmlns:a16="http://schemas.microsoft.com/office/drawing/2014/main" xmlns="" id="{ED518295-7220-4A25-A6A2-0332EDFD64B0}"/>
                </a:ext>
              </a:extLst>
            </p:cNvPr>
            <p:cNvSpPr/>
            <p:nvPr/>
          </p:nvSpPr>
          <p:spPr>
            <a:xfrm>
              <a:off x="936437" y="447674"/>
              <a:ext cx="180000" cy="18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6" name="文本框 35">
            <a:extLst>
              <a:ext uri="{FF2B5EF4-FFF2-40B4-BE49-F238E27FC236}">
                <a16:creationId xmlns:a16="http://schemas.microsoft.com/office/drawing/2014/main" xmlns="" id="{C23EF116-1525-4312-B24B-4E6E5410F6CC}"/>
              </a:ext>
            </a:extLst>
          </p:cNvPr>
          <p:cNvSpPr txBox="1"/>
          <p:nvPr/>
        </p:nvSpPr>
        <p:spPr>
          <a:xfrm>
            <a:off x="10980057" y="1497680"/>
            <a:ext cx="430887" cy="386264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BUSINESS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235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304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图片包含 形状&#10;&#10;描述已自动生成">
            <a:extLst>
              <a:ext uri="{FF2B5EF4-FFF2-40B4-BE49-F238E27FC236}">
                <a16:creationId xmlns:a16="http://schemas.microsoft.com/office/drawing/2014/main" xmlns="" id="{963BFD45-B22B-46C9-9936-53F430BEDD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A4D021C4-3ADB-4D7A-A38A-84493817C9E9}"/>
              </a:ext>
            </a:extLst>
          </p:cNvPr>
          <p:cNvGrpSpPr/>
          <p:nvPr/>
        </p:nvGrpSpPr>
        <p:grpSpPr>
          <a:xfrm>
            <a:off x="7513964" y="996504"/>
            <a:ext cx="2902842" cy="2902842"/>
            <a:chOff x="7833532" y="1977579"/>
            <a:chExt cx="2902842" cy="2902842"/>
          </a:xfrm>
        </p:grpSpPr>
        <p:sp>
          <p:nvSpPr>
            <p:cNvPr id="11" name="椭圆 10">
              <a:extLst>
                <a:ext uri="{FF2B5EF4-FFF2-40B4-BE49-F238E27FC236}">
                  <a16:creationId xmlns:a16="http://schemas.microsoft.com/office/drawing/2014/main" xmlns="" id="{7455DA40-719D-46D6-8F64-D1CE6218833B}"/>
                </a:ext>
              </a:extLst>
            </p:cNvPr>
            <p:cNvSpPr/>
            <p:nvPr/>
          </p:nvSpPr>
          <p:spPr>
            <a:xfrm>
              <a:off x="7833532" y="1977579"/>
              <a:ext cx="2902842" cy="2902842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algn="ctr"/>
              <a:endParaRPr lang="zh-CN" altLang="en-US" ker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xmlns="" id="{51977E42-1ECE-4CAB-A0F1-7568E25FF41A}"/>
                </a:ext>
              </a:extLst>
            </p:cNvPr>
            <p:cNvSpPr/>
            <p:nvPr/>
          </p:nvSpPr>
          <p:spPr>
            <a:xfrm>
              <a:off x="8119617" y="2263664"/>
              <a:ext cx="2330673" cy="2330673"/>
            </a:xfrm>
            <a:prstGeom prst="ellipse">
              <a:avLst/>
            </a:prstGeom>
            <a:gradFill>
              <a:gsLst>
                <a:gs pos="100000">
                  <a:srgbClr val="0420ED"/>
                </a:gs>
                <a:gs pos="0">
                  <a:srgbClr val="4D62FD"/>
                </a:gs>
              </a:gsLst>
              <a:lin ang="36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0" sx="95000" sy="95000" algn="ctr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algn="ctr"/>
              <a:r>
                <a:rPr lang="en-US" altLang="zh-CN" sz="8000" kern="0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8000" kern="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文本框 12">
            <a:extLst>
              <a:ext uri="{FF2B5EF4-FFF2-40B4-BE49-F238E27FC236}">
                <a16:creationId xmlns:a16="http://schemas.microsoft.com/office/drawing/2014/main" xmlns="" id="{B519A8AD-EC19-40E0-9031-A4CAD81544D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031113" y="2735818"/>
            <a:ext cx="4591783" cy="738664"/>
          </a:xfrm>
          <a:prstGeom prst="rect">
            <a:avLst/>
          </a:prstGeom>
          <a:noFill/>
          <a:effectLst>
            <a:glow rad="203200">
              <a:srgbClr val="FF0000">
                <a:alpha val="69000"/>
              </a:srgbClr>
            </a:glow>
          </a:effectLst>
        </p:spPr>
        <p:txBody>
          <a:bodyPr wrap="square" lIns="0" tIns="0" rIns="0" bIns="0" rtlCol="0">
            <a:spAutoFit/>
          </a:bodyPr>
          <a:lstStyle/>
          <a:p>
            <a:pPr algn="ctr" defTabSz="457200">
              <a:defRPr/>
            </a:pPr>
            <a:r>
              <a:rPr lang="zh-CN" altLang="en-US" sz="4800" dirty="0">
                <a:solidFill>
                  <a:schemeClr val="bg1"/>
                </a:solidFill>
                <a:cs typeface="+mn-ea"/>
                <a:sym typeface="+mn-lt"/>
              </a:rPr>
              <a:t>运营整体概况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ED831C3E-F847-41CB-A018-A995708C716B}"/>
              </a:ext>
            </a:extLst>
          </p:cNvPr>
          <p:cNvSpPr/>
          <p:nvPr/>
        </p:nvSpPr>
        <p:spPr>
          <a:xfrm>
            <a:off x="1481684" y="3406955"/>
            <a:ext cx="5690641" cy="679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800"/>
              </a:spcAft>
              <a:defRPr/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Please click here to add appropriate text to explain, you can directly copy and paste the text content.</a:t>
            </a:r>
          </a:p>
        </p:txBody>
      </p:sp>
    </p:spTree>
    <p:extLst>
      <p:ext uri="{BB962C8B-B14F-4D97-AF65-F5344CB8AC3E}">
        <p14:creationId xmlns:p14="http://schemas.microsoft.com/office/powerpoint/2010/main" val="103374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8B379B6-3C0D-49B6-A593-351E639CB1C0}"/>
              </a:ext>
            </a:extLst>
          </p:cNvPr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79641FDE-71DE-4736-B014-F3F929F8F160}"/>
                </a:ext>
              </a:extLst>
            </p:cNvPr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>
                <a:extLst>
                  <a:ext uri="{FF2B5EF4-FFF2-40B4-BE49-F238E27FC236}">
                    <a16:creationId xmlns:a16="http://schemas.microsoft.com/office/drawing/2014/main" xmlns="" id="{2CBD0275-DF19-4C5C-B8C8-76B381AEA352}"/>
                  </a:ext>
                </a:extLst>
              </p:cNvPr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F5D2C705-6ED6-4B32-AF97-5402E375D0F6}"/>
                  </a:ext>
                </a:extLst>
              </p:cNvPr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43695416-7CF1-4844-A3F0-C6D65F656D5A}"/>
                  </a:ext>
                </a:extLst>
              </p:cNvPr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B07776B7-718F-4D8B-B8A0-A70B9DA92954}"/>
                </a:ext>
              </a:extLst>
            </p:cNvPr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运营整体概况</a:t>
              </a:r>
              <a:endParaRPr kumimoji="0" lang="en-US" altLang="zh-CN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A283EB5A-FB17-4721-A050-0409BC856344}"/>
              </a:ext>
            </a:extLst>
          </p:cNvPr>
          <p:cNvGrpSpPr/>
          <p:nvPr/>
        </p:nvGrpSpPr>
        <p:grpSpPr>
          <a:xfrm>
            <a:off x="701404" y="1277567"/>
            <a:ext cx="7881066" cy="4555909"/>
            <a:chOff x="667848" y="1277567"/>
            <a:chExt cx="7881066" cy="4555909"/>
          </a:xfrm>
        </p:grpSpPr>
        <p:sp>
          <p:nvSpPr>
            <p:cNvPr id="40" name="Rectangle 1">
              <a:extLst>
                <a:ext uri="{FF2B5EF4-FFF2-40B4-BE49-F238E27FC236}">
                  <a16:creationId xmlns:a16="http://schemas.microsoft.com/office/drawing/2014/main" xmlns="" id="{56ACB3DD-9900-49BD-9BDA-6F10450FB247}"/>
                </a:ext>
              </a:extLst>
            </p:cNvPr>
            <p:cNvSpPr/>
            <p:nvPr/>
          </p:nvSpPr>
          <p:spPr>
            <a:xfrm>
              <a:off x="667848" y="1277567"/>
              <a:ext cx="7881066" cy="4555909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algn="ctr">
                <a:defRPr/>
              </a:pPr>
              <a:endParaRPr lang="en-US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7" name="Rectangle 5">
              <a:extLst>
                <a:ext uri="{FF2B5EF4-FFF2-40B4-BE49-F238E27FC236}">
                  <a16:creationId xmlns:a16="http://schemas.microsoft.com/office/drawing/2014/main" xmlns="" id="{87843A05-91FF-40D2-AADC-0A58FE0EC713}"/>
                </a:ext>
              </a:extLst>
            </p:cNvPr>
            <p:cNvSpPr/>
            <p:nvPr/>
          </p:nvSpPr>
          <p:spPr>
            <a:xfrm>
              <a:off x="1085601" y="3717924"/>
              <a:ext cx="3196773" cy="16186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200">
                <a:lnSpc>
                  <a:spcPct val="150000"/>
                </a:lnSpc>
                <a:defRPr/>
              </a:pPr>
              <a:r>
                <a:rPr lang="zh-CN" altLang="en-US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 defTabSz="457200">
                <a:lnSpc>
                  <a:spcPct val="150000"/>
                </a:lnSpc>
                <a:defRPr/>
              </a:pPr>
              <a:r>
                <a:rPr lang="zh-CN" altLang="en-US" sz="16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请您单击此处输入文本内容，可根据需要适当地调整文字的颜色或者大小等属性。</a:t>
              </a:r>
            </a:p>
          </p:txBody>
        </p:sp>
        <p:sp>
          <p:nvSpPr>
            <p:cNvPr id="48" name="Rectangle 5">
              <a:extLst>
                <a:ext uri="{FF2B5EF4-FFF2-40B4-BE49-F238E27FC236}">
                  <a16:creationId xmlns:a16="http://schemas.microsoft.com/office/drawing/2014/main" xmlns="" id="{4FAA82CB-C8C4-4A93-8E1F-2A3FE220255B}"/>
                </a:ext>
              </a:extLst>
            </p:cNvPr>
            <p:cNvSpPr/>
            <p:nvPr/>
          </p:nvSpPr>
          <p:spPr>
            <a:xfrm>
              <a:off x="4930990" y="3717924"/>
              <a:ext cx="3196773" cy="16186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457200">
                <a:lnSpc>
                  <a:spcPct val="150000"/>
                </a:lnSpc>
                <a:defRPr/>
              </a:pPr>
              <a:r>
                <a:rPr lang="zh-CN" altLang="en-US" sz="2000" b="1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添加标题</a:t>
              </a:r>
              <a:endParaRPr lang="en-US" altLang="zh-CN" sz="2000" b="1" kern="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 defTabSz="457200">
                <a:lnSpc>
                  <a:spcPct val="150000"/>
                </a:lnSpc>
                <a:defRPr/>
              </a:pPr>
              <a:r>
                <a:rPr lang="zh-CN" altLang="en-US" sz="1600" kern="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请您单击此处输入文本内容，可根据需要适当地调整文字的颜色或者大小等属性。</a:t>
              </a:r>
            </a:p>
          </p:txBody>
        </p:sp>
        <p:pic>
          <p:nvPicPr>
            <p:cNvPr id="55" name="图片占位符 21">
              <a:extLst>
                <a:ext uri="{FF2B5EF4-FFF2-40B4-BE49-F238E27FC236}">
                  <a16:creationId xmlns:a16="http://schemas.microsoft.com/office/drawing/2014/main" xmlns="" id="{94A47867-1369-418A-A713-54A55CBA861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23188" y="1277567"/>
              <a:ext cx="3721599" cy="2092365"/>
            </a:xfrm>
            <a:prstGeom prst="rect">
              <a:avLst/>
            </a:prstGeom>
            <a:pattFill prst="pct5">
              <a:fgClr>
                <a:srgbClr val="077AF9"/>
              </a:fgClr>
              <a:bgClr>
                <a:sysClr val="window" lastClr="FFFFFF"/>
              </a:bgClr>
            </a:pattFill>
            <a:effectLst>
              <a:outerShdw blurRad="762000" dist="63500" dir="5400000" sx="90000" sy="90000" algn="ctr" rotWithShape="0">
                <a:prstClr val="black">
                  <a:alpha val="15000"/>
                </a:prstClr>
              </a:outerShdw>
            </a:effectLst>
          </p:spPr>
        </p:pic>
        <p:pic>
          <p:nvPicPr>
            <p:cNvPr id="56" name="图片占位符 23">
              <a:extLst>
                <a:ext uri="{FF2B5EF4-FFF2-40B4-BE49-F238E27FC236}">
                  <a16:creationId xmlns:a16="http://schemas.microsoft.com/office/drawing/2014/main" xmlns="" id="{0BC695E1-4BC6-479F-BB48-C0035B7D167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65179" y="1277567"/>
              <a:ext cx="3728394" cy="2098948"/>
            </a:xfrm>
            <a:prstGeom prst="rect">
              <a:avLst/>
            </a:prstGeom>
            <a:pattFill prst="pct5">
              <a:fgClr>
                <a:srgbClr val="077AF9"/>
              </a:fgClr>
              <a:bgClr>
                <a:sysClr val="window" lastClr="FFFFFF"/>
              </a:bgClr>
            </a:pattFill>
            <a:effectLst>
              <a:outerShdw blurRad="762000" dist="63500" dir="5400000" sx="90000" sy="90000" algn="ctr" rotWithShape="0">
                <a:prstClr val="black">
                  <a:alpha val="15000"/>
                </a:prstClr>
              </a:outerShdw>
            </a:effectLst>
          </p:spPr>
        </p:pic>
      </p:grpSp>
      <p:grpSp>
        <p:nvGrpSpPr>
          <p:cNvPr id="62" name="组合 61">
            <a:extLst>
              <a:ext uri="{FF2B5EF4-FFF2-40B4-BE49-F238E27FC236}">
                <a16:creationId xmlns:a16="http://schemas.microsoft.com/office/drawing/2014/main" xmlns="" id="{1132E456-D3E2-4DB0-A5CB-F37D165607BD}"/>
              </a:ext>
            </a:extLst>
          </p:cNvPr>
          <p:cNvGrpSpPr/>
          <p:nvPr/>
        </p:nvGrpSpPr>
        <p:grpSpPr>
          <a:xfrm>
            <a:off x="8695319" y="1266050"/>
            <a:ext cx="2720761" cy="4555910"/>
            <a:chOff x="4096111" y="1602674"/>
            <a:chExt cx="2457940" cy="4115816"/>
          </a:xfrm>
        </p:grpSpPr>
        <p:sp>
          <p:nvSpPr>
            <p:cNvPr id="63" name="Rectangle 45">
              <a:extLst>
                <a:ext uri="{FF2B5EF4-FFF2-40B4-BE49-F238E27FC236}">
                  <a16:creationId xmlns:a16="http://schemas.microsoft.com/office/drawing/2014/main" xmlns="" id="{CD5BFC86-82BF-453F-8704-E0E79AF21C38}"/>
                </a:ext>
              </a:extLst>
            </p:cNvPr>
            <p:cNvSpPr/>
            <p:nvPr/>
          </p:nvSpPr>
          <p:spPr>
            <a:xfrm>
              <a:off x="4096111" y="1602675"/>
              <a:ext cx="2457940" cy="411581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sx="90000" sy="90000" algn="ctr" rotWithShape="0">
                <a:sysClr val="windowText" lastClr="000000">
                  <a:lumMod val="95000"/>
                  <a:lumOff val="5000"/>
                  <a:alpha val="15000"/>
                </a:sys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4" name="Rectangle 58">
              <a:extLst>
                <a:ext uri="{FF2B5EF4-FFF2-40B4-BE49-F238E27FC236}">
                  <a16:creationId xmlns:a16="http://schemas.microsoft.com/office/drawing/2014/main" xmlns="" id="{DC657CD0-1800-4F0F-A8A3-B8714C8E28F2}"/>
                </a:ext>
              </a:extLst>
            </p:cNvPr>
            <p:cNvSpPr/>
            <p:nvPr/>
          </p:nvSpPr>
          <p:spPr>
            <a:xfrm>
              <a:off x="4096111" y="1602674"/>
              <a:ext cx="2457940" cy="1896193"/>
            </a:xfrm>
            <a:prstGeom prst="rect">
              <a:avLst/>
            </a:prstGeom>
            <a:solidFill>
              <a:srgbClr val="4D62FD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5" name="Rectangle: Rounded Corners 108">
              <a:extLst>
                <a:ext uri="{FF2B5EF4-FFF2-40B4-BE49-F238E27FC236}">
                  <a16:creationId xmlns:a16="http://schemas.microsoft.com/office/drawing/2014/main" xmlns="" id="{F4371185-792C-45EC-B069-287E40D2DE71}"/>
                </a:ext>
              </a:extLst>
            </p:cNvPr>
            <p:cNvSpPr/>
            <p:nvPr/>
          </p:nvSpPr>
          <p:spPr>
            <a:xfrm>
              <a:off x="4687788" y="5099841"/>
              <a:ext cx="1274587" cy="376540"/>
            </a:xfrm>
            <a:prstGeom prst="roundRect">
              <a:avLst>
                <a:gd name="adj" fmla="val 50000"/>
              </a:avLst>
            </a:prstGeom>
            <a:solidFill>
              <a:srgbClr val="4D62FD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63500" dir="5400000" sx="90000" sy="90000" algn="t" rotWithShape="0">
                <a:sysClr val="window" lastClr="FFFFFF">
                  <a:lumMod val="50000"/>
                  <a:alpha val="15000"/>
                </a:sysClr>
              </a:outerShdw>
            </a:effectLst>
          </p:spPr>
          <p:txBody>
            <a:bodyPr rtlCol="0" anchor="ctr"/>
            <a:lstStyle/>
            <a:p>
              <a:pPr lvl="0" algn="ctr">
                <a:defRPr/>
              </a:pPr>
              <a:r>
                <a:rPr lang="zh-CN" altLang="en-US" sz="2000" b="1" kern="0" dirty="0">
                  <a:solidFill>
                    <a:prstClr val="white"/>
                  </a:solidFill>
                  <a:cs typeface="+mn-ea"/>
                  <a:sym typeface="+mn-lt"/>
                </a:rPr>
                <a:t>添加标题</a:t>
              </a:r>
              <a:endParaRPr lang="id-ID" altLang="zh-CN" sz="2000" b="1" kern="0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pic>
          <p:nvPicPr>
            <p:cNvPr id="66" name="图片 65">
              <a:extLst>
                <a:ext uri="{FF2B5EF4-FFF2-40B4-BE49-F238E27FC236}">
                  <a16:creationId xmlns:a16="http://schemas.microsoft.com/office/drawing/2014/main" xmlns="" id="{84B4BCF7-55B5-41A0-A431-130F2FDD39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88304" y="1774749"/>
              <a:ext cx="1263316" cy="1263316"/>
            </a:xfrm>
            <a:prstGeom prst="ellipse">
              <a:avLst/>
            </a:prstGeom>
          </p:spPr>
        </p:pic>
        <p:sp>
          <p:nvSpPr>
            <p:cNvPr id="67" name="矩形 66">
              <a:extLst>
                <a:ext uri="{FF2B5EF4-FFF2-40B4-BE49-F238E27FC236}">
                  <a16:creationId xmlns:a16="http://schemas.microsoft.com/office/drawing/2014/main" xmlns="" id="{CFAA9FA2-AA16-40ED-87B2-972246DB4B1F}"/>
                </a:ext>
              </a:extLst>
            </p:cNvPr>
            <p:cNvSpPr/>
            <p:nvPr/>
          </p:nvSpPr>
          <p:spPr>
            <a:xfrm>
              <a:off x="4177735" y="3561377"/>
              <a:ext cx="2307752" cy="13788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600" dirty="0">
                  <a:solidFill>
                    <a:prstClr val="black">
                      <a:lumMod val="65000"/>
                      <a:lumOff val="35000"/>
                    </a:prstClr>
                  </a:solidFill>
                  <a:cs typeface="+mn-ea"/>
                  <a:sym typeface="+mn-lt"/>
                </a:rPr>
                <a:t>单击此处输入合适的文本内容，可以根据自己的需要适当地调整文字的颜色或者大小等属性。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126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8B379B6-3C0D-49B6-A593-351E639CB1C0}"/>
              </a:ext>
            </a:extLst>
          </p:cNvPr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79641FDE-71DE-4736-B014-F3F929F8F160}"/>
                </a:ext>
              </a:extLst>
            </p:cNvPr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>
                <a:extLst>
                  <a:ext uri="{FF2B5EF4-FFF2-40B4-BE49-F238E27FC236}">
                    <a16:creationId xmlns:a16="http://schemas.microsoft.com/office/drawing/2014/main" xmlns="" id="{2CBD0275-DF19-4C5C-B8C8-76B381AEA352}"/>
                  </a:ext>
                </a:extLst>
              </p:cNvPr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zh-CN" altLang="en-US" sz="8000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F5D2C705-6ED6-4B32-AF97-5402E375D0F6}"/>
                  </a:ext>
                </a:extLst>
              </p:cNvPr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zh-CN" altLang="en-US" sz="8000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43695416-7CF1-4844-A3F0-C6D65F656D5A}"/>
                  </a:ext>
                </a:extLst>
              </p:cNvPr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endParaRPr lang="zh-CN" altLang="en-US" sz="8000" kern="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B07776B7-718F-4D8B-B8A0-A70B9DA92954}"/>
                </a:ext>
              </a:extLst>
            </p:cNvPr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zh-CN" altLang="en-US" sz="2800" b="1" kern="0" dirty="0">
                  <a:ln w="0">
                    <a:noFill/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运营整体概况</a:t>
              </a:r>
              <a:endParaRPr kumimoji="0" lang="en-US" altLang="zh-CN" sz="2800" b="1" i="0" u="none" strike="noStrike" kern="0" cap="none" spc="0" normalizeH="0" baseline="0" noProof="0" dirty="0">
                <a:ln w="0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4" name="Group 29">
            <a:extLst>
              <a:ext uri="{FF2B5EF4-FFF2-40B4-BE49-F238E27FC236}">
                <a16:creationId xmlns:a16="http://schemas.microsoft.com/office/drawing/2014/main" xmlns="" id="{1D888A1F-7934-48D2-A4D1-4C2E2EB9F3F5}"/>
              </a:ext>
            </a:extLst>
          </p:cNvPr>
          <p:cNvGrpSpPr/>
          <p:nvPr/>
        </p:nvGrpSpPr>
        <p:grpSpPr>
          <a:xfrm>
            <a:off x="901697" y="3726821"/>
            <a:ext cx="1842823" cy="2108691"/>
            <a:chOff x="676273" y="1523631"/>
            <a:chExt cx="1382117" cy="1886317"/>
          </a:xfrm>
        </p:grpSpPr>
        <p:sp>
          <p:nvSpPr>
            <p:cNvPr id="55" name="Pentagon 63">
              <a:extLst>
                <a:ext uri="{FF2B5EF4-FFF2-40B4-BE49-F238E27FC236}">
                  <a16:creationId xmlns:a16="http://schemas.microsoft.com/office/drawing/2014/main" xmlns="" id="{36900B17-9D33-4C44-82B7-63E4E291690B}"/>
                </a:ext>
              </a:extLst>
            </p:cNvPr>
            <p:cNvSpPr/>
            <p:nvPr/>
          </p:nvSpPr>
          <p:spPr>
            <a:xfrm rot="5400000">
              <a:off x="1046240" y="2397799"/>
              <a:ext cx="642182" cy="1382115"/>
            </a:xfrm>
            <a:prstGeom prst="homePlate">
              <a:avLst>
                <a:gd name="adj" fmla="val 100000"/>
              </a:avLst>
            </a:prstGeom>
            <a:solidFill>
              <a:srgbClr val="4D62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65" dirty="0">
                <a:cs typeface="+mn-ea"/>
                <a:sym typeface="+mn-lt"/>
              </a:endParaRPr>
            </a:p>
          </p:txBody>
        </p:sp>
        <p:sp>
          <p:nvSpPr>
            <p:cNvPr id="56" name="Rectangle 64">
              <a:extLst>
                <a:ext uri="{FF2B5EF4-FFF2-40B4-BE49-F238E27FC236}">
                  <a16:creationId xmlns:a16="http://schemas.microsoft.com/office/drawing/2014/main" xmlns="" id="{76890B8F-162F-4137-9AD2-0297BDCC1ACE}"/>
                </a:ext>
              </a:extLst>
            </p:cNvPr>
            <p:cNvSpPr/>
            <p:nvPr/>
          </p:nvSpPr>
          <p:spPr>
            <a:xfrm>
              <a:off x="676275" y="1523631"/>
              <a:ext cx="1382115" cy="1244134"/>
            </a:xfrm>
            <a:prstGeom prst="rect">
              <a:avLst/>
            </a:prstGeom>
            <a:solidFill>
              <a:srgbClr val="152E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65" dirty="0">
                <a:cs typeface="+mn-ea"/>
                <a:sym typeface="+mn-lt"/>
              </a:endParaRPr>
            </a:p>
          </p:txBody>
        </p:sp>
      </p:grpSp>
      <p:grpSp>
        <p:nvGrpSpPr>
          <p:cNvPr id="69" name="Group 50">
            <a:extLst>
              <a:ext uri="{FF2B5EF4-FFF2-40B4-BE49-F238E27FC236}">
                <a16:creationId xmlns:a16="http://schemas.microsoft.com/office/drawing/2014/main" xmlns="" id="{8CBD115A-9E9F-4308-A265-2DBB8D9C4C03}"/>
              </a:ext>
            </a:extLst>
          </p:cNvPr>
          <p:cNvGrpSpPr/>
          <p:nvPr/>
        </p:nvGrpSpPr>
        <p:grpSpPr>
          <a:xfrm>
            <a:off x="1214836" y="3109980"/>
            <a:ext cx="1167416" cy="1167416"/>
            <a:chOff x="911127" y="2468216"/>
            <a:chExt cx="875562" cy="875562"/>
          </a:xfrm>
        </p:grpSpPr>
        <p:sp>
          <p:nvSpPr>
            <p:cNvPr id="70" name="Oval 23">
              <a:extLst>
                <a:ext uri="{FF2B5EF4-FFF2-40B4-BE49-F238E27FC236}">
                  <a16:creationId xmlns:a16="http://schemas.microsoft.com/office/drawing/2014/main" xmlns="" id="{14FCFE74-30C9-47A6-ADD2-AC6B974ADDD0}"/>
                </a:ext>
              </a:extLst>
            </p:cNvPr>
            <p:cNvSpPr/>
            <p:nvPr/>
          </p:nvSpPr>
          <p:spPr>
            <a:xfrm>
              <a:off x="911127" y="2468216"/>
              <a:ext cx="875562" cy="875562"/>
            </a:xfrm>
            <a:prstGeom prst="ellipse">
              <a:avLst/>
            </a:prstGeom>
            <a:solidFill>
              <a:srgbClr val="4D62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71" name="Freeform 182">
              <a:extLst>
                <a:ext uri="{FF2B5EF4-FFF2-40B4-BE49-F238E27FC236}">
                  <a16:creationId xmlns:a16="http://schemas.microsoft.com/office/drawing/2014/main" xmlns="" id="{69206C8E-FB51-4E96-855D-DB18889F73F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00632" y="2674032"/>
              <a:ext cx="496552" cy="463931"/>
            </a:xfrm>
            <a:custGeom>
              <a:avLst/>
              <a:gdLst/>
              <a:ahLst/>
              <a:cxnLst>
                <a:cxn ang="0">
                  <a:pos x="70" y="24"/>
                </a:cxn>
                <a:cxn ang="0">
                  <a:pos x="29" y="50"/>
                </a:cxn>
                <a:cxn ang="0">
                  <a:pos x="0" y="26"/>
                </a:cxn>
                <a:cxn ang="0">
                  <a:pos x="42" y="0"/>
                </a:cxn>
                <a:cxn ang="0">
                  <a:pos x="70" y="24"/>
                </a:cxn>
                <a:cxn ang="0">
                  <a:pos x="70" y="74"/>
                </a:cxn>
                <a:cxn ang="0">
                  <a:pos x="42" y="98"/>
                </a:cxn>
                <a:cxn ang="0">
                  <a:pos x="0" y="72"/>
                </a:cxn>
                <a:cxn ang="0">
                  <a:pos x="29" y="50"/>
                </a:cxn>
                <a:cxn ang="0">
                  <a:pos x="70" y="74"/>
                </a:cxn>
                <a:cxn ang="0">
                  <a:pos x="109" y="104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70" y="128"/>
                </a:cxn>
                <a:cxn ang="0">
                  <a:pos x="29" y="104"/>
                </a:cxn>
                <a:cxn ang="0">
                  <a:pos x="29" y="95"/>
                </a:cxn>
                <a:cxn ang="0">
                  <a:pos x="42" y="102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70" y="78"/>
                </a:cxn>
                <a:cxn ang="0">
                  <a:pos x="98" y="102"/>
                </a:cxn>
                <a:cxn ang="0">
                  <a:pos x="109" y="95"/>
                </a:cxn>
                <a:cxn ang="0">
                  <a:pos x="109" y="104"/>
                </a:cxn>
                <a:cxn ang="0">
                  <a:pos x="137" y="26"/>
                </a:cxn>
                <a:cxn ang="0">
                  <a:pos x="111" y="50"/>
                </a:cxn>
                <a:cxn ang="0">
                  <a:pos x="70" y="24"/>
                </a:cxn>
                <a:cxn ang="0">
                  <a:pos x="98" y="0"/>
                </a:cxn>
                <a:cxn ang="0">
                  <a:pos x="137" y="26"/>
                </a:cxn>
                <a:cxn ang="0">
                  <a:pos x="137" y="72"/>
                </a:cxn>
                <a:cxn ang="0">
                  <a:pos x="98" y="98"/>
                </a:cxn>
                <a:cxn ang="0">
                  <a:pos x="70" y="74"/>
                </a:cxn>
                <a:cxn ang="0">
                  <a:pos x="111" y="50"/>
                </a:cxn>
                <a:cxn ang="0">
                  <a:pos x="137" y="72"/>
                </a:cxn>
              </a:cxnLst>
              <a:rect l="0" t="0" r="r" b="b"/>
              <a:pathLst>
                <a:path w="137" h="128">
                  <a:moveTo>
                    <a:pt x="70" y="24"/>
                  </a:moveTo>
                  <a:lnTo>
                    <a:pt x="29" y="50"/>
                  </a:lnTo>
                  <a:lnTo>
                    <a:pt x="0" y="26"/>
                  </a:lnTo>
                  <a:lnTo>
                    <a:pt x="42" y="0"/>
                  </a:lnTo>
                  <a:lnTo>
                    <a:pt x="70" y="24"/>
                  </a:lnTo>
                  <a:close/>
                  <a:moveTo>
                    <a:pt x="70" y="74"/>
                  </a:moveTo>
                  <a:lnTo>
                    <a:pt x="42" y="98"/>
                  </a:lnTo>
                  <a:lnTo>
                    <a:pt x="0" y="72"/>
                  </a:lnTo>
                  <a:lnTo>
                    <a:pt x="29" y="50"/>
                  </a:lnTo>
                  <a:lnTo>
                    <a:pt x="70" y="74"/>
                  </a:lnTo>
                  <a:close/>
                  <a:moveTo>
                    <a:pt x="109" y="104"/>
                  </a:moveTo>
                  <a:lnTo>
                    <a:pt x="70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70" y="128"/>
                  </a:lnTo>
                  <a:lnTo>
                    <a:pt x="29" y="104"/>
                  </a:lnTo>
                  <a:lnTo>
                    <a:pt x="29" y="95"/>
                  </a:lnTo>
                  <a:lnTo>
                    <a:pt x="42" y="102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70" y="78"/>
                  </a:lnTo>
                  <a:lnTo>
                    <a:pt x="98" y="102"/>
                  </a:lnTo>
                  <a:lnTo>
                    <a:pt x="109" y="95"/>
                  </a:lnTo>
                  <a:lnTo>
                    <a:pt x="109" y="104"/>
                  </a:lnTo>
                  <a:close/>
                  <a:moveTo>
                    <a:pt x="137" y="26"/>
                  </a:moveTo>
                  <a:lnTo>
                    <a:pt x="111" y="50"/>
                  </a:lnTo>
                  <a:lnTo>
                    <a:pt x="70" y="24"/>
                  </a:lnTo>
                  <a:lnTo>
                    <a:pt x="98" y="0"/>
                  </a:lnTo>
                  <a:lnTo>
                    <a:pt x="137" y="26"/>
                  </a:lnTo>
                  <a:close/>
                  <a:moveTo>
                    <a:pt x="137" y="72"/>
                  </a:moveTo>
                  <a:lnTo>
                    <a:pt x="98" y="98"/>
                  </a:lnTo>
                  <a:lnTo>
                    <a:pt x="70" y="74"/>
                  </a:lnTo>
                  <a:lnTo>
                    <a:pt x="111" y="50"/>
                  </a:lnTo>
                  <a:lnTo>
                    <a:pt x="137" y="7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665" dirty="0">
                <a:cs typeface="+mn-ea"/>
                <a:sym typeface="+mn-lt"/>
              </a:endParaRPr>
            </a:p>
          </p:txBody>
        </p:sp>
      </p:grpSp>
      <p:sp>
        <p:nvSpPr>
          <p:cNvPr id="84" name="Text Placeholder 3">
            <a:extLst>
              <a:ext uri="{FF2B5EF4-FFF2-40B4-BE49-F238E27FC236}">
                <a16:creationId xmlns:a16="http://schemas.microsoft.com/office/drawing/2014/main" xmlns="" id="{40AACF7B-DCA5-45B5-81BD-2DB78AAD9BAD}"/>
              </a:ext>
            </a:extLst>
          </p:cNvPr>
          <p:cNvSpPr txBox="1"/>
          <p:nvPr/>
        </p:nvSpPr>
        <p:spPr>
          <a:xfrm>
            <a:off x="1463234" y="4477526"/>
            <a:ext cx="719749" cy="43088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78%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3" name="TextBox 18">
            <a:extLst>
              <a:ext uri="{FF2B5EF4-FFF2-40B4-BE49-F238E27FC236}">
                <a16:creationId xmlns:a16="http://schemas.microsoft.com/office/drawing/2014/main" xmlns="" id="{80698723-61BB-4178-BA52-2C621F5F91EC}"/>
              </a:ext>
            </a:extLst>
          </p:cNvPr>
          <p:cNvSpPr txBox="1"/>
          <p:nvPr/>
        </p:nvSpPr>
        <p:spPr>
          <a:xfrm flipH="1">
            <a:off x="578195" y="1452342"/>
            <a:ext cx="2381250" cy="161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单击此处输入文本内容，可调整文字的颜色或者大小等属性。</a:t>
            </a:r>
          </a:p>
        </p:txBody>
      </p:sp>
      <p:grpSp>
        <p:nvGrpSpPr>
          <p:cNvPr id="104" name="Group 25">
            <a:extLst>
              <a:ext uri="{FF2B5EF4-FFF2-40B4-BE49-F238E27FC236}">
                <a16:creationId xmlns:a16="http://schemas.microsoft.com/office/drawing/2014/main" xmlns="" id="{3E92CECA-A7CD-4833-910A-DD8F4CA52C05}"/>
              </a:ext>
            </a:extLst>
          </p:cNvPr>
          <p:cNvGrpSpPr/>
          <p:nvPr/>
        </p:nvGrpSpPr>
        <p:grpSpPr>
          <a:xfrm flipV="1">
            <a:off x="3016752" y="1508125"/>
            <a:ext cx="1842823" cy="2108691"/>
            <a:chOff x="2280988" y="1523631"/>
            <a:chExt cx="1382117" cy="1886319"/>
          </a:xfrm>
        </p:grpSpPr>
        <p:sp>
          <p:nvSpPr>
            <p:cNvPr id="105" name="Pentagon 66">
              <a:extLst>
                <a:ext uri="{FF2B5EF4-FFF2-40B4-BE49-F238E27FC236}">
                  <a16:creationId xmlns:a16="http://schemas.microsoft.com/office/drawing/2014/main" xmlns="" id="{80B4A5DA-C75F-4331-B086-317DF1992CF6}"/>
                </a:ext>
              </a:extLst>
            </p:cNvPr>
            <p:cNvSpPr/>
            <p:nvPr/>
          </p:nvSpPr>
          <p:spPr>
            <a:xfrm rot="5400000">
              <a:off x="2650954" y="2397800"/>
              <a:ext cx="642184" cy="1382115"/>
            </a:xfrm>
            <a:prstGeom prst="homePlate">
              <a:avLst>
                <a:gd name="adj" fmla="val 10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65" dirty="0">
                <a:cs typeface="+mn-ea"/>
                <a:sym typeface="+mn-lt"/>
              </a:endParaRPr>
            </a:p>
          </p:txBody>
        </p:sp>
        <p:sp>
          <p:nvSpPr>
            <p:cNvPr id="106" name="Rectangle 67">
              <a:extLst>
                <a:ext uri="{FF2B5EF4-FFF2-40B4-BE49-F238E27FC236}">
                  <a16:creationId xmlns:a16="http://schemas.microsoft.com/office/drawing/2014/main" xmlns="" id="{A04A9553-85A1-4A30-AF0D-BB62B77157E9}"/>
                </a:ext>
              </a:extLst>
            </p:cNvPr>
            <p:cNvSpPr/>
            <p:nvPr/>
          </p:nvSpPr>
          <p:spPr>
            <a:xfrm>
              <a:off x="2280990" y="1523631"/>
              <a:ext cx="1382115" cy="1244134"/>
            </a:xfrm>
            <a:prstGeom prst="rect">
              <a:avLst/>
            </a:prstGeom>
            <a:solidFill>
              <a:srgbClr val="E2A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65" dirty="0">
                <a:cs typeface="+mn-ea"/>
                <a:sym typeface="+mn-lt"/>
              </a:endParaRPr>
            </a:p>
          </p:txBody>
        </p:sp>
      </p:grpSp>
      <p:grpSp>
        <p:nvGrpSpPr>
          <p:cNvPr id="116" name="Group 37">
            <a:extLst>
              <a:ext uri="{FF2B5EF4-FFF2-40B4-BE49-F238E27FC236}">
                <a16:creationId xmlns:a16="http://schemas.microsoft.com/office/drawing/2014/main" xmlns="" id="{BECBC359-4FF8-4DDB-A253-97C4AEF6F04C}"/>
              </a:ext>
            </a:extLst>
          </p:cNvPr>
          <p:cNvGrpSpPr/>
          <p:nvPr/>
        </p:nvGrpSpPr>
        <p:grpSpPr>
          <a:xfrm>
            <a:off x="3379020" y="3149736"/>
            <a:ext cx="1167416" cy="1167416"/>
            <a:chOff x="2514600" y="1773306"/>
            <a:chExt cx="875562" cy="875562"/>
          </a:xfrm>
        </p:grpSpPr>
        <p:sp>
          <p:nvSpPr>
            <p:cNvPr id="117" name="Oval 30">
              <a:extLst>
                <a:ext uri="{FF2B5EF4-FFF2-40B4-BE49-F238E27FC236}">
                  <a16:creationId xmlns:a16="http://schemas.microsoft.com/office/drawing/2014/main" xmlns="" id="{BCF16647-50C0-4228-A9A4-68A0DEC4CD5A}"/>
                </a:ext>
              </a:extLst>
            </p:cNvPr>
            <p:cNvSpPr/>
            <p:nvPr/>
          </p:nvSpPr>
          <p:spPr>
            <a:xfrm>
              <a:off x="2514600" y="1773306"/>
              <a:ext cx="875562" cy="87556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18" name="Freeform 172">
              <a:extLst>
                <a:ext uri="{FF2B5EF4-FFF2-40B4-BE49-F238E27FC236}">
                  <a16:creationId xmlns:a16="http://schemas.microsoft.com/office/drawing/2014/main" xmlns="" id="{466CAD46-14CF-4E27-868C-3072E597D1B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05258" y="2031219"/>
              <a:ext cx="494246" cy="359736"/>
            </a:xfrm>
            <a:custGeom>
              <a:avLst/>
              <a:gdLst/>
              <a:ahLst/>
              <a:cxnLst>
                <a:cxn ang="0">
                  <a:pos x="59" y="53"/>
                </a:cxn>
                <a:cxn ang="0">
                  <a:pos x="17" y="53"/>
                </a:cxn>
                <a:cxn ang="0">
                  <a:pos x="0" y="36"/>
                </a:cxn>
                <a:cxn ang="0">
                  <a:pos x="10" y="21"/>
                </a:cxn>
                <a:cxn ang="0">
                  <a:pos x="10" y="19"/>
                </a:cxn>
                <a:cxn ang="0">
                  <a:pos x="30" y="0"/>
                </a:cxn>
                <a:cxn ang="0">
                  <a:pos x="48" y="12"/>
                </a:cxn>
                <a:cxn ang="0">
                  <a:pos x="54" y="9"/>
                </a:cxn>
                <a:cxn ang="0">
                  <a:pos x="64" y="19"/>
                </a:cxn>
                <a:cxn ang="0">
                  <a:pos x="62" y="24"/>
                </a:cxn>
                <a:cxn ang="0">
                  <a:pos x="73" y="38"/>
                </a:cxn>
                <a:cxn ang="0">
                  <a:pos x="59" y="53"/>
                </a:cxn>
                <a:cxn ang="0">
                  <a:pos x="49" y="27"/>
                </a:cxn>
                <a:cxn ang="0">
                  <a:pos x="35" y="13"/>
                </a:cxn>
                <a:cxn ang="0">
                  <a:pos x="34" y="13"/>
                </a:cxn>
                <a:cxn ang="0">
                  <a:pos x="34" y="13"/>
                </a:cxn>
                <a:cxn ang="0">
                  <a:pos x="20" y="27"/>
                </a:cxn>
                <a:cxn ang="0">
                  <a:pos x="20" y="27"/>
                </a:cxn>
                <a:cxn ang="0">
                  <a:pos x="21" y="29"/>
                </a:cxn>
                <a:cxn ang="0">
                  <a:pos x="30" y="29"/>
                </a:cxn>
                <a:cxn ang="0">
                  <a:pos x="30" y="42"/>
                </a:cxn>
                <a:cxn ang="0">
                  <a:pos x="31" y="43"/>
                </a:cxn>
                <a:cxn ang="0">
                  <a:pos x="38" y="43"/>
                </a:cxn>
                <a:cxn ang="0">
                  <a:pos x="39" y="42"/>
                </a:cxn>
                <a:cxn ang="0">
                  <a:pos x="39" y="29"/>
                </a:cxn>
                <a:cxn ang="0">
                  <a:pos x="48" y="29"/>
                </a:cxn>
                <a:cxn ang="0">
                  <a:pos x="49" y="27"/>
                </a:cxn>
                <a:cxn ang="0">
                  <a:pos x="49" y="27"/>
                </a:cxn>
              </a:cxnLst>
              <a:rect l="0" t="0" r="r" b="b"/>
              <a:pathLst>
                <a:path w="73" h="53">
                  <a:moveTo>
                    <a:pt x="59" y="53"/>
                  </a:moveTo>
                  <a:cubicBezTo>
                    <a:pt x="17" y="53"/>
                    <a:pt x="17" y="53"/>
                    <a:pt x="17" y="53"/>
                  </a:cubicBezTo>
                  <a:cubicBezTo>
                    <a:pt x="8" y="53"/>
                    <a:pt x="0" y="45"/>
                    <a:pt x="0" y="36"/>
                  </a:cubicBezTo>
                  <a:cubicBezTo>
                    <a:pt x="0" y="29"/>
                    <a:pt x="4" y="23"/>
                    <a:pt x="10" y="21"/>
                  </a:cubicBezTo>
                  <a:cubicBezTo>
                    <a:pt x="10" y="20"/>
                    <a:pt x="10" y="20"/>
                    <a:pt x="10" y="19"/>
                  </a:cubicBezTo>
                  <a:cubicBezTo>
                    <a:pt x="10" y="8"/>
                    <a:pt x="19" y="0"/>
                    <a:pt x="30" y="0"/>
                  </a:cubicBezTo>
                  <a:cubicBezTo>
                    <a:pt x="37" y="0"/>
                    <a:pt x="45" y="4"/>
                    <a:pt x="48" y="12"/>
                  </a:cubicBezTo>
                  <a:cubicBezTo>
                    <a:pt x="49" y="10"/>
                    <a:pt x="52" y="9"/>
                    <a:pt x="54" y="9"/>
                  </a:cubicBezTo>
                  <a:cubicBezTo>
                    <a:pt x="59" y="9"/>
                    <a:pt x="64" y="14"/>
                    <a:pt x="64" y="19"/>
                  </a:cubicBezTo>
                  <a:cubicBezTo>
                    <a:pt x="64" y="21"/>
                    <a:pt x="63" y="23"/>
                    <a:pt x="62" y="24"/>
                  </a:cubicBezTo>
                  <a:cubicBezTo>
                    <a:pt x="69" y="26"/>
                    <a:pt x="73" y="32"/>
                    <a:pt x="73" y="38"/>
                  </a:cubicBezTo>
                  <a:cubicBezTo>
                    <a:pt x="73" y="46"/>
                    <a:pt x="67" y="53"/>
                    <a:pt x="59" y="53"/>
                  </a:cubicBezTo>
                  <a:close/>
                  <a:moveTo>
                    <a:pt x="49" y="27"/>
                  </a:moveTo>
                  <a:cubicBezTo>
                    <a:pt x="35" y="13"/>
                    <a:pt x="35" y="13"/>
                    <a:pt x="35" y="13"/>
                  </a:cubicBezTo>
                  <a:cubicBezTo>
                    <a:pt x="35" y="13"/>
                    <a:pt x="35" y="13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0" y="28"/>
                    <a:pt x="20" y="29"/>
                    <a:pt x="21" y="29"/>
                  </a:cubicBezTo>
                  <a:cubicBezTo>
                    <a:pt x="30" y="29"/>
                    <a:pt x="30" y="29"/>
                    <a:pt x="30" y="29"/>
                  </a:cubicBezTo>
                  <a:cubicBezTo>
                    <a:pt x="30" y="42"/>
                    <a:pt x="30" y="42"/>
                    <a:pt x="30" y="42"/>
                  </a:cubicBezTo>
                  <a:cubicBezTo>
                    <a:pt x="30" y="43"/>
                    <a:pt x="30" y="43"/>
                    <a:pt x="31" y="43"/>
                  </a:cubicBezTo>
                  <a:cubicBezTo>
                    <a:pt x="38" y="43"/>
                    <a:pt x="38" y="43"/>
                    <a:pt x="38" y="43"/>
                  </a:cubicBezTo>
                  <a:cubicBezTo>
                    <a:pt x="39" y="43"/>
                    <a:pt x="39" y="43"/>
                    <a:pt x="39" y="42"/>
                  </a:cubicBezTo>
                  <a:cubicBezTo>
                    <a:pt x="39" y="29"/>
                    <a:pt x="39" y="29"/>
                    <a:pt x="39" y="29"/>
                  </a:cubicBezTo>
                  <a:cubicBezTo>
                    <a:pt x="48" y="29"/>
                    <a:pt x="48" y="29"/>
                    <a:pt x="48" y="29"/>
                  </a:cubicBezTo>
                  <a:cubicBezTo>
                    <a:pt x="49" y="29"/>
                    <a:pt x="49" y="28"/>
                    <a:pt x="49" y="27"/>
                  </a:cubicBezTo>
                  <a:cubicBezTo>
                    <a:pt x="49" y="27"/>
                    <a:pt x="49" y="27"/>
                    <a:pt x="49" y="2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665" dirty="0">
                <a:cs typeface="+mn-ea"/>
                <a:sym typeface="+mn-lt"/>
              </a:endParaRPr>
            </a:p>
          </p:txBody>
        </p:sp>
      </p:grpSp>
      <p:sp>
        <p:nvSpPr>
          <p:cNvPr id="130" name="Text Placeholder 3">
            <a:extLst>
              <a:ext uri="{FF2B5EF4-FFF2-40B4-BE49-F238E27FC236}">
                <a16:creationId xmlns:a16="http://schemas.microsoft.com/office/drawing/2014/main" xmlns="" id="{61922CEB-2049-4292-8DB2-EFDE9B94F85D}"/>
              </a:ext>
            </a:extLst>
          </p:cNvPr>
          <p:cNvSpPr txBox="1"/>
          <p:nvPr/>
        </p:nvSpPr>
        <p:spPr>
          <a:xfrm>
            <a:off x="3578288" y="2524833"/>
            <a:ext cx="719749" cy="43088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89%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2" name="TextBox 18">
            <a:extLst>
              <a:ext uri="{FF2B5EF4-FFF2-40B4-BE49-F238E27FC236}">
                <a16:creationId xmlns:a16="http://schemas.microsoft.com/office/drawing/2014/main" xmlns="" id="{38DBFC83-7043-46C4-BD59-7278A97C1325}"/>
              </a:ext>
            </a:extLst>
          </p:cNvPr>
          <p:cNvSpPr txBox="1"/>
          <p:nvPr/>
        </p:nvSpPr>
        <p:spPr>
          <a:xfrm flipH="1">
            <a:off x="2878173" y="4318734"/>
            <a:ext cx="2232408" cy="161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单击此处输入文本内容，可调整文字的颜色或者大小等属性。</a:t>
            </a:r>
          </a:p>
        </p:txBody>
      </p:sp>
      <p:grpSp>
        <p:nvGrpSpPr>
          <p:cNvPr id="136" name="Group 26">
            <a:extLst>
              <a:ext uri="{FF2B5EF4-FFF2-40B4-BE49-F238E27FC236}">
                <a16:creationId xmlns:a16="http://schemas.microsoft.com/office/drawing/2014/main" xmlns="" id="{76609391-A576-4C8E-BE7F-F96387D19036}"/>
              </a:ext>
            </a:extLst>
          </p:cNvPr>
          <p:cNvGrpSpPr/>
          <p:nvPr/>
        </p:nvGrpSpPr>
        <p:grpSpPr>
          <a:xfrm>
            <a:off x="5180939" y="3726821"/>
            <a:ext cx="1842821" cy="2108691"/>
            <a:chOff x="3885704" y="1523631"/>
            <a:chExt cx="1382116" cy="1886318"/>
          </a:xfrm>
        </p:grpSpPr>
        <p:sp>
          <p:nvSpPr>
            <p:cNvPr id="137" name="Pentagon 69">
              <a:extLst>
                <a:ext uri="{FF2B5EF4-FFF2-40B4-BE49-F238E27FC236}">
                  <a16:creationId xmlns:a16="http://schemas.microsoft.com/office/drawing/2014/main" xmlns="" id="{591F9A02-A0A6-48F0-A4B2-97FAAF790E6A}"/>
                </a:ext>
              </a:extLst>
            </p:cNvPr>
            <p:cNvSpPr/>
            <p:nvPr/>
          </p:nvSpPr>
          <p:spPr>
            <a:xfrm rot="5400000">
              <a:off x="4255671" y="2397800"/>
              <a:ext cx="642182" cy="1382115"/>
            </a:xfrm>
            <a:prstGeom prst="homePlate">
              <a:avLst>
                <a:gd name="adj" fmla="val 96285"/>
              </a:avLst>
            </a:prstGeom>
            <a:solidFill>
              <a:srgbClr val="4D62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65" dirty="0">
                <a:cs typeface="+mn-ea"/>
                <a:sym typeface="+mn-lt"/>
              </a:endParaRPr>
            </a:p>
          </p:txBody>
        </p:sp>
        <p:sp>
          <p:nvSpPr>
            <p:cNvPr id="138" name="Rectangle 70">
              <a:extLst>
                <a:ext uri="{FF2B5EF4-FFF2-40B4-BE49-F238E27FC236}">
                  <a16:creationId xmlns:a16="http://schemas.microsoft.com/office/drawing/2014/main" xmlns="" id="{07B92846-030A-43B2-A5CD-788662F26D05}"/>
                </a:ext>
              </a:extLst>
            </p:cNvPr>
            <p:cNvSpPr/>
            <p:nvPr/>
          </p:nvSpPr>
          <p:spPr>
            <a:xfrm>
              <a:off x="3885705" y="1523631"/>
              <a:ext cx="1382115" cy="1244134"/>
            </a:xfrm>
            <a:prstGeom prst="rect">
              <a:avLst/>
            </a:prstGeom>
            <a:solidFill>
              <a:srgbClr val="152E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65" dirty="0">
                <a:cs typeface="+mn-ea"/>
                <a:sym typeface="+mn-lt"/>
              </a:endParaRPr>
            </a:p>
          </p:txBody>
        </p:sp>
      </p:grpSp>
      <p:grpSp>
        <p:nvGrpSpPr>
          <p:cNvPr id="145" name="Group 35">
            <a:extLst>
              <a:ext uri="{FF2B5EF4-FFF2-40B4-BE49-F238E27FC236}">
                <a16:creationId xmlns:a16="http://schemas.microsoft.com/office/drawing/2014/main" xmlns="" id="{4EF1D497-F84F-4A71-A38E-9A53A4433EEA}"/>
              </a:ext>
            </a:extLst>
          </p:cNvPr>
          <p:cNvGrpSpPr/>
          <p:nvPr/>
        </p:nvGrpSpPr>
        <p:grpSpPr>
          <a:xfrm>
            <a:off x="5518641" y="3109980"/>
            <a:ext cx="1167416" cy="1167416"/>
            <a:chOff x="4138981" y="1773306"/>
            <a:chExt cx="875562" cy="875562"/>
          </a:xfrm>
        </p:grpSpPr>
        <p:sp>
          <p:nvSpPr>
            <p:cNvPr id="146" name="Oval 31">
              <a:extLst>
                <a:ext uri="{FF2B5EF4-FFF2-40B4-BE49-F238E27FC236}">
                  <a16:creationId xmlns:a16="http://schemas.microsoft.com/office/drawing/2014/main" xmlns="" id="{D3EDE408-87A1-48FF-B923-7A8A26F0DA7C}"/>
                </a:ext>
              </a:extLst>
            </p:cNvPr>
            <p:cNvSpPr/>
            <p:nvPr/>
          </p:nvSpPr>
          <p:spPr>
            <a:xfrm>
              <a:off x="4138981" y="1773306"/>
              <a:ext cx="875562" cy="875562"/>
            </a:xfrm>
            <a:prstGeom prst="ellipse">
              <a:avLst/>
            </a:prstGeom>
            <a:solidFill>
              <a:srgbClr val="4D62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47" name="Freeform 122">
              <a:extLst>
                <a:ext uri="{FF2B5EF4-FFF2-40B4-BE49-F238E27FC236}">
                  <a16:creationId xmlns:a16="http://schemas.microsoft.com/office/drawing/2014/main" xmlns="" id="{2D345CD3-769E-4045-88B2-FF731EA746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422741" y="1989575"/>
              <a:ext cx="308042" cy="443025"/>
            </a:xfrm>
            <a:custGeom>
              <a:avLst/>
              <a:gdLst/>
              <a:ahLst/>
              <a:cxnLst>
                <a:cxn ang="0">
                  <a:pos x="41" y="29"/>
                </a:cxn>
                <a:cxn ang="0">
                  <a:pos x="23" y="50"/>
                </a:cxn>
                <a:cxn ang="0">
                  <a:pos x="23" y="55"/>
                </a:cxn>
                <a:cxn ang="0">
                  <a:pos x="32" y="55"/>
                </a:cxn>
                <a:cxn ang="0">
                  <a:pos x="34" y="57"/>
                </a:cxn>
                <a:cxn ang="0">
                  <a:pos x="32" y="59"/>
                </a:cxn>
                <a:cxn ang="0">
                  <a:pos x="9" y="59"/>
                </a:cxn>
                <a:cxn ang="0">
                  <a:pos x="7" y="57"/>
                </a:cxn>
                <a:cxn ang="0">
                  <a:pos x="9" y="55"/>
                </a:cxn>
                <a:cxn ang="0">
                  <a:pos x="18" y="55"/>
                </a:cxn>
                <a:cxn ang="0">
                  <a:pos x="18" y="50"/>
                </a:cxn>
                <a:cxn ang="0">
                  <a:pos x="0" y="29"/>
                </a:cxn>
                <a:cxn ang="0">
                  <a:pos x="0" y="25"/>
                </a:cxn>
                <a:cxn ang="0">
                  <a:pos x="2" y="23"/>
                </a:cxn>
                <a:cxn ang="0">
                  <a:pos x="4" y="25"/>
                </a:cxn>
                <a:cxn ang="0">
                  <a:pos x="4" y="29"/>
                </a:cxn>
                <a:cxn ang="0">
                  <a:pos x="20" y="45"/>
                </a:cxn>
                <a:cxn ang="0">
                  <a:pos x="36" y="29"/>
                </a:cxn>
                <a:cxn ang="0">
                  <a:pos x="36" y="25"/>
                </a:cxn>
                <a:cxn ang="0">
                  <a:pos x="39" y="23"/>
                </a:cxn>
                <a:cxn ang="0">
                  <a:pos x="41" y="25"/>
                </a:cxn>
                <a:cxn ang="0">
                  <a:pos x="41" y="29"/>
                </a:cxn>
                <a:cxn ang="0">
                  <a:pos x="32" y="29"/>
                </a:cxn>
                <a:cxn ang="0">
                  <a:pos x="20" y="41"/>
                </a:cxn>
                <a:cxn ang="0">
                  <a:pos x="9" y="29"/>
                </a:cxn>
                <a:cxn ang="0">
                  <a:pos x="9" y="11"/>
                </a:cxn>
                <a:cxn ang="0">
                  <a:pos x="20" y="0"/>
                </a:cxn>
                <a:cxn ang="0">
                  <a:pos x="32" y="11"/>
                </a:cxn>
                <a:cxn ang="0">
                  <a:pos x="32" y="29"/>
                </a:cxn>
              </a:cxnLst>
              <a:rect l="0" t="0" r="r" b="b"/>
              <a:pathLst>
                <a:path w="41" h="59">
                  <a:moveTo>
                    <a:pt x="41" y="29"/>
                  </a:moveTo>
                  <a:cubicBezTo>
                    <a:pt x="41" y="40"/>
                    <a:pt x="33" y="49"/>
                    <a:pt x="23" y="50"/>
                  </a:cubicBezTo>
                  <a:cubicBezTo>
                    <a:pt x="23" y="55"/>
                    <a:pt x="23" y="55"/>
                    <a:pt x="23" y="55"/>
                  </a:cubicBezTo>
                  <a:cubicBezTo>
                    <a:pt x="32" y="55"/>
                    <a:pt x="32" y="55"/>
                    <a:pt x="32" y="55"/>
                  </a:cubicBezTo>
                  <a:cubicBezTo>
                    <a:pt x="33" y="55"/>
                    <a:pt x="34" y="56"/>
                    <a:pt x="34" y="57"/>
                  </a:cubicBezTo>
                  <a:cubicBezTo>
                    <a:pt x="34" y="58"/>
                    <a:pt x="33" y="59"/>
                    <a:pt x="32" y="59"/>
                  </a:cubicBezTo>
                  <a:cubicBezTo>
                    <a:pt x="9" y="59"/>
                    <a:pt x="9" y="59"/>
                    <a:pt x="9" y="59"/>
                  </a:cubicBezTo>
                  <a:cubicBezTo>
                    <a:pt x="8" y="59"/>
                    <a:pt x="7" y="58"/>
                    <a:pt x="7" y="57"/>
                  </a:cubicBezTo>
                  <a:cubicBezTo>
                    <a:pt x="7" y="56"/>
                    <a:pt x="8" y="55"/>
                    <a:pt x="9" y="55"/>
                  </a:cubicBezTo>
                  <a:cubicBezTo>
                    <a:pt x="18" y="55"/>
                    <a:pt x="18" y="55"/>
                    <a:pt x="18" y="55"/>
                  </a:cubicBezTo>
                  <a:cubicBezTo>
                    <a:pt x="18" y="50"/>
                    <a:pt x="18" y="50"/>
                    <a:pt x="18" y="50"/>
                  </a:cubicBezTo>
                  <a:cubicBezTo>
                    <a:pt x="8" y="49"/>
                    <a:pt x="0" y="40"/>
                    <a:pt x="0" y="29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4"/>
                    <a:pt x="1" y="23"/>
                    <a:pt x="2" y="23"/>
                  </a:cubicBezTo>
                  <a:cubicBezTo>
                    <a:pt x="3" y="23"/>
                    <a:pt x="4" y="24"/>
                    <a:pt x="4" y="25"/>
                  </a:cubicBezTo>
                  <a:cubicBezTo>
                    <a:pt x="4" y="29"/>
                    <a:pt x="4" y="29"/>
                    <a:pt x="4" y="29"/>
                  </a:cubicBezTo>
                  <a:cubicBezTo>
                    <a:pt x="4" y="38"/>
                    <a:pt x="12" y="45"/>
                    <a:pt x="20" y="45"/>
                  </a:cubicBezTo>
                  <a:cubicBezTo>
                    <a:pt x="29" y="45"/>
                    <a:pt x="36" y="38"/>
                    <a:pt x="36" y="29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24"/>
                    <a:pt x="37" y="23"/>
                    <a:pt x="39" y="23"/>
                  </a:cubicBezTo>
                  <a:cubicBezTo>
                    <a:pt x="40" y="23"/>
                    <a:pt x="41" y="24"/>
                    <a:pt x="41" y="25"/>
                  </a:cubicBezTo>
                  <a:lnTo>
                    <a:pt x="41" y="29"/>
                  </a:lnTo>
                  <a:close/>
                  <a:moveTo>
                    <a:pt x="32" y="29"/>
                  </a:moveTo>
                  <a:cubicBezTo>
                    <a:pt x="32" y="36"/>
                    <a:pt x="27" y="41"/>
                    <a:pt x="20" y="41"/>
                  </a:cubicBezTo>
                  <a:cubicBezTo>
                    <a:pt x="14" y="41"/>
                    <a:pt x="9" y="36"/>
                    <a:pt x="9" y="29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5"/>
                    <a:pt x="14" y="0"/>
                    <a:pt x="20" y="0"/>
                  </a:cubicBezTo>
                  <a:cubicBezTo>
                    <a:pt x="27" y="0"/>
                    <a:pt x="32" y="5"/>
                    <a:pt x="32" y="11"/>
                  </a:cubicBezTo>
                  <a:lnTo>
                    <a:pt x="32" y="2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665" dirty="0">
                <a:cs typeface="+mn-ea"/>
                <a:sym typeface="+mn-lt"/>
              </a:endParaRPr>
            </a:p>
          </p:txBody>
        </p:sp>
      </p:grpSp>
      <p:sp>
        <p:nvSpPr>
          <p:cNvPr id="154" name="Text Placeholder 3">
            <a:extLst>
              <a:ext uri="{FF2B5EF4-FFF2-40B4-BE49-F238E27FC236}">
                <a16:creationId xmlns:a16="http://schemas.microsoft.com/office/drawing/2014/main" xmlns="" id="{A13EC92B-5502-4463-9B14-6A3C85309485}"/>
              </a:ext>
            </a:extLst>
          </p:cNvPr>
          <p:cNvSpPr txBox="1"/>
          <p:nvPr/>
        </p:nvSpPr>
        <p:spPr>
          <a:xfrm>
            <a:off x="5725133" y="4477526"/>
            <a:ext cx="719749" cy="43088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80%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8" name="TextBox 18">
            <a:extLst>
              <a:ext uri="{FF2B5EF4-FFF2-40B4-BE49-F238E27FC236}">
                <a16:creationId xmlns:a16="http://schemas.microsoft.com/office/drawing/2014/main" xmlns="" id="{B001A447-9DBF-4D1D-BB87-1E8B61B57386}"/>
              </a:ext>
            </a:extLst>
          </p:cNvPr>
          <p:cNvSpPr txBox="1"/>
          <p:nvPr/>
        </p:nvSpPr>
        <p:spPr>
          <a:xfrm flipH="1">
            <a:off x="4986145" y="1452342"/>
            <a:ext cx="2232408" cy="161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单击此处输入文本内容，可调整文字的颜色或者大小等属性。</a:t>
            </a:r>
          </a:p>
        </p:txBody>
      </p:sp>
      <p:grpSp>
        <p:nvGrpSpPr>
          <p:cNvPr id="160" name="Group 27">
            <a:extLst>
              <a:ext uri="{FF2B5EF4-FFF2-40B4-BE49-F238E27FC236}">
                <a16:creationId xmlns:a16="http://schemas.microsoft.com/office/drawing/2014/main" xmlns="" id="{509074A0-6430-4201-A80A-E82A24ADB976}"/>
              </a:ext>
            </a:extLst>
          </p:cNvPr>
          <p:cNvGrpSpPr/>
          <p:nvPr/>
        </p:nvGrpSpPr>
        <p:grpSpPr>
          <a:xfrm flipV="1">
            <a:off x="7320557" y="1625736"/>
            <a:ext cx="1842823" cy="2108693"/>
            <a:chOff x="5490418" y="1523631"/>
            <a:chExt cx="1382117" cy="1886319"/>
          </a:xfrm>
        </p:grpSpPr>
        <p:sp>
          <p:nvSpPr>
            <p:cNvPr id="161" name="Pentagon 72">
              <a:extLst>
                <a:ext uri="{FF2B5EF4-FFF2-40B4-BE49-F238E27FC236}">
                  <a16:creationId xmlns:a16="http://schemas.microsoft.com/office/drawing/2014/main" xmlns="" id="{7FBA7DD4-AD1D-48AF-ACD7-C8508D5A7C17}"/>
                </a:ext>
              </a:extLst>
            </p:cNvPr>
            <p:cNvSpPr/>
            <p:nvPr/>
          </p:nvSpPr>
          <p:spPr>
            <a:xfrm rot="5400000">
              <a:off x="5860384" y="2397800"/>
              <a:ext cx="642184" cy="1382115"/>
            </a:xfrm>
            <a:prstGeom prst="homePlate">
              <a:avLst>
                <a:gd name="adj" fmla="val 99622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65" dirty="0">
                <a:cs typeface="+mn-ea"/>
                <a:sym typeface="+mn-lt"/>
              </a:endParaRPr>
            </a:p>
          </p:txBody>
        </p:sp>
        <p:sp>
          <p:nvSpPr>
            <p:cNvPr id="162" name="Rectangle 73">
              <a:extLst>
                <a:ext uri="{FF2B5EF4-FFF2-40B4-BE49-F238E27FC236}">
                  <a16:creationId xmlns:a16="http://schemas.microsoft.com/office/drawing/2014/main" xmlns="" id="{DF25833A-7832-473E-A9A1-4D23AC3C031A}"/>
                </a:ext>
              </a:extLst>
            </p:cNvPr>
            <p:cNvSpPr/>
            <p:nvPr/>
          </p:nvSpPr>
          <p:spPr>
            <a:xfrm>
              <a:off x="5490420" y="1523631"/>
              <a:ext cx="1382115" cy="1244134"/>
            </a:xfrm>
            <a:prstGeom prst="rect">
              <a:avLst/>
            </a:prstGeom>
            <a:solidFill>
              <a:srgbClr val="E2A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65" dirty="0">
                <a:cs typeface="+mn-ea"/>
                <a:sym typeface="+mn-lt"/>
              </a:endParaRPr>
            </a:p>
          </p:txBody>
        </p:sp>
      </p:grpSp>
      <p:grpSp>
        <p:nvGrpSpPr>
          <p:cNvPr id="166" name="Group 34">
            <a:extLst>
              <a:ext uri="{FF2B5EF4-FFF2-40B4-BE49-F238E27FC236}">
                <a16:creationId xmlns:a16="http://schemas.microsoft.com/office/drawing/2014/main" xmlns="" id="{690F71A2-15AD-42CB-9980-A27D17B86AB9}"/>
              </a:ext>
            </a:extLst>
          </p:cNvPr>
          <p:cNvGrpSpPr/>
          <p:nvPr/>
        </p:nvGrpSpPr>
        <p:grpSpPr>
          <a:xfrm>
            <a:off x="7658260" y="3109980"/>
            <a:ext cx="1167416" cy="1167416"/>
            <a:chOff x="5743695" y="1773306"/>
            <a:chExt cx="875562" cy="875562"/>
          </a:xfrm>
        </p:grpSpPr>
        <p:sp>
          <p:nvSpPr>
            <p:cNvPr id="167" name="Oval 32">
              <a:extLst>
                <a:ext uri="{FF2B5EF4-FFF2-40B4-BE49-F238E27FC236}">
                  <a16:creationId xmlns:a16="http://schemas.microsoft.com/office/drawing/2014/main" xmlns="" id="{1987D625-554D-44C6-B152-4C2CFA6D77B7}"/>
                </a:ext>
              </a:extLst>
            </p:cNvPr>
            <p:cNvSpPr/>
            <p:nvPr/>
          </p:nvSpPr>
          <p:spPr>
            <a:xfrm>
              <a:off x="5743695" y="1773306"/>
              <a:ext cx="875562" cy="875562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68" name="Freeform 100">
              <a:extLst>
                <a:ext uri="{FF2B5EF4-FFF2-40B4-BE49-F238E27FC236}">
                  <a16:creationId xmlns:a16="http://schemas.microsoft.com/office/drawing/2014/main" xmlns="" id="{D58D1F4B-FBAB-41DA-8888-12C6E28D1A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50694" y="1989855"/>
              <a:ext cx="461564" cy="442464"/>
            </a:xfrm>
            <a:custGeom>
              <a:avLst/>
              <a:gdLst/>
              <a:ahLst/>
              <a:cxnLst>
                <a:cxn ang="0">
                  <a:pos x="63" y="49"/>
                </a:cxn>
                <a:cxn ang="0">
                  <a:pos x="58" y="44"/>
                </a:cxn>
                <a:cxn ang="0">
                  <a:pos x="54" y="48"/>
                </a:cxn>
                <a:cxn ang="0">
                  <a:pos x="63" y="57"/>
                </a:cxn>
                <a:cxn ang="0">
                  <a:pos x="64" y="60"/>
                </a:cxn>
                <a:cxn ang="0">
                  <a:pos x="59" y="64"/>
                </a:cxn>
                <a:cxn ang="0">
                  <a:pos x="56" y="63"/>
                </a:cxn>
                <a:cxn ang="0">
                  <a:pos x="29" y="36"/>
                </a:cxn>
                <a:cxn ang="0">
                  <a:pos x="15" y="42"/>
                </a:cxn>
                <a:cxn ang="0">
                  <a:pos x="0" y="27"/>
                </a:cxn>
                <a:cxn ang="0">
                  <a:pos x="26" y="0"/>
                </a:cxn>
                <a:cxn ang="0">
                  <a:pos x="41" y="15"/>
                </a:cxn>
                <a:cxn ang="0">
                  <a:pos x="36" y="30"/>
                </a:cxn>
                <a:cxn ang="0">
                  <a:pos x="50" y="44"/>
                </a:cxn>
                <a:cxn ang="0">
                  <a:pos x="54" y="40"/>
                </a:cxn>
                <a:cxn ang="0">
                  <a:pos x="49" y="35"/>
                </a:cxn>
                <a:cxn ang="0">
                  <a:pos x="54" y="31"/>
                </a:cxn>
                <a:cxn ang="0">
                  <a:pos x="55" y="31"/>
                </a:cxn>
                <a:cxn ang="0">
                  <a:pos x="67" y="44"/>
                </a:cxn>
                <a:cxn ang="0">
                  <a:pos x="63" y="49"/>
                </a:cxn>
                <a:cxn ang="0">
                  <a:pos x="25" y="8"/>
                </a:cxn>
                <a:cxn ang="0">
                  <a:pos x="18" y="16"/>
                </a:cxn>
                <a:cxn ang="0">
                  <a:pos x="19" y="19"/>
                </a:cxn>
                <a:cxn ang="0">
                  <a:pos x="15" y="18"/>
                </a:cxn>
                <a:cxn ang="0">
                  <a:pos x="7" y="26"/>
                </a:cxn>
                <a:cxn ang="0">
                  <a:pos x="15" y="34"/>
                </a:cxn>
                <a:cxn ang="0">
                  <a:pos x="23" y="26"/>
                </a:cxn>
                <a:cxn ang="0">
                  <a:pos x="22" y="23"/>
                </a:cxn>
                <a:cxn ang="0">
                  <a:pos x="25" y="24"/>
                </a:cxn>
                <a:cxn ang="0">
                  <a:pos x="33" y="16"/>
                </a:cxn>
                <a:cxn ang="0">
                  <a:pos x="25" y="8"/>
                </a:cxn>
              </a:cxnLst>
              <a:rect l="0" t="0" r="r" b="b"/>
              <a:pathLst>
                <a:path w="67" h="64">
                  <a:moveTo>
                    <a:pt x="63" y="49"/>
                  </a:moveTo>
                  <a:cubicBezTo>
                    <a:pt x="62" y="49"/>
                    <a:pt x="58" y="45"/>
                    <a:pt x="58" y="44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3" y="58"/>
                    <a:pt x="64" y="59"/>
                    <a:pt x="64" y="60"/>
                  </a:cubicBezTo>
                  <a:cubicBezTo>
                    <a:pt x="64" y="62"/>
                    <a:pt x="61" y="64"/>
                    <a:pt x="59" y="64"/>
                  </a:cubicBezTo>
                  <a:cubicBezTo>
                    <a:pt x="58" y="64"/>
                    <a:pt x="57" y="64"/>
                    <a:pt x="56" y="63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5" y="39"/>
                    <a:pt x="20" y="42"/>
                    <a:pt x="15" y="42"/>
                  </a:cubicBezTo>
                  <a:cubicBezTo>
                    <a:pt x="6" y="42"/>
                    <a:pt x="0" y="36"/>
                    <a:pt x="0" y="27"/>
                  </a:cubicBezTo>
                  <a:cubicBezTo>
                    <a:pt x="0" y="14"/>
                    <a:pt x="13" y="0"/>
                    <a:pt x="26" y="0"/>
                  </a:cubicBezTo>
                  <a:cubicBezTo>
                    <a:pt x="35" y="0"/>
                    <a:pt x="41" y="6"/>
                    <a:pt x="41" y="15"/>
                  </a:cubicBezTo>
                  <a:cubicBezTo>
                    <a:pt x="41" y="21"/>
                    <a:pt x="39" y="26"/>
                    <a:pt x="36" y="30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9"/>
                    <a:pt x="49" y="36"/>
                    <a:pt x="49" y="35"/>
                  </a:cubicBezTo>
                  <a:cubicBezTo>
                    <a:pt x="49" y="34"/>
                    <a:pt x="53" y="31"/>
                    <a:pt x="54" y="31"/>
                  </a:cubicBezTo>
                  <a:cubicBezTo>
                    <a:pt x="54" y="31"/>
                    <a:pt x="54" y="31"/>
                    <a:pt x="55" y="31"/>
                  </a:cubicBezTo>
                  <a:cubicBezTo>
                    <a:pt x="56" y="32"/>
                    <a:pt x="67" y="43"/>
                    <a:pt x="67" y="44"/>
                  </a:cubicBezTo>
                  <a:cubicBezTo>
                    <a:pt x="67" y="45"/>
                    <a:pt x="64" y="49"/>
                    <a:pt x="63" y="49"/>
                  </a:cubicBezTo>
                  <a:close/>
                  <a:moveTo>
                    <a:pt x="25" y="8"/>
                  </a:moveTo>
                  <a:cubicBezTo>
                    <a:pt x="21" y="8"/>
                    <a:pt x="18" y="12"/>
                    <a:pt x="18" y="16"/>
                  </a:cubicBezTo>
                  <a:cubicBezTo>
                    <a:pt x="18" y="17"/>
                    <a:pt x="18" y="18"/>
                    <a:pt x="19" y="19"/>
                  </a:cubicBezTo>
                  <a:cubicBezTo>
                    <a:pt x="17" y="19"/>
                    <a:pt x="16" y="18"/>
                    <a:pt x="15" y="18"/>
                  </a:cubicBezTo>
                  <a:cubicBezTo>
                    <a:pt x="11" y="18"/>
                    <a:pt x="7" y="22"/>
                    <a:pt x="7" y="26"/>
                  </a:cubicBezTo>
                  <a:cubicBezTo>
                    <a:pt x="7" y="30"/>
                    <a:pt x="11" y="34"/>
                    <a:pt x="15" y="34"/>
                  </a:cubicBezTo>
                  <a:cubicBezTo>
                    <a:pt x="19" y="34"/>
                    <a:pt x="23" y="30"/>
                    <a:pt x="23" y="26"/>
                  </a:cubicBezTo>
                  <a:cubicBezTo>
                    <a:pt x="23" y="25"/>
                    <a:pt x="23" y="24"/>
                    <a:pt x="22" y="23"/>
                  </a:cubicBezTo>
                  <a:cubicBezTo>
                    <a:pt x="23" y="23"/>
                    <a:pt x="24" y="24"/>
                    <a:pt x="25" y="24"/>
                  </a:cubicBezTo>
                  <a:cubicBezTo>
                    <a:pt x="30" y="24"/>
                    <a:pt x="33" y="20"/>
                    <a:pt x="33" y="16"/>
                  </a:cubicBezTo>
                  <a:cubicBezTo>
                    <a:pt x="33" y="12"/>
                    <a:pt x="30" y="8"/>
                    <a:pt x="25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665" dirty="0">
                <a:cs typeface="+mn-ea"/>
                <a:sym typeface="+mn-lt"/>
              </a:endParaRPr>
            </a:p>
          </p:txBody>
        </p:sp>
      </p:grpSp>
      <p:sp>
        <p:nvSpPr>
          <p:cNvPr id="173" name="Text Placeholder 3">
            <a:extLst>
              <a:ext uri="{FF2B5EF4-FFF2-40B4-BE49-F238E27FC236}">
                <a16:creationId xmlns:a16="http://schemas.microsoft.com/office/drawing/2014/main" xmlns="" id="{25936696-E39D-4E44-802B-B20AB72048CD}"/>
              </a:ext>
            </a:extLst>
          </p:cNvPr>
          <p:cNvSpPr txBox="1"/>
          <p:nvPr/>
        </p:nvSpPr>
        <p:spPr>
          <a:xfrm>
            <a:off x="7865330" y="2578320"/>
            <a:ext cx="719749" cy="43088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92%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4" name="TextBox 18">
            <a:extLst>
              <a:ext uri="{FF2B5EF4-FFF2-40B4-BE49-F238E27FC236}">
                <a16:creationId xmlns:a16="http://schemas.microsoft.com/office/drawing/2014/main" xmlns="" id="{6AEDEBA9-C6BE-4F49-BBBB-7F26CAC3B00A}"/>
              </a:ext>
            </a:extLst>
          </p:cNvPr>
          <p:cNvSpPr txBox="1"/>
          <p:nvPr/>
        </p:nvSpPr>
        <p:spPr>
          <a:xfrm flipH="1">
            <a:off x="7094117" y="4318734"/>
            <a:ext cx="2405195" cy="161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单击此处输入文本内容，可调整文字的颜色或者大小等属性。</a:t>
            </a:r>
          </a:p>
        </p:txBody>
      </p:sp>
      <p:grpSp>
        <p:nvGrpSpPr>
          <p:cNvPr id="176" name="Group 28">
            <a:extLst>
              <a:ext uri="{FF2B5EF4-FFF2-40B4-BE49-F238E27FC236}">
                <a16:creationId xmlns:a16="http://schemas.microsoft.com/office/drawing/2014/main" xmlns="" id="{1ACC5EB8-EDEC-4A4F-9A2D-4968612F774A}"/>
              </a:ext>
            </a:extLst>
          </p:cNvPr>
          <p:cNvGrpSpPr/>
          <p:nvPr/>
        </p:nvGrpSpPr>
        <p:grpSpPr>
          <a:xfrm>
            <a:off x="9460179" y="3726820"/>
            <a:ext cx="1842821" cy="2108693"/>
            <a:chOff x="7095134" y="1523631"/>
            <a:chExt cx="1382116" cy="1886319"/>
          </a:xfrm>
        </p:grpSpPr>
        <p:sp>
          <p:nvSpPr>
            <p:cNvPr id="177" name="Pentagon 76">
              <a:extLst>
                <a:ext uri="{FF2B5EF4-FFF2-40B4-BE49-F238E27FC236}">
                  <a16:creationId xmlns:a16="http://schemas.microsoft.com/office/drawing/2014/main" xmlns="" id="{DD3923FA-D31D-4EF9-B02A-323AD746CDC5}"/>
                </a:ext>
              </a:extLst>
            </p:cNvPr>
            <p:cNvSpPr/>
            <p:nvPr/>
          </p:nvSpPr>
          <p:spPr>
            <a:xfrm rot="5400000">
              <a:off x="7465100" y="2397800"/>
              <a:ext cx="642184" cy="1382115"/>
            </a:xfrm>
            <a:prstGeom prst="homePlate">
              <a:avLst>
                <a:gd name="adj" fmla="val 100000"/>
              </a:avLst>
            </a:prstGeom>
            <a:solidFill>
              <a:srgbClr val="4D62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665" dirty="0">
                <a:cs typeface="+mn-ea"/>
                <a:sym typeface="+mn-lt"/>
              </a:endParaRPr>
            </a:p>
          </p:txBody>
        </p:sp>
        <p:sp>
          <p:nvSpPr>
            <p:cNvPr id="178" name="Rectangle 77">
              <a:extLst>
                <a:ext uri="{FF2B5EF4-FFF2-40B4-BE49-F238E27FC236}">
                  <a16:creationId xmlns:a16="http://schemas.microsoft.com/office/drawing/2014/main" xmlns="" id="{250CCC58-AFBB-43ED-8770-5160182DAE13}"/>
                </a:ext>
              </a:extLst>
            </p:cNvPr>
            <p:cNvSpPr/>
            <p:nvPr/>
          </p:nvSpPr>
          <p:spPr>
            <a:xfrm>
              <a:off x="7095135" y="1523631"/>
              <a:ext cx="1382115" cy="1244134"/>
            </a:xfrm>
            <a:prstGeom prst="rect">
              <a:avLst/>
            </a:prstGeom>
            <a:solidFill>
              <a:srgbClr val="152E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65" dirty="0">
                <a:cs typeface="+mn-ea"/>
                <a:sym typeface="+mn-lt"/>
              </a:endParaRPr>
            </a:p>
          </p:txBody>
        </p:sp>
      </p:grpSp>
      <p:grpSp>
        <p:nvGrpSpPr>
          <p:cNvPr id="179" name="Group 38">
            <a:extLst>
              <a:ext uri="{FF2B5EF4-FFF2-40B4-BE49-F238E27FC236}">
                <a16:creationId xmlns:a16="http://schemas.microsoft.com/office/drawing/2014/main" xmlns="" id="{FD2989F7-B274-4CE7-BEC8-AF0A29B286EE}"/>
              </a:ext>
            </a:extLst>
          </p:cNvPr>
          <p:cNvGrpSpPr/>
          <p:nvPr/>
        </p:nvGrpSpPr>
        <p:grpSpPr>
          <a:xfrm>
            <a:off x="9797881" y="3109980"/>
            <a:ext cx="1167416" cy="1167416"/>
            <a:chOff x="7348411" y="2346461"/>
            <a:chExt cx="875562" cy="875562"/>
          </a:xfrm>
        </p:grpSpPr>
        <p:sp>
          <p:nvSpPr>
            <p:cNvPr id="180" name="Oval 33">
              <a:extLst>
                <a:ext uri="{FF2B5EF4-FFF2-40B4-BE49-F238E27FC236}">
                  <a16:creationId xmlns:a16="http://schemas.microsoft.com/office/drawing/2014/main" xmlns="" id="{CBE51584-0013-4383-BD0D-32E8A7C1D0B1}"/>
                </a:ext>
              </a:extLst>
            </p:cNvPr>
            <p:cNvSpPr/>
            <p:nvPr/>
          </p:nvSpPr>
          <p:spPr>
            <a:xfrm>
              <a:off x="7348411" y="2346461"/>
              <a:ext cx="875562" cy="875562"/>
            </a:xfrm>
            <a:prstGeom prst="ellipse">
              <a:avLst/>
            </a:prstGeom>
            <a:solidFill>
              <a:srgbClr val="4D62F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5" b="1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  <p:sp>
          <p:nvSpPr>
            <p:cNvPr id="181" name="Freeform 66">
              <a:extLst>
                <a:ext uri="{FF2B5EF4-FFF2-40B4-BE49-F238E27FC236}">
                  <a16:creationId xmlns:a16="http://schemas.microsoft.com/office/drawing/2014/main" xmlns="" id="{8749FE9C-1F96-4378-916F-7D52FD18116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531557" y="2585079"/>
              <a:ext cx="509273" cy="395014"/>
            </a:xfrm>
            <a:custGeom>
              <a:avLst/>
              <a:gdLst/>
              <a:ahLst/>
              <a:cxnLst>
                <a:cxn ang="0">
                  <a:pos x="29" y="41"/>
                </a:cxn>
                <a:cxn ang="0">
                  <a:pos x="22" y="40"/>
                </a:cxn>
                <a:cxn ang="0">
                  <a:pos x="11" y="45"/>
                </a:cxn>
                <a:cxn ang="0">
                  <a:pos x="7" y="46"/>
                </a:cxn>
                <a:cxn ang="0">
                  <a:pos x="7" y="46"/>
                </a:cxn>
                <a:cxn ang="0">
                  <a:pos x="6" y="45"/>
                </a:cxn>
                <a:cxn ang="0">
                  <a:pos x="6" y="43"/>
                </a:cxn>
                <a:cxn ang="0">
                  <a:pos x="11" y="36"/>
                </a:cxn>
                <a:cxn ang="0">
                  <a:pos x="0" y="20"/>
                </a:cxn>
                <a:cxn ang="0">
                  <a:pos x="29" y="0"/>
                </a:cxn>
                <a:cxn ang="0">
                  <a:pos x="57" y="20"/>
                </a:cxn>
                <a:cxn ang="0">
                  <a:pos x="29" y="41"/>
                </a:cxn>
                <a:cxn ang="0">
                  <a:pos x="62" y="47"/>
                </a:cxn>
                <a:cxn ang="0">
                  <a:pos x="66" y="53"/>
                </a:cxn>
                <a:cxn ang="0">
                  <a:pos x="67" y="55"/>
                </a:cxn>
                <a:cxn ang="0">
                  <a:pos x="66" y="56"/>
                </a:cxn>
                <a:cxn ang="0">
                  <a:pos x="62" y="55"/>
                </a:cxn>
                <a:cxn ang="0">
                  <a:pos x="51" y="50"/>
                </a:cxn>
                <a:cxn ang="0">
                  <a:pos x="44" y="51"/>
                </a:cxn>
                <a:cxn ang="0">
                  <a:pos x="25" y="46"/>
                </a:cxn>
                <a:cxn ang="0">
                  <a:pos x="29" y="46"/>
                </a:cxn>
                <a:cxn ang="0">
                  <a:pos x="52" y="39"/>
                </a:cxn>
                <a:cxn ang="0">
                  <a:pos x="62" y="20"/>
                </a:cxn>
                <a:cxn ang="0">
                  <a:pos x="61" y="14"/>
                </a:cxn>
                <a:cxn ang="0">
                  <a:pos x="72" y="30"/>
                </a:cxn>
                <a:cxn ang="0">
                  <a:pos x="62" y="47"/>
                </a:cxn>
              </a:cxnLst>
              <a:rect l="0" t="0" r="r" b="b"/>
              <a:pathLst>
                <a:path w="72" h="56">
                  <a:moveTo>
                    <a:pt x="29" y="41"/>
                  </a:moveTo>
                  <a:cubicBezTo>
                    <a:pt x="26" y="41"/>
                    <a:pt x="24" y="40"/>
                    <a:pt x="22" y="40"/>
                  </a:cubicBezTo>
                  <a:cubicBezTo>
                    <a:pt x="18" y="42"/>
                    <a:pt x="15" y="44"/>
                    <a:pt x="11" y="45"/>
                  </a:cubicBezTo>
                  <a:cubicBezTo>
                    <a:pt x="9" y="45"/>
                    <a:pt x="8" y="46"/>
                    <a:pt x="7" y="46"/>
                  </a:cubicBezTo>
                  <a:cubicBezTo>
                    <a:pt x="7" y="46"/>
                    <a:pt x="7" y="46"/>
                    <a:pt x="7" y="46"/>
                  </a:cubicBezTo>
                  <a:cubicBezTo>
                    <a:pt x="6" y="46"/>
                    <a:pt x="6" y="45"/>
                    <a:pt x="6" y="45"/>
                  </a:cubicBezTo>
                  <a:cubicBezTo>
                    <a:pt x="5" y="44"/>
                    <a:pt x="6" y="43"/>
                    <a:pt x="6" y="43"/>
                  </a:cubicBezTo>
                  <a:cubicBezTo>
                    <a:pt x="8" y="41"/>
                    <a:pt x="10" y="40"/>
                    <a:pt x="11" y="36"/>
                  </a:cubicBezTo>
                  <a:cubicBezTo>
                    <a:pt x="5" y="32"/>
                    <a:pt x="0" y="27"/>
                    <a:pt x="0" y="20"/>
                  </a:cubicBezTo>
                  <a:cubicBezTo>
                    <a:pt x="0" y="9"/>
                    <a:pt x="13" y="0"/>
                    <a:pt x="29" y="0"/>
                  </a:cubicBezTo>
                  <a:cubicBezTo>
                    <a:pt x="44" y="0"/>
                    <a:pt x="57" y="9"/>
                    <a:pt x="57" y="20"/>
                  </a:cubicBezTo>
                  <a:cubicBezTo>
                    <a:pt x="57" y="32"/>
                    <a:pt x="44" y="41"/>
                    <a:pt x="29" y="41"/>
                  </a:cubicBezTo>
                  <a:close/>
                  <a:moveTo>
                    <a:pt x="62" y="47"/>
                  </a:moveTo>
                  <a:cubicBezTo>
                    <a:pt x="63" y="50"/>
                    <a:pt x="65" y="51"/>
                    <a:pt x="66" y="53"/>
                  </a:cubicBezTo>
                  <a:cubicBezTo>
                    <a:pt x="67" y="54"/>
                    <a:pt x="67" y="54"/>
                    <a:pt x="67" y="55"/>
                  </a:cubicBezTo>
                  <a:cubicBezTo>
                    <a:pt x="67" y="56"/>
                    <a:pt x="67" y="56"/>
                    <a:pt x="66" y="56"/>
                  </a:cubicBezTo>
                  <a:cubicBezTo>
                    <a:pt x="65" y="56"/>
                    <a:pt x="63" y="56"/>
                    <a:pt x="62" y="55"/>
                  </a:cubicBezTo>
                  <a:cubicBezTo>
                    <a:pt x="58" y="54"/>
                    <a:pt x="55" y="53"/>
                    <a:pt x="51" y="50"/>
                  </a:cubicBezTo>
                  <a:cubicBezTo>
                    <a:pt x="49" y="51"/>
                    <a:pt x="47" y="51"/>
                    <a:pt x="44" y="51"/>
                  </a:cubicBezTo>
                  <a:cubicBezTo>
                    <a:pt x="37" y="51"/>
                    <a:pt x="30" y="49"/>
                    <a:pt x="25" y="46"/>
                  </a:cubicBezTo>
                  <a:cubicBezTo>
                    <a:pt x="26" y="46"/>
                    <a:pt x="28" y="46"/>
                    <a:pt x="29" y="46"/>
                  </a:cubicBezTo>
                  <a:cubicBezTo>
                    <a:pt x="37" y="46"/>
                    <a:pt x="46" y="43"/>
                    <a:pt x="52" y="39"/>
                  </a:cubicBezTo>
                  <a:cubicBezTo>
                    <a:pt x="58" y="34"/>
                    <a:pt x="62" y="27"/>
                    <a:pt x="62" y="20"/>
                  </a:cubicBezTo>
                  <a:cubicBezTo>
                    <a:pt x="62" y="18"/>
                    <a:pt x="62" y="16"/>
                    <a:pt x="61" y="14"/>
                  </a:cubicBezTo>
                  <a:cubicBezTo>
                    <a:pt x="68" y="18"/>
                    <a:pt x="72" y="24"/>
                    <a:pt x="72" y="30"/>
                  </a:cubicBezTo>
                  <a:cubicBezTo>
                    <a:pt x="72" y="37"/>
                    <a:pt x="68" y="43"/>
                    <a:pt x="62" y="4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en-US" sz="2665" dirty="0">
                <a:cs typeface="+mn-ea"/>
                <a:sym typeface="+mn-lt"/>
              </a:endParaRPr>
            </a:p>
          </p:txBody>
        </p:sp>
      </p:grpSp>
      <p:sp>
        <p:nvSpPr>
          <p:cNvPr id="182" name="Text Placeholder 3">
            <a:extLst>
              <a:ext uri="{FF2B5EF4-FFF2-40B4-BE49-F238E27FC236}">
                <a16:creationId xmlns:a16="http://schemas.microsoft.com/office/drawing/2014/main" xmlns="" id="{F8946DA1-705E-4979-A256-B1EB74278FA0}"/>
              </a:ext>
            </a:extLst>
          </p:cNvPr>
          <p:cNvSpPr txBox="1"/>
          <p:nvPr/>
        </p:nvSpPr>
        <p:spPr>
          <a:xfrm>
            <a:off x="10021715" y="4477526"/>
            <a:ext cx="719749" cy="430887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bg1"/>
                </a:solidFill>
                <a:cs typeface="+mn-ea"/>
                <a:sym typeface="+mn-lt"/>
              </a:rPr>
              <a:t>96%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3" name="TextBox 18">
            <a:extLst>
              <a:ext uri="{FF2B5EF4-FFF2-40B4-BE49-F238E27FC236}">
                <a16:creationId xmlns:a16="http://schemas.microsoft.com/office/drawing/2014/main" xmlns="" id="{1A9CDDEC-5FF9-44C4-845A-63136C2B1614}"/>
              </a:ext>
            </a:extLst>
          </p:cNvPr>
          <p:cNvSpPr txBox="1"/>
          <p:nvPr/>
        </p:nvSpPr>
        <p:spPr>
          <a:xfrm flipH="1">
            <a:off x="9236807" y="1452342"/>
            <a:ext cx="2405197" cy="1618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altLang="zh-CN" sz="2000" b="1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单击此处输入文本内容，可调整文字的颜色或者大小等属性。</a:t>
            </a:r>
          </a:p>
        </p:txBody>
      </p:sp>
    </p:spTree>
    <p:extLst>
      <p:ext uri="{BB962C8B-B14F-4D97-AF65-F5344CB8AC3E}">
        <p14:creationId xmlns:p14="http://schemas.microsoft.com/office/powerpoint/2010/main" val="64967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500"/>
                            </p:stCondLst>
                            <p:childTnLst>
                              <p:par>
                                <p:cTn id="7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8000"/>
                            </p:stCondLst>
                            <p:childTnLst>
                              <p:par>
                                <p:cTn id="7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5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0"/>
                            </p:stCondLst>
                            <p:childTnLst>
                              <p:par>
                                <p:cTn id="97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93" grpId="0"/>
      <p:bldP spid="130" grpId="0"/>
      <p:bldP spid="132" grpId="0"/>
      <p:bldP spid="154" grpId="0"/>
      <p:bldP spid="158" grpId="0"/>
      <p:bldP spid="173" grpId="0"/>
      <p:bldP spid="174" grpId="0"/>
      <p:bldP spid="182" grpId="0"/>
      <p:bldP spid="1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8B379B6-3C0D-49B6-A593-351E639CB1C0}"/>
              </a:ext>
            </a:extLst>
          </p:cNvPr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79641FDE-71DE-4736-B014-F3F929F8F160}"/>
                </a:ext>
              </a:extLst>
            </p:cNvPr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>
                <a:extLst>
                  <a:ext uri="{FF2B5EF4-FFF2-40B4-BE49-F238E27FC236}">
                    <a16:creationId xmlns:a16="http://schemas.microsoft.com/office/drawing/2014/main" xmlns="" id="{2CBD0275-DF19-4C5C-B8C8-76B381AEA352}"/>
                  </a:ext>
                </a:extLst>
              </p:cNvPr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F5D2C705-6ED6-4B32-AF97-5402E375D0F6}"/>
                  </a:ext>
                </a:extLst>
              </p:cNvPr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43695416-7CF1-4844-A3F0-C6D65F656D5A}"/>
                  </a:ext>
                </a:extLst>
              </p:cNvPr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B07776B7-718F-4D8B-B8A0-A70B9DA92954}"/>
                </a:ext>
              </a:extLst>
            </p:cNvPr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运营整体概况</a:t>
              </a:r>
              <a:endParaRPr kumimoji="0" lang="en-US" altLang="zh-CN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77CAA704-F032-4F29-AE47-2663FD91452C}"/>
              </a:ext>
            </a:extLst>
          </p:cNvPr>
          <p:cNvGrpSpPr/>
          <p:nvPr/>
        </p:nvGrpSpPr>
        <p:grpSpPr>
          <a:xfrm>
            <a:off x="2422407" y="3791744"/>
            <a:ext cx="775272" cy="899316"/>
            <a:chOff x="2555757" y="4077494"/>
            <a:chExt cx="775272" cy="899316"/>
          </a:xfrm>
        </p:grpSpPr>
        <p:sp>
          <p:nvSpPr>
            <p:cNvPr id="11" name="任意多边形: 形状 10">
              <a:extLst>
                <a:ext uri="{FF2B5EF4-FFF2-40B4-BE49-F238E27FC236}">
                  <a16:creationId xmlns:a16="http://schemas.microsoft.com/office/drawing/2014/main" xmlns="" id="{976117E2-FE31-4879-9B50-7E3B8C889066}"/>
                </a:ext>
              </a:extLst>
            </p:cNvPr>
            <p:cNvSpPr/>
            <p:nvPr/>
          </p:nvSpPr>
          <p:spPr>
            <a:xfrm>
              <a:off x="2555757" y="4077494"/>
              <a:ext cx="775272" cy="899316"/>
            </a:xfrm>
            <a:custGeom>
              <a:avLst/>
              <a:gdLst>
                <a:gd name="connsiteX0" fmla="*/ 1086373 w 2172747"/>
                <a:gd name="connsiteY0" fmla="*/ 0 h 2520389"/>
                <a:gd name="connsiteX1" fmla="*/ 2172747 w 2172747"/>
                <a:gd name="connsiteY1" fmla="*/ 543187 h 2520389"/>
                <a:gd name="connsiteX2" fmla="*/ 2172747 w 2172747"/>
                <a:gd name="connsiteY2" fmla="*/ 1977202 h 2520389"/>
                <a:gd name="connsiteX3" fmla="*/ 1086373 w 2172747"/>
                <a:gd name="connsiteY3" fmla="*/ 2520389 h 2520389"/>
                <a:gd name="connsiteX4" fmla="*/ 0 w 2172747"/>
                <a:gd name="connsiteY4" fmla="*/ 1977202 h 2520389"/>
                <a:gd name="connsiteX5" fmla="*/ 0 w 2172747"/>
                <a:gd name="connsiteY5" fmla="*/ 543187 h 252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2747" h="2520389">
                  <a:moveTo>
                    <a:pt x="1086373" y="0"/>
                  </a:moveTo>
                  <a:lnTo>
                    <a:pt x="2172747" y="543187"/>
                  </a:lnTo>
                  <a:lnTo>
                    <a:pt x="2172747" y="1977202"/>
                  </a:lnTo>
                  <a:lnTo>
                    <a:pt x="1086373" y="2520389"/>
                  </a:lnTo>
                  <a:lnTo>
                    <a:pt x="0" y="1977202"/>
                  </a:lnTo>
                  <a:lnTo>
                    <a:pt x="0" y="5431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762000" sx="80000" sy="80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9" name="íslídê">
              <a:extLst>
                <a:ext uri="{FF2B5EF4-FFF2-40B4-BE49-F238E27FC236}">
                  <a16:creationId xmlns:a16="http://schemas.microsoft.com/office/drawing/2014/main" xmlns="" id="{67D323AD-0A77-4A39-B0D2-75C12183852F}"/>
                </a:ext>
              </a:extLst>
            </p:cNvPr>
            <p:cNvSpPr/>
            <p:nvPr/>
          </p:nvSpPr>
          <p:spPr>
            <a:xfrm>
              <a:off x="2722526" y="4340286"/>
              <a:ext cx="483393" cy="373731"/>
            </a:xfrm>
            <a:custGeom>
              <a:avLst/>
              <a:gdLst>
                <a:gd name="T0" fmla="*/ 325000 h 606722"/>
                <a:gd name="T1" fmla="*/ 325000 h 606722"/>
                <a:gd name="T2" fmla="*/ 325000 h 606722"/>
                <a:gd name="T3" fmla="*/ 325000 h 606722"/>
                <a:gd name="T4" fmla="*/ 325000 h 606722"/>
                <a:gd name="T5" fmla="*/ 325000 h 606722"/>
                <a:gd name="T6" fmla="*/ 325000 h 606722"/>
                <a:gd name="T7" fmla="*/ 325000 h 606722"/>
                <a:gd name="T8" fmla="*/ 325000 h 606722"/>
                <a:gd name="T9" fmla="*/ 325000 h 606722"/>
                <a:gd name="T10" fmla="*/ 325000 h 606722"/>
                <a:gd name="T11" fmla="*/ 325000 h 606722"/>
                <a:gd name="T12" fmla="*/ 325000 h 606722"/>
                <a:gd name="T13" fmla="*/ 325000 h 606722"/>
                <a:gd name="T14" fmla="*/ 325000 h 606722"/>
                <a:gd name="T15" fmla="*/ 325000 h 606722"/>
                <a:gd name="T16" fmla="*/ 325000 h 606722"/>
                <a:gd name="T17" fmla="*/ 325000 h 606722"/>
                <a:gd name="T18" fmla="*/ 325000 h 606722"/>
                <a:gd name="T19" fmla="*/ 325000 h 606722"/>
                <a:gd name="T20" fmla="*/ 325000 h 606722"/>
                <a:gd name="T21" fmla="*/ 325000 h 606722"/>
                <a:gd name="T22" fmla="*/ 325000 h 606722"/>
                <a:gd name="T23" fmla="*/ 325000 h 606722"/>
                <a:gd name="T24" fmla="*/ 325000 h 606722"/>
                <a:gd name="T25" fmla="*/ 325000 h 606722"/>
                <a:gd name="T26" fmla="*/ 325000 h 606722"/>
                <a:gd name="T27" fmla="*/ 325000 h 606722"/>
                <a:gd name="T28" fmla="*/ 325000 h 606722"/>
                <a:gd name="T29" fmla="*/ 325000 h 606722"/>
                <a:gd name="T30" fmla="*/ 325000 h 606722"/>
                <a:gd name="T31" fmla="*/ 325000 h 606722"/>
                <a:gd name="T32" fmla="*/ 325000 h 606722"/>
                <a:gd name="T33" fmla="*/ 325000 h 606722"/>
                <a:gd name="T34" fmla="*/ 325000 h 606722"/>
                <a:gd name="T35" fmla="*/ 325000 h 606722"/>
                <a:gd name="T36" fmla="*/ 325000 h 606722"/>
                <a:gd name="T37" fmla="*/ 325000 h 606722"/>
                <a:gd name="T38" fmla="*/ 325000 h 606722"/>
                <a:gd name="T39" fmla="*/ 325000 h 606722"/>
                <a:gd name="T40" fmla="*/ 325000 h 606722"/>
                <a:gd name="T41" fmla="*/ 325000 h 606722"/>
                <a:gd name="T42" fmla="*/ 325000 h 606722"/>
                <a:gd name="T43" fmla="*/ 325000 h 606722"/>
                <a:gd name="T44" fmla="*/ 325000 h 606722"/>
                <a:gd name="T45" fmla="*/ 325000 h 606722"/>
                <a:gd name="T46" fmla="*/ 325000 h 606722"/>
                <a:gd name="T47" fmla="*/ 325000 h 606722"/>
                <a:gd name="T48" fmla="*/ 325000 h 606722"/>
                <a:gd name="T49" fmla="*/ 325000 h 606722"/>
                <a:gd name="T50" fmla="*/ 325000 h 606722"/>
                <a:gd name="T51" fmla="*/ 325000 h 606722"/>
                <a:gd name="T52" fmla="*/ 325000 h 606722"/>
                <a:gd name="T53" fmla="*/ 325000 h 606722"/>
                <a:gd name="T54" fmla="*/ 325000 h 606722"/>
                <a:gd name="T55" fmla="*/ 325000 h 606722"/>
                <a:gd name="T56" fmla="*/ 325000 h 606722"/>
                <a:gd name="T57" fmla="*/ 325000 h 606722"/>
                <a:gd name="T58" fmla="*/ 325000 h 606722"/>
                <a:gd name="T59" fmla="*/ 325000 h 606722"/>
                <a:gd name="T60" fmla="*/ 325000 h 606722"/>
                <a:gd name="T61" fmla="*/ 325000 h 606722"/>
                <a:gd name="T62" fmla="*/ 325000 h 606722"/>
                <a:gd name="T63" fmla="*/ 325000 h 606722"/>
                <a:gd name="T64" fmla="*/ 325000 h 606722"/>
                <a:gd name="T65" fmla="*/ 325000 h 606722"/>
                <a:gd name="T66" fmla="*/ 325000 h 606722"/>
                <a:gd name="T67" fmla="*/ 325000 h 606722"/>
                <a:gd name="T68" fmla="*/ 325000 h 606722"/>
                <a:gd name="T69" fmla="*/ 325000 h 606722"/>
                <a:gd name="T70" fmla="*/ 325000 h 606722"/>
                <a:gd name="T71" fmla="*/ 325000 h 606722"/>
                <a:gd name="T72" fmla="*/ 325000 h 606722"/>
                <a:gd name="T73" fmla="*/ 325000 h 606722"/>
                <a:gd name="T74" fmla="*/ 325000 h 606722"/>
                <a:gd name="T75" fmla="*/ 325000 h 606722"/>
                <a:gd name="T76" fmla="*/ 325000 h 606722"/>
                <a:gd name="T77" fmla="*/ 325000 h 606722"/>
                <a:gd name="T78" fmla="*/ 325000 h 606722"/>
                <a:gd name="T79" fmla="*/ 325000 h 606722"/>
                <a:gd name="T80" fmla="*/ 325000 h 606722"/>
                <a:gd name="T81" fmla="*/ 325000 h 606722"/>
                <a:gd name="T82" fmla="*/ 325000 h 606722"/>
                <a:gd name="T83" fmla="*/ 325000 h 606722"/>
                <a:gd name="T84" fmla="*/ 325000 h 606722"/>
                <a:gd name="T85" fmla="*/ 325000 h 606722"/>
                <a:gd name="T86" fmla="*/ 325000 h 606722"/>
                <a:gd name="T87" fmla="*/ 325000 h 606722"/>
                <a:gd name="T88" fmla="*/ 325000 h 606722"/>
                <a:gd name="T89" fmla="*/ 325000 h 6067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496" h="5030">
                  <a:moveTo>
                    <a:pt x="0" y="3568"/>
                  </a:moveTo>
                  <a:lnTo>
                    <a:pt x="0" y="445"/>
                  </a:lnTo>
                  <a:cubicBezTo>
                    <a:pt x="0" y="200"/>
                    <a:pt x="199" y="0"/>
                    <a:pt x="445" y="0"/>
                  </a:cubicBezTo>
                  <a:lnTo>
                    <a:pt x="5065" y="0"/>
                  </a:lnTo>
                  <a:cubicBezTo>
                    <a:pt x="5311" y="0"/>
                    <a:pt x="5511" y="198"/>
                    <a:pt x="5511" y="445"/>
                  </a:cubicBezTo>
                  <a:lnTo>
                    <a:pt x="5511" y="2238"/>
                  </a:lnTo>
                  <a:cubicBezTo>
                    <a:pt x="5440" y="2229"/>
                    <a:pt x="5368" y="2224"/>
                    <a:pt x="5296" y="2224"/>
                  </a:cubicBezTo>
                  <a:cubicBezTo>
                    <a:pt x="5161" y="2224"/>
                    <a:pt x="5029" y="2241"/>
                    <a:pt x="4904" y="2272"/>
                  </a:cubicBezTo>
                  <a:lnTo>
                    <a:pt x="4904" y="606"/>
                  </a:lnTo>
                  <a:lnTo>
                    <a:pt x="607" y="606"/>
                  </a:lnTo>
                  <a:lnTo>
                    <a:pt x="607" y="3400"/>
                  </a:lnTo>
                  <a:lnTo>
                    <a:pt x="3748" y="3400"/>
                  </a:lnTo>
                  <a:cubicBezTo>
                    <a:pt x="3711" y="3537"/>
                    <a:pt x="3689" y="3680"/>
                    <a:pt x="3689" y="3829"/>
                  </a:cubicBezTo>
                  <a:cubicBezTo>
                    <a:pt x="3689" y="3890"/>
                    <a:pt x="3693" y="3952"/>
                    <a:pt x="3700" y="4012"/>
                  </a:cubicBezTo>
                  <a:lnTo>
                    <a:pt x="3253" y="4012"/>
                  </a:lnTo>
                  <a:lnTo>
                    <a:pt x="3253" y="4508"/>
                  </a:lnTo>
                  <a:lnTo>
                    <a:pt x="3607" y="4508"/>
                  </a:lnTo>
                  <a:cubicBezTo>
                    <a:pt x="3665" y="4508"/>
                    <a:pt x="3713" y="4556"/>
                    <a:pt x="3713" y="4614"/>
                  </a:cubicBezTo>
                  <a:lnTo>
                    <a:pt x="3713" y="4924"/>
                  </a:lnTo>
                  <a:cubicBezTo>
                    <a:pt x="3713" y="4982"/>
                    <a:pt x="3665" y="5030"/>
                    <a:pt x="3607" y="5030"/>
                  </a:cubicBezTo>
                  <a:lnTo>
                    <a:pt x="1904" y="5030"/>
                  </a:lnTo>
                  <a:cubicBezTo>
                    <a:pt x="1845" y="5030"/>
                    <a:pt x="1797" y="4982"/>
                    <a:pt x="1797" y="4924"/>
                  </a:cubicBezTo>
                  <a:lnTo>
                    <a:pt x="1797" y="4614"/>
                  </a:lnTo>
                  <a:cubicBezTo>
                    <a:pt x="1797" y="4556"/>
                    <a:pt x="1845" y="4508"/>
                    <a:pt x="1904" y="4508"/>
                  </a:cubicBezTo>
                  <a:lnTo>
                    <a:pt x="2257" y="4508"/>
                  </a:lnTo>
                  <a:lnTo>
                    <a:pt x="2257" y="4012"/>
                  </a:lnTo>
                  <a:lnTo>
                    <a:pt x="445" y="4012"/>
                  </a:lnTo>
                  <a:cubicBezTo>
                    <a:pt x="199" y="4012"/>
                    <a:pt x="0" y="3813"/>
                    <a:pt x="0" y="3568"/>
                  </a:cubicBezTo>
                  <a:close/>
                  <a:moveTo>
                    <a:pt x="6496" y="3830"/>
                  </a:moveTo>
                  <a:cubicBezTo>
                    <a:pt x="6496" y="4493"/>
                    <a:pt x="5959" y="5030"/>
                    <a:pt x="5296" y="5030"/>
                  </a:cubicBezTo>
                  <a:cubicBezTo>
                    <a:pt x="4633" y="5030"/>
                    <a:pt x="4096" y="4493"/>
                    <a:pt x="4096" y="3830"/>
                  </a:cubicBezTo>
                  <a:cubicBezTo>
                    <a:pt x="4096" y="3168"/>
                    <a:pt x="4633" y="2630"/>
                    <a:pt x="5296" y="2630"/>
                  </a:cubicBezTo>
                  <a:cubicBezTo>
                    <a:pt x="5959" y="2630"/>
                    <a:pt x="6496" y="3168"/>
                    <a:pt x="6496" y="3830"/>
                  </a:cubicBezTo>
                  <a:close/>
                  <a:moveTo>
                    <a:pt x="5785" y="3454"/>
                  </a:moveTo>
                  <a:cubicBezTo>
                    <a:pt x="5723" y="3390"/>
                    <a:pt x="5620" y="3390"/>
                    <a:pt x="5556" y="3454"/>
                  </a:cubicBezTo>
                  <a:lnTo>
                    <a:pt x="5143" y="3865"/>
                  </a:lnTo>
                  <a:lnTo>
                    <a:pt x="5036" y="3757"/>
                  </a:lnTo>
                  <a:cubicBezTo>
                    <a:pt x="4973" y="3693"/>
                    <a:pt x="4871" y="3693"/>
                    <a:pt x="4807" y="3757"/>
                  </a:cubicBezTo>
                  <a:cubicBezTo>
                    <a:pt x="4743" y="3820"/>
                    <a:pt x="4743" y="3922"/>
                    <a:pt x="4805" y="3986"/>
                  </a:cubicBezTo>
                  <a:lnTo>
                    <a:pt x="5027" y="4209"/>
                  </a:lnTo>
                  <a:cubicBezTo>
                    <a:pt x="5057" y="4240"/>
                    <a:pt x="5099" y="4257"/>
                    <a:pt x="5141" y="4257"/>
                  </a:cubicBezTo>
                  <a:lnTo>
                    <a:pt x="5141" y="4257"/>
                  </a:lnTo>
                  <a:cubicBezTo>
                    <a:pt x="5184" y="4257"/>
                    <a:pt x="5225" y="4240"/>
                    <a:pt x="5256" y="4210"/>
                  </a:cubicBezTo>
                  <a:lnTo>
                    <a:pt x="5784" y="3685"/>
                  </a:lnTo>
                  <a:cubicBezTo>
                    <a:pt x="5848" y="3620"/>
                    <a:pt x="5848" y="3517"/>
                    <a:pt x="5785" y="3454"/>
                  </a:cubicBezTo>
                  <a:close/>
                </a:path>
              </a:pathLst>
            </a:custGeom>
            <a:solidFill>
              <a:srgbClr val="4D62FD"/>
            </a:solidFill>
            <a:ln w="12700" cap="rnd">
              <a:noFill/>
              <a:prstDash val="solid"/>
              <a:round/>
              <a:headEnd/>
              <a:tailE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 defTabSz="914354"/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F03FF874-1F73-4BAC-B244-BF1F1994F1E0}"/>
              </a:ext>
            </a:extLst>
          </p:cNvPr>
          <p:cNvGrpSpPr/>
          <p:nvPr/>
        </p:nvGrpSpPr>
        <p:grpSpPr>
          <a:xfrm>
            <a:off x="4318271" y="2563841"/>
            <a:ext cx="775272" cy="899316"/>
            <a:chOff x="4365896" y="2563841"/>
            <a:chExt cx="775272" cy="899316"/>
          </a:xfrm>
        </p:grpSpPr>
        <p:sp>
          <p:nvSpPr>
            <p:cNvPr id="14" name="任意多边形: 形状 13">
              <a:extLst>
                <a:ext uri="{FF2B5EF4-FFF2-40B4-BE49-F238E27FC236}">
                  <a16:creationId xmlns:a16="http://schemas.microsoft.com/office/drawing/2014/main" xmlns="" id="{642614C0-66B1-4758-922A-77CAE9B53EB8}"/>
                </a:ext>
              </a:extLst>
            </p:cNvPr>
            <p:cNvSpPr/>
            <p:nvPr/>
          </p:nvSpPr>
          <p:spPr>
            <a:xfrm>
              <a:off x="4365896" y="2563841"/>
              <a:ext cx="775272" cy="899316"/>
            </a:xfrm>
            <a:custGeom>
              <a:avLst/>
              <a:gdLst>
                <a:gd name="connsiteX0" fmla="*/ 1086373 w 2172747"/>
                <a:gd name="connsiteY0" fmla="*/ 0 h 2520389"/>
                <a:gd name="connsiteX1" fmla="*/ 2172747 w 2172747"/>
                <a:gd name="connsiteY1" fmla="*/ 543187 h 2520389"/>
                <a:gd name="connsiteX2" fmla="*/ 2172747 w 2172747"/>
                <a:gd name="connsiteY2" fmla="*/ 1977202 h 2520389"/>
                <a:gd name="connsiteX3" fmla="*/ 1086373 w 2172747"/>
                <a:gd name="connsiteY3" fmla="*/ 2520389 h 2520389"/>
                <a:gd name="connsiteX4" fmla="*/ 0 w 2172747"/>
                <a:gd name="connsiteY4" fmla="*/ 1977202 h 2520389"/>
                <a:gd name="connsiteX5" fmla="*/ 0 w 2172747"/>
                <a:gd name="connsiteY5" fmla="*/ 543187 h 252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2747" h="2520389">
                  <a:moveTo>
                    <a:pt x="1086373" y="0"/>
                  </a:moveTo>
                  <a:lnTo>
                    <a:pt x="2172747" y="543187"/>
                  </a:lnTo>
                  <a:lnTo>
                    <a:pt x="2172747" y="1977202"/>
                  </a:lnTo>
                  <a:lnTo>
                    <a:pt x="1086373" y="2520389"/>
                  </a:lnTo>
                  <a:lnTo>
                    <a:pt x="0" y="1977202"/>
                  </a:lnTo>
                  <a:lnTo>
                    <a:pt x="0" y="5431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762000" sx="80000" sy="80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20" name="Freeform 11">
              <a:extLst>
                <a:ext uri="{FF2B5EF4-FFF2-40B4-BE49-F238E27FC236}">
                  <a16:creationId xmlns:a16="http://schemas.microsoft.com/office/drawing/2014/main" xmlns="" id="{6411F52C-4C37-4E96-8AB8-7D5876C51D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542196" y="2738848"/>
              <a:ext cx="422672" cy="576884"/>
            </a:xfrm>
            <a:custGeom>
              <a:avLst/>
              <a:gdLst>
                <a:gd name="T0" fmla="*/ 90 w 446"/>
                <a:gd name="T1" fmla="*/ 226 h 608"/>
                <a:gd name="T2" fmla="*/ 137 w 446"/>
                <a:gd name="T3" fmla="*/ 337 h 608"/>
                <a:gd name="T4" fmla="*/ 175 w 446"/>
                <a:gd name="T5" fmla="*/ 425 h 608"/>
                <a:gd name="T6" fmla="*/ 261 w 446"/>
                <a:gd name="T7" fmla="*/ 428 h 608"/>
                <a:gd name="T8" fmla="*/ 280 w 446"/>
                <a:gd name="T9" fmla="*/ 393 h 608"/>
                <a:gd name="T10" fmla="*/ 328 w 446"/>
                <a:gd name="T11" fmla="*/ 304 h 608"/>
                <a:gd name="T12" fmla="*/ 223 w 446"/>
                <a:gd name="T13" fmla="*/ 93 h 608"/>
                <a:gd name="T14" fmla="*/ 184 w 446"/>
                <a:gd name="T15" fmla="*/ 456 h 608"/>
                <a:gd name="T16" fmla="*/ 141 w 446"/>
                <a:gd name="T17" fmla="*/ 405 h 608"/>
                <a:gd name="T18" fmla="*/ 94 w 446"/>
                <a:gd name="T19" fmla="*/ 319 h 608"/>
                <a:gd name="T20" fmla="*/ 223 w 446"/>
                <a:gd name="T21" fmla="*/ 65 h 608"/>
                <a:gd name="T22" fmla="*/ 351 w 446"/>
                <a:gd name="T23" fmla="*/ 319 h 608"/>
                <a:gd name="T24" fmla="*/ 305 w 446"/>
                <a:gd name="T25" fmla="*/ 405 h 608"/>
                <a:gd name="T26" fmla="*/ 261 w 446"/>
                <a:gd name="T27" fmla="*/ 456 h 608"/>
                <a:gd name="T28" fmla="*/ 159 w 446"/>
                <a:gd name="T29" fmla="*/ 545 h 608"/>
                <a:gd name="T30" fmla="*/ 267 w 446"/>
                <a:gd name="T31" fmla="*/ 566 h 608"/>
                <a:gd name="T32" fmla="*/ 267 w 446"/>
                <a:gd name="T33" fmla="*/ 524 h 608"/>
                <a:gd name="T34" fmla="*/ 172 w 446"/>
                <a:gd name="T35" fmla="*/ 558 h 608"/>
                <a:gd name="T36" fmla="*/ 276 w 446"/>
                <a:gd name="T37" fmla="*/ 558 h 608"/>
                <a:gd name="T38" fmla="*/ 289 w 446"/>
                <a:gd name="T39" fmla="*/ 545 h 608"/>
                <a:gd name="T40" fmla="*/ 159 w 446"/>
                <a:gd name="T41" fmla="*/ 480 h 608"/>
                <a:gd name="T42" fmla="*/ 289 w 446"/>
                <a:gd name="T43" fmla="*/ 545 h 608"/>
                <a:gd name="T44" fmla="*/ 287 w 446"/>
                <a:gd name="T45" fmla="*/ 254 h 608"/>
                <a:gd name="T46" fmla="*/ 244 w 446"/>
                <a:gd name="T47" fmla="*/ 298 h 608"/>
                <a:gd name="T48" fmla="*/ 202 w 446"/>
                <a:gd name="T49" fmla="*/ 298 h 608"/>
                <a:gd name="T50" fmla="*/ 158 w 446"/>
                <a:gd name="T51" fmla="*/ 254 h 608"/>
                <a:gd name="T52" fmla="*/ 158 w 446"/>
                <a:gd name="T53" fmla="*/ 212 h 608"/>
                <a:gd name="T54" fmla="*/ 202 w 446"/>
                <a:gd name="T55" fmla="*/ 168 h 608"/>
                <a:gd name="T56" fmla="*/ 244 w 446"/>
                <a:gd name="T57" fmla="*/ 168 h 608"/>
                <a:gd name="T58" fmla="*/ 287 w 446"/>
                <a:gd name="T59" fmla="*/ 212 h 608"/>
                <a:gd name="T60" fmla="*/ 428 w 446"/>
                <a:gd name="T61" fmla="*/ 206 h 608"/>
                <a:gd name="T62" fmla="*/ 405 w 446"/>
                <a:gd name="T63" fmla="*/ 226 h 608"/>
                <a:gd name="T64" fmla="*/ 428 w 446"/>
                <a:gd name="T65" fmla="*/ 239 h 608"/>
                <a:gd name="T66" fmla="*/ 428 w 446"/>
                <a:gd name="T67" fmla="*/ 206 h 608"/>
                <a:gd name="T68" fmla="*/ 379 w 446"/>
                <a:gd name="T69" fmla="*/ 90 h 608"/>
                <a:gd name="T70" fmla="*/ 356 w 446"/>
                <a:gd name="T71" fmla="*/ 67 h 608"/>
                <a:gd name="T72" fmla="*/ 362 w 446"/>
                <a:gd name="T73" fmla="*/ 107 h 608"/>
                <a:gd name="T74" fmla="*/ 239 w 446"/>
                <a:gd name="T75" fmla="*/ 44 h 608"/>
                <a:gd name="T76" fmla="*/ 222 w 446"/>
                <a:gd name="T77" fmla="*/ 0 h 608"/>
                <a:gd name="T78" fmla="*/ 206 w 446"/>
                <a:gd name="T79" fmla="*/ 44 h 608"/>
                <a:gd name="T80" fmla="*/ 81 w 446"/>
                <a:gd name="T81" fmla="*/ 109 h 608"/>
                <a:gd name="T82" fmla="*/ 89 w 446"/>
                <a:gd name="T83" fmla="*/ 69 h 608"/>
                <a:gd name="T84" fmla="*/ 65 w 446"/>
                <a:gd name="T85" fmla="*/ 93 h 608"/>
                <a:gd name="T86" fmla="*/ 39 w 446"/>
                <a:gd name="T87" fmla="*/ 226 h 608"/>
                <a:gd name="T88" fmla="*/ 17 w 446"/>
                <a:gd name="T89" fmla="*/ 206 h 608"/>
                <a:gd name="T90" fmla="*/ 17 w 446"/>
                <a:gd name="T91" fmla="*/ 239 h 608"/>
                <a:gd name="T92" fmla="*/ 39 w 446"/>
                <a:gd name="T93" fmla="*/ 226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446" h="608">
                  <a:moveTo>
                    <a:pt x="223" y="93"/>
                  </a:moveTo>
                  <a:cubicBezTo>
                    <a:pt x="149" y="93"/>
                    <a:pt x="90" y="153"/>
                    <a:pt x="90" y="226"/>
                  </a:cubicBezTo>
                  <a:cubicBezTo>
                    <a:pt x="90" y="261"/>
                    <a:pt x="117" y="303"/>
                    <a:pt x="117" y="304"/>
                  </a:cubicBezTo>
                  <a:cubicBezTo>
                    <a:pt x="123" y="313"/>
                    <a:pt x="132" y="327"/>
                    <a:pt x="137" y="337"/>
                  </a:cubicBezTo>
                  <a:lnTo>
                    <a:pt x="165" y="393"/>
                  </a:lnTo>
                  <a:cubicBezTo>
                    <a:pt x="171" y="403"/>
                    <a:pt x="175" y="417"/>
                    <a:pt x="175" y="425"/>
                  </a:cubicBezTo>
                  <a:cubicBezTo>
                    <a:pt x="175" y="426"/>
                    <a:pt x="178" y="428"/>
                    <a:pt x="184" y="428"/>
                  </a:cubicBezTo>
                  <a:lnTo>
                    <a:pt x="261" y="428"/>
                  </a:lnTo>
                  <a:cubicBezTo>
                    <a:pt x="267" y="428"/>
                    <a:pt x="270" y="426"/>
                    <a:pt x="271" y="425"/>
                  </a:cubicBezTo>
                  <a:cubicBezTo>
                    <a:pt x="270" y="417"/>
                    <a:pt x="275" y="403"/>
                    <a:pt x="280" y="393"/>
                  </a:cubicBezTo>
                  <a:lnTo>
                    <a:pt x="309" y="337"/>
                  </a:lnTo>
                  <a:cubicBezTo>
                    <a:pt x="313" y="327"/>
                    <a:pt x="322" y="313"/>
                    <a:pt x="328" y="304"/>
                  </a:cubicBezTo>
                  <a:cubicBezTo>
                    <a:pt x="337" y="289"/>
                    <a:pt x="356" y="254"/>
                    <a:pt x="356" y="226"/>
                  </a:cubicBezTo>
                  <a:cubicBezTo>
                    <a:pt x="356" y="153"/>
                    <a:pt x="296" y="93"/>
                    <a:pt x="223" y="93"/>
                  </a:cubicBezTo>
                  <a:close/>
                  <a:moveTo>
                    <a:pt x="261" y="456"/>
                  </a:moveTo>
                  <a:lnTo>
                    <a:pt x="184" y="456"/>
                  </a:lnTo>
                  <a:cubicBezTo>
                    <a:pt x="163" y="456"/>
                    <a:pt x="147" y="442"/>
                    <a:pt x="147" y="425"/>
                  </a:cubicBezTo>
                  <a:cubicBezTo>
                    <a:pt x="147" y="423"/>
                    <a:pt x="145" y="414"/>
                    <a:pt x="141" y="405"/>
                  </a:cubicBezTo>
                  <a:lnTo>
                    <a:pt x="112" y="349"/>
                  </a:lnTo>
                  <a:cubicBezTo>
                    <a:pt x="107" y="341"/>
                    <a:pt x="99" y="327"/>
                    <a:pt x="94" y="319"/>
                  </a:cubicBezTo>
                  <a:cubicBezTo>
                    <a:pt x="91" y="314"/>
                    <a:pt x="62" y="268"/>
                    <a:pt x="62" y="226"/>
                  </a:cubicBezTo>
                  <a:cubicBezTo>
                    <a:pt x="62" y="137"/>
                    <a:pt x="134" y="65"/>
                    <a:pt x="223" y="65"/>
                  </a:cubicBezTo>
                  <a:cubicBezTo>
                    <a:pt x="311" y="65"/>
                    <a:pt x="383" y="137"/>
                    <a:pt x="383" y="226"/>
                  </a:cubicBezTo>
                  <a:cubicBezTo>
                    <a:pt x="383" y="268"/>
                    <a:pt x="354" y="314"/>
                    <a:pt x="351" y="319"/>
                  </a:cubicBezTo>
                  <a:cubicBezTo>
                    <a:pt x="346" y="327"/>
                    <a:pt x="338" y="341"/>
                    <a:pt x="333" y="349"/>
                  </a:cubicBezTo>
                  <a:lnTo>
                    <a:pt x="305" y="405"/>
                  </a:lnTo>
                  <a:cubicBezTo>
                    <a:pt x="301" y="414"/>
                    <a:pt x="298" y="423"/>
                    <a:pt x="298" y="425"/>
                  </a:cubicBezTo>
                  <a:cubicBezTo>
                    <a:pt x="298" y="442"/>
                    <a:pt x="282" y="456"/>
                    <a:pt x="261" y="456"/>
                  </a:cubicBezTo>
                  <a:close/>
                  <a:moveTo>
                    <a:pt x="180" y="524"/>
                  </a:moveTo>
                  <a:cubicBezTo>
                    <a:pt x="169" y="524"/>
                    <a:pt x="159" y="534"/>
                    <a:pt x="159" y="545"/>
                  </a:cubicBezTo>
                  <a:cubicBezTo>
                    <a:pt x="159" y="556"/>
                    <a:pt x="169" y="566"/>
                    <a:pt x="180" y="566"/>
                  </a:cubicBezTo>
                  <a:lnTo>
                    <a:pt x="267" y="566"/>
                  </a:lnTo>
                  <a:cubicBezTo>
                    <a:pt x="279" y="566"/>
                    <a:pt x="289" y="556"/>
                    <a:pt x="289" y="545"/>
                  </a:cubicBezTo>
                  <a:cubicBezTo>
                    <a:pt x="289" y="534"/>
                    <a:pt x="279" y="524"/>
                    <a:pt x="267" y="524"/>
                  </a:cubicBezTo>
                  <a:lnTo>
                    <a:pt x="180" y="524"/>
                  </a:lnTo>
                  <a:close/>
                  <a:moveTo>
                    <a:pt x="172" y="558"/>
                  </a:moveTo>
                  <a:cubicBezTo>
                    <a:pt x="173" y="586"/>
                    <a:pt x="196" y="608"/>
                    <a:pt x="224" y="608"/>
                  </a:cubicBezTo>
                  <a:cubicBezTo>
                    <a:pt x="252" y="608"/>
                    <a:pt x="275" y="586"/>
                    <a:pt x="276" y="558"/>
                  </a:cubicBezTo>
                  <a:lnTo>
                    <a:pt x="172" y="558"/>
                  </a:lnTo>
                  <a:close/>
                  <a:moveTo>
                    <a:pt x="289" y="545"/>
                  </a:moveTo>
                  <a:lnTo>
                    <a:pt x="159" y="545"/>
                  </a:lnTo>
                  <a:lnTo>
                    <a:pt x="159" y="480"/>
                  </a:lnTo>
                  <a:lnTo>
                    <a:pt x="289" y="480"/>
                  </a:lnTo>
                  <a:lnTo>
                    <a:pt x="289" y="545"/>
                  </a:lnTo>
                  <a:close/>
                  <a:moveTo>
                    <a:pt x="309" y="233"/>
                  </a:moveTo>
                  <a:cubicBezTo>
                    <a:pt x="309" y="245"/>
                    <a:pt x="299" y="254"/>
                    <a:pt x="287" y="254"/>
                  </a:cubicBezTo>
                  <a:lnTo>
                    <a:pt x="244" y="254"/>
                  </a:lnTo>
                  <a:lnTo>
                    <a:pt x="244" y="298"/>
                  </a:lnTo>
                  <a:cubicBezTo>
                    <a:pt x="244" y="309"/>
                    <a:pt x="234" y="319"/>
                    <a:pt x="223" y="319"/>
                  </a:cubicBezTo>
                  <a:cubicBezTo>
                    <a:pt x="211" y="319"/>
                    <a:pt x="202" y="309"/>
                    <a:pt x="202" y="298"/>
                  </a:cubicBezTo>
                  <a:lnTo>
                    <a:pt x="202" y="254"/>
                  </a:lnTo>
                  <a:lnTo>
                    <a:pt x="158" y="254"/>
                  </a:lnTo>
                  <a:cubicBezTo>
                    <a:pt x="146" y="254"/>
                    <a:pt x="137" y="245"/>
                    <a:pt x="137" y="233"/>
                  </a:cubicBezTo>
                  <a:cubicBezTo>
                    <a:pt x="137" y="221"/>
                    <a:pt x="146" y="212"/>
                    <a:pt x="158" y="212"/>
                  </a:cubicBezTo>
                  <a:lnTo>
                    <a:pt x="202" y="212"/>
                  </a:lnTo>
                  <a:lnTo>
                    <a:pt x="202" y="168"/>
                  </a:lnTo>
                  <a:cubicBezTo>
                    <a:pt x="202" y="157"/>
                    <a:pt x="211" y="147"/>
                    <a:pt x="223" y="147"/>
                  </a:cubicBezTo>
                  <a:cubicBezTo>
                    <a:pt x="234" y="147"/>
                    <a:pt x="244" y="157"/>
                    <a:pt x="244" y="168"/>
                  </a:cubicBezTo>
                  <a:lnTo>
                    <a:pt x="244" y="212"/>
                  </a:lnTo>
                  <a:lnTo>
                    <a:pt x="287" y="212"/>
                  </a:lnTo>
                  <a:cubicBezTo>
                    <a:pt x="299" y="212"/>
                    <a:pt x="309" y="221"/>
                    <a:pt x="309" y="233"/>
                  </a:cubicBezTo>
                  <a:close/>
                  <a:moveTo>
                    <a:pt x="428" y="206"/>
                  </a:moveTo>
                  <a:lnTo>
                    <a:pt x="404" y="206"/>
                  </a:lnTo>
                  <a:cubicBezTo>
                    <a:pt x="405" y="212"/>
                    <a:pt x="405" y="219"/>
                    <a:pt x="405" y="226"/>
                  </a:cubicBezTo>
                  <a:cubicBezTo>
                    <a:pt x="405" y="230"/>
                    <a:pt x="405" y="235"/>
                    <a:pt x="405" y="239"/>
                  </a:cubicBezTo>
                  <a:lnTo>
                    <a:pt x="428" y="239"/>
                  </a:lnTo>
                  <a:cubicBezTo>
                    <a:pt x="438" y="239"/>
                    <a:pt x="446" y="232"/>
                    <a:pt x="446" y="222"/>
                  </a:cubicBezTo>
                  <a:cubicBezTo>
                    <a:pt x="446" y="213"/>
                    <a:pt x="438" y="206"/>
                    <a:pt x="428" y="206"/>
                  </a:cubicBezTo>
                  <a:close/>
                  <a:moveTo>
                    <a:pt x="362" y="107"/>
                  </a:moveTo>
                  <a:lnTo>
                    <a:pt x="379" y="90"/>
                  </a:lnTo>
                  <a:cubicBezTo>
                    <a:pt x="386" y="83"/>
                    <a:pt x="386" y="72"/>
                    <a:pt x="380" y="66"/>
                  </a:cubicBezTo>
                  <a:cubicBezTo>
                    <a:pt x="373" y="60"/>
                    <a:pt x="362" y="60"/>
                    <a:pt x="356" y="67"/>
                  </a:cubicBezTo>
                  <a:lnTo>
                    <a:pt x="338" y="84"/>
                  </a:lnTo>
                  <a:cubicBezTo>
                    <a:pt x="347" y="91"/>
                    <a:pt x="355" y="99"/>
                    <a:pt x="362" y="107"/>
                  </a:cubicBezTo>
                  <a:close/>
                  <a:moveTo>
                    <a:pt x="222" y="43"/>
                  </a:moveTo>
                  <a:cubicBezTo>
                    <a:pt x="228" y="43"/>
                    <a:pt x="233" y="43"/>
                    <a:pt x="239" y="44"/>
                  </a:cubicBezTo>
                  <a:lnTo>
                    <a:pt x="239" y="18"/>
                  </a:lnTo>
                  <a:cubicBezTo>
                    <a:pt x="239" y="8"/>
                    <a:pt x="231" y="0"/>
                    <a:pt x="222" y="0"/>
                  </a:cubicBezTo>
                  <a:cubicBezTo>
                    <a:pt x="213" y="0"/>
                    <a:pt x="206" y="8"/>
                    <a:pt x="206" y="18"/>
                  </a:cubicBezTo>
                  <a:lnTo>
                    <a:pt x="206" y="44"/>
                  </a:lnTo>
                  <a:cubicBezTo>
                    <a:pt x="211" y="43"/>
                    <a:pt x="217" y="43"/>
                    <a:pt x="222" y="43"/>
                  </a:cubicBezTo>
                  <a:close/>
                  <a:moveTo>
                    <a:pt x="81" y="109"/>
                  </a:moveTo>
                  <a:cubicBezTo>
                    <a:pt x="89" y="101"/>
                    <a:pt x="96" y="93"/>
                    <a:pt x="105" y="86"/>
                  </a:cubicBezTo>
                  <a:lnTo>
                    <a:pt x="89" y="69"/>
                  </a:lnTo>
                  <a:cubicBezTo>
                    <a:pt x="82" y="63"/>
                    <a:pt x="71" y="62"/>
                    <a:pt x="65" y="69"/>
                  </a:cubicBezTo>
                  <a:cubicBezTo>
                    <a:pt x="58" y="75"/>
                    <a:pt x="58" y="86"/>
                    <a:pt x="65" y="93"/>
                  </a:cubicBezTo>
                  <a:lnTo>
                    <a:pt x="81" y="109"/>
                  </a:lnTo>
                  <a:close/>
                  <a:moveTo>
                    <a:pt x="39" y="226"/>
                  </a:moveTo>
                  <a:cubicBezTo>
                    <a:pt x="39" y="219"/>
                    <a:pt x="40" y="212"/>
                    <a:pt x="41" y="206"/>
                  </a:cubicBezTo>
                  <a:lnTo>
                    <a:pt x="17" y="206"/>
                  </a:lnTo>
                  <a:cubicBezTo>
                    <a:pt x="7" y="206"/>
                    <a:pt x="0" y="213"/>
                    <a:pt x="0" y="222"/>
                  </a:cubicBezTo>
                  <a:cubicBezTo>
                    <a:pt x="0" y="232"/>
                    <a:pt x="7" y="239"/>
                    <a:pt x="17" y="239"/>
                  </a:cubicBezTo>
                  <a:lnTo>
                    <a:pt x="40" y="239"/>
                  </a:lnTo>
                  <a:cubicBezTo>
                    <a:pt x="40" y="235"/>
                    <a:pt x="39" y="230"/>
                    <a:pt x="39" y="226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txBody>
            <a:bodyPr vert="horz" wrap="square" lIns="68571" tIns="34285" rIns="68571" bIns="3428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C67729F9-F9C4-4A4A-A06B-B0CA70DEA556}"/>
              </a:ext>
            </a:extLst>
          </p:cNvPr>
          <p:cNvGrpSpPr/>
          <p:nvPr/>
        </p:nvGrpSpPr>
        <p:grpSpPr>
          <a:xfrm>
            <a:off x="7108123" y="2563841"/>
            <a:ext cx="775272" cy="899316"/>
            <a:chOff x="7155748" y="2563841"/>
            <a:chExt cx="775272" cy="899316"/>
          </a:xfrm>
        </p:grpSpPr>
        <p:sp>
          <p:nvSpPr>
            <p:cNvPr id="15" name="任意多边形: 形状 14">
              <a:extLst>
                <a:ext uri="{FF2B5EF4-FFF2-40B4-BE49-F238E27FC236}">
                  <a16:creationId xmlns:a16="http://schemas.microsoft.com/office/drawing/2014/main" xmlns="" id="{81A83535-1C30-4C62-AFD1-4AD0852CA575}"/>
                </a:ext>
              </a:extLst>
            </p:cNvPr>
            <p:cNvSpPr/>
            <p:nvPr/>
          </p:nvSpPr>
          <p:spPr>
            <a:xfrm>
              <a:off x="7155748" y="2563841"/>
              <a:ext cx="775272" cy="899316"/>
            </a:xfrm>
            <a:custGeom>
              <a:avLst/>
              <a:gdLst>
                <a:gd name="connsiteX0" fmla="*/ 1086373 w 2172747"/>
                <a:gd name="connsiteY0" fmla="*/ 0 h 2520389"/>
                <a:gd name="connsiteX1" fmla="*/ 2172747 w 2172747"/>
                <a:gd name="connsiteY1" fmla="*/ 543187 h 2520389"/>
                <a:gd name="connsiteX2" fmla="*/ 2172747 w 2172747"/>
                <a:gd name="connsiteY2" fmla="*/ 1977202 h 2520389"/>
                <a:gd name="connsiteX3" fmla="*/ 1086373 w 2172747"/>
                <a:gd name="connsiteY3" fmla="*/ 2520389 h 2520389"/>
                <a:gd name="connsiteX4" fmla="*/ 0 w 2172747"/>
                <a:gd name="connsiteY4" fmla="*/ 1977202 h 2520389"/>
                <a:gd name="connsiteX5" fmla="*/ 0 w 2172747"/>
                <a:gd name="connsiteY5" fmla="*/ 543187 h 252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2747" h="2520389">
                  <a:moveTo>
                    <a:pt x="1086373" y="0"/>
                  </a:moveTo>
                  <a:lnTo>
                    <a:pt x="2172747" y="543187"/>
                  </a:lnTo>
                  <a:lnTo>
                    <a:pt x="2172747" y="1977202"/>
                  </a:lnTo>
                  <a:lnTo>
                    <a:pt x="1086373" y="2520389"/>
                  </a:lnTo>
                  <a:lnTo>
                    <a:pt x="0" y="1977202"/>
                  </a:lnTo>
                  <a:lnTo>
                    <a:pt x="0" y="5431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762000" sx="80000" sy="80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pic>
          <p:nvPicPr>
            <p:cNvPr id="21" name="图形 20">
              <a:extLst>
                <a:ext uri="{FF2B5EF4-FFF2-40B4-BE49-F238E27FC236}">
                  <a16:creationId xmlns:a16="http://schemas.microsoft.com/office/drawing/2014/main" xmlns="" id="{80158ADB-D050-452F-9971-D2E2FCDACB5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7328991" y="2750880"/>
              <a:ext cx="429170" cy="455992"/>
            </a:xfrm>
            <a:prstGeom prst="rect">
              <a:avLst/>
            </a:prstGeom>
          </p:spPr>
        </p:pic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xmlns="" id="{D771FBED-9EDA-40F1-8F3C-6C06FD8794B0}"/>
              </a:ext>
            </a:extLst>
          </p:cNvPr>
          <p:cNvGrpSpPr/>
          <p:nvPr/>
        </p:nvGrpSpPr>
        <p:grpSpPr>
          <a:xfrm>
            <a:off x="9009818" y="3791744"/>
            <a:ext cx="775272" cy="899316"/>
            <a:chOff x="9143168" y="4077494"/>
            <a:chExt cx="775272" cy="899316"/>
          </a:xfrm>
        </p:grpSpPr>
        <p:sp>
          <p:nvSpPr>
            <p:cNvPr id="16" name="任意多边形: 形状 15">
              <a:extLst>
                <a:ext uri="{FF2B5EF4-FFF2-40B4-BE49-F238E27FC236}">
                  <a16:creationId xmlns:a16="http://schemas.microsoft.com/office/drawing/2014/main" xmlns="" id="{2AA8ED69-CB2B-452E-80A7-43F55416FD6C}"/>
                </a:ext>
              </a:extLst>
            </p:cNvPr>
            <p:cNvSpPr/>
            <p:nvPr/>
          </p:nvSpPr>
          <p:spPr>
            <a:xfrm>
              <a:off x="9143168" y="4077494"/>
              <a:ext cx="775272" cy="899316"/>
            </a:xfrm>
            <a:custGeom>
              <a:avLst/>
              <a:gdLst>
                <a:gd name="connsiteX0" fmla="*/ 1086373 w 2172747"/>
                <a:gd name="connsiteY0" fmla="*/ 0 h 2520389"/>
                <a:gd name="connsiteX1" fmla="*/ 2172747 w 2172747"/>
                <a:gd name="connsiteY1" fmla="*/ 543187 h 2520389"/>
                <a:gd name="connsiteX2" fmla="*/ 2172747 w 2172747"/>
                <a:gd name="connsiteY2" fmla="*/ 1977202 h 2520389"/>
                <a:gd name="connsiteX3" fmla="*/ 1086373 w 2172747"/>
                <a:gd name="connsiteY3" fmla="*/ 2520389 h 2520389"/>
                <a:gd name="connsiteX4" fmla="*/ 0 w 2172747"/>
                <a:gd name="connsiteY4" fmla="*/ 1977202 h 2520389"/>
                <a:gd name="connsiteX5" fmla="*/ 0 w 2172747"/>
                <a:gd name="connsiteY5" fmla="*/ 543187 h 252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2747" h="2520389">
                  <a:moveTo>
                    <a:pt x="1086373" y="0"/>
                  </a:moveTo>
                  <a:lnTo>
                    <a:pt x="2172747" y="543187"/>
                  </a:lnTo>
                  <a:lnTo>
                    <a:pt x="2172747" y="1977202"/>
                  </a:lnTo>
                  <a:lnTo>
                    <a:pt x="1086373" y="2520389"/>
                  </a:lnTo>
                  <a:lnTo>
                    <a:pt x="0" y="1977202"/>
                  </a:lnTo>
                  <a:lnTo>
                    <a:pt x="0" y="54318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762000" sx="80000" sy="80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pic>
          <p:nvPicPr>
            <p:cNvPr id="22" name="图形 21">
              <a:extLst>
                <a:ext uri="{FF2B5EF4-FFF2-40B4-BE49-F238E27FC236}">
                  <a16:creationId xmlns:a16="http://schemas.microsoft.com/office/drawing/2014/main" xmlns="" id="{1B861399-4E92-4FF6-BE70-0FC0F78E0CD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9352546" y="4322695"/>
              <a:ext cx="405053" cy="391322"/>
            </a:xfrm>
            <a:prstGeom prst="rect">
              <a:avLst/>
            </a:prstGeom>
          </p:spPr>
        </p:pic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xmlns="" id="{43BC1F9B-E338-43E2-9ACB-E53792A9C461}"/>
              </a:ext>
            </a:extLst>
          </p:cNvPr>
          <p:cNvGrpSpPr/>
          <p:nvPr/>
        </p:nvGrpSpPr>
        <p:grpSpPr>
          <a:xfrm>
            <a:off x="3009067" y="3433583"/>
            <a:ext cx="6183533" cy="7172905"/>
            <a:chOff x="3004234" y="3719333"/>
            <a:chExt cx="6183533" cy="7172905"/>
          </a:xfrm>
        </p:grpSpPr>
        <p:sp>
          <p:nvSpPr>
            <p:cNvPr id="18" name="任意多边形: 形状 17">
              <a:extLst>
                <a:ext uri="{FF2B5EF4-FFF2-40B4-BE49-F238E27FC236}">
                  <a16:creationId xmlns:a16="http://schemas.microsoft.com/office/drawing/2014/main" xmlns="" id="{D45E1A4A-CB9F-4359-813B-989D207C0402}"/>
                </a:ext>
              </a:extLst>
            </p:cNvPr>
            <p:cNvSpPr/>
            <p:nvPr/>
          </p:nvSpPr>
          <p:spPr>
            <a:xfrm>
              <a:off x="3004234" y="3719333"/>
              <a:ext cx="6183533" cy="7172905"/>
            </a:xfrm>
            <a:custGeom>
              <a:avLst/>
              <a:gdLst>
                <a:gd name="connsiteX0" fmla="*/ 1086373 w 2172747"/>
                <a:gd name="connsiteY0" fmla="*/ 0 h 2520389"/>
                <a:gd name="connsiteX1" fmla="*/ 2172747 w 2172747"/>
                <a:gd name="connsiteY1" fmla="*/ 543187 h 2520389"/>
                <a:gd name="connsiteX2" fmla="*/ 2172747 w 2172747"/>
                <a:gd name="connsiteY2" fmla="*/ 1977202 h 2520389"/>
                <a:gd name="connsiteX3" fmla="*/ 1086373 w 2172747"/>
                <a:gd name="connsiteY3" fmla="*/ 2520389 h 2520389"/>
                <a:gd name="connsiteX4" fmla="*/ 0 w 2172747"/>
                <a:gd name="connsiteY4" fmla="*/ 1977202 h 2520389"/>
                <a:gd name="connsiteX5" fmla="*/ 0 w 2172747"/>
                <a:gd name="connsiteY5" fmla="*/ 543187 h 252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2747" h="2520389">
                  <a:moveTo>
                    <a:pt x="1086373" y="0"/>
                  </a:moveTo>
                  <a:lnTo>
                    <a:pt x="2172747" y="543187"/>
                  </a:lnTo>
                  <a:lnTo>
                    <a:pt x="2172747" y="1977202"/>
                  </a:lnTo>
                  <a:lnTo>
                    <a:pt x="1086373" y="2520389"/>
                  </a:lnTo>
                  <a:lnTo>
                    <a:pt x="0" y="1977202"/>
                  </a:lnTo>
                  <a:lnTo>
                    <a:pt x="0" y="543187"/>
                  </a:lnTo>
                  <a:close/>
                </a:path>
              </a:pathLst>
            </a:custGeom>
            <a:noFill/>
            <a:ln>
              <a:solidFill>
                <a:srgbClr val="4D62FD"/>
              </a:solidFill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0" name="任意多边形: 形状 9">
              <a:extLst>
                <a:ext uri="{FF2B5EF4-FFF2-40B4-BE49-F238E27FC236}">
                  <a16:creationId xmlns:a16="http://schemas.microsoft.com/office/drawing/2014/main" xmlns="" id="{F6B8A07D-7EEA-42E7-AFD9-A4F3A3848762}"/>
                </a:ext>
              </a:extLst>
            </p:cNvPr>
            <p:cNvSpPr/>
            <p:nvPr/>
          </p:nvSpPr>
          <p:spPr>
            <a:xfrm>
              <a:off x="3169013" y="3949652"/>
              <a:ext cx="5853974" cy="6790616"/>
            </a:xfrm>
            <a:custGeom>
              <a:avLst/>
              <a:gdLst>
                <a:gd name="connsiteX0" fmla="*/ 1086373 w 2172747"/>
                <a:gd name="connsiteY0" fmla="*/ 0 h 2520389"/>
                <a:gd name="connsiteX1" fmla="*/ 2172747 w 2172747"/>
                <a:gd name="connsiteY1" fmla="*/ 543187 h 2520389"/>
                <a:gd name="connsiteX2" fmla="*/ 2172747 w 2172747"/>
                <a:gd name="connsiteY2" fmla="*/ 1977202 h 2520389"/>
                <a:gd name="connsiteX3" fmla="*/ 1086373 w 2172747"/>
                <a:gd name="connsiteY3" fmla="*/ 2520389 h 2520389"/>
                <a:gd name="connsiteX4" fmla="*/ 0 w 2172747"/>
                <a:gd name="connsiteY4" fmla="*/ 1977202 h 2520389"/>
                <a:gd name="connsiteX5" fmla="*/ 0 w 2172747"/>
                <a:gd name="connsiteY5" fmla="*/ 543187 h 2520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2747" h="2520389">
                  <a:moveTo>
                    <a:pt x="1086373" y="0"/>
                  </a:moveTo>
                  <a:lnTo>
                    <a:pt x="2172747" y="543187"/>
                  </a:lnTo>
                  <a:lnTo>
                    <a:pt x="2172747" y="1977202"/>
                  </a:lnTo>
                  <a:lnTo>
                    <a:pt x="1086373" y="2520389"/>
                  </a:lnTo>
                  <a:lnTo>
                    <a:pt x="0" y="1977202"/>
                  </a:lnTo>
                  <a:lnTo>
                    <a:pt x="0" y="543187"/>
                  </a:lnTo>
                  <a:close/>
                </a:path>
              </a:pathLst>
            </a:custGeom>
            <a:solidFill>
              <a:srgbClr val="4D62FD"/>
            </a:solidFill>
            <a:ln>
              <a:noFill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752D69CB-AA3B-40AC-91A8-20FB402DB854}"/>
                </a:ext>
              </a:extLst>
            </p:cNvPr>
            <p:cNvGrpSpPr/>
            <p:nvPr/>
          </p:nvGrpSpPr>
          <p:grpSpPr>
            <a:xfrm>
              <a:off x="5466118" y="4809120"/>
              <a:ext cx="1259763" cy="1461327"/>
              <a:chOff x="5466118" y="4809120"/>
              <a:chExt cx="1259763" cy="1461327"/>
            </a:xfrm>
          </p:grpSpPr>
          <p:sp>
            <p:nvSpPr>
              <p:cNvPr id="17" name="任意多边形: 形状 16">
                <a:extLst>
                  <a:ext uri="{FF2B5EF4-FFF2-40B4-BE49-F238E27FC236}">
                    <a16:creationId xmlns:a16="http://schemas.microsoft.com/office/drawing/2014/main" xmlns="" id="{2DA79339-B2D3-438D-AA64-18927C5ACE52}"/>
                  </a:ext>
                </a:extLst>
              </p:cNvPr>
              <p:cNvSpPr/>
              <p:nvPr/>
            </p:nvSpPr>
            <p:spPr>
              <a:xfrm>
                <a:off x="5466118" y="4809120"/>
                <a:ext cx="1259763" cy="1461327"/>
              </a:xfrm>
              <a:custGeom>
                <a:avLst/>
                <a:gdLst>
                  <a:gd name="connsiteX0" fmla="*/ 1086373 w 2172747"/>
                  <a:gd name="connsiteY0" fmla="*/ 0 h 2520389"/>
                  <a:gd name="connsiteX1" fmla="*/ 2172747 w 2172747"/>
                  <a:gd name="connsiteY1" fmla="*/ 543187 h 2520389"/>
                  <a:gd name="connsiteX2" fmla="*/ 2172747 w 2172747"/>
                  <a:gd name="connsiteY2" fmla="*/ 1977202 h 2520389"/>
                  <a:gd name="connsiteX3" fmla="*/ 1086373 w 2172747"/>
                  <a:gd name="connsiteY3" fmla="*/ 2520389 h 2520389"/>
                  <a:gd name="connsiteX4" fmla="*/ 0 w 2172747"/>
                  <a:gd name="connsiteY4" fmla="*/ 1977202 h 2520389"/>
                  <a:gd name="connsiteX5" fmla="*/ 0 w 2172747"/>
                  <a:gd name="connsiteY5" fmla="*/ 543187 h 25203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172747" h="2520389">
                    <a:moveTo>
                      <a:pt x="1086373" y="0"/>
                    </a:moveTo>
                    <a:lnTo>
                      <a:pt x="2172747" y="543187"/>
                    </a:lnTo>
                    <a:lnTo>
                      <a:pt x="2172747" y="1977202"/>
                    </a:lnTo>
                    <a:lnTo>
                      <a:pt x="1086373" y="2520389"/>
                    </a:lnTo>
                    <a:lnTo>
                      <a:pt x="0" y="1977202"/>
                    </a:lnTo>
                    <a:lnTo>
                      <a:pt x="0" y="543187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762000" algn="ctr" rotWithShape="0">
                  <a:prstClr val="black">
                    <a:alpha val="15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zh-CN" altLang="en-US" dirty="0">
                  <a:cs typeface="+mn-ea"/>
                  <a:sym typeface="+mn-lt"/>
                </a:endParaRPr>
              </a:p>
            </p:txBody>
          </p:sp>
          <p:sp>
            <p:nvSpPr>
              <p:cNvPr id="25" name="îṥ1ídè">
                <a:extLst>
                  <a:ext uri="{FF2B5EF4-FFF2-40B4-BE49-F238E27FC236}">
                    <a16:creationId xmlns:a16="http://schemas.microsoft.com/office/drawing/2014/main" xmlns="" id="{9A5E9E36-D2B4-4FF3-9038-A19046E81603}"/>
                  </a:ext>
                </a:extLst>
              </p:cNvPr>
              <p:cNvSpPr/>
              <p:nvPr/>
            </p:nvSpPr>
            <p:spPr bwMode="auto">
              <a:xfrm>
                <a:off x="5655474" y="5205962"/>
                <a:ext cx="886520" cy="689512"/>
              </a:xfrm>
              <a:custGeom>
                <a:avLst/>
                <a:gdLst/>
                <a:ahLst/>
                <a:cxnLst>
                  <a:cxn ang="0">
                    <a:pos x="55" y="27"/>
                  </a:cxn>
                  <a:cxn ang="0">
                    <a:pos x="54" y="27"/>
                  </a:cxn>
                  <a:cxn ang="0">
                    <a:pos x="54" y="27"/>
                  </a:cxn>
                  <a:cxn ang="0">
                    <a:pos x="53" y="27"/>
                  </a:cxn>
                  <a:cxn ang="0">
                    <a:pos x="28" y="6"/>
                  </a:cxn>
                  <a:cxn ang="0">
                    <a:pos x="4" y="27"/>
                  </a:cxn>
                  <a:cxn ang="0">
                    <a:pos x="3" y="27"/>
                  </a:cxn>
                  <a:cxn ang="0">
                    <a:pos x="2" y="27"/>
                  </a:cxn>
                  <a:cxn ang="0">
                    <a:pos x="0" y="24"/>
                  </a:cxn>
                  <a:cxn ang="0">
                    <a:pos x="0" y="23"/>
                  </a:cxn>
                  <a:cxn ang="0">
                    <a:pos x="26" y="1"/>
                  </a:cxn>
                  <a:cxn ang="0">
                    <a:pos x="31" y="1"/>
                  </a:cxn>
                  <a:cxn ang="0">
                    <a:pos x="40" y="8"/>
                  </a:cxn>
                  <a:cxn ang="0">
                    <a:pos x="40" y="1"/>
                  </a:cxn>
                  <a:cxn ang="0">
                    <a:pos x="41" y="0"/>
                  </a:cxn>
                  <a:cxn ang="0">
                    <a:pos x="48" y="0"/>
                  </a:cxn>
                  <a:cxn ang="0">
                    <a:pos x="49" y="1"/>
                  </a:cxn>
                  <a:cxn ang="0">
                    <a:pos x="49" y="16"/>
                  </a:cxn>
                  <a:cxn ang="0">
                    <a:pos x="57" y="23"/>
                  </a:cxn>
                  <a:cxn ang="0">
                    <a:pos x="57" y="24"/>
                  </a:cxn>
                  <a:cxn ang="0">
                    <a:pos x="55" y="27"/>
                  </a:cxn>
                  <a:cxn ang="0">
                    <a:pos x="49" y="44"/>
                  </a:cxn>
                  <a:cxn ang="0">
                    <a:pos x="47" y="46"/>
                  </a:cxn>
                  <a:cxn ang="0">
                    <a:pos x="33" y="46"/>
                  </a:cxn>
                  <a:cxn ang="0">
                    <a:pos x="33" y="32"/>
                  </a:cxn>
                  <a:cxn ang="0">
                    <a:pos x="24" y="32"/>
                  </a:cxn>
                  <a:cxn ang="0">
                    <a:pos x="24" y="46"/>
                  </a:cxn>
                  <a:cxn ang="0">
                    <a:pos x="10" y="46"/>
                  </a:cxn>
                  <a:cxn ang="0">
                    <a:pos x="8" y="44"/>
                  </a:cxn>
                  <a:cxn ang="0">
                    <a:pos x="8" y="27"/>
                  </a:cxn>
                  <a:cxn ang="0">
                    <a:pos x="8" y="26"/>
                  </a:cxn>
                  <a:cxn ang="0">
                    <a:pos x="28" y="9"/>
                  </a:cxn>
                  <a:cxn ang="0">
                    <a:pos x="49" y="26"/>
                  </a:cxn>
                  <a:cxn ang="0">
                    <a:pos x="49" y="27"/>
                  </a:cxn>
                  <a:cxn ang="0">
                    <a:pos x="49" y="44"/>
                  </a:cxn>
                </a:cxnLst>
                <a:rect l="0" t="0" r="r" b="b"/>
                <a:pathLst>
                  <a:path w="57" h="46">
                    <a:moveTo>
                      <a:pt x="55" y="27"/>
                    </a:moveTo>
                    <a:cubicBezTo>
                      <a:pt x="55" y="27"/>
                      <a:pt x="54" y="27"/>
                      <a:pt x="54" y="27"/>
                    </a:cubicBezTo>
                    <a:cubicBezTo>
                      <a:pt x="54" y="27"/>
                      <a:pt x="54" y="27"/>
                      <a:pt x="54" y="27"/>
                    </a:cubicBezTo>
                    <a:cubicBezTo>
                      <a:pt x="54" y="27"/>
                      <a:pt x="53" y="27"/>
                      <a:pt x="53" y="27"/>
                    </a:cubicBezTo>
                    <a:cubicBezTo>
                      <a:pt x="28" y="6"/>
                      <a:pt x="28" y="6"/>
                      <a:pt x="28" y="6"/>
                    </a:cubicBezTo>
                    <a:cubicBezTo>
                      <a:pt x="4" y="27"/>
                      <a:pt x="4" y="27"/>
                      <a:pt x="4" y="27"/>
                    </a:cubicBezTo>
                    <a:cubicBezTo>
                      <a:pt x="4" y="27"/>
                      <a:pt x="3" y="27"/>
                      <a:pt x="3" y="27"/>
                    </a:cubicBezTo>
                    <a:cubicBezTo>
                      <a:pt x="3" y="27"/>
                      <a:pt x="2" y="27"/>
                      <a:pt x="2" y="27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4"/>
                      <a:pt x="0" y="23"/>
                      <a:pt x="0" y="23"/>
                    </a:cubicBezTo>
                    <a:cubicBezTo>
                      <a:pt x="26" y="1"/>
                      <a:pt x="26" y="1"/>
                      <a:pt x="26" y="1"/>
                    </a:cubicBezTo>
                    <a:cubicBezTo>
                      <a:pt x="27" y="0"/>
                      <a:pt x="30" y="0"/>
                      <a:pt x="31" y="1"/>
                    </a:cubicBezTo>
                    <a:cubicBezTo>
                      <a:pt x="40" y="8"/>
                      <a:pt x="40" y="8"/>
                      <a:pt x="40" y="8"/>
                    </a:cubicBezTo>
                    <a:cubicBezTo>
                      <a:pt x="40" y="1"/>
                      <a:pt x="40" y="1"/>
                      <a:pt x="40" y="1"/>
                    </a:cubicBezTo>
                    <a:cubicBezTo>
                      <a:pt x="40" y="1"/>
                      <a:pt x="40" y="0"/>
                      <a:pt x="41" y="0"/>
                    </a:cubicBezTo>
                    <a:cubicBezTo>
                      <a:pt x="48" y="0"/>
                      <a:pt x="48" y="0"/>
                      <a:pt x="48" y="0"/>
                    </a:cubicBezTo>
                    <a:cubicBezTo>
                      <a:pt x="49" y="0"/>
                      <a:pt x="49" y="1"/>
                      <a:pt x="49" y="1"/>
                    </a:cubicBezTo>
                    <a:cubicBezTo>
                      <a:pt x="49" y="16"/>
                      <a:pt x="49" y="16"/>
                      <a:pt x="49" y="16"/>
                    </a:cubicBezTo>
                    <a:cubicBezTo>
                      <a:pt x="57" y="23"/>
                      <a:pt x="57" y="23"/>
                      <a:pt x="57" y="23"/>
                    </a:cubicBezTo>
                    <a:cubicBezTo>
                      <a:pt x="57" y="23"/>
                      <a:pt x="57" y="24"/>
                      <a:pt x="57" y="24"/>
                    </a:cubicBezTo>
                    <a:lnTo>
                      <a:pt x="55" y="27"/>
                    </a:lnTo>
                    <a:close/>
                    <a:moveTo>
                      <a:pt x="49" y="44"/>
                    </a:moveTo>
                    <a:cubicBezTo>
                      <a:pt x="49" y="45"/>
                      <a:pt x="48" y="46"/>
                      <a:pt x="47" y="46"/>
                    </a:cubicBezTo>
                    <a:cubicBezTo>
                      <a:pt x="33" y="46"/>
                      <a:pt x="33" y="46"/>
                      <a:pt x="33" y="46"/>
                    </a:cubicBezTo>
                    <a:cubicBezTo>
                      <a:pt x="33" y="32"/>
                      <a:pt x="33" y="32"/>
                      <a:pt x="33" y="32"/>
                    </a:cubicBezTo>
                    <a:cubicBezTo>
                      <a:pt x="24" y="32"/>
                      <a:pt x="24" y="32"/>
                      <a:pt x="24" y="32"/>
                    </a:cubicBezTo>
                    <a:cubicBezTo>
                      <a:pt x="24" y="46"/>
                      <a:pt x="24" y="46"/>
                      <a:pt x="24" y="46"/>
                    </a:cubicBezTo>
                    <a:cubicBezTo>
                      <a:pt x="10" y="46"/>
                      <a:pt x="10" y="46"/>
                      <a:pt x="10" y="46"/>
                    </a:cubicBezTo>
                    <a:cubicBezTo>
                      <a:pt x="9" y="46"/>
                      <a:pt x="8" y="45"/>
                      <a:pt x="8" y="44"/>
                    </a:cubicBezTo>
                    <a:cubicBezTo>
                      <a:pt x="8" y="27"/>
                      <a:pt x="8" y="27"/>
                      <a:pt x="8" y="27"/>
                    </a:cubicBezTo>
                    <a:cubicBezTo>
                      <a:pt x="8" y="27"/>
                      <a:pt x="8" y="26"/>
                      <a:pt x="8" y="26"/>
                    </a:cubicBezTo>
                    <a:cubicBezTo>
                      <a:pt x="28" y="9"/>
                      <a:pt x="28" y="9"/>
                      <a:pt x="28" y="9"/>
                    </a:cubicBezTo>
                    <a:cubicBezTo>
                      <a:pt x="49" y="26"/>
                      <a:pt x="49" y="26"/>
                      <a:pt x="49" y="26"/>
                    </a:cubicBezTo>
                    <a:cubicBezTo>
                      <a:pt x="49" y="26"/>
                      <a:pt x="49" y="27"/>
                      <a:pt x="49" y="27"/>
                    </a:cubicBezTo>
                    <a:lnTo>
                      <a:pt x="49" y="44"/>
                    </a:lnTo>
                    <a:close/>
                  </a:path>
                </a:pathLst>
              </a:custGeom>
              <a:solidFill>
                <a:srgbClr val="4D62FD"/>
              </a:solidFill>
              <a:ln w="9525">
                <a:noFill/>
                <a:round/>
                <a:headEnd/>
                <a:tailEnd/>
              </a:ln>
            </p:spPr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</p:grpSp>
      <p:sp>
        <p:nvSpPr>
          <p:cNvPr id="33" name="文本框 32">
            <a:extLst>
              <a:ext uri="{FF2B5EF4-FFF2-40B4-BE49-F238E27FC236}">
                <a16:creationId xmlns:a16="http://schemas.microsoft.com/office/drawing/2014/main" xmlns="" id="{CABEEB60-7A61-4430-BDC8-E53C375D9020}"/>
              </a:ext>
            </a:extLst>
          </p:cNvPr>
          <p:cNvSpPr txBox="1"/>
          <p:nvPr/>
        </p:nvSpPr>
        <p:spPr>
          <a:xfrm>
            <a:off x="227676" y="2724041"/>
            <a:ext cx="3226544" cy="1013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2400" b="1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  <a:p>
            <a:pPr algn="r">
              <a:lnSpc>
                <a:spcPct val="150000"/>
              </a:lnSpc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请您单击此处输入合适的文字。</a:t>
            </a: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xmlns="" id="{95AC3BBC-3220-4128-86E3-31FFF3723348}"/>
              </a:ext>
            </a:extLst>
          </p:cNvPr>
          <p:cNvSpPr txBox="1"/>
          <p:nvPr/>
        </p:nvSpPr>
        <p:spPr>
          <a:xfrm>
            <a:off x="2017768" y="1457224"/>
            <a:ext cx="3275580" cy="1013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请您单击此处输入合适的文字。</a:t>
            </a: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xmlns="" id="{4BD51654-F5B5-4224-9C57-F0B797E9245D}"/>
              </a:ext>
            </a:extLst>
          </p:cNvPr>
          <p:cNvSpPr txBox="1"/>
          <p:nvPr/>
        </p:nvSpPr>
        <p:spPr>
          <a:xfrm>
            <a:off x="6898652" y="1457224"/>
            <a:ext cx="3275580" cy="1013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请您单击此处输入合适的文字。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xmlns="" id="{CD5C1684-BECE-416A-9588-764130F7380C}"/>
              </a:ext>
            </a:extLst>
          </p:cNvPr>
          <p:cNvSpPr txBox="1"/>
          <p:nvPr/>
        </p:nvSpPr>
        <p:spPr>
          <a:xfrm>
            <a:off x="8737782" y="2724041"/>
            <a:ext cx="3275580" cy="1013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添加标题</a:t>
            </a:r>
            <a:endParaRPr kumimoji="0" lang="en-US" altLang="zh-CN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请您单击此处输入合适的文字。</a:t>
            </a:r>
          </a:p>
        </p:txBody>
      </p:sp>
    </p:spTree>
    <p:extLst>
      <p:ext uri="{BB962C8B-B14F-4D97-AF65-F5344CB8AC3E}">
        <p14:creationId xmlns:p14="http://schemas.microsoft.com/office/powerpoint/2010/main" val="166043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2BE06408-603C-4483-88E6-1EB8BAADC5B1}"/>
              </a:ext>
            </a:extLst>
          </p:cNvPr>
          <p:cNvSpPr/>
          <p:nvPr/>
        </p:nvSpPr>
        <p:spPr>
          <a:xfrm>
            <a:off x="0" y="4274288"/>
            <a:ext cx="12192000" cy="2583712"/>
          </a:xfrm>
          <a:prstGeom prst="rect">
            <a:avLst/>
          </a:prstGeom>
          <a:solidFill>
            <a:srgbClr val="4D62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8B379B6-3C0D-49B6-A593-351E639CB1C0}"/>
              </a:ext>
            </a:extLst>
          </p:cNvPr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79641FDE-71DE-4736-B014-F3F929F8F160}"/>
                </a:ext>
              </a:extLst>
            </p:cNvPr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>
                <a:extLst>
                  <a:ext uri="{FF2B5EF4-FFF2-40B4-BE49-F238E27FC236}">
                    <a16:creationId xmlns:a16="http://schemas.microsoft.com/office/drawing/2014/main" xmlns="" id="{2CBD0275-DF19-4C5C-B8C8-76B381AEA352}"/>
                  </a:ext>
                </a:extLst>
              </p:cNvPr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F5D2C705-6ED6-4B32-AF97-5402E375D0F6}"/>
                  </a:ext>
                </a:extLst>
              </p:cNvPr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43695416-7CF1-4844-A3F0-C6D65F656D5A}"/>
                  </a:ext>
                </a:extLst>
              </p:cNvPr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B07776B7-718F-4D8B-B8A0-A70B9DA92954}"/>
                </a:ext>
              </a:extLst>
            </p:cNvPr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运营整体概况</a:t>
              </a:r>
              <a:endParaRPr kumimoji="0" lang="en-US" altLang="zh-CN" sz="2800" b="1" i="0" u="none" strike="noStrike" kern="0" cap="none" spc="0" normalizeH="0" baseline="0" noProof="0" dirty="0">
                <a:ln w="0"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8D8EE1C6-3A67-4C31-95C5-F9A3D1B696E4}"/>
              </a:ext>
            </a:extLst>
          </p:cNvPr>
          <p:cNvGrpSpPr/>
          <p:nvPr/>
        </p:nvGrpSpPr>
        <p:grpSpPr>
          <a:xfrm>
            <a:off x="1083472" y="1613968"/>
            <a:ext cx="10053530" cy="2410287"/>
            <a:chOff x="1083472" y="3419849"/>
            <a:chExt cx="10053530" cy="2410287"/>
          </a:xfrm>
        </p:grpSpPr>
        <p:grpSp>
          <p:nvGrpSpPr>
            <p:cNvPr id="10" name="组合 9">
              <a:extLst>
                <a:ext uri="{FF2B5EF4-FFF2-40B4-BE49-F238E27FC236}">
                  <a16:creationId xmlns:a16="http://schemas.microsoft.com/office/drawing/2014/main" xmlns="" id="{162712E4-3951-4BFD-9E77-9E2950EE22C3}"/>
                </a:ext>
              </a:extLst>
            </p:cNvPr>
            <p:cNvGrpSpPr/>
            <p:nvPr/>
          </p:nvGrpSpPr>
          <p:grpSpPr>
            <a:xfrm>
              <a:off x="1083472" y="3419849"/>
              <a:ext cx="2323586" cy="2410287"/>
              <a:chOff x="1195766" y="3419849"/>
              <a:chExt cx="2323586" cy="2410287"/>
            </a:xfrm>
          </p:grpSpPr>
          <p:grpSp>
            <p:nvGrpSpPr>
              <p:cNvPr id="28" name="组 2">
                <a:extLst>
                  <a:ext uri="{FF2B5EF4-FFF2-40B4-BE49-F238E27FC236}">
                    <a16:creationId xmlns:a16="http://schemas.microsoft.com/office/drawing/2014/main" xmlns="" id="{248F9700-8FA7-42B4-A88E-99E39E556D19}"/>
                  </a:ext>
                </a:extLst>
              </p:cNvPr>
              <p:cNvGrpSpPr/>
              <p:nvPr/>
            </p:nvGrpSpPr>
            <p:grpSpPr>
              <a:xfrm>
                <a:off x="1267205" y="3419849"/>
                <a:ext cx="2180709" cy="2410287"/>
                <a:chOff x="1103446" y="3705599"/>
                <a:chExt cx="2180709" cy="2410287"/>
              </a:xfrm>
              <a:solidFill>
                <a:srgbClr val="1A94BC"/>
              </a:solidFill>
            </p:grpSpPr>
            <p:sp>
              <p:nvSpPr>
                <p:cNvPr id="30" name="矩形 29">
                  <a:extLst>
                    <a:ext uri="{FF2B5EF4-FFF2-40B4-BE49-F238E27FC236}">
                      <a16:creationId xmlns:a16="http://schemas.microsoft.com/office/drawing/2014/main" xmlns="" id="{3B1D65BF-9E2A-4114-9545-0C6157597BD4}"/>
                    </a:ext>
                  </a:extLst>
                </p:cNvPr>
                <p:cNvSpPr/>
                <p:nvPr/>
              </p:nvSpPr>
              <p:spPr>
                <a:xfrm>
                  <a:off x="1103446" y="3705599"/>
                  <a:ext cx="2180709" cy="2410287"/>
                </a:xfrm>
                <a:prstGeom prst="rect">
                  <a:avLst/>
                </a:prstGeom>
                <a:solidFill>
                  <a:srgbClr val="4D62FD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377">
                    <a:defRPr/>
                  </a:pPr>
                  <a:endParaRPr lang="zh-CN" altLang="en-US" sz="3200" kern="0" dirty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31" name="TextBox 56">
                  <a:extLst>
                    <a:ext uri="{FF2B5EF4-FFF2-40B4-BE49-F238E27FC236}">
                      <a16:creationId xmlns:a16="http://schemas.microsoft.com/office/drawing/2014/main" xmlns="" id="{37C13EF1-CDC2-47D8-9176-AFD9C6F0F0F6}"/>
                    </a:ext>
                  </a:extLst>
                </p:cNvPr>
                <p:cNvSpPr txBox="1"/>
                <p:nvPr/>
              </p:nvSpPr>
              <p:spPr>
                <a:xfrm>
                  <a:off x="1246515" y="3821979"/>
                  <a:ext cx="1894571" cy="8631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377">
                    <a:lnSpc>
                      <a:spcPct val="130000"/>
                    </a:lnSpc>
                    <a:spcBef>
                      <a:spcPts val="800"/>
                    </a:spcBef>
                    <a:defRPr/>
                  </a:pPr>
                  <a:r>
                    <a:rPr lang="en-US" altLang="zh-CN" sz="4267" b="1" kern="0" dirty="0">
                      <a:solidFill>
                        <a:prstClr val="white"/>
                      </a:solidFill>
                      <a:cs typeface="+mn-ea"/>
                      <a:sym typeface="+mn-lt"/>
                    </a:rPr>
                    <a:t>86%</a:t>
                  </a:r>
                  <a:endParaRPr lang="zh-CN" altLang="en-US" sz="4267" b="1" kern="0" dirty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9" name="iṡ1iḍê">
                <a:extLst>
                  <a:ext uri="{FF2B5EF4-FFF2-40B4-BE49-F238E27FC236}">
                    <a16:creationId xmlns:a16="http://schemas.microsoft.com/office/drawing/2014/main" xmlns="" id="{7DD64951-FE2C-4D63-9744-21A44A56C9CF}"/>
                  </a:ext>
                </a:extLst>
              </p:cNvPr>
              <p:cNvSpPr/>
              <p:nvPr/>
            </p:nvSpPr>
            <p:spPr>
              <a:xfrm flipH="1">
                <a:off x="1195766" y="4363453"/>
                <a:ext cx="2323586" cy="1443789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2000" b="1" dirty="0">
                    <a:solidFill>
                      <a:prstClr val="white"/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prstClr val="white"/>
                  </a:solidFill>
                  <a:cs typeface="+mn-ea"/>
                  <a:sym typeface="+mn-lt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prstClr val="white"/>
                    </a:solidFill>
                    <a:cs typeface="+mn-ea"/>
                    <a:sym typeface="+mn-lt"/>
                  </a:rPr>
                  <a:t>单击此处添加合适的文字加以解释说明。</a:t>
                </a:r>
              </a:p>
            </p:txBody>
          </p:sp>
        </p:grpSp>
        <p:grpSp>
          <p:nvGrpSpPr>
            <p:cNvPr id="11" name="组合 10">
              <a:extLst>
                <a:ext uri="{FF2B5EF4-FFF2-40B4-BE49-F238E27FC236}">
                  <a16:creationId xmlns:a16="http://schemas.microsoft.com/office/drawing/2014/main" xmlns="" id="{0BB47894-55A1-4B70-9542-A1E1C4D4E238}"/>
                </a:ext>
              </a:extLst>
            </p:cNvPr>
            <p:cNvGrpSpPr/>
            <p:nvPr/>
          </p:nvGrpSpPr>
          <p:grpSpPr>
            <a:xfrm>
              <a:off x="3660120" y="3419849"/>
              <a:ext cx="2323586" cy="2410287"/>
              <a:chOff x="1195766" y="3419849"/>
              <a:chExt cx="2323586" cy="2410287"/>
            </a:xfrm>
          </p:grpSpPr>
          <p:grpSp>
            <p:nvGrpSpPr>
              <p:cNvPr id="24" name="组 2">
                <a:extLst>
                  <a:ext uri="{FF2B5EF4-FFF2-40B4-BE49-F238E27FC236}">
                    <a16:creationId xmlns:a16="http://schemas.microsoft.com/office/drawing/2014/main" xmlns="" id="{7F6DCCD7-8F5C-4929-9464-37114D63D816}"/>
                  </a:ext>
                </a:extLst>
              </p:cNvPr>
              <p:cNvGrpSpPr/>
              <p:nvPr/>
            </p:nvGrpSpPr>
            <p:grpSpPr>
              <a:xfrm>
                <a:off x="1267205" y="3419849"/>
                <a:ext cx="2180709" cy="2410287"/>
                <a:chOff x="1103446" y="3705599"/>
                <a:chExt cx="2180709" cy="2410287"/>
              </a:xfrm>
              <a:solidFill>
                <a:srgbClr val="1A94BC"/>
              </a:solidFill>
            </p:grpSpPr>
            <p:sp>
              <p:nvSpPr>
                <p:cNvPr id="26" name="矩形 25">
                  <a:extLst>
                    <a:ext uri="{FF2B5EF4-FFF2-40B4-BE49-F238E27FC236}">
                      <a16:creationId xmlns:a16="http://schemas.microsoft.com/office/drawing/2014/main" xmlns="" id="{1D9CBC3F-C421-4442-83D1-B9CFB33E8583}"/>
                    </a:ext>
                  </a:extLst>
                </p:cNvPr>
                <p:cNvSpPr/>
                <p:nvPr/>
              </p:nvSpPr>
              <p:spPr>
                <a:xfrm>
                  <a:off x="1103446" y="3705599"/>
                  <a:ext cx="2180709" cy="2410287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762000" algn="ctr" rotWithShape="0">
                    <a:prstClr val="black">
                      <a:alpha val="15000"/>
                    </a:prstClr>
                  </a:outerShdw>
                </a:effectLst>
              </p:spPr>
              <p:txBody>
                <a:bodyPr rtlCol="0" anchor="ctr"/>
                <a:lstStyle/>
                <a:p>
                  <a:pPr algn="ctr" defTabSz="914377">
                    <a:defRPr/>
                  </a:pPr>
                  <a:endParaRPr lang="zh-CN" altLang="en-US" sz="3200" kern="0" dirty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7" name="TextBox 56">
                  <a:extLst>
                    <a:ext uri="{FF2B5EF4-FFF2-40B4-BE49-F238E27FC236}">
                      <a16:creationId xmlns:a16="http://schemas.microsoft.com/office/drawing/2014/main" xmlns="" id="{826EC43F-8C56-4F7E-91DE-9745A74D838C}"/>
                    </a:ext>
                  </a:extLst>
                </p:cNvPr>
                <p:cNvSpPr txBox="1"/>
                <p:nvPr/>
              </p:nvSpPr>
              <p:spPr>
                <a:xfrm>
                  <a:off x="1246515" y="3821979"/>
                  <a:ext cx="1894571" cy="8631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377">
                    <a:lnSpc>
                      <a:spcPct val="130000"/>
                    </a:lnSpc>
                    <a:spcBef>
                      <a:spcPts val="800"/>
                    </a:spcBef>
                    <a:defRPr/>
                  </a:pPr>
                  <a:r>
                    <a:rPr lang="en-US" altLang="zh-CN" sz="4267" b="1" kern="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+mn-ea"/>
                      <a:sym typeface="+mn-lt"/>
                    </a:rPr>
                    <a:t>91%</a:t>
                  </a:r>
                  <a:endParaRPr lang="zh-CN" altLang="en-US" sz="4267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5" name="iṡ1iḍê">
                <a:extLst>
                  <a:ext uri="{FF2B5EF4-FFF2-40B4-BE49-F238E27FC236}">
                    <a16:creationId xmlns:a16="http://schemas.microsoft.com/office/drawing/2014/main" xmlns="" id="{E0502415-53BA-45DD-90D8-6063DADADEEA}"/>
                  </a:ext>
                </a:extLst>
              </p:cNvPr>
              <p:cNvSpPr/>
              <p:nvPr/>
            </p:nvSpPr>
            <p:spPr>
              <a:xfrm flipH="1">
                <a:off x="1195766" y="4363453"/>
                <a:ext cx="2323586" cy="1443789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单击此处添加合适的文字加以解释说明。</a:t>
                </a:r>
              </a:p>
            </p:txBody>
          </p:sp>
        </p:grp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4B481E09-3836-4526-90F9-953870F09C62}"/>
                </a:ext>
              </a:extLst>
            </p:cNvPr>
            <p:cNvGrpSpPr/>
            <p:nvPr/>
          </p:nvGrpSpPr>
          <p:grpSpPr>
            <a:xfrm>
              <a:off x="6236768" y="3419849"/>
              <a:ext cx="2323586" cy="2410287"/>
              <a:chOff x="1195766" y="3419849"/>
              <a:chExt cx="2323586" cy="2410287"/>
            </a:xfrm>
          </p:grpSpPr>
          <p:grpSp>
            <p:nvGrpSpPr>
              <p:cNvPr id="20" name="组 2">
                <a:extLst>
                  <a:ext uri="{FF2B5EF4-FFF2-40B4-BE49-F238E27FC236}">
                    <a16:creationId xmlns:a16="http://schemas.microsoft.com/office/drawing/2014/main" xmlns="" id="{F665565B-4FC2-4F2C-91BF-681C581707A6}"/>
                  </a:ext>
                </a:extLst>
              </p:cNvPr>
              <p:cNvGrpSpPr/>
              <p:nvPr/>
            </p:nvGrpSpPr>
            <p:grpSpPr>
              <a:xfrm>
                <a:off x="1267205" y="3419849"/>
                <a:ext cx="2180709" cy="2410287"/>
                <a:chOff x="1103446" y="3705599"/>
                <a:chExt cx="2180709" cy="2410287"/>
              </a:xfrm>
              <a:solidFill>
                <a:srgbClr val="1A94BC"/>
              </a:solidFill>
            </p:grpSpPr>
            <p:sp>
              <p:nvSpPr>
                <p:cNvPr id="22" name="矩形 21">
                  <a:extLst>
                    <a:ext uri="{FF2B5EF4-FFF2-40B4-BE49-F238E27FC236}">
                      <a16:creationId xmlns:a16="http://schemas.microsoft.com/office/drawing/2014/main" xmlns="" id="{E1C9D45F-3F99-44FC-80AC-68DD5000A90B}"/>
                    </a:ext>
                  </a:extLst>
                </p:cNvPr>
                <p:cNvSpPr/>
                <p:nvPr/>
              </p:nvSpPr>
              <p:spPr>
                <a:xfrm>
                  <a:off x="1103446" y="3705599"/>
                  <a:ext cx="2180709" cy="2410287"/>
                </a:xfrm>
                <a:prstGeom prst="rect">
                  <a:avLst/>
                </a:prstGeom>
                <a:solidFill>
                  <a:srgbClr val="FFC000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377">
                    <a:defRPr/>
                  </a:pPr>
                  <a:endParaRPr lang="zh-CN" altLang="en-US" sz="3200" kern="0" dirty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TextBox 56">
                  <a:extLst>
                    <a:ext uri="{FF2B5EF4-FFF2-40B4-BE49-F238E27FC236}">
                      <a16:creationId xmlns:a16="http://schemas.microsoft.com/office/drawing/2014/main" xmlns="" id="{D87EB5F7-1586-40C0-B910-A5BB24621261}"/>
                    </a:ext>
                  </a:extLst>
                </p:cNvPr>
                <p:cNvSpPr txBox="1"/>
                <p:nvPr/>
              </p:nvSpPr>
              <p:spPr>
                <a:xfrm>
                  <a:off x="1246515" y="3821979"/>
                  <a:ext cx="1894571" cy="8631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377">
                    <a:lnSpc>
                      <a:spcPct val="130000"/>
                    </a:lnSpc>
                    <a:spcBef>
                      <a:spcPts val="800"/>
                    </a:spcBef>
                    <a:defRPr/>
                  </a:pPr>
                  <a:r>
                    <a:rPr lang="en-US" altLang="zh-CN" sz="4267" b="1" kern="0" dirty="0">
                      <a:solidFill>
                        <a:prstClr val="white"/>
                      </a:solidFill>
                      <a:cs typeface="+mn-ea"/>
                      <a:sym typeface="+mn-lt"/>
                    </a:rPr>
                    <a:t>85%</a:t>
                  </a:r>
                  <a:endParaRPr lang="zh-CN" altLang="en-US" sz="4267" b="1" kern="0" dirty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21" name="iṡ1iḍê">
                <a:extLst>
                  <a:ext uri="{FF2B5EF4-FFF2-40B4-BE49-F238E27FC236}">
                    <a16:creationId xmlns:a16="http://schemas.microsoft.com/office/drawing/2014/main" xmlns="" id="{E1D0315D-A031-420E-8721-AAE3289EE4E5}"/>
                  </a:ext>
                </a:extLst>
              </p:cNvPr>
              <p:cNvSpPr/>
              <p:nvPr/>
            </p:nvSpPr>
            <p:spPr>
              <a:xfrm flipH="1">
                <a:off x="1195766" y="4363453"/>
                <a:ext cx="2323586" cy="1443789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2000" b="1" dirty="0">
                    <a:solidFill>
                      <a:prstClr val="white"/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prstClr val="white"/>
                  </a:solidFill>
                  <a:cs typeface="+mn-ea"/>
                  <a:sym typeface="+mn-lt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prstClr val="white"/>
                    </a:solidFill>
                    <a:cs typeface="+mn-ea"/>
                    <a:sym typeface="+mn-lt"/>
                  </a:rPr>
                  <a:t>单击此处添加合适的文字加以解释说明。</a:t>
                </a:r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xmlns="" id="{51160880-5867-4B18-BA9A-CD20E8DC1026}"/>
                </a:ext>
              </a:extLst>
            </p:cNvPr>
            <p:cNvGrpSpPr/>
            <p:nvPr/>
          </p:nvGrpSpPr>
          <p:grpSpPr>
            <a:xfrm>
              <a:off x="8813416" y="3419849"/>
              <a:ext cx="2323586" cy="2410287"/>
              <a:chOff x="1195766" y="3419849"/>
              <a:chExt cx="2323586" cy="2410287"/>
            </a:xfrm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grpSpPr>
          <p:grpSp>
            <p:nvGrpSpPr>
              <p:cNvPr id="16" name="组 2">
                <a:extLst>
                  <a:ext uri="{FF2B5EF4-FFF2-40B4-BE49-F238E27FC236}">
                    <a16:creationId xmlns:a16="http://schemas.microsoft.com/office/drawing/2014/main" xmlns="" id="{B4071B69-A01B-4D93-AD51-E6E16CB75EA8}"/>
                  </a:ext>
                </a:extLst>
              </p:cNvPr>
              <p:cNvGrpSpPr/>
              <p:nvPr/>
            </p:nvGrpSpPr>
            <p:grpSpPr>
              <a:xfrm>
                <a:off x="1267205" y="3419849"/>
                <a:ext cx="2180709" cy="2410287"/>
                <a:chOff x="1103446" y="3705599"/>
                <a:chExt cx="2180709" cy="2410287"/>
              </a:xfrm>
              <a:solidFill>
                <a:srgbClr val="1A94BC"/>
              </a:solidFill>
            </p:grpSpPr>
            <p:sp>
              <p:nvSpPr>
                <p:cNvPr id="18" name="矩形 17">
                  <a:extLst>
                    <a:ext uri="{FF2B5EF4-FFF2-40B4-BE49-F238E27FC236}">
                      <a16:creationId xmlns:a16="http://schemas.microsoft.com/office/drawing/2014/main" xmlns="" id="{D09AC82B-75AB-4732-B2D4-4077EDA398D8}"/>
                    </a:ext>
                  </a:extLst>
                </p:cNvPr>
                <p:cNvSpPr/>
                <p:nvPr/>
              </p:nvSpPr>
              <p:spPr>
                <a:xfrm>
                  <a:off x="1103446" y="3705599"/>
                  <a:ext cx="2180709" cy="2410287"/>
                </a:xfrm>
                <a:prstGeom prst="rect">
                  <a:avLst/>
                </a:prstGeom>
                <a:solidFill>
                  <a:schemeClr val="bg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algn="ctr" defTabSz="914377">
                    <a:defRPr/>
                  </a:pPr>
                  <a:endParaRPr lang="zh-CN" altLang="en-US" sz="3200" kern="0" dirty="0">
                    <a:solidFill>
                      <a:prstClr val="white"/>
                    </a:solidFill>
                    <a:cs typeface="+mn-ea"/>
                    <a:sym typeface="+mn-lt"/>
                  </a:endParaRPr>
                </a:p>
              </p:txBody>
            </p:sp>
            <p:sp>
              <p:nvSpPr>
                <p:cNvPr id="19" name="TextBox 56">
                  <a:extLst>
                    <a:ext uri="{FF2B5EF4-FFF2-40B4-BE49-F238E27FC236}">
                      <a16:creationId xmlns:a16="http://schemas.microsoft.com/office/drawing/2014/main" xmlns="" id="{4E45A9E7-BEE9-4425-8FA7-6F8B083DE33A}"/>
                    </a:ext>
                  </a:extLst>
                </p:cNvPr>
                <p:cNvSpPr txBox="1"/>
                <p:nvPr/>
              </p:nvSpPr>
              <p:spPr>
                <a:xfrm>
                  <a:off x="1246515" y="3821979"/>
                  <a:ext cx="1894571" cy="8631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 defTabSz="914377">
                    <a:lnSpc>
                      <a:spcPct val="130000"/>
                    </a:lnSpc>
                    <a:spcBef>
                      <a:spcPts val="800"/>
                    </a:spcBef>
                    <a:defRPr/>
                  </a:pPr>
                  <a:r>
                    <a:rPr lang="en-US" altLang="zh-CN" sz="4267" b="1" kern="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cs typeface="+mn-ea"/>
                      <a:sym typeface="+mn-lt"/>
                    </a:rPr>
                    <a:t>90%</a:t>
                  </a:r>
                  <a:endParaRPr lang="zh-CN" altLang="en-US" sz="4267" b="1" kern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endParaRPr>
                </a:p>
              </p:txBody>
            </p:sp>
          </p:grpSp>
          <p:sp>
            <p:nvSpPr>
              <p:cNvPr id="17" name="iṡ1iḍê">
                <a:extLst>
                  <a:ext uri="{FF2B5EF4-FFF2-40B4-BE49-F238E27FC236}">
                    <a16:creationId xmlns:a16="http://schemas.microsoft.com/office/drawing/2014/main" xmlns="" id="{8228A0A0-6A8E-4550-8FC9-E7583BE3DE8A}"/>
                  </a:ext>
                </a:extLst>
              </p:cNvPr>
              <p:cNvSpPr/>
              <p:nvPr/>
            </p:nvSpPr>
            <p:spPr>
              <a:xfrm flipH="1">
                <a:off x="1195766" y="4363453"/>
                <a:ext cx="2323586" cy="1443789"/>
              </a:xfrm>
              <a:prstGeom prst="rect">
                <a:avLst/>
              </a:prstGeom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添加标题</a:t>
                </a:r>
                <a:endParaRPr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endParaRPr>
              </a:p>
              <a:p>
                <a:pPr algn="ctr">
                  <a:lnSpc>
                    <a:spcPct val="150000"/>
                  </a:lnSpc>
                  <a:defRPr/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单击此处添加合适的文字加以解释说明。</a:t>
                </a:r>
              </a:p>
            </p:txBody>
          </p:sp>
        </p:grpSp>
      </p:grpSp>
      <p:grpSp>
        <p:nvGrpSpPr>
          <p:cNvPr id="53" name="组合 52">
            <a:extLst>
              <a:ext uri="{FF2B5EF4-FFF2-40B4-BE49-F238E27FC236}">
                <a16:creationId xmlns:a16="http://schemas.microsoft.com/office/drawing/2014/main" xmlns="" id="{9BA7F94E-4B71-4650-A40F-1761EA22C5B0}"/>
              </a:ext>
            </a:extLst>
          </p:cNvPr>
          <p:cNvGrpSpPr/>
          <p:nvPr/>
        </p:nvGrpSpPr>
        <p:grpSpPr>
          <a:xfrm>
            <a:off x="491319" y="4734263"/>
            <a:ext cx="11209363" cy="1083143"/>
            <a:chOff x="491319" y="4734263"/>
            <a:chExt cx="11209363" cy="1083143"/>
          </a:xfrm>
        </p:grpSpPr>
        <p:grpSp>
          <p:nvGrpSpPr>
            <p:cNvPr id="54" name="组合 53">
              <a:extLst>
                <a:ext uri="{FF2B5EF4-FFF2-40B4-BE49-F238E27FC236}">
                  <a16:creationId xmlns:a16="http://schemas.microsoft.com/office/drawing/2014/main" xmlns="" id="{C6DC976B-6EDE-4329-A748-84672980C091}"/>
                </a:ext>
              </a:extLst>
            </p:cNvPr>
            <p:cNvGrpSpPr/>
            <p:nvPr/>
          </p:nvGrpSpPr>
          <p:grpSpPr>
            <a:xfrm>
              <a:off x="491319" y="4734263"/>
              <a:ext cx="5433714" cy="1083143"/>
              <a:chOff x="662286" y="4751616"/>
              <a:chExt cx="5433714" cy="1083143"/>
            </a:xfrm>
          </p:grpSpPr>
          <p:grpSp>
            <p:nvGrpSpPr>
              <p:cNvPr id="60" name="组合 59">
                <a:extLst>
                  <a:ext uri="{FF2B5EF4-FFF2-40B4-BE49-F238E27FC236}">
                    <a16:creationId xmlns:a16="http://schemas.microsoft.com/office/drawing/2014/main" xmlns="" id="{C2A54400-58EA-4E51-AC29-6091D5006E50}"/>
                  </a:ext>
                </a:extLst>
              </p:cNvPr>
              <p:cNvGrpSpPr/>
              <p:nvPr/>
            </p:nvGrpSpPr>
            <p:grpSpPr>
              <a:xfrm>
                <a:off x="2037947" y="4762023"/>
                <a:ext cx="4058053" cy="1062329"/>
                <a:chOff x="2037947" y="4751616"/>
                <a:chExt cx="4058053" cy="1062329"/>
              </a:xfrm>
            </p:grpSpPr>
            <p:sp>
              <p:nvSpPr>
                <p:cNvPr id="62" name="矩形 61">
                  <a:extLst>
                    <a:ext uri="{FF2B5EF4-FFF2-40B4-BE49-F238E27FC236}">
                      <a16:creationId xmlns:a16="http://schemas.microsoft.com/office/drawing/2014/main" xmlns="" id="{BBE94F9F-ACE2-4765-90B9-84E22F8F2C08}"/>
                    </a:ext>
                  </a:extLst>
                </p:cNvPr>
                <p:cNvSpPr/>
                <p:nvPr/>
              </p:nvSpPr>
              <p:spPr>
                <a:xfrm>
                  <a:off x="2037947" y="5118626"/>
                  <a:ext cx="4058053" cy="6953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just" hangingPunct="0">
                    <a:lnSpc>
                      <a:spcPct val="150000"/>
                    </a:lnSpc>
                    <a:defRPr/>
                  </a:pPr>
                  <a:r>
                    <a:rPr lang="zh-CN" altLang="en-US" sz="16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单击此处输入文本内容加以说明，可根据需要适当地调整文字的颜色或者大小等属性。</a:t>
                  </a:r>
                </a:p>
              </p:txBody>
            </p:sp>
            <p:sp>
              <p:nvSpPr>
                <p:cNvPr id="63" name="矩形 62">
                  <a:extLst>
                    <a:ext uri="{FF2B5EF4-FFF2-40B4-BE49-F238E27FC236}">
                      <a16:creationId xmlns:a16="http://schemas.microsoft.com/office/drawing/2014/main" xmlns="" id="{82322345-2612-477B-9D46-D693CA723B36}"/>
                    </a:ext>
                  </a:extLst>
                </p:cNvPr>
                <p:cNvSpPr/>
                <p:nvPr/>
              </p:nvSpPr>
              <p:spPr>
                <a:xfrm>
                  <a:off x="2037949" y="4751616"/>
                  <a:ext cx="1490056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just" hangingPunct="0">
                    <a:defRPr/>
                  </a:pPr>
                  <a:r>
                    <a:rPr lang="zh-CN" altLang="en-US" sz="20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添加标题</a:t>
                  </a:r>
                </a:p>
              </p:txBody>
            </p:sp>
          </p:grpSp>
          <p:pic>
            <p:nvPicPr>
              <p:cNvPr id="61" name="图片占位符 39">
                <a:extLst>
                  <a:ext uri="{FF2B5EF4-FFF2-40B4-BE49-F238E27FC236}">
                    <a16:creationId xmlns:a16="http://schemas.microsoft.com/office/drawing/2014/main" xmlns="" id="{A2586111-D74C-4973-950C-8C5252B06F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62286" y="4751616"/>
                <a:ext cx="1083143" cy="1083143"/>
              </a:xfrm>
              <a:prstGeom prst="ellipse">
                <a:avLst/>
              </a:prstGeom>
              <a:ln w="63500">
                <a:solidFill>
                  <a:schemeClr val="bg1"/>
                </a:solidFill>
              </a:ln>
              <a:effectLst>
                <a:outerShdw blurRad="762000" algn="ctr" rotWithShape="0">
                  <a:prstClr val="black">
                    <a:alpha val="15000"/>
                  </a:prstClr>
                </a:outerShdw>
              </a:effectLst>
            </p:spPr>
          </p:pic>
        </p:grpSp>
        <p:grpSp>
          <p:nvGrpSpPr>
            <p:cNvPr id="55" name="组合 54">
              <a:extLst>
                <a:ext uri="{FF2B5EF4-FFF2-40B4-BE49-F238E27FC236}">
                  <a16:creationId xmlns:a16="http://schemas.microsoft.com/office/drawing/2014/main" xmlns="" id="{146C8A65-D19A-4D6F-ACC5-CC9FF6A71271}"/>
                </a:ext>
              </a:extLst>
            </p:cNvPr>
            <p:cNvGrpSpPr/>
            <p:nvPr/>
          </p:nvGrpSpPr>
          <p:grpSpPr>
            <a:xfrm>
              <a:off x="6266968" y="4734263"/>
              <a:ext cx="5433714" cy="1083143"/>
              <a:chOff x="662286" y="4751616"/>
              <a:chExt cx="5433714" cy="1083143"/>
            </a:xfrm>
          </p:grpSpPr>
          <p:grpSp>
            <p:nvGrpSpPr>
              <p:cNvPr id="56" name="组合 55">
                <a:extLst>
                  <a:ext uri="{FF2B5EF4-FFF2-40B4-BE49-F238E27FC236}">
                    <a16:creationId xmlns:a16="http://schemas.microsoft.com/office/drawing/2014/main" xmlns="" id="{4FD43628-2907-4B54-81AB-F29682A88C38}"/>
                  </a:ext>
                </a:extLst>
              </p:cNvPr>
              <p:cNvGrpSpPr/>
              <p:nvPr/>
            </p:nvGrpSpPr>
            <p:grpSpPr>
              <a:xfrm>
                <a:off x="2037947" y="4762023"/>
                <a:ext cx="4058053" cy="1062329"/>
                <a:chOff x="2037947" y="4751616"/>
                <a:chExt cx="4058053" cy="1062329"/>
              </a:xfrm>
            </p:grpSpPr>
            <p:sp>
              <p:nvSpPr>
                <p:cNvPr id="58" name="矩形 57">
                  <a:extLst>
                    <a:ext uri="{FF2B5EF4-FFF2-40B4-BE49-F238E27FC236}">
                      <a16:creationId xmlns:a16="http://schemas.microsoft.com/office/drawing/2014/main" xmlns="" id="{F588D1A7-0E47-4BBD-BB7D-41A6AC0F6F44}"/>
                    </a:ext>
                  </a:extLst>
                </p:cNvPr>
                <p:cNvSpPr/>
                <p:nvPr/>
              </p:nvSpPr>
              <p:spPr>
                <a:xfrm>
                  <a:off x="2037947" y="5118626"/>
                  <a:ext cx="4058053" cy="695319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just" hangingPunct="0">
                    <a:lnSpc>
                      <a:spcPct val="150000"/>
                    </a:lnSpc>
                    <a:defRPr/>
                  </a:pPr>
                  <a:r>
                    <a:rPr lang="zh-CN" altLang="en-US" sz="1600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单击此处输入文本内容加以说明，可根据需要适当地调整文字的颜色或者大小等属性。</a:t>
                  </a:r>
                </a:p>
              </p:txBody>
            </p:sp>
            <p:sp>
              <p:nvSpPr>
                <p:cNvPr id="59" name="矩形 58">
                  <a:extLst>
                    <a:ext uri="{FF2B5EF4-FFF2-40B4-BE49-F238E27FC236}">
                      <a16:creationId xmlns:a16="http://schemas.microsoft.com/office/drawing/2014/main" xmlns="" id="{CECCCDCB-CFA8-4A2E-A6A8-76B9E419F5AB}"/>
                    </a:ext>
                  </a:extLst>
                </p:cNvPr>
                <p:cNvSpPr/>
                <p:nvPr/>
              </p:nvSpPr>
              <p:spPr>
                <a:xfrm>
                  <a:off x="2037949" y="4751616"/>
                  <a:ext cx="1490056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 algn="just" hangingPunct="0">
                    <a:defRPr/>
                  </a:pPr>
                  <a:r>
                    <a:rPr lang="zh-CN" altLang="en-US" sz="2000" b="1" dirty="0">
                      <a:solidFill>
                        <a:schemeClr val="bg1"/>
                      </a:solidFill>
                      <a:cs typeface="+mn-ea"/>
                      <a:sym typeface="+mn-lt"/>
                    </a:rPr>
                    <a:t>添加标题</a:t>
                  </a:r>
                </a:p>
              </p:txBody>
            </p:sp>
          </p:grpSp>
          <p:pic>
            <p:nvPicPr>
              <p:cNvPr id="57" name="图片占位符 39">
                <a:extLst>
                  <a:ext uri="{FF2B5EF4-FFF2-40B4-BE49-F238E27FC236}">
                    <a16:creationId xmlns:a16="http://schemas.microsoft.com/office/drawing/2014/main" xmlns="" id="{BCB62B1E-0855-4ADC-8B9D-D232F1F711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662286" y="4751616"/>
                <a:ext cx="1083143" cy="1083143"/>
              </a:xfrm>
              <a:prstGeom prst="ellipse">
                <a:avLst/>
              </a:prstGeom>
              <a:ln w="63500">
                <a:solidFill>
                  <a:schemeClr val="bg1"/>
                </a:solidFill>
              </a:ln>
              <a:effectLst>
                <a:outerShdw blurRad="762000" algn="ctr" rotWithShape="0">
                  <a:prstClr val="black">
                    <a:alpha val="15000"/>
                  </a:prstClr>
                </a:outerShdw>
              </a:effectLst>
            </p:spPr>
          </p:pic>
        </p:grpSp>
      </p:grpSp>
    </p:spTree>
    <p:extLst>
      <p:ext uri="{BB962C8B-B14F-4D97-AF65-F5344CB8AC3E}">
        <p14:creationId xmlns:p14="http://schemas.microsoft.com/office/powerpoint/2010/main" val="3132514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片包含 形状&#10;&#10;描述已自动生成">
            <a:extLst>
              <a:ext uri="{FF2B5EF4-FFF2-40B4-BE49-F238E27FC236}">
                <a16:creationId xmlns:a16="http://schemas.microsoft.com/office/drawing/2014/main" xmlns="" id="{13FB784C-5882-4039-ACB4-F106C8096B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42CA5616-ABF3-43C0-8ECF-62102D3AE386}"/>
              </a:ext>
            </a:extLst>
          </p:cNvPr>
          <p:cNvGrpSpPr/>
          <p:nvPr/>
        </p:nvGrpSpPr>
        <p:grpSpPr>
          <a:xfrm>
            <a:off x="7513964" y="996504"/>
            <a:ext cx="2902842" cy="2902842"/>
            <a:chOff x="7833532" y="1977579"/>
            <a:chExt cx="2902842" cy="2902842"/>
          </a:xfrm>
        </p:grpSpPr>
        <p:sp>
          <p:nvSpPr>
            <p:cNvPr id="5" name="椭圆 4">
              <a:extLst>
                <a:ext uri="{FF2B5EF4-FFF2-40B4-BE49-F238E27FC236}">
                  <a16:creationId xmlns:a16="http://schemas.microsoft.com/office/drawing/2014/main" xmlns="" id="{54C53A2F-96EF-4E0C-8763-E64A1E60879A}"/>
                </a:ext>
              </a:extLst>
            </p:cNvPr>
            <p:cNvSpPr/>
            <p:nvPr/>
          </p:nvSpPr>
          <p:spPr>
            <a:xfrm>
              <a:off x="7833532" y="1977579"/>
              <a:ext cx="2902842" cy="2902842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 w="12700" cap="flat" cmpd="sng" algn="ctr">
              <a:noFill/>
              <a:prstDash val="solid"/>
              <a:miter lim="800000"/>
            </a:ln>
            <a:effectLst>
              <a:outerShdw blurRad="762000" algn="ctr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椭圆 5">
              <a:extLst>
                <a:ext uri="{FF2B5EF4-FFF2-40B4-BE49-F238E27FC236}">
                  <a16:creationId xmlns:a16="http://schemas.microsoft.com/office/drawing/2014/main" xmlns="" id="{F3C9C706-F142-411D-A5A2-9B2C0F750F2B}"/>
                </a:ext>
              </a:extLst>
            </p:cNvPr>
            <p:cNvSpPr/>
            <p:nvPr/>
          </p:nvSpPr>
          <p:spPr>
            <a:xfrm>
              <a:off x="8119617" y="2263664"/>
              <a:ext cx="2330673" cy="2330673"/>
            </a:xfrm>
            <a:prstGeom prst="ellipse">
              <a:avLst/>
            </a:prstGeom>
            <a:gradFill>
              <a:gsLst>
                <a:gs pos="100000">
                  <a:srgbClr val="0420ED"/>
                </a:gs>
                <a:gs pos="0">
                  <a:srgbClr val="4D62FD"/>
                </a:gs>
              </a:gsLst>
              <a:lin ang="3600000" scaled="0"/>
            </a:gradFill>
            <a:ln w="12700" cap="flat" cmpd="sng" algn="ctr">
              <a:noFill/>
              <a:prstDash val="solid"/>
              <a:miter lim="800000"/>
            </a:ln>
            <a:effectLst>
              <a:outerShdw blurRad="762000" sx="95000" sy="95000" algn="ctr" rotWithShape="0">
                <a:prstClr val="black">
                  <a:alpha val="1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02</a:t>
              </a:r>
              <a:endParaRPr kumimoji="0" lang="zh-CN" altLang="en-US" sz="8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" name="文本框 7">
            <a:extLst>
              <a:ext uri="{FF2B5EF4-FFF2-40B4-BE49-F238E27FC236}">
                <a16:creationId xmlns:a16="http://schemas.microsoft.com/office/drawing/2014/main" xmlns="" id="{F7C6629E-02FE-403D-A26A-9C7CF370AAE3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031113" y="2735818"/>
            <a:ext cx="4591783" cy="738664"/>
          </a:xfrm>
          <a:prstGeom prst="rect">
            <a:avLst/>
          </a:prstGeom>
          <a:noFill/>
          <a:effectLst>
            <a:glow rad="203200">
              <a:srgbClr val="FF0000">
                <a:alpha val="69000"/>
              </a:srgbClr>
            </a:glow>
          </a:effectLst>
        </p:spPr>
        <p:txBody>
          <a:bodyPr wrap="square" lIns="0" tIns="0" rIns="0" bIns="0" rtlCol="0">
            <a:spAutoFit/>
          </a:bodyPr>
          <a:lstStyle/>
          <a:p>
            <a:pPr lvl="0" algn="ctr" defTabSz="457200">
              <a:defRPr/>
            </a:pPr>
            <a:r>
              <a:rPr lang="zh-CN" altLang="en-US" sz="4800" dirty="0">
                <a:solidFill>
                  <a:prstClr val="white"/>
                </a:solidFill>
                <a:cs typeface="+mn-ea"/>
                <a:sym typeface="+mn-lt"/>
              </a:rPr>
              <a:t>工作成果展示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7A98AE5A-E96B-421A-AF86-FAE00C9E9337}"/>
              </a:ext>
            </a:extLst>
          </p:cNvPr>
          <p:cNvSpPr/>
          <p:nvPr/>
        </p:nvSpPr>
        <p:spPr>
          <a:xfrm>
            <a:off x="1481684" y="3406955"/>
            <a:ext cx="5690641" cy="679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Please click here to add appropriate text to explain, you can directly copy and paste the text content.</a:t>
            </a:r>
          </a:p>
        </p:txBody>
      </p:sp>
    </p:spTree>
    <p:extLst>
      <p:ext uri="{BB962C8B-B14F-4D97-AF65-F5344CB8AC3E}">
        <p14:creationId xmlns:p14="http://schemas.microsoft.com/office/powerpoint/2010/main" val="1116594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18B379B6-3C0D-49B6-A593-351E639CB1C0}"/>
              </a:ext>
            </a:extLst>
          </p:cNvPr>
          <p:cNvGrpSpPr/>
          <p:nvPr/>
        </p:nvGrpSpPr>
        <p:grpSpPr>
          <a:xfrm>
            <a:off x="227676" y="276858"/>
            <a:ext cx="2952820" cy="523220"/>
            <a:chOff x="351501" y="353058"/>
            <a:chExt cx="2952820" cy="523220"/>
          </a:xfrm>
        </p:grpSpPr>
        <p:grpSp>
          <p:nvGrpSpPr>
            <p:cNvPr id="8" name="组合 7">
              <a:extLst>
                <a:ext uri="{FF2B5EF4-FFF2-40B4-BE49-F238E27FC236}">
                  <a16:creationId xmlns:a16="http://schemas.microsoft.com/office/drawing/2014/main" xmlns="" id="{79641FDE-71DE-4736-B014-F3F929F8F160}"/>
                </a:ext>
              </a:extLst>
            </p:cNvPr>
            <p:cNvGrpSpPr/>
            <p:nvPr/>
          </p:nvGrpSpPr>
          <p:grpSpPr>
            <a:xfrm>
              <a:off x="351501" y="354040"/>
              <a:ext cx="521256" cy="521256"/>
              <a:chOff x="389600" y="345519"/>
              <a:chExt cx="667676" cy="667676"/>
            </a:xfrm>
          </p:grpSpPr>
          <p:sp>
            <p:nvSpPr>
              <p:cNvPr id="4" name="泪滴形 3">
                <a:extLst>
                  <a:ext uri="{FF2B5EF4-FFF2-40B4-BE49-F238E27FC236}">
                    <a16:creationId xmlns:a16="http://schemas.microsoft.com/office/drawing/2014/main" xmlns="" id="{2CBD0275-DF19-4C5C-B8C8-76B381AEA352}"/>
                  </a:ext>
                </a:extLst>
              </p:cNvPr>
              <p:cNvSpPr/>
              <p:nvPr/>
            </p:nvSpPr>
            <p:spPr>
              <a:xfrm>
                <a:off x="389600" y="345519"/>
                <a:ext cx="667676" cy="667676"/>
              </a:xfrm>
              <a:prstGeom prst="teardrop">
                <a:avLst/>
              </a:prstGeom>
              <a:gradFill>
                <a:gsLst>
                  <a:gs pos="100000">
                    <a:srgbClr val="0420ED"/>
                  </a:gs>
                  <a:gs pos="0">
                    <a:srgbClr val="4D62FD"/>
                  </a:gs>
                </a:gsLst>
                <a:lin ang="3600000" scaled="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5" name="椭圆 4">
                <a:extLst>
                  <a:ext uri="{FF2B5EF4-FFF2-40B4-BE49-F238E27FC236}">
                    <a16:creationId xmlns:a16="http://schemas.microsoft.com/office/drawing/2014/main" xmlns="" id="{F5D2C705-6ED6-4B32-AF97-5402E375D0F6}"/>
                  </a:ext>
                </a:extLst>
              </p:cNvPr>
              <p:cNvSpPr/>
              <p:nvPr/>
            </p:nvSpPr>
            <p:spPr>
              <a:xfrm>
                <a:off x="489438" y="445357"/>
                <a:ext cx="468000" cy="468000"/>
              </a:xfrm>
              <a:prstGeom prst="ellipse">
                <a:avLst/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  <p:sp>
            <p:nvSpPr>
              <p:cNvPr id="6" name="椭圆 5">
                <a:extLst>
                  <a:ext uri="{FF2B5EF4-FFF2-40B4-BE49-F238E27FC236}">
                    <a16:creationId xmlns:a16="http://schemas.microsoft.com/office/drawing/2014/main" xmlns="" id="{43695416-7CF1-4844-A3F0-C6D65F656D5A}"/>
                  </a:ext>
                </a:extLst>
              </p:cNvPr>
              <p:cNvSpPr/>
              <p:nvPr/>
            </p:nvSpPr>
            <p:spPr>
              <a:xfrm>
                <a:off x="609816" y="565735"/>
                <a:ext cx="227245" cy="227245"/>
              </a:xfrm>
              <a:prstGeom prst="ellipse">
                <a:avLst/>
              </a:prstGeom>
              <a:solidFill>
                <a:schemeClr val="bg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8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endParaRPr>
              </a:p>
            </p:txBody>
          </p:sp>
        </p:grp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xmlns="" id="{B07776B7-718F-4D8B-B8A0-A70B9DA92954}"/>
                </a:ext>
              </a:extLst>
            </p:cNvPr>
            <p:cNvSpPr txBox="1"/>
            <p:nvPr/>
          </p:nvSpPr>
          <p:spPr>
            <a:xfrm>
              <a:off x="923071" y="353058"/>
              <a:ext cx="238125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>
                  <a:ln w="0"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工作成果展示</a:t>
              </a: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ED9FBA10-7B03-4E41-AA25-2C7EC0996286}"/>
              </a:ext>
            </a:extLst>
          </p:cNvPr>
          <p:cNvGrpSpPr/>
          <p:nvPr/>
        </p:nvGrpSpPr>
        <p:grpSpPr>
          <a:xfrm>
            <a:off x="3990882" y="1493853"/>
            <a:ext cx="2376107" cy="4141239"/>
            <a:chOff x="4274229" y="1493853"/>
            <a:chExt cx="2376107" cy="4141239"/>
          </a:xfrm>
        </p:grpSpPr>
        <p:sp>
          <p:nvSpPr>
            <p:cNvPr id="10" name="椭圆 9">
              <a:extLst>
                <a:ext uri="{FF2B5EF4-FFF2-40B4-BE49-F238E27FC236}">
                  <a16:creationId xmlns:a16="http://schemas.microsoft.com/office/drawing/2014/main" xmlns="" id="{DEA6B559-4637-44BA-B175-A321FB875307}"/>
                </a:ext>
              </a:extLst>
            </p:cNvPr>
            <p:cNvSpPr/>
            <p:nvPr/>
          </p:nvSpPr>
          <p:spPr>
            <a:xfrm>
              <a:off x="4567776" y="2882195"/>
              <a:ext cx="342096" cy="342096"/>
            </a:xfrm>
            <a:prstGeom prst="ellipse">
              <a:avLst/>
            </a:prstGeom>
            <a:solidFill>
              <a:srgbClr val="4D62FD">
                <a:alpha val="7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pic>
          <p:nvPicPr>
            <p:cNvPr id="11" name="图片 10">
              <a:extLst>
                <a:ext uri="{FF2B5EF4-FFF2-40B4-BE49-F238E27FC236}">
                  <a16:creationId xmlns:a16="http://schemas.microsoft.com/office/drawing/2014/main" xmlns="" id="{98831038-4204-4C7A-B413-6B26B483D1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49686" y="1493853"/>
              <a:ext cx="1625195" cy="1845313"/>
            </a:xfrm>
            <a:custGeom>
              <a:avLst/>
              <a:gdLst>
                <a:gd name="connsiteX0" fmla="*/ 813696 w 1627393"/>
                <a:gd name="connsiteY0" fmla="*/ 0 h 1845313"/>
                <a:gd name="connsiteX1" fmla="*/ 894194 w 1627393"/>
                <a:gd name="connsiteY1" fmla="*/ 19018 h 1845313"/>
                <a:gd name="connsiteX2" fmla="*/ 1527891 w 1627393"/>
                <a:gd name="connsiteY2" fmla="*/ 335866 h 1845313"/>
                <a:gd name="connsiteX3" fmla="*/ 1627393 w 1627393"/>
                <a:gd name="connsiteY3" fmla="*/ 496863 h 1845313"/>
                <a:gd name="connsiteX4" fmla="*/ 1627393 w 1627393"/>
                <a:gd name="connsiteY4" fmla="*/ 1348451 h 1845313"/>
                <a:gd name="connsiteX5" fmla="*/ 1527891 w 1627393"/>
                <a:gd name="connsiteY5" fmla="*/ 1509448 h 1845313"/>
                <a:gd name="connsiteX6" fmla="*/ 894195 w 1627393"/>
                <a:gd name="connsiteY6" fmla="*/ 1826296 h 1845313"/>
                <a:gd name="connsiteX7" fmla="*/ 733198 w 1627393"/>
                <a:gd name="connsiteY7" fmla="*/ 1826296 h 1845313"/>
                <a:gd name="connsiteX8" fmla="*/ 99501 w 1627393"/>
                <a:gd name="connsiteY8" fmla="*/ 1509448 h 1845313"/>
                <a:gd name="connsiteX9" fmla="*/ 0 w 1627393"/>
                <a:gd name="connsiteY9" fmla="*/ 1348451 h 1845313"/>
                <a:gd name="connsiteX10" fmla="*/ 0 w 1627393"/>
                <a:gd name="connsiteY10" fmla="*/ 496863 h 1845313"/>
                <a:gd name="connsiteX11" fmla="*/ 99501 w 1627393"/>
                <a:gd name="connsiteY11" fmla="*/ 335866 h 1845313"/>
                <a:gd name="connsiteX12" fmla="*/ 733198 w 1627393"/>
                <a:gd name="connsiteY12" fmla="*/ 19018 h 1845313"/>
                <a:gd name="connsiteX13" fmla="*/ 813696 w 1627393"/>
                <a:gd name="connsiteY13" fmla="*/ 0 h 184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27393" h="1845313">
                  <a:moveTo>
                    <a:pt x="813696" y="0"/>
                  </a:moveTo>
                  <a:cubicBezTo>
                    <a:pt x="841267" y="0"/>
                    <a:pt x="868837" y="6340"/>
                    <a:pt x="894194" y="19018"/>
                  </a:cubicBezTo>
                  <a:lnTo>
                    <a:pt x="1527891" y="335866"/>
                  </a:lnTo>
                  <a:cubicBezTo>
                    <a:pt x="1588886" y="366364"/>
                    <a:pt x="1627393" y="428670"/>
                    <a:pt x="1627393" y="496863"/>
                  </a:cubicBezTo>
                  <a:lnTo>
                    <a:pt x="1627393" y="1348451"/>
                  </a:lnTo>
                  <a:cubicBezTo>
                    <a:pt x="1627393" y="1416644"/>
                    <a:pt x="1588886" y="1478950"/>
                    <a:pt x="1527891" y="1509448"/>
                  </a:cubicBezTo>
                  <a:lnTo>
                    <a:pt x="894195" y="1826296"/>
                  </a:lnTo>
                  <a:cubicBezTo>
                    <a:pt x="843480" y="1851653"/>
                    <a:pt x="783912" y="1851653"/>
                    <a:pt x="733198" y="1826296"/>
                  </a:cubicBezTo>
                  <a:lnTo>
                    <a:pt x="99501" y="1509448"/>
                  </a:lnTo>
                  <a:cubicBezTo>
                    <a:pt x="38507" y="1478950"/>
                    <a:pt x="0" y="1416644"/>
                    <a:pt x="0" y="1348451"/>
                  </a:cubicBezTo>
                  <a:lnTo>
                    <a:pt x="0" y="496863"/>
                  </a:lnTo>
                  <a:cubicBezTo>
                    <a:pt x="0" y="428670"/>
                    <a:pt x="38507" y="366364"/>
                    <a:pt x="99501" y="335866"/>
                  </a:cubicBezTo>
                  <a:lnTo>
                    <a:pt x="733198" y="19018"/>
                  </a:lnTo>
                  <a:cubicBezTo>
                    <a:pt x="758555" y="6340"/>
                    <a:pt x="786126" y="0"/>
                    <a:pt x="813696" y="0"/>
                  </a:cubicBezTo>
                  <a:close/>
                </a:path>
              </a:pathLst>
            </a:custGeom>
          </p:spPr>
        </p:pic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83B3347B-6B05-44D7-B4B1-72583628B3A9}"/>
                </a:ext>
              </a:extLst>
            </p:cNvPr>
            <p:cNvGrpSpPr/>
            <p:nvPr/>
          </p:nvGrpSpPr>
          <p:grpSpPr>
            <a:xfrm>
              <a:off x="4274229" y="3550020"/>
              <a:ext cx="2376107" cy="2085072"/>
              <a:chOff x="4274229" y="3550020"/>
              <a:chExt cx="2376107" cy="2085072"/>
            </a:xfrm>
          </p:grpSpPr>
          <p:sp>
            <p:nvSpPr>
              <p:cNvPr id="16" name="矩形: 圆角 15">
                <a:extLst>
                  <a:ext uri="{FF2B5EF4-FFF2-40B4-BE49-F238E27FC236}">
                    <a16:creationId xmlns:a16="http://schemas.microsoft.com/office/drawing/2014/main" xmlns="" id="{FD980CDD-E11B-4B89-BE6F-1232D4165A35}"/>
                  </a:ext>
                </a:extLst>
              </p:cNvPr>
              <p:cNvSpPr/>
              <p:nvPr/>
            </p:nvSpPr>
            <p:spPr>
              <a:xfrm>
                <a:off x="4779260" y="3550020"/>
                <a:ext cx="1366044" cy="412990"/>
              </a:xfrm>
              <a:prstGeom prst="roundRect">
                <a:avLst>
                  <a:gd name="adj" fmla="val 50000"/>
                </a:avLst>
              </a:prstGeom>
              <a:solidFill>
                <a:srgbClr val="4D62F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zh-CN" altLang="en-US" sz="2000" b="1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</a:t>
                </a:r>
              </a:p>
            </p:txBody>
          </p:sp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xmlns="" id="{4E15AE89-5885-4DC6-B669-318D5C7EA850}"/>
                  </a:ext>
                </a:extLst>
              </p:cNvPr>
              <p:cNvSpPr txBox="1"/>
              <p:nvPr/>
            </p:nvSpPr>
            <p:spPr>
              <a:xfrm>
                <a:off x="4274229" y="4049732"/>
                <a:ext cx="2376107" cy="1585360"/>
              </a:xfrm>
              <a:prstGeom prst="roundRect">
                <a:avLst>
                  <a:gd name="adj" fmla="val 6852"/>
                </a:avLst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  <a:spcAft>
                    <a:spcPct val="0"/>
                  </a:spcAft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cs typeface="+mn-ea"/>
                    <a:sym typeface="+mn-lt"/>
                  </a:rPr>
                  <a:t>单击此处添加合适的文字加以说明，可根据自己的需要适当地调整文字大小或者颜色等属性。</a:t>
                </a:r>
              </a:p>
            </p:txBody>
          </p:sp>
        </p:grp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xmlns="" id="{18FA6B91-CF88-4416-A99B-969ECB7847D0}"/>
                </a:ext>
              </a:extLst>
            </p:cNvPr>
            <p:cNvSpPr/>
            <p:nvPr/>
          </p:nvSpPr>
          <p:spPr>
            <a:xfrm>
              <a:off x="5944108" y="1718555"/>
              <a:ext cx="342096" cy="342096"/>
            </a:xfrm>
            <a:prstGeom prst="ellipse">
              <a:avLst/>
            </a:prstGeom>
            <a:solidFill>
              <a:srgbClr val="4D62FD">
                <a:alpha val="7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xmlns="" id="{DB845EA5-D5B2-4903-A2DB-708BDFD7185A}"/>
              </a:ext>
            </a:extLst>
          </p:cNvPr>
          <p:cNvGrpSpPr/>
          <p:nvPr/>
        </p:nvGrpSpPr>
        <p:grpSpPr>
          <a:xfrm>
            <a:off x="6661039" y="1500959"/>
            <a:ext cx="2376106" cy="4132954"/>
            <a:chOff x="6944386" y="1500959"/>
            <a:chExt cx="2376106" cy="4132954"/>
          </a:xfrm>
        </p:grpSpPr>
        <p:sp>
          <p:nvSpPr>
            <p:cNvPr id="19" name="椭圆 18">
              <a:extLst>
                <a:ext uri="{FF2B5EF4-FFF2-40B4-BE49-F238E27FC236}">
                  <a16:creationId xmlns:a16="http://schemas.microsoft.com/office/drawing/2014/main" xmlns="" id="{3B80C9B5-B411-4A5E-85A7-AA220B0D9F88}"/>
                </a:ext>
              </a:extLst>
            </p:cNvPr>
            <p:cNvSpPr/>
            <p:nvPr/>
          </p:nvSpPr>
          <p:spPr>
            <a:xfrm>
              <a:off x="7277950" y="2881802"/>
              <a:ext cx="342096" cy="342096"/>
            </a:xfrm>
            <a:prstGeom prst="ellipse">
              <a:avLst/>
            </a:prstGeom>
            <a:solidFill>
              <a:srgbClr val="FFC000">
                <a:alpha val="7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20" name="组合 19">
              <a:extLst>
                <a:ext uri="{FF2B5EF4-FFF2-40B4-BE49-F238E27FC236}">
                  <a16:creationId xmlns:a16="http://schemas.microsoft.com/office/drawing/2014/main" xmlns="" id="{175C85AB-20B4-4EF0-80C2-68F7FAF8FA26}"/>
                </a:ext>
              </a:extLst>
            </p:cNvPr>
            <p:cNvGrpSpPr/>
            <p:nvPr/>
          </p:nvGrpSpPr>
          <p:grpSpPr>
            <a:xfrm>
              <a:off x="6944386" y="3550020"/>
              <a:ext cx="2376106" cy="2083893"/>
              <a:chOff x="6944386" y="3550020"/>
              <a:chExt cx="2376106" cy="2083893"/>
            </a:xfrm>
          </p:grpSpPr>
          <p:sp>
            <p:nvSpPr>
              <p:cNvPr id="23" name="矩形: 圆角 22">
                <a:extLst>
                  <a:ext uri="{FF2B5EF4-FFF2-40B4-BE49-F238E27FC236}">
                    <a16:creationId xmlns:a16="http://schemas.microsoft.com/office/drawing/2014/main" xmlns="" id="{7B4E8B13-5433-4C6A-8D43-4F441F810548}"/>
                  </a:ext>
                </a:extLst>
              </p:cNvPr>
              <p:cNvSpPr/>
              <p:nvPr/>
            </p:nvSpPr>
            <p:spPr>
              <a:xfrm>
                <a:off x="7449417" y="3550020"/>
                <a:ext cx="1366044" cy="412990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zh-CN" altLang="en-US" sz="2000" b="1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</a:t>
                </a:r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xmlns="" id="{9DF12555-48D3-4863-A846-373EE7EA8D34}"/>
                  </a:ext>
                </a:extLst>
              </p:cNvPr>
              <p:cNvSpPr txBox="1"/>
              <p:nvPr/>
            </p:nvSpPr>
            <p:spPr>
              <a:xfrm>
                <a:off x="6944386" y="4048553"/>
                <a:ext cx="2376106" cy="1585360"/>
              </a:xfrm>
              <a:prstGeom prst="roundRect">
                <a:avLst>
                  <a:gd name="adj" fmla="val 6852"/>
                </a:avLst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  <a:spcAft>
                    <a:spcPct val="0"/>
                  </a:spcAft>
                </a:pPr>
                <a:r>
                  <a:rPr lang="zh-CN" altLang="en-US" sz="16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rPr>
                  <a:t>单击此处添加合适的文字加以说明，可根据自己的需要适当地调整文字大小或者颜色等属性。</a:t>
                </a:r>
              </a:p>
            </p:txBody>
          </p:sp>
        </p:grpSp>
        <p:pic>
          <p:nvPicPr>
            <p:cNvPr id="21" name="图片 20">
              <a:extLst>
                <a:ext uri="{FF2B5EF4-FFF2-40B4-BE49-F238E27FC236}">
                  <a16:creationId xmlns:a16="http://schemas.microsoft.com/office/drawing/2014/main" xmlns="" id="{C77828E1-B203-44B6-BBD1-CE4BFA605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323784" y="1500959"/>
              <a:ext cx="1627393" cy="1833458"/>
            </a:xfrm>
            <a:custGeom>
              <a:avLst/>
              <a:gdLst>
                <a:gd name="connsiteX0" fmla="*/ 813696 w 1627393"/>
                <a:gd name="connsiteY0" fmla="*/ 0 h 1845313"/>
                <a:gd name="connsiteX1" fmla="*/ 894194 w 1627393"/>
                <a:gd name="connsiteY1" fmla="*/ 19018 h 1845313"/>
                <a:gd name="connsiteX2" fmla="*/ 1527891 w 1627393"/>
                <a:gd name="connsiteY2" fmla="*/ 335866 h 1845313"/>
                <a:gd name="connsiteX3" fmla="*/ 1627393 w 1627393"/>
                <a:gd name="connsiteY3" fmla="*/ 496863 h 1845313"/>
                <a:gd name="connsiteX4" fmla="*/ 1627393 w 1627393"/>
                <a:gd name="connsiteY4" fmla="*/ 1348451 h 1845313"/>
                <a:gd name="connsiteX5" fmla="*/ 1527891 w 1627393"/>
                <a:gd name="connsiteY5" fmla="*/ 1509448 h 1845313"/>
                <a:gd name="connsiteX6" fmla="*/ 894195 w 1627393"/>
                <a:gd name="connsiteY6" fmla="*/ 1826296 h 1845313"/>
                <a:gd name="connsiteX7" fmla="*/ 733198 w 1627393"/>
                <a:gd name="connsiteY7" fmla="*/ 1826296 h 1845313"/>
                <a:gd name="connsiteX8" fmla="*/ 99501 w 1627393"/>
                <a:gd name="connsiteY8" fmla="*/ 1509448 h 1845313"/>
                <a:gd name="connsiteX9" fmla="*/ 0 w 1627393"/>
                <a:gd name="connsiteY9" fmla="*/ 1348451 h 1845313"/>
                <a:gd name="connsiteX10" fmla="*/ 0 w 1627393"/>
                <a:gd name="connsiteY10" fmla="*/ 496863 h 1845313"/>
                <a:gd name="connsiteX11" fmla="*/ 99501 w 1627393"/>
                <a:gd name="connsiteY11" fmla="*/ 335866 h 1845313"/>
                <a:gd name="connsiteX12" fmla="*/ 733198 w 1627393"/>
                <a:gd name="connsiteY12" fmla="*/ 19018 h 1845313"/>
                <a:gd name="connsiteX13" fmla="*/ 813696 w 1627393"/>
                <a:gd name="connsiteY13" fmla="*/ 0 h 184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27393" h="1845313">
                  <a:moveTo>
                    <a:pt x="813696" y="0"/>
                  </a:moveTo>
                  <a:cubicBezTo>
                    <a:pt x="841267" y="0"/>
                    <a:pt x="868837" y="6340"/>
                    <a:pt x="894194" y="19018"/>
                  </a:cubicBezTo>
                  <a:lnTo>
                    <a:pt x="1527891" y="335866"/>
                  </a:lnTo>
                  <a:cubicBezTo>
                    <a:pt x="1588886" y="366364"/>
                    <a:pt x="1627393" y="428670"/>
                    <a:pt x="1627393" y="496863"/>
                  </a:cubicBezTo>
                  <a:lnTo>
                    <a:pt x="1627393" y="1348451"/>
                  </a:lnTo>
                  <a:cubicBezTo>
                    <a:pt x="1627393" y="1416644"/>
                    <a:pt x="1588886" y="1478950"/>
                    <a:pt x="1527891" y="1509448"/>
                  </a:cubicBezTo>
                  <a:lnTo>
                    <a:pt x="894195" y="1826296"/>
                  </a:lnTo>
                  <a:cubicBezTo>
                    <a:pt x="843480" y="1851653"/>
                    <a:pt x="783912" y="1851653"/>
                    <a:pt x="733198" y="1826296"/>
                  </a:cubicBezTo>
                  <a:lnTo>
                    <a:pt x="99501" y="1509448"/>
                  </a:lnTo>
                  <a:cubicBezTo>
                    <a:pt x="38507" y="1478950"/>
                    <a:pt x="0" y="1416644"/>
                    <a:pt x="0" y="1348451"/>
                  </a:cubicBezTo>
                  <a:lnTo>
                    <a:pt x="0" y="496863"/>
                  </a:lnTo>
                  <a:cubicBezTo>
                    <a:pt x="0" y="428670"/>
                    <a:pt x="38507" y="366364"/>
                    <a:pt x="99501" y="335866"/>
                  </a:cubicBezTo>
                  <a:lnTo>
                    <a:pt x="733198" y="19018"/>
                  </a:lnTo>
                  <a:cubicBezTo>
                    <a:pt x="758555" y="6340"/>
                    <a:pt x="786126" y="0"/>
                    <a:pt x="813696" y="0"/>
                  </a:cubicBezTo>
                  <a:close/>
                </a:path>
              </a:pathLst>
            </a:custGeom>
          </p:spPr>
        </p:pic>
        <p:sp>
          <p:nvSpPr>
            <p:cNvPr id="22" name="椭圆 21">
              <a:extLst>
                <a:ext uri="{FF2B5EF4-FFF2-40B4-BE49-F238E27FC236}">
                  <a16:creationId xmlns:a16="http://schemas.microsoft.com/office/drawing/2014/main" xmlns="" id="{337E0431-1F58-4A0C-B60E-33CDDCC511CA}"/>
                </a:ext>
              </a:extLst>
            </p:cNvPr>
            <p:cNvSpPr/>
            <p:nvPr/>
          </p:nvSpPr>
          <p:spPr>
            <a:xfrm>
              <a:off x="8749583" y="1718555"/>
              <a:ext cx="342096" cy="342096"/>
            </a:xfrm>
            <a:prstGeom prst="ellipse">
              <a:avLst/>
            </a:prstGeom>
            <a:solidFill>
              <a:srgbClr val="FFC000">
                <a:alpha val="7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xmlns="" id="{23D17184-AAD4-4105-AA44-67C2A0888D5C}"/>
              </a:ext>
            </a:extLst>
          </p:cNvPr>
          <p:cNvGrpSpPr/>
          <p:nvPr/>
        </p:nvGrpSpPr>
        <p:grpSpPr>
          <a:xfrm>
            <a:off x="9331194" y="1501325"/>
            <a:ext cx="2376106" cy="4126295"/>
            <a:chOff x="9614541" y="1501325"/>
            <a:chExt cx="2376106" cy="4126295"/>
          </a:xfrm>
        </p:grpSpPr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xmlns="" id="{FAA104A3-4512-498B-9645-09F5BFE9F709}"/>
                </a:ext>
              </a:extLst>
            </p:cNvPr>
            <p:cNvGrpSpPr/>
            <p:nvPr/>
          </p:nvGrpSpPr>
          <p:grpSpPr>
            <a:xfrm>
              <a:off x="9614541" y="3550020"/>
              <a:ext cx="2376106" cy="2077600"/>
              <a:chOff x="9614541" y="3550020"/>
              <a:chExt cx="2376106" cy="2077600"/>
            </a:xfrm>
          </p:grpSpPr>
          <p:sp>
            <p:nvSpPr>
              <p:cNvPr id="30" name="矩形: 圆角 29">
                <a:extLst>
                  <a:ext uri="{FF2B5EF4-FFF2-40B4-BE49-F238E27FC236}">
                    <a16:creationId xmlns:a16="http://schemas.microsoft.com/office/drawing/2014/main" xmlns="" id="{A19592E9-A0DE-4C96-ACDA-51EA519223A9}"/>
                  </a:ext>
                </a:extLst>
              </p:cNvPr>
              <p:cNvSpPr/>
              <p:nvPr/>
            </p:nvSpPr>
            <p:spPr>
              <a:xfrm>
                <a:off x="10119572" y="3550020"/>
                <a:ext cx="1366044" cy="412990"/>
              </a:xfrm>
              <a:prstGeom prst="roundRect">
                <a:avLst>
                  <a:gd name="adj" fmla="val 50000"/>
                </a:avLst>
              </a:prstGeom>
              <a:solidFill>
                <a:srgbClr val="4D62FD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zh-CN" altLang="en-US" sz="2000" b="1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</a:t>
                </a:r>
              </a:p>
            </p:txBody>
          </p:sp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xmlns="" id="{45580D6F-2CBF-4D0F-A199-383D7AF81B66}"/>
                  </a:ext>
                </a:extLst>
              </p:cNvPr>
              <p:cNvSpPr txBox="1"/>
              <p:nvPr/>
            </p:nvSpPr>
            <p:spPr>
              <a:xfrm>
                <a:off x="9614541" y="4042260"/>
                <a:ext cx="2376106" cy="1585360"/>
              </a:xfrm>
              <a:prstGeom prst="roundRect">
                <a:avLst>
                  <a:gd name="adj" fmla="val 6852"/>
                </a:avLst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lvl="0" algn="just">
                  <a:lnSpc>
                    <a:spcPct val="150000"/>
                  </a:lnSpc>
                  <a:spcAft>
                    <a:spcPct val="0"/>
                  </a:spcAft>
                </a:pPr>
                <a:r>
                  <a:rPr lang="zh-CN" altLang="en-US" sz="1600" dirty="0">
                    <a:solidFill>
                      <a:prstClr val="black">
                        <a:lumMod val="65000"/>
                        <a:lumOff val="35000"/>
                      </a:prstClr>
                    </a:solidFill>
                    <a:cs typeface="+mn-ea"/>
                    <a:sym typeface="+mn-lt"/>
                  </a:rPr>
                  <a:t>单击此处添加合适的文字加以说明，可根据自己的需要适当地调整文字大小或者颜色等属性。</a:t>
                </a:r>
              </a:p>
            </p:txBody>
          </p:sp>
        </p:grp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xmlns="" id="{A80AC7EC-210A-4516-9B8D-65FDE7E556AF}"/>
                </a:ext>
              </a:extLst>
            </p:cNvPr>
            <p:cNvSpPr/>
            <p:nvPr/>
          </p:nvSpPr>
          <p:spPr>
            <a:xfrm>
              <a:off x="9900796" y="2874723"/>
              <a:ext cx="342096" cy="342096"/>
            </a:xfrm>
            <a:prstGeom prst="ellipse">
              <a:avLst/>
            </a:prstGeom>
            <a:solidFill>
              <a:srgbClr val="4D62FD">
                <a:alpha val="7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pic>
          <p:nvPicPr>
            <p:cNvPr id="28" name="图片 27">
              <a:extLst>
                <a:ext uri="{FF2B5EF4-FFF2-40B4-BE49-F238E27FC236}">
                  <a16:creationId xmlns:a16="http://schemas.microsoft.com/office/drawing/2014/main" xmlns="" id="{D8414EB0-8B5C-4137-92C2-ED00EF7693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0004509" y="1501325"/>
              <a:ext cx="1596170" cy="1815425"/>
            </a:xfrm>
            <a:custGeom>
              <a:avLst/>
              <a:gdLst>
                <a:gd name="connsiteX0" fmla="*/ 711458 w 1627393"/>
                <a:gd name="connsiteY0" fmla="*/ 0 h 1815425"/>
                <a:gd name="connsiteX1" fmla="*/ 915934 w 1627393"/>
                <a:gd name="connsiteY1" fmla="*/ 0 h 1815425"/>
                <a:gd name="connsiteX2" fmla="*/ 1527891 w 1627393"/>
                <a:gd name="connsiteY2" fmla="*/ 305978 h 1815425"/>
                <a:gd name="connsiteX3" fmla="*/ 1627393 w 1627393"/>
                <a:gd name="connsiteY3" fmla="*/ 466975 h 1815425"/>
                <a:gd name="connsiteX4" fmla="*/ 1627393 w 1627393"/>
                <a:gd name="connsiteY4" fmla="*/ 1318563 h 1815425"/>
                <a:gd name="connsiteX5" fmla="*/ 1527891 w 1627393"/>
                <a:gd name="connsiteY5" fmla="*/ 1479560 h 1815425"/>
                <a:gd name="connsiteX6" fmla="*/ 894195 w 1627393"/>
                <a:gd name="connsiteY6" fmla="*/ 1796408 h 1815425"/>
                <a:gd name="connsiteX7" fmla="*/ 733198 w 1627393"/>
                <a:gd name="connsiteY7" fmla="*/ 1796408 h 1815425"/>
                <a:gd name="connsiteX8" fmla="*/ 99501 w 1627393"/>
                <a:gd name="connsiteY8" fmla="*/ 1479560 h 1815425"/>
                <a:gd name="connsiteX9" fmla="*/ 0 w 1627393"/>
                <a:gd name="connsiteY9" fmla="*/ 1318563 h 1815425"/>
                <a:gd name="connsiteX10" fmla="*/ 0 w 1627393"/>
                <a:gd name="connsiteY10" fmla="*/ 466975 h 1815425"/>
                <a:gd name="connsiteX11" fmla="*/ 99501 w 1627393"/>
                <a:gd name="connsiteY11" fmla="*/ 305978 h 1815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27393" h="1815425">
                  <a:moveTo>
                    <a:pt x="711458" y="0"/>
                  </a:moveTo>
                  <a:lnTo>
                    <a:pt x="915934" y="0"/>
                  </a:lnTo>
                  <a:lnTo>
                    <a:pt x="1527891" y="305978"/>
                  </a:lnTo>
                  <a:cubicBezTo>
                    <a:pt x="1588886" y="336476"/>
                    <a:pt x="1627393" y="398782"/>
                    <a:pt x="1627393" y="466975"/>
                  </a:cubicBezTo>
                  <a:lnTo>
                    <a:pt x="1627393" y="1318563"/>
                  </a:lnTo>
                  <a:cubicBezTo>
                    <a:pt x="1627393" y="1386756"/>
                    <a:pt x="1588886" y="1449062"/>
                    <a:pt x="1527891" y="1479560"/>
                  </a:cubicBezTo>
                  <a:lnTo>
                    <a:pt x="894195" y="1796408"/>
                  </a:lnTo>
                  <a:cubicBezTo>
                    <a:pt x="843480" y="1821765"/>
                    <a:pt x="783912" y="1821765"/>
                    <a:pt x="733198" y="1796408"/>
                  </a:cubicBezTo>
                  <a:lnTo>
                    <a:pt x="99501" y="1479560"/>
                  </a:lnTo>
                  <a:cubicBezTo>
                    <a:pt x="38507" y="1449062"/>
                    <a:pt x="0" y="1386756"/>
                    <a:pt x="0" y="1318563"/>
                  </a:cubicBezTo>
                  <a:lnTo>
                    <a:pt x="0" y="466975"/>
                  </a:lnTo>
                  <a:cubicBezTo>
                    <a:pt x="0" y="398782"/>
                    <a:pt x="38507" y="336476"/>
                    <a:pt x="99501" y="305978"/>
                  </a:cubicBezTo>
                  <a:close/>
                </a:path>
              </a:pathLst>
            </a:custGeom>
          </p:spPr>
        </p:pic>
        <p:sp>
          <p:nvSpPr>
            <p:cNvPr id="29" name="椭圆 28">
              <a:extLst>
                <a:ext uri="{FF2B5EF4-FFF2-40B4-BE49-F238E27FC236}">
                  <a16:creationId xmlns:a16="http://schemas.microsoft.com/office/drawing/2014/main" xmlns="" id="{35CC1932-7D84-487A-B09C-45713895DDB4}"/>
                </a:ext>
              </a:extLst>
            </p:cNvPr>
            <p:cNvSpPr/>
            <p:nvPr/>
          </p:nvSpPr>
          <p:spPr>
            <a:xfrm>
              <a:off x="11440595" y="1711083"/>
              <a:ext cx="342096" cy="342096"/>
            </a:xfrm>
            <a:prstGeom prst="ellipse">
              <a:avLst/>
            </a:prstGeom>
            <a:solidFill>
              <a:srgbClr val="4D62FD">
                <a:alpha val="7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xmlns="" id="{64C8853A-CAC8-437F-AC4D-174C23BDE952}"/>
              </a:ext>
            </a:extLst>
          </p:cNvPr>
          <p:cNvGrpSpPr/>
          <p:nvPr/>
        </p:nvGrpSpPr>
        <p:grpSpPr>
          <a:xfrm>
            <a:off x="838161" y="1517868"/>
            <a:ext cx="2858671" cy="4155476"/>
            <a:chOff x="1121508" y="1433460"/>
            <a:chExt cx="2700997" cy="3926275"/>
          </a:xfrm>
        </p:grpSpPr>
        <p:sp>
          <p:nvSpPr>
            <p:cNvPr id="33" name="任意多边形 7">
              <a:extLst>
                <a:ext uri="{FF2B5EF4-FFF2-40B4-BE49-F238E27FC236}">
                  <a16:creationId xmlns:a16="http://schemas.microsoft.com/office/drawing/2014/main" xmlns="" id="{AA89EF78-197F-496C-944D-F6C96AE3BA8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21508" y="1433460"/>
              <a:ext cx="2700997" cy="3926275"/>
            </a:xfrm>
            <a:prstGeom prst="roundRect">
              <a:avLst>
                <a:gd name="adj" fmla="val 5451"/>
              </a:avLst>
            </a:prstGeom>
            <a:solidFill>
              <a:srgbClr val="4D62FD"/>
            </a:solidFill>
            <a:ln w="63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grpSp>
          <p:nvGrpSpPr>
            <p:cNvPr id="34" name="组合 33">
              <a:extLst>
                <a:ext uri="{FF2B5EF4-FFF2-40B4-BE49-F238E27FC236}">
                  <a16:creationId xmlns:a16="http://schemas.microsoft.com/office/drawing/2014/main" xmlns="" id="{657032BA-31AC-4E70-B590-45DECE02415E}"/>
                </a:ext>
              </a:extLst>
            </p:cNvPr>
            <p:cNvGrpSpPr/>
            <p:nvPr/>
          </p:nvGrpSpPr>
          <p:grpSpPr>
            <a:xfrm>
              <a:off x="1227015" y="2356608"/>
              <a:ext cx="2489982" cy="2136405"/>
              <a:chOff x="5894364" y="1077075"/>
              <a:chExt cx="2489982" cy="2136405"/>
            </a:xfrm>
          </p:grpSpPr>
          <p:sp>
            <p:nvSpPr>
              <p:cNvPr id="35" name="矩形: 圆角 34">
                <a:extLst>
                  <a:ext uri="{FF2B5EF4-FFF2-40B4-BE49-F238E27FC236}">
                    <a16:creationId xmlns:a16="http://schemas.microsoft.com/office/drawing/2014/main" xmlns="" id="{76E7A899-CE43-481F-8C9E-E44F5BC4C84D}"/>
                  </a:ext>
                </a:extLst>
              </p:cNvPr>
              <p:cNvSpPr/>
              <p:nvPr/>
            </p:nvSpPr>
            <p:spPr>
              <a:xfrm>
                <a:off x="6456333" y="1077075"/>
                <a:ext cx="1366044" cy="412990"/>
              </a:xfrm>
              <a:prstGeom prst="roundRect">
                <a:avLst>
                  <a:gd name="adj" fmla="val 50000"/>
                </a:avLst>
              </a:prstGeom>
              <a:solidFill>
                <a:srgbClr val="FFC00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zh-CN" altLang="en-US" sz="2000" b="1" kern="0" dirty="0">
                    <a:solidFill>
                      <a:schemeClr val="bg1"/>
                    </a:solidFill>
                    <a:cs typeface="+mn-ea"/>
                    <a:sym typeface="+mn-lt"/>
                  </a:rPr>
                  <a:t>添加标题</a:t>
                </a:r>
              </a:p>
            </p:txBody>
          </p:sp>
          <p:sp>
            <p:nvSpPr>
              <p:cNvPr id="36" name="文本框 35">
                <a:extLst>
                  <a:ext uri="{FF2B5EF4-FFF2-40B4-BE49-F238E27FC236}">
                    <a16:creationId xmlns:a16="http://schemas.microsoft.com/office/drawing/2014/main" xmlns="" id="{515365C3-DBD0-4C0E-93DC-D6BF57186C6E}"/>
                  </a:ext>
                </a:extLst>
              </p:cNvPr>
              <p:cNvSpPr txBox="1"/>
              <p:nvPr/>
            </p:nvSpPr>
            <p:spPr>
              <a:xfrm>
                <a:off x="5894364" y="1771472"/>
                <a:ext cx="2489982" cy="14420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ct val="0"/>
                  </a:spcAft>
                </a:pPr>
                <a:r>
                  <a:rPr lang="zh-CN" altLang="en-US" sz="1600" dirty="0">
                    <a:solidFill>
                      <a:schemeClr val="bg1"/>
                    </a:solidFill>
                    <a:cs typeface="+mn-ea"/>
                    <a:sym typeface="+mn-lt"/>
                  </a:rPr>
                  <a:t>单击此处添加合适的文字加以说明，可根据自己的需要适当地调整文字大小或者颜色等属性。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624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205.7761"/>
  <p:tag name="LEFT" val="173.0257"/>
  <p:tag name="WIDTH" val="632.3657"/>
  <p:tag name="HEIGHT" val="116.325"/>
  <p:tag name="FONTSIZE" val="96"/>
  <p:tag name="MARGINBOTTOM" val="0"/>
  <p:tag name="MARGINLEFT" val="0"/>
  <p:tag name="MARGINRIGHT" val="0"/>
  <p:tag name="MARGINTOP" val="0"/>
  <p:tag name="LINERULEAFTER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205.7761"/>
  <p:tag name="LEFT" val="173.0257"/>
  <p:tag name="WIDTH" val="632.3657"/>
  <p:tag name="HEIGHT" val="116.325"/>
  <p:tag name="FONTSIZE" val="96"/>
  <p:tag name="MARGINBOTTOM" val="0"/>
  <p:tag name="MARGINLEFT" val="0"/>
  <p:tag name="MARGINRIGHT" val="0"/>
  <p:tag name="MARGINTOP" val="0"/>
  <p:tag name="LINERULEAFTER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205.7761"/>
  <p:tag name="LEFT" val="173.0257"/>
  <p:tag name="WIDTH" val="632.3657"/>
  <p:tag name="HEIGHT" val="116.325"/>
  <p:tag name="FONTSIZE" val="96"/>
  <p:tag name="MARGINBOTTOM" val="0"/>
  <p:tag name="MARGINLEFT" val="0"/>
  <p:tag name="MARGINRIGHT" val="0"/>
  <p:tag name="MARGINTOP" val="0"/>
  <p:tag name="LINERULEAFTER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OP" val="205.7761"/>
  <p:tag name="LEFT" val="173.0257"/>
  <p:tag name="WIDTH" val="632.3657"/>
  <p:tag name="HEIGHT" val="116.325"/>
  <p:tag name="FONTSIZE" val="96"/>
  <p:tag name="MARGINBOTTOM" val="0"/>
  <p:tag name="MARGINLEFT" val="0"/>
  <p:tag name="MARGINRIGHT" val="0"/>
  <p:tag name="MARGINTOP" val="0"/>
  <p:tag name="LINERULEAFTER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zijeyux1">
      <a:majorFont>
        <a:latin typeface="Arial" panose="020F0302020204030204"/>
        <a:ea typeface="微软雅黑"/>
        <a:cs typeface=""/>
      </a:majorFont>
      <a:minorFont>
        <a:latin typeface="Arial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4B64FF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1810</Words>
  <Application>Microsoft Office PowerPoint</Application>
  <PresentationFormat>宽屏</PresentationFormat>
  <Paragraphs>253</Paragraphs>
  <Slides>25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25</vt:i4>
      </vt:variant>
    </vt:vector>
  </HeadingPairs>
  <TitlesOfParts>
    <vt:vector size="36" baseType="lpstr">
      <vt:lpstr>Meiryo</vt:lpstr>
      <vt:lpstr>思源宋体 CN</vt:lpstr>
      <vt:lpstr>宋体</vt:lpstr>
      <vt:lpstr>微软雅黑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31</cp:revision>
  <dcterms:created xsi:type="dcterms:W3CDTF">2022-01-06T15:44:01Z</dcterms:created>
  <dcterms:modified xsi:type="dcterms:W3CDTF">2023-01-06T02:42:02Z</dcterms:modified>
</cp:coreProperties>
</file>