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5" r:id="rId3"/>
  </p:sldMasterIdLst>
  <p:notesMasterIdLst>
    <p:notesMasterId r:id="rId30"/>
  </p:notesMasterIdLst>
  <p:sldIdLst>
    <p:sldId id="256" r:id="rId4"/>
    <p:sldId id="258" r:id="rId5"/>
    <p:sldId id="261" r:id="rId6"/>
    <p:sldId id="11586" r:id="rId7"/>
    <p:sldId id="262" r:id="rId8"/>
    <p:sldId id="11587" r:id="rId9"/>
    <p:sldId id="11588" r:id="rId10"/>
    <p:sldId id="11589" r:id="rId11"/>
    <p:sldId id="11592" r:id="rId12"/>
    <p:sldId id="11594" r:id="rId13"/>
    <p:sldId id="11593" r:id="rId14"/>
    <p:sldId id="11595" r:id="rId15"/>
    <p:sldId id="11590" r:id="rId16"/>
    <p:sldId id="11596" r:id="rId17"/>
    <p:sldId id="11597" r:id="rId18"/>
    <p:sldId id="11598" r:id="rId19"/>
    <p:sldId id="11599" r:id="rId20"/>
    <p:sldId id="11591" r:id="rId21"/>
    <p:sldId id="11600" r:id="rId22"/>
    <p:sldId id="11601" r:id="rId23"/>
    <p:sldId id="11602" r:id="rId24"/>
    <p:sldId id="11603" r:id="rId25"/>
    <p:sldId id="11604" r:id="rId26"/>
    <p:sldId id="11605" r:id="rId27"/>
    <p:sldId id="11606" r:id="rId28"/>
    <p:sldId id="11607" r:id="rId29"/>
  </p:sldIdLst>
  <p:sldSz cx="12192000" cy="6858000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FFDE21"/>
    <a:srgbClr val="FF9383"/>
    <a:srgbClr val="F4A2C6"/>
    <a:srgbClr val="48BCE0"/>
    <a:srgbClr val="33CCFF"/>
    <a:srgbClr val="FFED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4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EB930-FC37-4D55-B604-EF020F06346C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5C75F-0338-4589-9F38-CA2CFB9E60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571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86075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6890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9677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71387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43162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69345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55220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39367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81194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11728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6395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70706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13929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87407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6516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44709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73496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64741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50784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8213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7876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891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8412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2679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8902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2442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FE62BDB-5E2B-444C-9C6C-184F98F5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E2E58210-A2F0-4044-B584-3AF49B7076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8E822951-A2C8-458E-8DDB-7236CCF7D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11B74129-F865-4637-8166-BA9D380B6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3DEB7BFF-CE5D-45B9-BA77-411B37B54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029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D12BF17-23DF-45C6-9DEE-280E60F6C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20F54C85-4C82-4E53-82CC-A4DD8DC3B3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555F1E66-9427-45BE-A20C-AC001B6C26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B4FBF6C0-2325-4377-B919-8AADF0AF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944A876A-5E4A-4A9C-ADCA-8AB72FC4C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0A1BAE45-50FC-4E9B-9835-3B8B7FB07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71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F1EA496-1ED9-46A8-B269-5018D8D95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71376722-7790-4443-97F8-BBE409218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BC30B93D-E098-44C2-B11D-1533A3FC5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DD7A74C8-6ACA-49C0-B617-520C3B4E8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69400814-4C05-45AD-87CA-89A61C9D7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20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AD17E981-34F8-4251-AC06-1DBA0DCA0B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3205C795-6365-4E86-83CB-E433CB1DDF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2E2A8122-33C3-4428-9E25-9563E5AE9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8215CB1-4BF8-44F6-8D9D-CBB4EFA69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A6569933-29D1-4121-B0D3-66C64894F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765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4978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3917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9702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193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999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2844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47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EA23EFE-7471-459D-A10A-EF0438275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8EEDF35-6B5C-4112-8CAB-A466BA09C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6757A2BA-CA10-47EB-89D5-41A3DD385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4E01269A-00AE-4524-8615-8CE645EC5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7834B78B-DAE1-49BD-A0E1-3948AD8A6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191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4063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667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8874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0473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5977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7521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97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349FD04-FB36-479C-A09C-BEBD102D6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74DBB7AA-4113-40DF-BEC8-955457B65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8D0727EB-7211-47CC-A70C-02DE81E05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612D8F12-D13B-4F71-A4AA-C20DD53AF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F3C713D2-64CE-4DA0-880A-1BD8521BF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317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2D2FDA7-7CD6-432F-BE47-508BFFF23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22DC67B4-EFA8-4A73-9483-915F1DCF21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F5953FE3-0835-4C0E-88F8-51977F3C13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023F46D7-E9B8-4CDC-BBCB-B5EB1BCF8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6184BCA6-81DF-4675-A38B-A587CD30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4EB83971-7E15-4794-AB39-AA76C8428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12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FA4603F-634B-4321-BDAA-9DFD0C53D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F7B17758-1A6F-4887-B2F5-61E85601E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ECE96BDE-CDD5-4C21-90E3-79D5EA020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F4A46B10-DC24-443E-8043-BF47D883A6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0D13AB87-E24F-47D4-B8C3-2E3EF431D5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44941902-90CA-400B-8A74-2B29D9F6C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01A39D69-B5D4-406E-8F3C-BD8BE889C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AF0FB663-1FD1-43CA-B3D4-E2427159A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194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FA4603F-634B-4321-BDAA-9DFD0C53D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F7B17758-1A6F-4887-B2F5-61E85601E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ECE96BDE-CDD5-4C21-90E3-79D5EA020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F4A46B10-DC24-443E-8043-BF47D883A6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0D13AB87-E24F-47D4-B8C3-2E3EF431D5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44941902-90CA-400B-8A74-2B29D9F6C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01A39D69-B5D4-406E-8F3C-BD8BE889C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AF0FB663-1FD1-43CA-B3D4-E2427159A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xmlns="" id="{B94A130A-AC57-A8E8-CAF2-5CA51D4034E7}"/>
              </a:ext>
            </a:extLst>
          </p:cNvPr>
          <p:cNvSpPr txBox="1"/>
          <p:nvPr userDrawn="1"/>
        </p:nvSpPr>
        <p:spPr>
          <a:xfrm>
            <a:off x="1893189" y="6721475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下载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14626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E3A159A-5AB7-4B9B-B661-7F1AE55D3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F0832875-DBEC-4DC7-A23F-F78CB52A7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9CFF7C9B-E161-4B7E-9290-C4E52D103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950DAAE4-D871-4697-BDB3-FA052B6E4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771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20A637C2-D175-4893-AB04-60093F324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1EFD95E6-8873-4AB6-9A04-2A70B6F85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C0E9558B-CB56-45F2-B2DF-081362A80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1060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C2F5D46-CE73-42FE-B52D-9CED8056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AAD606E2-1B34-4EB4-8AA5-8DB9C36EE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54522984-1FD4-4925-A925-6A58823D0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4A6A83ED-9DF4-42E3-A0A5-A4F0A49F1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A2BE3A01-9454-4AF7-A318-EBF7070FE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980021E7-E354-4107-BE8E-001D3D5E6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969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FA0C2DB5-B5BA-47F2-B003-E042ADD08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AF04DA1A-8E8B-4FE7-9F2B-B937FE253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C54F569-C625-47C2-83B3-48E3E52A39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9B891-B563-4267-9431-FFB3D076E7F3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1574C1BA-280B-46E5-A057-2AB6F6C57C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3E36412-A846-447A-8909-8857F668D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C5EC8-15C0-4F4E-BC26-E29120DA0E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643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474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648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notesSlide" Target="../notesSlides/notesSlide23.xml"/><Relationship Id="rId2" Type="http://schemas.openxmlformats.org/officeDocument/2006/relationships/tags" Target="../tags/tag3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组合 74">
            <a:extLst>
              <a:ext uri="{FF2B5EF4-FFF2-40B4-BE49-F238E27FC236}">
                <a16:creationId xmlns:a16="http://schemas.microsoft.com/office/drawing/2014/main" xmlns="" id="{15F44B46-925D-4C1C-B69E-5748CADD6BE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xmlns="" id="{70531D4E-A1EA-4C90-92CC-FEA31C68564A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xmlns="" id="{9F7E5545-9B5E-4413-901B-CF3E105CD2FB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xmlns="" id="{A2FDC2DD-727E-46CC-AB03-BA52F3AAE966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xmlns="" id="{5AEA9146-0C63-4D72-9DCD-5F3C8626A6F3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xmlns="" id="{84513135-F162-4FAD-852C-0334E891DC9D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xmlns="" id="{7B52A56B-2852-433D-A380-FCD7FA4BCA41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xmlns="" id="{37A84343-0530-4FF5-A26F-419A27AED060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xmlns="" id="{98555F54-CB1B-453A-97E8-745CBDAB2044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xmlns="" id="{45F6B8A8-0799-4212-AEEB-DB6DB204E455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xmlns="" id="{111BB4B6-8389-474C-B299-DF47778F01C8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xmlns="" id="{27D1B5CF-0F28-46A4-BC40-3B35FAA763B3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xmlns="" id="{F986DA5D-1C0F-437B-9857-673950EFBB23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xmlns="" id="{4DC321C3-2CE6-456E-B5CE-F1B840FD63D3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xmlns="" id="{962C09D3-F3D4-41F2-85C4-47FBEEC539DF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74" name="图片 73">
            <a:extLst>
              <a:ext uri="{FF2B5EF4-FFF2-40B4-BE49-F238E27FC236}">
                <a16:creationId xmlns:a16="http://schemas.microsoft.com/office/drawing/2014/main" xmlns="" id="{1C6135AA-B0A0-41AE-B262-9DF8C6D99A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727" y="1203132"/>
            <a:ext cx="10934700" cy="3978127"/>
          </a:xfrm>
          <a:prstGeom prst="rect">
            <a:avLst/>
          </a:prstGeom>
        </p:spPr>
      </p:pic>
      <p:sp>
        <p:nvSpPr>
          <p:cNvPr id="35" name="矩形 34">
            <a:extLst>
              <a:ext uri="{FF2B5EF4-FFF2-40B4-BE49-F238E27FC236}">
                <a16:creationId xmlns:a16="http://schemas.microsoft.com/office/drawing/2014/main" xmlns="" id="{50140614-5229-4ACD-8729-8D513269D598}"/>
              </a:ext>
            </a:extLst>
          </p:cNvPr>
          <p:cNvSpPr/>
          <p:nvPr/>
        </p:nvSpPr>
        <p:spPr>
          <a:xfrm>
            <a:off x="636870" y="1575089"/>
            <a:ext cx="10719688" cy="371789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6B438795-925D-482B-B9F7-EC9D5DF1D566}"/>
              </a:ext>
            </a:extLst>
          </p:cNvPr>
          <p:cNvGrpSpPr/>
          <p:nvPr/>
        </p:nvGrpSpPr>
        <p:grpSpPr>
          <a:xfrm>
            <a:off x="636871" y="1575089"/>
            <a:ext cx="575087" cy="3707822"/>
            <a:chOff x="636871" y="1575089"/>
            <a:chExt cx="575087" cy="3707822"/>
          </a:xfrm>
        </p:grpSpPr>
        <p:sp>
          <p:nvSpPr>
            <p:cNvPr id="37" name="矩形 36">
              <a:extLst>
                <a:ext uri="{FF2B5EF4-FFF2-40B4-BE49-F238E27FC236}">
                  <a16:creationId xmlns:a16="http://schemas.microsoft.com/office/drawing/2014/main" xmlns="" id="{355C69C5-746E-4600-9E05-7FDEF7B71CFD}"/>
                </a:ext>
              </a:extLst>
            </p:cNvPr>
            <p:cNvSpPr/>
            <p:nvPr/>
          </p:nvSpPr>
          <p:spPr>
            <a:xfrm>
              <a:off x="636871" y="1575089"/>
              <a:ext cx="575087" cy="3707822"/>
            </a:xfrm>
            <a:prstGeom prst="rect">
              <a:avLst/>
            </a:prstGeom>
            <a:solidFill>
              <a:srgbClr val="FF9383"/>
            </a:soli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0" name="组合 39">
              <a:extLst>
                <a:ext uri="{FF2B5EF4-FFF2-40B4-BE49-F238E27FC236}">
                  <a16:creationId xmlns:a16="http://schemas.microsoft.com/office/drawing/2014/main" xmlns="" id="{C2F462D4-553D-4586-AA76-1D43712C81AF}"/>
                </a:ext>
              </a:extLst>
            </p:cNvPr>
            <p:cNvGrpSpPr/>
            <p:nvPr/>
          </p:nvGrpSpPr>
          <p:grpSpPr>
            <a:xfrm>
              <a:off x="778154" y="1988681"/>
              <a:ext cx="286969" cy="286969"/>
              <a:chOff x="4874420" y="2772993"/>
              <a:chExt cx="264792" cy="264792"/>
            </a:xfrm>
          </p:grpSpPr>
          <p:sp>
            <p:nvSpPr>
              <p:cNvPr id="38" name="椭圆 37">
                <a:extLst>
                  <a:ext uri="{FF2B5EF4-FFF2-40B4-BE49-F238E27FC236}">
                    <a16:creationId xmlns:a16="http://schemas.microsoft.com/office/drawing/2014/main" xmlns="" id="{AA840CB7-A228-4E58-89BF-2B2583BADD00}"/>
                  </a:ext>
                </a:extLst>
              </p:cNvPr>
              <p:cNvSpPr/>
              <p:nvPr/>
            </p:nvSpPr>
            <p:spPr>
              <a:xfrm>
                <a:off x="4874420" y="2772993"/>
                <a:ext cx="264792" cy="26479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xmlns="" id="{B36069D8-7FDE-4EC5-AB59-A41D75F45112}"/>
                  </a:ext>
                </a:extLst>
              </p:cNvPr>
              <p:cNvSpPr/>
              <p:nvPr/>
            </p:nvSpPr>
            <p:spPr>
              <a:xfrm>
                <a:off x="4945122" y="2843695"/>
                <a:ext cx="123388" cy="1233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41" name="组合 40">
              <a:extLst>
                <a:ext uri="{FF2B5EF4-FFF2-40B4-BE49-F238E27FC236}">
                  <a16:creationId xmlns:a16="http://schemas.microsoft.com/office/drawing/2014/main" xmlns="" id="{30BBD8F0-4B6D-4889-97AF-C8C9D91AAC28}"/>
                </a:ext>
              </a:extLst>
            </p:cNvPr>
            <p:cNvGrpSpPr/>
            <p:nvPr/>
          </p:nvGrpSpPr>
          <p:grpSpPr>
            <a:xfrm>
              <a:off x="793402" y="4560457"/>
              <a:ext cx="286969" cy="286969"/>
              <a:chOff x="4874420" y="2772993"/>
              <a:chExt cx="264792" cy="264792"/>
            </a:xfrm>
          </p:grpSpPr>
          <p:sp>
            <p:nvSpPr>
              <p:cNvPr id="42" name="椭圆 41">
                <a:extLst>
                  <a:ext uri="{FF2B5EF4-FFF2-40B4-BE49-F238E27FC236}">
                    <a16:creationId xmlns:a16="http://schemas.microsoft.com/office/drawing/2014/main" xmlns="" id="{25F2340A-E514-412A-ADF6-97A00407F47C}"/>
                  </a:ext>
                </a:extLst>
              </p:cNvPr>
              <p:cNvSpPr/>
              <p:nvPr/>
            </p:nvSpPr>
            <p:spPr>
              <a:xfrm>
                <a:off x="4874420" y="2772993"/>
                <a:ext cx="264792" cy="26479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43" name="椭圆 42">
                <a:extLst>
                  <a:ext uri="{FF2B5EF4-FFF2-40B4-BE49-F238E27FC236}">
                    <a16:creationId xmlns:a16="http://schemas.microsoft.com/office/drawing/2014/main" xmlns="" id="{3524CC91-5EF8-4425-8136-237E229BC26A}"/>
                  </a:ext>
                </a:extLst>
              </p:cNvPr>
              <p:cNvSpPr/>
              <p:nvPr/>
            </p:nvSpPr>
            <p:spPr>
              <a:xfrm>
                <a:off x="4945122" y="2843695"/>
                <a:ext cx="123388" cy="1233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44" name="标题 1">
              <a:extLst>
                <a:ext uri="{FF2B5EF4-FFF2-40B4-BE49-F238E27FC236}">
                  <a16:creationId xmlns:a16="http://schemas.microsoft.com/office/drawing/2014/main" xmlns="" id="{BE4273F0-67B4-4469-96D7-AF1710C36BB8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-130284" y="3210047"/>
              <a:ext cx="2226876" cy="447051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850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zh-CN" sz="2200" b="1" spc="300" dirty="0">
                  <a:latin typeface="+mn-lt"/>
                  <a:ea typeface="+mn-ea"/>
                  <a:cs typeface="+mn-ea"/>
                  <a:sym typeface="+mn-lt"/>
                </a:rPr>
                <a:t>&lt;&lt;&lt;&lt;&lt;&lt;&lt;&lt;&lt;&lt;&lt;</a:t>
              </a:r>
              <a:endParaRPr lang="zh-CN" altLang="en-US" sz="2200" b="1" spc="3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6A8437BB-ABB3-4DDE-BFE2-B7352BECA5A9}"/>
              </a:ext>
            </a:extLst>
          </p:cNvPr>
          <p:cNvGrpSpPr/>
          <p:nvPr/>
        </p:nvGrpSpPr>
        <p:grpSpPr>
          <a:xfrm>
            <a:off x="2850834" y="3924665"/>
            <a:ext cx="3178091" cy="581672"/>
            <a:chOff x="2850834" y="3924665"/>
            <a:chExt cx="3178091" cy="581672"/>
          </a:xfrm>
        </p:grpSpPr>
        <p:sp>
          <p:nvSpPr>
            <p:cNvPr id="52" name="矩形 51">
              <a:extLst>
                <a:ext uri="{FF2B5EF4-FFF2-40B4-BE49-F238E27FC236}">
                  <a16:creationId xmlns:a16="http://schemas.microsoft.com/office/drawing/2014/main" xmlns="" id="{59EE2052-9377-4F1D-B842-1C0F54DCC9B0}"/>
                </a:ext>
              </a:extLst>
            </p:cNvPr>
            <p:cNvSpPr/>
            <p:nvPr/>
          </p:nvSpPr>
          <p:spPr>
            <a:xfrm>
              <a:off x="2850834" y="3924665"/>
              <a:ext cx="3109772" cy="4923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spc="600" dirty="0">
                  <a:cs typeface="+mn-ea"/>
                  <a:sym typeface="+mn-lt"/>
                </a:rPr>
                <a:t>开题报告模板</a:t>
              </a:r>
            </a:p>
          </p:txBody>
        </p:sp>
        <p:sp>
          <p:nvSpPr>
            <p:cNvPr id="54" name="矩形 53">
              <a:extLst>
                <a:ext uri="{FF2B5EF4-FFF2-40B4-BE49-F238E27FC236}">
                  <a16:creationId xmlns:a16="http://schemas.microsoft.com/office/drawing/2014/main" xmlns="" id="{CC73B4B6-D9B3-41B3-8593-2FED6312B7E9}"/>
                </a:ext>
              </a:extLst>
            </p:cNvPr>
            <p:cNvSpPr/>
            <p:nvPr/>
          </p:nvSpPr>
          <p:spPr>
            <a:xfrm>
              <a:off x="2919153" y="4014005"/>
              <a:ext cx="3109772" cy="492332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46309EBB-DF53-4358-9EFA-48C462F74146}"/>
              </a:ext>
            </a:extLst>
          </p:cNvPr>
          <p:cNvGrpSpPr/>
          <p:nvPr/>
        </p:nvGrpSpPr>
        <p:grpSpPr>
          <a:xfrm>
            <a:off x="6570772" y="3924665"/>
            <a:ext cx="3178091" cy="581672"/>
            <a:chOff x="6570772" y="3924665"/>
            <a:chExt cx="3178091" cy="581672"/>
          </a:xfrm>
        </p:grpSpPr>
        <p:sp>
          <p:nvSpPr>
            <p:cNvPr id="53" name="矩形 52">
              <a:extLst>
                <a:ext uri="{FF2B5EF4-FFF2-40B4-BE49-F238E27FC236}">
                  <a16:creationId xmlns:a16="http://schemas.microsoft.com/office/drawing/2014/main" xmlns="" id="{E1BC09D6-C0CA-40E0-B102-147AE9A006C8}"/>
                </a:ext>
              </a:extLst>
            </p:cNvPr>
            <p:cNvSpPr/>
            <p:nvPr/>
          </p:nvSpPr>
          <p:spPr>
            <a:xfrm>
              <a:off x="6570772" y="3924665"/>
              <a:ext cx="3109772" cy="4923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spc="600" dirty="0">
                  <a:cs typeface="+mn-ea"/>
                  <a:sym typeface="+mn-lt"/>
                </a:rPr>
                <a:t>论文答辩模板</a:t>
              </a: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xmlns="" id="{DB529E51-AAE8-4810-AD61-D6CE57C3A170}"/>
                </a:ext>
              </a:extLst>
            </p:cNvPr>
            <p:cNvSpPr/>
            <p:nvPr/>
          </p:nvSpPr>
          <p:spPr>
            <a:xfrm>
              <a:off x="6639091" y="4014005"/>
              <a:ext cx="3109772" cy="492332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59" name="图片 58">
            <a:extLst>
              <a:ext uri="{FF2B5EF4-FFF2-40B4-BE49-F238E27FC236}">
                <a16:creationId xmlns:a16="http://schemas.microsoft.com/office/drawing/2014/main" xmlns="" id="{6FBF6A53-E61E-4C68-976E-3A6F373EEE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11000" y="5498260"/>
            <a:ext cx="523875" cy="523875"/>
          </a:xfrm>
          <a:prstGeom prst="rect">
            <a:avLst/>
          </a:prstGeom>
        </p:spPr>
      </p:pic>
      <p:pic>
        <p:nvPicPr>
          <p:cNvPr id="61" name="图片 60">
            <a:extLst>
              <a:ext uri="{FF2B5EF4-FFF2-40B4-BE49-F238E27FC236}">
                <a16:creationId xmlns:a16="http://schemas.microsoft.com/office/drawing/2014/main" xmlns="" id="{FBAD637B-3CDA-4D5C-A056-AA22950178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8530" y="4480058"/>
            <a:ext cx="898150" cy="1170803"/>
          </a:xfrm>
          <a:prstGeom prst="rect">
            <a:avLst/>
          </a:prstGeom>
        </p:spPr>
      </p:pic>
      <p:pic>
        <p:nvPicPr>
          <p:cNvPr id="62" name="图片 61">
            <a:extLst>
              <a:ext uri="{FF2B5EF4-FFF2-40B4-BE49-F238E27FC236}">
                <a16:creationId xmlns:a16="http://schemas.microsoft.com/office/drawing/2014/main" xmlns="" id="{E86EEEB7-4CB5-468C-8FCD-38060D5F7E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10971666" y="1055505"/>
            <a:ext cx="898150" cy="1170803"/>
          </a:xfrm>
          <a:prstGeom prst="rect">
            <a:avLst/>
          </a:prstGeom>
        </p:spPr>
      </p:pic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FF67EC8B-5A4C-4519-B245-62D2AE0DA4A4}"/>
              </a:ext>
            </a:extLst>
          </p:cNvPr>
          <p:cNvGrpSpPr/>
          <p:nvPr/>
        </p:nvGrpSpPr>
        <p:grpSpPr>
          <a:xfrm>
            <a:off x="2018250" y="2183499"/>
            <a:ext cx="8534744" cy="1325563"/>
            <a:chOff x="2018250" y="2183499"/>
            <a:chExt cx="8534744" cy="1325563"/>
          </a:xfrm>
        </p:grpSpPr>
        <p:sp>
          <p:nvSpPr>
            <p:cNvPr id="49" name="标题 3">
              <a:extLst>
                <a:ext uri="{FF2B5EF4-FFF2-40B4-BE49-F238E27FC236}">
                  <a16:creationId xmlns:a16="http://schemas.microsoft.com/office/drawing/2014/main" xmlns="" id="{1E9D4451-6492-4A18-92A0-EE8D687504F7}"/>
                </a:ext>
              </a:extLst>
            </p:cNvPr>
            <p:cNvSpPr txBox="1">
              <a:spLocks/>
            </p:cNvSpPr>
            <p:nvPr/>
          </p:nvSpPr>
          <p:spPr>
            <a:xfrm>
              <a:off x="2018250" y="2183499"/>
              <a:ext cx="8534744" cy="1325563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zh-CN" altLang="en-US" sz="8800" b="1" spc="600" dirty="0">
                  <a:latin typeface="+mn-lt"/>
                  <a:ea typeface="+mn-ea"/>
                  <a:cs typeface="+mn-ea"/>
                  <a:sym typeface="+mn-lt"/>
                </a:rPr>
                <a:t>毕业答辩模板</a:t>
              </a:r>
            </a:p>
          </p:txBody>
        </p:sp>
        <p:sp>
          <p:nvSpPr>
            <p:cNvPr id="51" name="矩形 50">
              <a:extLst>
                <a:ext uri="{FF2B5EF4-FFF2-40B4-BE49-F238E27FC236}">
                  <a16:creationId xmlns:a16="http://schemas.microsoft.com/office/drawing/2014/main" xmlns="" id="{FC8586C2-37B6-49F4-92A7-132B5002C158}"/>
                </a:ext>
              </a:extLst>
            </p:cNvPr>
            <p:cNvSpPr/>
            <p:nvPr/>
          </p:nvSpPr>
          <p:spPr>
            <a:xfrm>
              <a:off x="2959552" y="2521088"/>
              <a:ext cx="260202" cy="117861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xmlns="" id="{58B01FF0-9BF7-496E-91D9-80919592C340}"/>
                </a:ext>
              </a:extLst>
            </p:cNvPr>
            <p:cNvSpPr/>
            <p:nvPr/>
          </p:nvSpPr>
          <p:spPr>
            <a:xfrm>
              <a:off x="4232269" y="2391110"/>
              <a:ext cx="141993" cy="844681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xmlns="" id="{FC03CEEA-6AC4-4F99-8BF3-5030CC8AEF94}"/>
                </a:ext>
              </a:extLst>
            </p:cNvPr>
            <p:cNvSpPr/>
            <p:nvPr/>
          </p:nvSpPr>
          <p:spPr>
            <a:xfrm rot="16200000">
              <a:off x="5594538" y="2487336"/>
              <a:ext cx="121441" cy="914826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矩形 68">
              <a:extLst>
                <a:ext uri="{FF2B5EF4-FFF2-40B4-BE49-F238E27FC236}">
                  <a16:creationId xmlns:a16="http://schemas.microsoft.com/office/drawing/2014/main" xmlns="" id="{A9663F9B-D883-4779-B9D1-10169111A6DF}"/>
                </a:ext>
              </a:extLst>
            </p:cNvPr>
            <p:cNvSpPr/>
            <p:nvPr/>
          </p:nvSpPr>
          <p:spPr>
            <a:xfrm>
              <a:off x="6812116" y="2681288"/>
              <a:ext cx="115200" cy="700087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矩形 69">
              <a:extLst>
                <a:ext uri="{FF2B5EF4-FFF2-40B4-BE49-F238E27FC236}">
                  <a16:creationId xmlns:a16="http://schemas.microsoft.com/office/drawing/2014/main" xmlns="" id="{13259CFA-AA23-493C-BEA0-80D193AE8C7E}"/>
                </a:ext>
              </a:extLst>
            </p:cNvPr>
            <p:cNvSpPr/>
            <p:nvPr/>
          </p:nvSpPr>
          <p:spPr>
            <a:xfrm rot="5400000">
              <a:off x="8131058" y="2201573"/>
              <a:ext cx="115200" cy="629573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矩形 70">
              <a:extLst>
                <a:ext uri="{FF2B5EF4-FFF2-40B4-BE49-F238E27FC236}">
                  <a16:creationId xmlns:a16="http://schemas.microsoft.com/office/drawing/2014/main" xmlns="" id="{3C1FFA7E-FB90-4FB5-A355-031CB87A79C9}"/>
                </a:ext>
              </a:extLst>
            </p:cNvPr>
            <p:cNvSpPr/>
            <p:nvPr/>
          </p:nvSpPr>
          <p:spPr>
            <a:xfrm>
              <a:off x="9195285" y="2426935"/>
              <a:ext cx="129600" cy="954440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6" name="组合 85">
            <a:extLst>
              <a:ext uri="{FF2B5EF4-FFF2-40B4-BE49-F238E27FC236}">
                <a16:creationId xmlns:a16="http://schemas.microsoft.com/office/drawing/2014/main" xmlns="" id="{C382559A-6819-4253-955A-AD248FE60009}"/>
              </a:ext>
            </a:extLst>
          </p:cNvPr>
          <p:cNvGrpSpPr/>
          <p:nvPr/>
        </p:nvGrpSpPr>
        <p:grpSpPr>
          <a:xfrm>
            <a:off x="850692" y="912458"/>
            <a:ext cx="1921427" cy="168338"/>
            <a:chOff x="807295" y="964925"/>
            <a:chExt cx="1921427" cy="168338"/>
          </a:xfrm>
        </p:grpSpPr>
        <p:sp>
          <p:nvSpPr>
            <p:cNvPr id="76" name="L 形 75">
              <a:extLst>
                <a:ext uri="{FF2B5EF4-FFF2-40B4-BE49-F238E27FC236}">
                  <a16:creationId xmlns:a16="http://schemas.microsoft.com/office/drawing/2014/main" xmlns="" id="{688417A2-D2D1-411E-9B1D-60679B3BFB54}"/>
                </a:ext>
              </a:extLst>
            </p:cNvPr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L 形 76">
              <a:extLst>
                <a:ext uri="{FF2B5EF4-FFF2-40B4-BE49-F238E27FC236}">
                  <a16:creationId xmlns:a16="http://schemas.microsoft.com/office/drawing/2014/main" xmlns="" id="{EE8AD381-EFF8-4473-AECB-B2AA1C2F5603}"/>
                </a:ext>
              </a:extLst>
            </p:cNvPr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L 形 77">
              <a:extLst>
                <a:ext uri="{FF2B5EF4-FFF2-40B4-BE49-F238E27FC236}">
                  <a16:creationId xmlns:a16="http://schemas.microsoft.com/office/drawing/2014/main" xmlns="" id="{0E75E485-4ACC-4C14-8089-DFFD488472DC}"/>
                </a:ext>
              </a:extLst>
            </p:cNvPr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9" name="L 形 78">
              <a:extLst>
                <a:ext uri="{FF2B5EF4-FFF2-40B4-BE49-F238E27FC236}">
                  <a16:creationId xmlns:a16="http://schemas.microsoft.com/office/drawing/2014/main" xmlns="" id="{C401E84D-F59B-46CB-93A6-5BA7C892ED5F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L 形 79">
              <a:extLst>
                <a:ext uri="{FF2B5EF4-FFF2-40B4-BE49-F238E27FC236}">
                  <a16:creationId xmlns:a16="http://schemas.microsoft.com/office/drawing/2014/main" xmlns="" id="{7A712731-03BF-4600-8EAA-6983FDCC98CF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L 形 80">
              <a:extLst>
                <a:ext uri="{FF2B5EF4-FFF2-40B4-BE49-F238E27FC236}">
                  <a16:creationId xmlns:a16="http://schemas.microsoft.com/office/drawing/2014/main" xmlns="" id="{96F91155-FDDD-4C23-8E95-327AFCB52241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L 形 81">
              <a:extLst>
                <a:ext uri="{FF2B5EF4-FFF2-40B4-BE49-F238E27FC236}">
                  <a16:creationId xmlns:a16="http://schemas.microsoft.com/office/drawing/2014/main" xmlns="" id="{43584F67-B1EE-4B8A-9D14-DC6917978735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L 形 82">
              <a:extLst>
                <a:ext uri="{FF2B5EF4-FFF2-40B4-BE49-F238E27FC236}">
                  <a16:creationId xmlns:a16="http://schemas.microsoft.com/office/drawing/2014/main" xmlns="" id="{5588B862-FD28-42D5-9736-F863378A7D62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L 形 83">
              <a:extLst>
                <a:ext uri="{FF2B5EF4-FFF2-40B4-BE49-F238E27FC236}">
                  <a16:creationId xmlns:a16="http://schemas.microsoft.com/office/drawing/2014/main" xmlns="" id="{AE3DB73E-52B8-4B46-924F-528BCE180BCA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7" name="组合 86">
            <a:extLst>
              <a:ext uri="{FF2B5EF4-FFF2-40B4-BE49-F238E27FC236}">
                <a16:creationId xmlns:a16="http://schemas.microsoft.com/office/drawing/2014/main" xmlns="" id="{714F19F3-CDA1-4EF5-8C43-D10543D26659}"/>
              </a:ext>
            </a:extLst>
          </p:cNvPr>
          <p:cNvGrpSpPr/>
          <p:nvPr/>
        </p:nvGrpSpPr>
        <p:grpSpPr>
          <a:xfrm>
            <a:off x="9291222" y="5580332"/>
            <a:ext cx="1921427" cy="168338"/>
            <a:chOff x="807295" y="964925"/>
            <a:chExt cx="1921427" cy="168338"/>
          </a:xfrm>
        </p:grpSpPr>
        <p:sp>
          <p:nvSpPr>
            <p:cNvPr id="88" name="L 形 87">
              <a:extLst>
                <a:ext uri="{FF2B5EF4-FFF2-40B4-BE49-F238E27FC236}">
                  <a16:creationId xmlns:a16="http://schemas.microsoft.com/office/drawing/2014/main" xmlns="" id="{53ECFA6F-D644-4A07-B184-9B99A9A89389}"/>
                </a:ext>
              </a:extLst>
            </p:cNvPr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9" name="L 形 88">
              <a:extLst>
                <a:ext uri="{FF2B5EF4-FFF2-40B4-BE49-F238E27FC236}">
                  <a16:creationId xmlns:a16="http://schemas.microsoft.com/office/drawing/2014/main" xmlns="" id="{23718EC4-8AB7-42CC-9D80-D57B32054077}"/>
                </a:ext>
              </a:extLst>
            </p:cNvPr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0" name="L 形 89">
              <a:extLst>
                <a:ext uri="{FF2B5EF4-FFF2-40B4-BE49-F238E27FC236}">
                  <a16:creationId xmlns:a16="http://schemas.microsoft.com/office/drawing/2014/main" xmlns="" id="{8BF52122-BD3F-4BBE-91B5-4F4919FB9E05}"/>
                </a:ext>
              </a:extLst>
            </p:cNvPr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1" name="L 形 90">
              <a:extLst>
                <a:ext uri="{FF2B5EF4-FFF2-40B4-BE49-F238E27FC236}">
                  <a16:creationId xmlns:a16="http://schemas.microsoft.com/office/drawing/2014/main" xmlns="" id="{35E1D9DA-C374-48A7-B122-915FD9CBB8F9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2" name="L 形 91">
              <a:extLst>
                <a:ext uri="{FF2B5EF4-FFF2-40B4-BE49-F238E27FC236}">
                  <a16:creationId xmlns:a16="http://schemas.microsoft.com/office/drawing/2014/main" xmlns="" id="{F9D76154-EAD3-43C8-8A90-311E18B269FF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3" name="L 形 92">
              <a:extLst>
                <a:ext uri="{FF2B5EF4-FFF2-40B4-BE49-F238E27FC236}">
                  <a16:creationId xmlns:a16="http://schemas.microsoft.com/office/drawing/2014/main" xmlns="" id="{F5902F3E-5721-4356-BE28-C595ABE9CDA4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4" name="L 形 93">
              <a:extLst>
                <a:ext uri="{FF2B5EF4-FFF2-40B4-BE49-F238E27FC236}">
                  <a16:creationId xmlns:a16="http://schemas.microsoft.com/office/drawing/2014/main" xmlns="" id="{5BD2F894-DA98-4FA7-BF9F-FFA77AEB4F6A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5" name="L 形 94">
              <a:extLst>
                <a:ext uri="{FF2B5EF4-FFF2-40B4-BE49-F238E27FC236}">
                  <a16:creationId xmlns:a16="http://schemas.microsoft.com/office/drawing/2014/main" xmlns="" id="{05DE6370-66C9-40A4-AECD-E1E7D03EE216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6" name="L 形 95">
              <a:extLst>
                <a:ext uri="{FF2B5EF4-FFF2-40B4-BE49-F238E27FC236}">
                  <a16:creationId xmlns:a16="http://schemas.microsoft.com/office/drawing/2014/main" xmlns="" id="{9CD76C33-F51F-4A5C-B7BC-1A7D44A2AE78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7" name="组合 96">
            <a:extLst>
              <a:ext uri="{FF2B5EF4-FFF2-40B4-BE49-F238E27FC236}">
                <a16:creationId xmlns:a16="http://schemas.microsoft.com/office/drawing/2014/main" xmlns="" id="{BF183AB3-70B1-4D00-89C8-6D8C655FEB94}"/>
              </a:ext>
            </a:extLst>
          </p:cNvPr>
          <p:cNvGrpSpPr/>
          <p:nvPr/>
        </p:nvGrpSpPr>
        <p:grpSpPr>
          <a:xfrm>
            <a:off x="8931625" y="330838"/>
            <a:ext cx="1921427" cy="168338"/>
            <a:chOff x="807295" y="964925"/>
            <a:chExt cx="1921427" cy="168338"/>
          </a:xfrm>
          <a:solidFill>
            <a:srgbClr val="000000"/>
          </a:solidFill>
        </p:grpSpPr>
        <p:sp>
          <p:nvSpPr>
            <p:cNvPr id="98" name="L 形 97">
              <a:extLst>
                <a:ext uri="{FF2B5EF4-FFF2-40B4-BE49-F238E27FC236}">
                  <a16:creationId xmlns:a16="http://schemas.microsoft.com/office/drawing/2014/main" xmlns="" id="{93AD3F65-909F-4424-AA53-7EBD8123CC50}"/>
                </a:ext>
              </a:extLst>
            </p:cNvPr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9" name="L 形 98">
              <a:extLst>
                <a:ext uri="{FF2B5EF4-FFF2-40B4-BE49-F238E27FC236}">
                  <a16:creationId xmlns:a16="http://schemas.microsoft.com/office/drawing/2014/main" xmlns="" id="{94EBA38D-2F86-4EAF-AAC6-0D6078CCACC7}"/>
                </a:ext>
              </a:extLst>
            </p:cNvPr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L 形 99">
              <a:extLst>
                <a:ext uri="{FF2B5EF4-FFF2-40B4-BE49-F238E27FC236}">
                  <a16:creationId xmlns:a16="http://schemas.microsoft.com/office/drawing/2014/main" xmlns="" id="{D4943E7D-4A25-42B0-83C8-3BEA3EBFA224}"/>
                </a:ext>
              </a:extLst>
            </p:cNvPr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1" name="L 形 100">
              <a:extLst>
                <a:ext uri="{FF2B5EF4-FFF2-40B4-BE49-F238E27FC236}">
                  <a16:creationId xmlns:a16="http://schemas.microsoft.com/office/drawing/2014/main" xmlns="" id="{13C89C3D-4FAB-43B5-9487-7B5793BDD004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" name="L 形 101">
              <a:extLst>
                <a:ext uri="{FF2B5EF4-FFF2-40B4-BE49-F238E27FC236}">
                  <a16:creationId xmlns:a16="http://schemas.microsoft.com/office/drawing/2014/main" xmlns="" id="{6374109E-C7D8-4268-822A-C7C4C96A6BE9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L 形 102">
              <a:extLst>
                <a:ext uri="{FF2B5EF4-FFF2-40B4-BE49-F238E27FC236}">
                  <a16:creationId xmlns:a16="http://schemas.microsoft.com/office/drawing/2014/main" xmlns="" id="{74E5CA64-2CB3-4C3F-8C01-99C75D02385E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L 形 103">
              <a:extLst>
                <a:ext uri="{FF2B5EF4-FFF2-40B4-BE49-F238E27FC236}">
                  <a16:creationId xmlns:a16="http://schemas.microsoft.com/office/drawing/2014/main" xmlns="" id="{1EF3F651-C203-437D-AB29-49D7782ADC13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" name="L 形 104">
              <a:extLst>
                <a:ext uri="{FF2B5EF4-FFF2-40B4-BE49-F238E27FC236}">
                  <a16:creationId xmlns:a16="http://schemas.microsoft.com/office/drawing/2014/main" xmlns="" id="{B74219D4-52E7-41F1-9300-8E6414082B28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" name="L 形 105">
              <a:extLst>
                <a:ext uri="{FF2B5EF4-FFF2-40B4-BE49-F238E27FC236}">
                  <a16:creationId xmlns:a16="http://schemas.microsoft.com/office/drawing/2014/main" xmlns="" id="{27A75FF6-E0D1-48A2-94BB-CDADB6D76AC3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7" name="组合 106">
            <a:extLst>
              <a:ext uri="{FF2B5EF4-FFF2-40B4-BE49-F238E27FC236}">
                <a16:creationId xmlns:a16="http://schemas.microsoft.com/office/drawing/2014/main" xmlns="" id="{8DADE73A-99C6-4A49-8FCB-6E2CA0E604A9}"/>
              </a:ext>
            </a:extLst>
          </p:cNvPr>
          <p:cNvGrpSpPr/>
          <p:nvPr/>
        </p:nvGrpSpPr>
        <p:grpSpPr>
          <a:xfrm>
            <a:off x="1183151" y="6184229"/>
            <a:ext cx="1921427" cy="168338"/>
            <a:chOff x="807295" y="964925"/>
            <a:chExt cx="1921427" cy="168338"/>
          </a:xfrm>
          <a:solidFill>
            <a:srgbClr val="000000"/>
          </a:solidFill>
        </p:grpSpPr>
        <p:sp>
          <p:nvSpPr>
            <p:cNvPr id="108" name="L 形 107">
              <a:extLst>
                <a:ext uri="{FF2B5EF4-FFF2-40B4-BE49-F238E27FC236}">
                  <a16:creationId xmlns:a16="http://schemas.microsoft.com/office/drawing/2014/main" xmlns="" id="{45D37233-6E2A-4BA6-8933-DD88A9D7C615}"/>
                </a:ext>
              </a:extLst>
            </p:cNvPr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9" name="L 形 108">
              <a:extLst>
                <a:ext uri="{FF2B5EF4-FFF2-40B4-BE49-F238E27FC236}">
                  <a16:creationId xmlns:a16="http://schemas.microsoft.com/office/drawing/2014/main" xmlns="" id="{589742B5-18FC-4F3D-AE26-37760ADE25C4}"/>
                </a:ext>
              </a:extLst>
            </p:cNvPr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0" name="L 形 109">
              <a:extLst>
                <a:ext uri="{FF2B5EF4-FFF2-40B4-BE49-F238E27FC236}">
                  <a16:creationId xmlns:a16="http://schemas.microsoft.com/office/drawing/2014/main" xmlns="" id="{260B973C-824D-443D-99DD-F71047E3F243}"/>
                </a:ext>
              </a:extLst>
            </p:cNvPr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L 形 110">
              <a:extLst>
                <a:ext uri="{FF2B5EF4-FFF2-40B4-BE49-F238E27FC236}">
                  <a16:creationId xmlns:a16="http://schemas.microsoft.com/office/drawing/2014/main" xmlns="" id="{A2A065AD-E621-4BAF-BD48-C85AEE130D40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2" name="L 形 111">
              <a:extLst>
                <a:ext uri="{FF2B5EF4-FFF2-40B4-BE49-F238E27FC236}">
                  <a16:creationId xmlns:a16="http://schemas.microsoft.com/office/drawing/2014/main" xmlns="" id="{05A3150F-89BA-479A-8A73-CE82D7EF21CD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3" name="L 形 112">
              <a:extLst>
                <a:ext uri="{FF2B5EF4-FFF2-40B4-BE49-F238E27FC236}">
                  <a16:creationId xmlns:a16="http://schemas.microsoft.com/office/drawing/2014/main" xmlns="" id="{93F515A5-0759-4F8F-BA9E-9AF16C8F50BC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" name="L 形 113">
              <a:extLst>
                <a:ext uri="{FF2B5EF4-FFF2-40B4-BE49-F238E27FC236}">
                  <a16:creationId xmlns:a16="http://schemas.microsoft.com/office/drawing/2014/main" xmlns="" id="{010C8E8D-3A6B-429D-96B7-304544A6B42B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" name="L 形 114">
              <a:extLst>
                <a:ext uri="{FF2B5EF4-FFF2-40B4-BE49-F238E27FC236}">
                  <a16:creationId xmlns:a16="http://schemas.microsoft.com/office/drawing/2014/main" xmlns="" id="{886B8B96-567C-406F-92FD-9128164131B8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" name="L 形 115">
              <a:extLst>
                <a:ext uri="{FF2B5EF4-FFF2-40B4-BE49-F238E27FC236}">
                  <a16:creationId xmlns:a16="http://schemas.microsoft.com/office/drawing/2014/main" xmlns="" id="{B81D8520-5CA8-42CA-9EF8-52F47081DC12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619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window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750"/>
                            </p:stCondLst>
                            <p:childTnLst>
                              <p:par>
                                <p:cTn id="5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250"/>
                            </p:stCondLst>
                            <p:childTnLst>
                              <p:par>
                                <p:cTn id="6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>
            <a:extLst>
              <a:ext uri="{FF2B5EF4-FFF2-40B4-BE49-F238E27FC236}">
                <a16:creationId xmlns:a16="http://schemas.microsoft.com/office/drawing/2014/main" xmlns="" id="{E6B2F2C5-0187-37E9-FDC7-7E055303D6C4}"/>
              </a:ext>
            </a:extLst>
          </p:cNvPr>
          <p:cNvSpPr txBox="1"/>
          <p:nvPr/>
        </p:nvSpPr>
        <p:spPr>
          <a:xfrm>
            <a:off x="1383722" y="6547251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 </a:t>
            </a: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http://www.1ppt.com/xiazai/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xmlns="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xmlns="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xmlns="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xmlns="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xmlns="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xmlns="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xmlns="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xmlns="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xmlns="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xmlns="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xmlns="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xmlns="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xmlns="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xmlns="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xmlns="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xmlns="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xmlns="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xmlns="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xmlns="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xmlns="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xmlns="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xmlns="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914075FE-15FD-4634-9844-4DC67546B7AE}"/>
              </a:ext>
            </a:extLst>
          </p:cNvPr>
          <p:cNvSpPr/>
          <p:nvPr/>
        </p:nvSpPr>
        <p:spPr>
          <a:xfrm>
            <a:off x="814658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02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论文课题现状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pic>
        <p:nvPicPr>
          <p:cNvPr id="55" name="图片占位符 9">
            <a:extLst>
              <a:ext uri="{FF2B5EF4-FFF2-40B4-BE49-F238E27FC236}">
                <a16:creationId xmlns:a16="http://schemas.microsoft.com/office/drawing/2014/main" xmlns="" id="{3C0D7BEA-0473-4873-8DAA-AE973EAC9E8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54175" y="2234406"/>
            <a:ext cx="1968500" cy="1968500"/>
          </a:xfrm>
          <a:custGeom>
            <a:avLst/>
            <a:gdLst>
              <a:gd name="connsiteX0" fmla="*/ 1571643 w 3142852"/>
              <a:gd name="connsiteY0" fmla="*/ 0 h 3532456"/>
              <a:gd name="connsiteX1" fmla="*/ 1601512 w 3142852"/>
              <a:gd name="connsiteY1" fmla="*/ 1541 h 3532456"/>
              <a:gd name="connsiteX2" fmla="*/ 1632249 w 3142852"/>
              <a:gd name="connsiteY2" fmla="*/ 6384 h 3532456"/>
              <a:gd name="connsiteX3" fmla="*/ 1663850 w 3142852"/>
              <a:gd name="connsiteY3" fmla="*/ 14088 h 3532456"/>
              <a:gd name="connsiteX4" fmla="*/ 1696534 w 3142852"/>
              <a:gd name="connsiteY4" fmla="*/ 25093 h 3532456"/>
              <a:gd name="connsiteX5" fmla="*/ 1731167 w 3142852"/>
              <a:gd name="connsiteY5" fmla="*/ 39402 h 3532456"/>
              <a:gd name="connsiteX6" fmla="*/ 1767962 w 3142852"/>
              <a:gd name="connsiteY6" fmla="*/ 56570 h 3532456"/>
              <a:gd name="connsiteX7" fmla="*/ 1807356 w 3142852"/>
              <a:gd name="connsiteY7" fmla="*/ 77042 h 3532456"/>
              <a:gd name="connsiteX8" fmla="*/ 1849781 w 3142852"/>
              <a:gd name="connsiteY8" fmla="*/ 100374 h 3532456"/>
              <a:gd name="connsiteX9" fmla="*/ 1895668 w 3142852"/>
              <a:gd name="connsiteY9" fmla="*/ 127229 h 3532456"/>
              <a:gd name="connsiteX10" fmla="*/ 1945668 w 3142852"/>
              <a:gd name="connsiteY10" fmla="*/ 156945 h 3532456"/>
              <a:gd name="connsiteX11" fmla="*/ 1999997 w 3142852"/>
              <a:gd name="connsiteY11" fmla="*/ 190182 h 3532456"/>
              <a:gd name="connsiteX12" fmla="*/ 2059304 w 3142852"/>
              <a:gd name="connsiteY12" fmla="*/ 226062 h 3532456"/>
              <a:gd name="connsiteX13" fmla="*/ 2123806 w 3142852"/>
              <a:gd name="connsiteY13" fmla="*/ 265462 h 3532456"/>
              <a:gd name="connsiteX14" fmla="*/ 2193936 w 3142852"/>
              <a:gd name="connsiteY14" fmla="*/ 307725 h 3532456"/>
              <a:gd name="connsiteX15" fmla="*/ 2270342 w 3142852"/>
              <a:gd name="connsiteY15" fmla="*/ 353510 h 3532456"/>
              <a:gd name="connsiteX16" fmla="*/ 2353459 w 3142852"/>
              <a:gd name="connsiteY16" fmla="*/ 401935 h 3532456"/>
              <a:gd name="connsiteX17" fmla="*/ 2436576 w 3142852"/>
              <a:gd name="connsiteY17" fmla="*/ 450142 h 3532456"/>
              <a:gd name="connsiteX18" fmla="*/ 2514065 w 3142852"/>
              <a:gd name="connsiteY18" fmla="*/ 493945 h 3532456"/>
              <a:gd name="connsiteX19" fmla="*/ 2585493 w 3142852"/>
              <a:gd name="connsiteY19" fmla="*/ 534007 h 3532456"/>
              <a:gd name="connsiteX20" fmla="*/ 2651727 w 3142852"/>
              <a:gd name="connsiteY20" fmla="*/ 570766 h 3532456"/>
              <a:gd name="connsiteX21" fmla="*/ 2712117 w 3142852"/>
              <a:gd name="connsiteY21" fmla="*/ 604225 h 3532456"/>
              <a:gd name="connsiteX22" fmla="*/ 2767744 w 3142852"/>
              <a:gd name="connsiteY22" fmla="*/ 635262 h 3532456"/>
              <a:gd name="connsiteX23" fmla="*/ 2818394 w 3142852"/>
              <a:gd name="connsiteY23" fmla="*/ 663876 h 3532456"/>
              <a:gd name="connsiteX24" fmla="*/ 2864281 w 3142852"/>
              <a:gd name="connsiteY24" fmla="*/ 690511 h 3532456"/>
              <a:gd name="connsiteX25" fmla="*/ 2905840 w 3142852"/>
              <a:gd name="connsiteY25" fmla="*/ 716044 h 3532456"/>
              <a:gd name="connsiteX26" fmla="*/ 2943286 w 3142852"/>
              <a:gd name="connsiteY26" fmla="*/ 740037 h 3532456"/>
              <a:gd name="connsiteX27" fmla="*/ 2976186 w 3142852"/>
              <a:gd name="connsiteY27" fmla="*/ 763370 h 3532456"/>
              <a:gd name="connsiteX28" fmla="*/ 3005840 w 3142852"/>
              <a:gd name="connsiteY28" fmla="*/ 786702 h 3532456"/>
              <a:gd name="connsiteX29" fmla="*/ 3031813 w 3142852"/>
              <a:gd name="connsiteY29" fmla="*/ 809595 h 3532456"/>
              <a:gd name="connsiteX30" fmla="*/ 3054108 w 3142852"/>
              <a:gd name="connsiteY30" fmla="*/ 833147 h 3532456"/>
              <a:gd name="connsiteX31" fmla="*/ 3073588 w 3142852"/>
              <a:gd name="connsiteY31" fmla="*/ 857580 h 3532456"/>
              <a:gd name="connsiteX32" fmla="*/ 3090038 w 3142852"/>
              <a:gd name="connsiteY32" fmla="*/ 883114 h 3532456"/>
              <a:gd name="connsiteX33" fmla="*/ 3103675 w 3142852"/>
              <a:gd name="connsiteY33" fmla="*/ 910189 h 3532456"/>
              <a:gd name="connsiteX34" fmla="*/ 3114930 w 3142852"/>
              <a:gd name="connsiteY34" fmla="*/ 939245 h 3532456"/>
              <a:gd name="connsiteX35" fmla="*/ 3124021 w 3142852"/>
              <a:gd name="connsiteY35" fmla="*/ 970722 h 3532456"/>
              <a:gd name="connsiteX36" fmla="*/ 3130731 w 3142852"/>
              <a:gd name="connsiteY36" fmla="*/ 1004840 h 3532456"/>
              <a:gd name="connsiteX37" fmla="*/ 3136142 w 3142852"/>
              <a:gd name="connsiteY37" fmla="*/ 1042039 h 3532456"/>
              <a:gd name="connsiteX38" fmla="*/ 3139605 w 3142852"/>
              <a:gd name="connsiteY38" fmla="*/ 1082762 h 3532456"/>
              <a:gd name="connsiteX39" fmla="*/ 3141770 w 3142852"/>
              <a:gd name="connsiteY39" fmla="*/ 1127225 h 3532456"/>
              <a:gd name="connsiteX40" fmla="*/ 3142636 w 3142852"/>
              <a:gd name="connsiteY40" fmla="*/ 1176091 h 3532456"/>
              <a:gd name="connsiteX41" fmla="*/ 3142852 w 3142852"/>
              <a:gd name="connsiteY41" fmla="*/ 1229800 h 3532456"/>
              <a:gd name="connsiteX42" fmla="*/ 3142203 w 3142852"/>
              <a:gd name="connsiteY42" fmla="*/ 1288352 h 3532456"/>
              <a:gd name="connsiteX43" fmla="*/ 3140904 w 3142852"/>
              <a:gd name="connsiteY43" fmla="*/ 1351966 h 3532456"/>
              <a:gd name="connsiteX44" fmla="*/ 3139605 w 3142852"/>
              <a:gd name="connsiteY44" fmla="*/ 1421743 h 3532456"/>
              <a:gd name="connsiteX45" fmla="*/ 3138090 w 3142852"/>
              <a:gd name="connsiteY45" fmla="*/ 1497684 h 3532456"/>
              <a:gd name="connsiteX46" fmla="*/ 3136791 w 3142852"/>
              <a:gd name="connsiteY46" fmla="*/ 1580009 h 3532456"/>
              <a:gd name="connsiteX47" fmla="*/ 3135709 w 3142852"/>
              <a:gd name="connsiteY47" fmla="*/ 1669596 h 3532456"/>
              <a:gd name="connsiteX48" fmla="*/ 3135277 w 3142852"/>
              <a:gd name="connsiteY48" fmla="*/ 1766229 h 3532456"/>
              <a:gd name="connsiteX49" fmla="*/ 3135709 w 3142852"/>
              <a:gd name="connsiteY49" fmla="*/ 1862860 h 3532456"/>
              <a:gd name="connsiteX50" fmla="*/ 3136791 w 3142852"/>
              <a:gd name="connsiteY50" fmla="*/ 1952449 h 3532456"/>
              <a:gd name="connsiteX51" fmla="*/ 3138090 w 3142852"/>
              <a:gd name="connsiteY51" fmla="*/ 2034773 h 3532456"/>
              <a:gd name="connsiteX52" fmla="*/ 3139605 w 3142852"/>
              <a:gd name="connsiteY52" fmla="*/ 2110713 h 3532456"/>
              <a:gd name="connsiteX53" fmla="*/ 3140904 w 3142852"/>
              <a:gd name="connsiteY53" fmla="*/ 2180490 h 3532456"/>
              <a:gd name="connsiteX54" fmla="*/ 3142203 w 3142852"/>
              <a:gd name="connsiteY54" fmla="*/ 2244105 h 3532456"/>
              <a:gd name="connsiteX55" fmla="*/ 3142852 w 3142852"/>
              <a:gd name="connsiteY55" fmla="*/ 2302656 h 3532456"/>
              <a:gd name="connsiteX56" fmla="*/ 3142636 w 3142852"/>
              <a:gd name="connsiteY56" fmla="*/ 2356365 h 3532456"/>
              <a:gd name="connsiteX57" fmla="*/ 3141770 w 3142852"/>
              <a:gd name="connsiteY57" fmla="*/ 2405231 h 3532456"/>
              <a:gd name="connsiteX58" fmla="*/ 3139605 w 3142852"/>
              <a:gd name="connsiteY58" fmla="*/ 2449695 h 3532456"/>
              <a:gd name="connsiteX59" fmla="*/ 3136142 w 3142852"/>
              <a:gd name="connsiteY59" fmla="*/ 2490417 h 3532456"/>
              <a:gd name="connsiteX60" fmla="*/ 3130948 w 3142852"/>
              <a:gd name="connsiteY60" fmla="*/ 2527617 h 3532456"/>
              <a:gd name="connsiteX61" fmla="*/ 3124021 w 3142852"/>
              <a:gd name="connsiteY61" fmla="*/ 2561736 h 3532456"/>
              <a:gd name="connsiteX62" fmla="*/ 3114930 w 3142852"/>
              <a:gd name="connsiteY62" fmla="*/ 2593213 h 3532456"/>
              <a:gd name="connsiteX63" fmla="*/ 3103675 w 3142852"/>
              <a:gd name="connsiteY63" fmla="*/ 2622267 h 3532456"/>
              <a:gd name="connsiteX64" fmla="*/ 3090038 w 3142852"/>
              <a:gd name="connsiteY64" fmla="*/ 2649342 h 3532456"/>
              <a:gd name="connsiteX65" fmla="*/ 3073588 w 3142852"/>
              <a:gd name="connsiteY65" fmla="*/ 2674876 h 3532456"/>
              <a:gd name="connsiteX66" fmla="*/ 3054108 w 3142852"/>
              <a:gd name="connsiteY66" fmla="*/ 2699309 h 3532456"/>
              <a:gd name="connsiteX67" fmla="*/ 3031813 w 3142852"/>
              <a:gd name="connsiteY67" fmla="*/ 2722862 h 3532456"/>
              <a:gd name="connsiteX68" fmla="*/ 3005840 w 3142852"/>
              <a:gd name="connsiteY68" fmla="*/ 2745754 h 3532456"/>
              <a:gd name="connsiteX69" fmla="*/ 2976402 w 3142852"/>
              <a:gd name="connsiteY69" fmla="*/ 2769086 h 3532456"/>
              <a:gd name="connsiteX70" fmla="*/ 2943286 w 3142852"/>
              <a:gd name="connsiteY70" fmla="*/ 2792419 h 3532456"/>
              <a:gd name="connsiteX71" fmla="*/ 2905840 w 3142852"/>
              <a:gd name="connsiteY71" fmla="*/ 2816632 h 3532456"/>
              <a:gd name="connsiteX72" fmla="*/ 2864498 w 3142852"/>
              <a:gd name="connsiteY72" fmla="*/ 2841945 h 3532456"/>
              <a:gd name="connsiteX73" fmla="*/ 2818394 w 3142852"/>
              <a:gd name="connsiteY73" fmla="*/ 2868580 h 3532456"/>
              <a:gd name="connsiteX74" fmla="*/ 2767744 w 3142852"/>
              <a:gd name="connsiteY74" fmla="*/ 2897196 h 3532456"/>
              <a:gd name="connsiteX75" fmla="*/ 2712117 w 3142852"/>
              <a:gd name="connsiteY75" fmla="*/ 2928232 h 3532456"/>
              <a:gd name="connsiteX76" fmla="*/ 2651727 w 3142852"/>
              <a:gd name="connsiteY76" fmla="*/ 2961910 h 3532456"/>
              <a:gd name="connsiteX77" fmla="*/ 2585493 w 3142852"/>
              <a:gd name="connsiteY77" fmla="*/ 2998669 h 3532456"/>
              <a:gd name="connsiteX78" fmla="*/ 2514065 w 3142852"/>
              <a:gd name="connsiteY78" fmla="*/ 3038511 h 3532456"/>
              <a:gd name="connsiteX79" fmla="*/ 2436576 w 3142852"/>
              <a:gd name="connsiteY79" fmla="*/ 3082314 h 3532456"/>
              <a:gd name="connsiteX80" fmla="*/ 2353459 w 3142852"/>
              <a:gd name="connsiteY80" fmla="*/ 3130521 h 3532456"/>
              <a:gd name="connsiteX81" fmla="*/ 2270342 w 3142852"/>
              <a:gd name="connsiteY81" fmla="*/ 3178947 h 3532456"/>
              <a:gd name="connsiteX82" fmla="*/ 2193936 w 3142852"/>
              <a:gd name="connsiteY82" fmla="*/ 3224731 h 3532456"/>
              <a:gd name="connsiteX83" fmla="*/ 2123806 w 3142852"/>
              <a:gd name="connsiteY83" fmla="*/ 3266994 h 3532456"/>
              <a:gd name="connsiteX84" fmla="*/ 2059304 w 3142852"/>
              <a:gd name="connsiteY84" fmla="*/ 3306395 h 3532456"/>
              <a:gd name="connsiteX85" fmla="*/ 1999997 w 3142852"/>
              <a:gd name="connsiteY85" fmla="*/ 3342274 h 3532456"/>
              <a:gd name="connsiteX86" fmla="*/ 1945668 w 3142852"/>
              <a:gd name="connsiteY86" fmla="*/ 3375513 h 3532456"/>
              <a:gd name="connsiteX87" fmla="*/ 1895668 w 3142852"/>
              <a:gd name="connsiteY87" fmla="*/ 3405228 h 3532456"/>
              <a:gd name="connsiteX88" fmla="*/ 1849781 w 3142852"/>
              <a:gd name="connsiteY88" fmla="*/ 3432083 h 3532456"/>
              <a:gd name="connsiteX89" fmla="*/ 1807356 w 3142852"/>
              <a:gd name="connsiteY89" fmla="*/ 3455415 h 3532456"/>
              <a:gd name="connsiteX90" fmla="*/ 1767962 w 3142852"/>
              <a:gd name="connsiteY90" fmla="*/ 3475886 h 3532456"/>
              <a:gd name="connsiteX91" fmla="*/ 1731167 w 3142852"/>
              <a:gd name="connsiteY91" fmla="*/ 3493055 h 3532456"/>
              <a:gd name="connsiteX92" fmla="*/ 1696534 w 3142852"/>
              <a:gd name="connsiteY92" fmla="*/ 3507363 h 3532456"/>
              <a:gd name="connsiteX93" fmla="*/ 1663850 w 3142852"/>
              <a:gd name="connsiteY93" fmla="*/ 3518369 h 3532456"/>
              <a:gd name="connsiteX94" fmla="*/ 1632249 w 3142852"/>
              <a:gd name="connsiteY94" fmla="*/ 3526073 h 3532456"/>
              <a:gd name="connsiteX95" fmla="*/ 1601512 w 3142852"/>
              <a:gd name="connsiteY95" fmla="*/ 3530916 h 3532456"/>
              <a:gd name="connsiteX96" fmla="*/ 1571643 w 3142852"/>
              <a:gd name="connsiteY96" fmla="*/ 3532456 h 3532456"/>
              <a:gd name="connsiteX97" fmla="*/ 1541339 w 3142852"/>
              <a:gd name="connsiteY97" fmla="*/ 3530916 h 3532456"/>
              <a:gd name="connsiteX98" fmla="*/ 1510604 w 3142852"/>
              <a:gd name="connsiteY98" fmla="*/ 3526073 h 3532456"/>
              <a:gd name="connsiteX99" fmla="*/ 1479003 w 3142852"/>
              <a:gd name="connsiteY99" fmla="*/ 3518369 h 3532456"/>
              <a:gd name="connsiteX100" fmla="*/ 1446318 w 3142852"/>
              <a:gd name="connsiteY100" fmla="*/ 3507363 h 3532456"/>
              <a:gd name="connsiteX101" fmla="*/ 1411687 w 3142852"/>
              <a:gd name="connsiteY101" fmla="*/ 3493055 h 3532456"/>
              <a:gd name="connsiteX102" fmla="*/ 1374890 w 3142852"/>
              <a:gd name="connsiteY102" fmla="*/ 3475886 h 3532456"/>
              <a:gd name="connsiteX103" fmla="*/ 1335496 w 3142852"/>
              <a:gd name="connsiteY103" fmla="*/ 3455415 h 3532456"/>
              <a:gd name="connsiteX104" fmla="*/ 1293071 w 3142852"/>
              <a:gd name="connsiteY104" fmla="*/ 3432083 h 3532456"/>
              <a:gd name="connsiteX105" fmla="*/ 1247184 w 3142852"/>
              <a:gd name="connsiteY105" fmla="*/ 3405228 h 3532456"/>
              <a:gd name="connsiteX106" fmla="*/ 1197184 w 3142852"/>
              <a:gd name="connsiteY106" fmla="*/ 3375513 h 3532456"/>
              <a:gd name="connsiteX107" fmla="*/ 1142856 w 3142852"/>
              <a:gd name="connsiteY107" fmla="*/ 3342274 h 3532456"/>
              <a:gd name="connsiteX108" fmla="*/ 1083548 w 3142852"/>
              <a:gd name="connsiteY108" fmla="*/ 3306395 h 3532456"/>
              <a:gd name="connsiteX109" fmla="*/ 1019046 w 3142852"/>
              <a:gd name="connsiteY109" fmla="*/ 3266994 h 3532456"/>
              <a:gd name="connsiteX110" fmla="*/ 948917 w 3142852"/>
              <a:gd name="connsiteY110" fmla="*/ 3224731 h 3532456"/>
              <a:gd name="connsiteX111" fmla="*/ 872510 w 3142852"/>
              <a:gd name="connsiteY111" fmla="*/ 3178947 h 3532456"/>
              <a:gd name="connsiteX112" fmla="*/ 789393 w 3142852"/>
              <a:gd name="connsiteY112" fmla="*/ 3130521 h 3532456"/>
              <a:gd name="connsiteX113" fmla="*/ 706276 w 3142852"/>
              <a:gd name="connsiteY113" fmla="*/ 3082314 h 3532456"/>
              <a:gd name="connsiteX114" fmla="*/ 628786 w 3142852"/>
              <a:gd name="connsiteY114" fmla="*/ 3038511 h 3532456"/>
              <a:gd name="connsiteX115" fmla="*/ 557359 w 3142852"/>
              <a:gd name="connsiteY115" fmla="*/ 2998450 h 3532456"/>
              <a:gd name="connsiteX116" fmla="*/ 491125 w 3142852"/>
              <a:gd name="connsiteY116" fmla="*/ 2961690 h 3532456"/>
              <a:gd name="connsiteX117" fmla="*/ 430735 w 3142852"/>
              <a:gd name="connsiteY117" fmla="*/ 2928232 h 3532456"/>
              <a:gd name="connsiteX118" fmla="*/ 375108 w 3142852"/>
              <a:gd name="connsiteY118" fmla="*/ 2897196 h 3532456"/>
              <a:gd name="connsiteX119" fmla="*/ 324458 w 3142852"/>
              <a:gd name="connsiteY119" fmla="*/ 2868580 h 3532456"/>
              <a:gd name="connsiteX120" fmla="*/ 278571 w 3142852"/>
              <a:gd name="connsiteY120" fmla="*/ 2841945 h 3532456"/>
              <a:gd name="connsiteX121" fmla="*/ 237012 w 3142852"/>
              <a:gd name="connsiteY121" fmla="*/ 2816412 h 3532456"/>
              <a:gd name="connsiteX122" fmla="*/ 199567 w 3142852"/>
              <a:gd name="connsiteY122" fmla="*/ 2792419 h 3532456"/>
              <a:gd name="connsiteX123" fmla="*/ 166667 w 3142852"/>
              <a:gd name="connsiteY123" fmla="*/ 2769086 h 3532456"/>
              <a:gd name="connsiteX124" fmla="*/ 137013 w 3142852"/>
              <a:gd name="connsiteY124" fmla="*/ 2745754 h 3532456"/>
              <a:gd name="connsiteX125" fmla="*/ 111039 w 3142852"/>
              <a:gd name="connsiteY125" fmla="*/ 2722862 h 3532456"/>
              <a:gd name="connsiteX126" fmla="*/ 88744 w 3142852"/>
              <a:gd name="connsiteY126" fmla="*/ 2699309 h 3532456"/>
              <a:gd name="connsiteX127" fmla="*/ 69264 w 3142852"/>
              <a:gd name="connsiteY127" fmla="*/ 2674876 h 3532456"/>
              <a:gd name="connsiteX128" fmla="*/ 52814 w 3142852"/>
              <a:gd name="connsiteY128" fmla="*/ 2649342 h 3532456"/>
              <a:gd name="connsiteX129" fmla="*/ 39178 w 3142852"/>
              <a:gd name="connsiteY129" fmla="*/ 2622267 h 3532456"/>
              <a:gd name="connsiteX130" fmla="*/ 27922 w 3142852"/>
              <a:gd name="connsiteY130" fmla="*/ 2593213 h 3532456"/>
              <a:gd name="connsiteX131" fmla="*/ 18831 w 3142852"/>
              <a:gd name="connsiteY131" fmla="*/ 2561736 h 3532456"/>
              <a:gd name="connsiteX132" fmla="*/ 12121 w 3142852"/>
              <a:gd name="connsiteY132" fmla="*/ 2527617 h 3532456"/>
              <a:gd name="connsiteX133" fmla="*/ 6710 w 3142852"/>
              <a:gd name="connsiteY133" fmla="*/ 2490417 h 3532456"/>
              <a:gd name="connsiteX134" fmla="*/ 3246 w 3142852"/>
              <a:gd name="connsiteY134" fmla="*/ 2449695 h 3532456"/>
              <a:gd name="connsiteX135" fmla="*/ 1082 w 3142852"/>
              <a:gd name="connsiteY135" fmla="*/ 2405231 h 3532456"/>
              <a:gd name="connsiteX136" fmla="*/ 216 w 3142852"/>
              <a:gd name="connsiteY136" fmla="*/ 2356365 h 3532456"/>
              <a:gd name="connsiteX137" fmla="*/ 0 w 3142852"/>
              <a:gd name="connsiteY137" fmla="*/ 2302656 h 3532456"/>
              <a:gd name="connsiteX138" fmla="*/ 649 w 3142852"/>
              <a:gd name="connsiteY138" fmla="*/ 2244105 h 3532456"/>
              <a:gd name="connsiteX139" fmla="*/ 1948 w 3142852"/>
              <a:gd name="connsiteY139" fmla="*/ 2180490 h 3532456"/>
              <a:gd name="connsiteX140" fmla="*/ 3246 w 3142852"/>
              <a:gd name="connsiteY140" fmla="*/ 2110713 h 3532456"/>
              <a:gd name="connsiteX141" fmla="*/ 4762 w 3142852"/>
              <a:gd name="connsiteY141" fmla="*/ 2034773 h 3532456"/>
              <a:gd name="connsiteX142" fmla="*/ 6061 w 3142852"/>
              <a:gd name="connsiteY142" fmla="*/ 1952449 h 3532456"/>
              <a:gd name="connsiteX143" fmla="*/ 7143 w 3142852"/>
              <a:gd name="connsiteY143" fmla="*/ 1862860 h 3532456"/>
              <a:gd name="connsiteX144" fmla="*/ 7576 w 3142852"/>
              <a:gd name="connsiteY144" fmla="*/ 1766229 h 3532456"/>
              <a:gd name="connsiteX145" fmla="*/ 7143 w 3142852"/>
              <a:gd name="connsiteY145" fmla="*/ 1669596 h 3532456"/>
              <a:gd name="connsiteX146" fmla="*/ 6061 w 3142852"/>
              <a:gd name="connsiteY146" fmla="*/ 1580009 h 3532456"/>
              <a:gd name="connsiteX147" fmla="*/ 4762 w 3142852"/>
              <a:gd name="connsiteY147" fmla="*/ 1497684 h 3532456"/>
              <a:gd name="connsiteX148" fmla="*/ 3246 w 3142852"/>
              <a:gd name="connsiteY148" fmla="*/ 1421743 h 3532456"/>
              <a:gd name="connsiteX149" fmla="*/ 1948 w 3142852"/>
              <a:gd name="connsiteY149" fmla="*/ 1351966 h 3532456"/>
              <a:gd name="connsiteX150" fmla="*/ 649 w 3142852"/>
              <a:gd name="connsiteY150" fmla="*/ 1288352 h 3532456"/>
              <a:gd name="connsiteX151" fmla="*/ 0 w 3142852"/>
              <a:gd name="connsiteY151" fmla="*/ 1229800 h 3532456"/>
              <a:gd name="connsiteX152" fmla="*/ 216 w 3142852"/>
              <a:gd name="connsiteY152" fmla="*/ 1176091 h 3532456"/>
              <a:gd name="connsiteX153" fmla="*/ 1082 w 3142852"/>
              <a:gd name="connsiteY153" fmla="*/ 1127225 h 3532456"/>
              <a:gd name="connsiteX154" fmla="*/ 3246 w 3142852"/>
              <a:gd name="connsiteY154" fmla="*/ 1082762 h 3532456"/>
              <a:gd name="connsiteX155" fmla="*/ 6710 w 3142852"/>
              <a:gd name="connsiteY155" fmla="*/ 1042039 h 3532456"/>
              <a:gd name="connsiteX156" fmla="*/ 11905 w 3142852"/>
              <a:gd name="connsiteY156" fmla="*/ 1004840 h 3532456"/>
              <a:gd name="connsiteX157" fmla="*/ 18831 w 3142852"/>
              <a:gd name="connsiteY157" fmla="*/ 970722 h 3532456"/>
              <a:gd name="connsiteX158" fmla="*/ 27922 w 3142852"/>
              <a:gd name="connsiteY158" fmla="*/ 939245 h 3532456"/>
              <a:gd name="connsiteX159" fmla="*/ 39178 w 3142852"/>
              <a:gd name="connsiteY159" fmla="*/ 910189 h 3532456"/>
              <a:gd name="connsiteX160" fmla="*/ 52814 w 3142852"/>
              <a:gd name="connsiteY160" fmla="*/ 883114 h 3532456"/>
              <a:gd name="connsiteX161" fmla="*/ 69264 w 3142852"/>
              <a:gd name="connsiteY161" fmla="*/ 857580 h 3532456"/>
              <a:gd name="connsiteX162" fmla="*/ 88744 w 3142852"/>
              <a:gd name="connsiteY162" fmla="*/ 833147 h 3532456"/>
              <a:gd name="connsiteX163" fmla="*/ 111039 w 3142852"/>
              <a:gd name="connsiteY163" fmla="*/ 809595 h 3532456"/>
              <a:gd name="connsiteX164" fmla="*/ 137013 w 3142852"/>
              <a:gd name="connsiteY164" fmla="*/ 786702 h 3532456"/>
              <a:gd name="connsiteX165" fmla="*/ 166450 w 3142852"/>
              <a:gd name="connsiteY165" fmla="*/ 763370 h 3532456"/>
              <a:gd name="connsiteX166" fmla="*/ 199567 w 3142852"/>
              <a:gd name="connsiteY166" fmla="*/ 740037 h 3532456"/>
              <a:gd name="connsiteX167" fmla="*/ 237012 w 3142852"/>
              <a:gd name="connsiteY167" fmla="*/ 715825 h 3532456"/>
              <a:gd name="connsiteX168" fmla="*/ 278354 w 3142852"/>
              <a:gd name="connsiteY168" fmla="*/ 690511 h 3532456"/>
              <a:gd name="connsiteX169" fmla="*/ 324458 w 3142852"/>
              <a:gd name="connsiteY169" fmla="*/ 663876 h 3532456"/>
              <a:gd name="connsiteX170" fmla="*/ 375108 w 3142852"/>
              <a:gd name="connsiteY170" fmla="*/ 635262 h 3532456"/>
              <a:gd name="connsiteX171" fmla="*/ 430735 w 3142852"/>
              <a:gd name="connsiteY171" fmla="*/ 604225 h 3532456"/>
              <a:gd name="connsiteX172" fmla="*/ 491125 w 3142852"/>
              <a:gd name="connsiteY172" fmla="*/ 570547 h 3532456"/>
              <a:gd name="connsiteX173" fmla="*/ 557359 w 3142852"/>
              <a:gd name="connsiteY173" fmla="*/ 533787 h 3532456"/>
              <a:gd name="connsiteX174" fmla="*/ 628786 w 3142852"/>
              <a:gd name="connsiteY174" fmla="*/ 493945 h 3532456"/>
              <a:gd name="connsiteX175" fmla="*/ 706276 w 3142852"/>
              <a:gd name="connsiteY175" fmla="*/ 450142 h 3532456"/>
              <a:gd name="connsiteX176" fmla="*/ 789393 w 3142852"/>
              <a:gd name="connsiteY176" fmla="*/ 401935 h 3532456"/>
              <a:gd name="connsiteX177" fmla="*/ 872510 w 3142852"/>
              <a:gd name="connsiteY177" fmla="*/ 353510 h 3532456"/>
              <a:gd name="connsiteX178" fmla="*/ 948917 w 3142852"/>
              <a:gd name="connsiteY178" fmla="*/ 307725 h 3532456"/>
              <a:gd name="connsiteX179" fmla="*/ 1019046 w 3142852"/>
              <a:gd name="connsiteY179" fmla="*/ 265462 h 3532456"/>
              <a:gd name="connsiteX180" fmla="*/ 1083548 w 3142852"/>
              <a:gd name="connsiteY180" fmla="*/ 226062 h 3532456"/>
              <a:gd name="connsiteX181" fmla="*/ 1142856 w 3142852"/>
              <a:gd name="connsiteY181" fmla="*/ 190182 h 3532456"/>
              <a:gd name="connsiteX182" fmla="*/ 1197184 w 3142852"/>
              <a:gd name="connsiteY182" fmla="*/ 156945 h 3532456"/>
              <a:gd name="connsiteX183" fmla="*/ 1247184 w 3142852"/>
              <a:gd name="connsiteY183" fmla="*/ 127229 h 3532456"/>
              <a:gd name="connsiteX184" fmla="*/ 1293071 w 3142852"/>
              <a:gd name="connsiteY184" fmla="*/ 100374 h 3532456"/>
              <a:gd name="connsiteX185" fmla="*/ 1335496 w 3142852"/>
              <a:gd name="connsiteY185" fmla="*/ 77042 h 3532456"/>
              <a:gd name="connsiteX186" fmla="*/ 1374890 w 3142852"/>
              <a:gd name="connsiteY186" fmla="*/ 56570 h 3532456"/>
              <a:gd name="connsiteX187" fmla="*/ 1411687 w 3142852"/>
              <a:gd name="connsiteY187" fmla="*/ 39402 h 3532456"/>
              <a:gd name="connsiteX188" fmla="*/ 1446318 w 3142852"/>
              <a:gd name="connsiteY188" fmla="*/ 25093 h 3532456"/>
              <a:gd name="connsiteX189" fmla="*/ 1479003 w 3142852"/>
              <a:gd name="connsiteY189" fmla="*/ 14088 h 3532456"/>
              <a:gd name="connsiteX190" fmla="*/ 1510604 w 3142852"/>
              <a:gd name="connsiteY190" fmla="*/ 6384 h 3532456"/>
              <a:gd name="connsiteX191" fmla="*/ 1541339 w 3142852"/>
              <a:gd name="connsiteY191" fmla="*/ 1541 h 353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</a:cxnLst>
            <a:rect l="l" t="t" r="r" b="b"/>
            <a:pathLst>
              <a:path w="3142852" h="3532456">
                <a:moveTo>
                  <a:pt x="1571643" y="0"/>
                </a:moveTo>
                <a:lnTo>
                  <a:pt x="1601512" y="1541"/>
                </a:lnTo>
                <a:lnTo>
                  <a:pt x="1632249" y="6384"/>
                </a:lnTo>
                <a:lnTo>
                  <a:pt x="1663850" y="14088"/>
                </a:lnTo>
                <a:lnTo>
                  <a:pt x="1696534" y="25093"/>
                </a:lnTo>
                <a:lnTo>
                  <a:pt x="1731167" y="39402"/>
                </a:lnTo>
                <a:lnTo>
                  <a:pt x="1767962" y="56570"/>
                </a:lnTo>
                <a:lnTo>
                  <a:pt x="1807356" y="77042"/>
                </a:lnTo>
                <a:lnTo>
                  <a:pt x="1849781" y="100374"/>
                </a:lnTo>
                <a:lnTo>
                  <a:pt x="1895668" y="127229"/>
                </a:lnTo>
                <a:lnTo>
                  <a:pt x="1945668" y="156945"/>
                </a:lnTo>
                <a:lnTo>
                  <a:pt x="1999997" y="190182"/>
                </a:lnTo>
                <a:lnTo>
                  <a:pt x="2059304" y="226062"/>
                </a:lnTo>
                <a:lnTo>
                  <a:pt x="2123806" y="265462"/>
                </a:lnTo>
                <a:lnTo>
                  <a:pt x="2193936" y="307725"/>
                </a:lnTo>
                <a:lnTo>
                  <a:pt x="2270342" y="353510"/>
                </a:lnTo>
                <a:lnTo>
                  <a:pt x="2353459" y="401935"/>
                </a:lnTo>
                <a:lnTo>
                  <a:pt x="2436576" y="450142"/>
                </a:lnTo>
                <a:lnTo>
                  <a:pt x="2514065" y="493945"/>
                </a:lnTo>
                <a:lnTo>
                  <a:pt x="2585493" y="534007"/>
                </a:lnTo>
                <a:lnTo>
                  <a:pt x="2651727" y="570766"/>
                </a:lnTo>
                <a:lnTo>
                  <a:pt x="2712117" y="604225"/>
                </a:lnTo>
                <a:lnTo>
                  <a:pt x="2767744" y="635262"/>
                </a:lnTo>
                <a:lnTo>
                  <a:pt x="2818394" y="663876"/>
                </a:lnTo>
                <a:lnTo>
                  <a:pt x="2864281" y="690511"/>
                </a:lnTo>
                <a:lnTo>
                  <a:pt x="2905840" y="716044"/>
                </a:lnTo>
                <a:lnTo>
                  <a:pt x="2943286" y="740037"/>
                </a:lnTo>
                <a:lnTo>
                  <a:pt x="2976186" y="763370"/>
                </a:lnTo>
                <a:lnTo>
                  <a:pt x="3005840" y="786702"/>
                </a:lnTo>
                <a:lnTo>
                  <a:pt x="3031813" y="809595"/>
                </a:lnTo>
                <a:lnTo>
                  <a:pt x="3054108" y="833147"/>
                </a:lnTo>
                <a:lnTo>
                  <a:pt x="3073588" y="857580"/>
                </a:lnTo>
                <a:lnTo>
                  <a:pt x="3090038" y="883114"/>
                </a:lnTo>
                <a:lnTo>
                  <a:pt x="3103675" y="910189"/>
                </a:lnTo>
                <a:lnTo>
                  <a:pt x="3114930" y="939245"/>
                </a:lnTo>
                <a:lnTo>
                  <a:pt x="3124021" y="970722"/>
                </a:lnTo>
                <a:lnTo>
                  <a:pt x="3130731" y="1004840"/>
                </a:lnTo>
                <a:lnTo>
                  <a:pt x="3136142" y="1042039"/>
                </a:lnTo>
                <a:lnTo>
                  <a:pt x="3139605" y="1082762"/>
                </a:lnTo>
                <a:lnTo>
                  <a:pt x="3141770" y="1127225"/>
                </a:lnTo>
                <a:lnTo>
                  <a:pt x="3142636" y="1176091"/>
                </a:lnTo>
                <a:lnTo>
                  <a:pt x="3142852" y="1229800"/>
                </a:lnTo>
                <a:lnTo>
                  <a:pt x="3142203" y="1288352"/>
                </a:lnTo>
                <a:lnTo>
                  <a:pt x="3140904" y="1351966"/>
                </a:lnTo>
                <a:lnTo>
                  <a:pt x="3139605" y="1421743"/>
                </a:lnTo>
                <a:lnTo>
                  <a:pt x="3138090" y="1497684"/>
                </a:lnTo>
                <a:lnTo>
                  <a:pt x="3136791" y="1580009"/>
                </a:lnTo>
                <a:lnTo>
                  <a:pt x="3135709" y="1669596"/>
                </a:lnTo>
                <a:lnTo>
                  <a:pt x="3135277" y="1766229"/>
                </a:lnTo>
                <a:lnTo>
                  <a:pt x="3135709" y="1862860"/>
                </a:lnTo>
                <a:lnTo>
                  <a:pt x="3136791" y="1952449"/>
                </a:lnTo>
                <a:lnTo>
                  <a:pt x="3138090" y="2034773"/>
                </a:lnTo>
                <a:lnTo>
                  <a:pt x="3139605" y="2110713"/>
                </a:lnTo>
                <a:lnTo>
                  <a:pt x="3140904" y="2180490"/>
                </a:lnTo>
                <a:lnTo>
                  <a:pt x="3142203" y="2244105"/>
                </a:lnTo>
                <a:lnTo>
                  <a:pt x="3142852" y="2302656"/>
                </a:lnTo>
                <a:lnTo>
                  <a:pt x="3142636" y="2356365"/>
                </a:lnTo>
                <a:lnTo>
                  <a:pt x="3141770" y="2405231"/>
                </a:lnTo>
                <a:lnTo>
                  <a:pt x="3139605" y="2449695"/>
                </a:lnTo>
                <a:lnTo>
                  <a:pt x="3136142" y="2490417"/>
                </a:lnTo>
                <a:lnTo>
                  <a:pt x="3130948" y="2527617"/>
                </a:lnTo>
                <a:lnTo>
                  <a:pt x="3124021" y="2561736"/>
                </a:lnTo>
                <a:lnTo>
                  <a:pt x="3114930" y="2593213"/>
                </a:lnTo>
                <a:lnTo>
                  <a:pt x="3103675" y="2622267"/>
                </a:lnTo>
                <a:lnTo>
                  <a:pt x="3090038" y="2649342"/>
                </a:lnTo>
                <a:lnTo>
                  <a:pt x="3073588" y="2674876"/>
                </a:lnTo>
                <a:lnTo>
                  <a:pt x="3054108" y="2699309"/>
                </a:lnTo>
                <a:lnTo>
                  <a:pt x="3031813" y="2722862"/>
                </a:lnTo>
                <a:lnTo>
                  <a:pt x="3005840" y="2745754"/>
                </a:lnTo>
                <a:lnTo>
                  <a:pt x="2976402" y="2769086"/>
                </a:lnTo>
                <a:lnTo>
                  <a:pt x="2943286" y="2792419"/>
                </a:lnTo>
                <a:lnTo>
                  <a:pt x="2905840" y="2816632"/>
                </a:lnTo>
                <a:lnTo>
                  <a:pt x="2864498" y="2841945"/>
                </a:lnTo>
                <a:lnTo>
                  <a:pt x="2818394" y="2868580"/>
                </a:lnTo>
                <a:lnTo>
                  <a:pt x="2767744" y="2897196"/>
                </a:lnTo>
                <a:lnTo>
                  <a:pt x="2712117" y="2928232"/>
                </a:lnTo>
                <a:lnTo>
                  <a:pt x="2651727" y="2961910"/>
                </a:lnTo>
                <a:lnTo>
                  <a:pt x="2585493" y="2998669"/>
                </a:lnTo>
                <a:lnTo>
                  <a:pt x="2514065" y="3038511"/>
                </a:lnTo>
                <a:lnTo>
                  <a:pt x="2436576" y="3082314"/>
                </a:lnTo>
                <a:lnTo>
                  <a:pt x="2353459" y="3130521"/>
                </a:lnTo>
                <a:lnTo>
                  <a:pt x="2270342" y="3178947"/>
                </a:lnTo>
                <a:lnTo>
                  <a:pt x="2193936" y="3224731"/>
                </a:lnTo>
                <a:lnTo>
                  <a:pt x="2123806" y="3266994"/>
                </a:lnTo>
                <a:lnTo>
                  <a:pt x="2059304" y="3306395"/>
                </a:lnTo>
                <a:lnTo>
                  <a:pt x="1999997" y="3342274"/>
                </a:lnTo>
                <a:lnTo>
                  <a:pt x="1945668" y="3375513"/>
                </a:lnTo>
                <a:lnTo>
                  <a:pt x="1895668" y="3405228"/>
                </a:lnTo>
                <a:lnTo>
                  <a:pt x="1849781" y="3432083"/>
                </a:lnTo>
                <a:lnTo>
                  <a:pt x="1807356" y="3455415"/>
                </a:lnTo>
                <a:lnTo>
                  <a:pt x="1767962" y="3475886"/>
                </a:lnTo>
                <a:lnTo>
                  <a:pt x="1731167" y="3493055"/>
                </a:lnTo>
                <a:lnTo>
                  <a:pt x="1696534" y="3507363"/>
                </a:lnTo>
                <a:lnTo>
                  <a:pt x="1663850" y="3518369"/>
                </a:lnTo>
                <a:lnTo>
                  <a:pt x="1632249" y="3526073"/>
                </a:lnTo>
                <a:lnTo>
                  <a:pt x="1601512" y="3530916"/>
                </a:lnTo>
                <a:lnTo>
                  <a:pt x="1571643" y="3532456"/>
                </a:lnTo>
                <a:lnTo>
                  <a:pt x="1541339" y="3530916"/>
                </a:lnTo>
                <a:lnTo>
                  <a:pt x="1510604" y="3526073"/>
                </a:lnTo>
                <a:lnTo>
                  <a:pt x="1479003" y="3518369"/>
                </a:lnTo>
                <a:lnTo>
                  <a:pt x="1446318" y="3507363"/>
                </a:lnTo>
                <a:lnTo>
                  <a:pt x="1411687" y="3493055"/>
                </a:lnTo>
                <a:lnTo>
                  <a:pt x="1374890" y="3475886"/>
                </a:lnTo>
                <a:lnTo>
                  <a:pt x="1335496" y="3455415"/>
                </a:lnTo>
                <a:lnTo>
                  <a:pt x="1293071" y="3432083"/>
                </a:lnTo>
                <a:lnTo>
                  <a:pt x="1247184" y="3405228"/>
                </a:lnTo>
                <a:lnTo>
                  <a:pt x="1197184" y="3375513"/>
                </a:lnTo>
                <a:lnTo>
                  <a:pt x="1142856" y="3342274"/>
                </a:lnTo>
                <a:lnTo>
                  <a:pt x="1083548" y="3306395"/>
                </a:lnTo>
                <a:lnTo>
                  <a:pt x="1019046" y="3266994"/>
                </a:lnTo>
                <a:lnTo>
                  <a:pt x="948917" y="3224731"/>
                </a:lnTo>
                <a:lnTo>
                  <a:pt x="872510" y="3178947"/>
                </a:lnTo>
                <a:lnTo>
                  <a:pt x="789393" y="3130521"/>
                </a:lnTo>
                <a:lnTo>
                  <a:pt x="706276" y="3082314"/>
                </a:lnTo>
                <a:lnTo>
                  <a:pt x="628786" y="3038511"/>
                </a:lnTo>
                <a:lnTo>
                  <a:pt x="557359" y="2998450"/>
                </a:lnTo>
                <a:lnTo>
                  <a:pt x="491125" y="2961690"/>
                </a:lnTo>
                <a:lnTo>
                  <a:pt x="430735" y="2928232"/>
                </a:lnTo>
                <a:lnTo>
                  <a:pt x="375108" y="2897196"/>
                </a:lnTo>
                <a:lnTo>
                  <a:pt x="324458" y="2868580"/>
                </a:lnTo>
                <a:lnTo>
                  <a:pt x="278571" y="2841945"/>
                </a:lnTo>
                <a:lnTo>
                  <a:pt x="237012" y="2816412"/>
                </a:lnTo>
                <a:lnTo>
                  <a:pt x="199567" y="2792419"/>
                </a:lnTo>
                <a:lnTo>
                  <a:pt x="166667" y="2769086"/>
                </a:lnTo>
                <a:lnTo>
                  <a:pt x="137013" y="2745754"/>
                </a:lnTo>
                <a:lnTo>
                  <a:pt x="111039" y="2722862"/>
                </a:lnTo>
                <a:lnTo>
                  <a:pt x="88744" y="2699309"/>
                </a:lnTo>
                <a:lnTo>
                  <a:pt x="69264" y="2674876"/>
                </a:lnTo>
                <a:lnTo>
                  <a:pt x="52814" y="2649342"/>
                </a:lnTo>
                <a:lnTo>
                  <a:pt x="39178" y="2622267"/>
                </a:lnTo>
                <a:lnTo>
                  <a:pt x="27922" y="2593213"/>
                </a:lnTo>
                <a:lnTo>
                  <a:pt x="18831" y="2561736"/>
                </a:lnTo>
                <a:lnTo>
                  <a:pt x="12121" y="2527617"/>
                </a:lnTo>
                <a:lnTo>
                  <a:pt x="6710" y="2490417"/>
                </a:lnTo>
                <a:lnTo>
                  <a:pt x="3246" y="2449695"/>
                </a:lnTo>
                <a:lnTo>
                  <a:pt x="1082" y="2405231"/>
                </a:lnTo>
                <a:lnTo>
                  <a:pt x="216" y="2356365"/>
                </a:lnTo>
                <a:lnTo>
                  <a:pt x="0" y="2302656"/>
                </a:lnTo>
                <a:lnTo>
                  <a:pt x="649" y="2244105"/>
                </a:lnTo>
                <a:lnTo>
                  <a:pt x="1948" y="2180490"/>
                </a:lnTo>
                <a:lnTo>
                  <a:pt x="3246" y="2110713"/>
                </a:lnTo>
                <a:lnTo>
                  <a:pt x="4762" y="2034773"/>
                </a:lnTo>
                <a:lnTo>
                  <a:pt x="6061" y="1952449"/>
                </a:lnTo>
                <a:lnTo>
                  <a:pt x="7143" y="1862860"/>
                </a:lnTo>
                <a:lnTo>
                  <a:pt x="7576" y="1766229"/>
                </a:lnTo>
                <a:lnTo>
                  <a:pt x="7143" y="1669596"/>
                </a:lnTo>
                <a:lnTo>
                  <a:pt x="6061" y="1580009"/>
                </a:lnTo>
                <a:lnTo>
                  <a:pt x="4762" y="1497684"/>
                </a:lnTo>
                <a:lnTo>
                  <a:pt x="3246" y="1421743"/>
                </a:lnTo>
                <a:lnTo>
                  <a:pt x="1948" y="1351966"/>
                </a:lnTo>
                <a:lnTo>
                  <a:pt x="649" y="1288352"/>
                </a:lnTo>
                <a:lnTo>
                  <a:pt x="0" y="1229800"/>
                </a:lnTo>
                <a:lnTo>
                  <a:pt x="216" y="1176091"/>
                </a:lnTo>
                <a:lnTo>
                  <a:pt x="1082" y="1127225"/>
                </a:lnTo>
                <a:lnTo>
                  <a:pt x="3246" y="1082762"/>
                </a:lnTo>
                <a:lnTo>
                  <a:pt x="6710" y="1042039"/>
                </a:lnTo>
                <a:lnTo>
                  <a:pt x="11905" y="1004840"/>
                </a:lnTo>
                <a:lnTo>
                  <a:pt x="18831" y="970722"/>
                </a:lnTo>
                <a:lnTo>
                  <a:pt x="27922" y="939245"/>
                </a:lnTo>
                <a:lnTo>
                  <a:pt x="39178" y="910189"/>
                </a:lnTo>
                <a:lnTo>
                  <a:pt x="52814" y="883114"/>
                </a:lnTo>
                <a:lnTo>
                  <a:pt x="69264" y="857580"/>
                </a:lnTo>
                <a:lnTo>
                  <a:pt x="88744" y="833147"/>
                </a:lnTo>
                <a:lnTo>
                  <a:pt x="111039" y="809595"/>
                </a:lnTo>
                <a:lnTo>
                  <a:pt x="137013" y="786702"/>
                </a:lnTo>
                <a:lnTo>
                  <a:pt x="166450" y="763370"/>
                </a:lnTo>
                <a:lnTo>
                  <a:pt x="199567" y="740037"/>
                </a:lnTo>
                <a:lnTo>
                  <a:pt x="237012" y="715825"/>
                </a:lnTo>
                <a:lnTo>
                  <a:pt x="278354" y="690511"/>
                </a:lnTo>
                <a:lnTo>
                  <a:pt x="324458" y="663876"/>
                </a:lnTo>
                <a:lnTo>
                  <a:pt x="375108" y="635262"/>
                </a:lnTo>
                <a:lnTo>
                  <a:pt x="430735" y="604225"/>
                </a:lnTo>
                <a:lnTo>
                  <a:pt x="491125" y="570547"/>
                </a:lnTo>
                <a:lnTo>
                  <a:pt x="557359" y="533787"/>
                </a:lnTo>
                <a:lnTo>
                  <a:pt x="628786" y="493945"/>
                </a:lnTo>
                <a:lnTo>
                  <a:pt x="706276" y="450142"/>
                </a:lnTo>
                <a:lnTo>
                  <a:pt x="789393" y="401935"/>
                </a:lnTo>
                <a:lnTo>
                  <a:pt x="872510" y="353510"/>
                </a:lnTo>
                <a:lnTo>
                  <a:pt x="948917" y="307725"/>
                </a:lnTo>
                <a:lnTo>
                  <a:pt x="1019046" y="265462"/>
                </a:lnTo>
                <a:lnTo>
                  <a:pt x="1083548" y="226062"/>
                </a:lnTo>
                <a:lnTo>
                  <a:pt x="1142856" y="190182"/>
                </a:lnTo>
                <a:lnTo>
                  <a:pt x="1197184" y="156945"/>
                </a:lnTo>
                <a:lnTo>
                  <a:pt x="1247184" y="127229"/>
                </a:lnTo>
                <a:lnTo>
                  <a:pt x="1293071" y="100374"/>
                </a:lnTo>
                <a:lnTo>
                  <a:pt x="1335496" y="77042"/>
                </a:lnTo>
                <a:lnTo>
                  <a:pt x="1374890" y="56570"/>
                </a:lnTo>
                <a:lnTo>
                  <a:pt x="1411687" y="39402"/>
                </a:lnTo>
                <a:lnTo>
                  <a:pt x="1446318" y="25093"/>
                </a:lnTo>
                <a:lnTo>
                  <a:pt x="1479003" y="14088"/>
                </a:lnTo>
                <a:lnTo>
                  <a:pt x="1510604" y="6384"/>
                </a:lnTo>
                <a:lnTo>
                  <a:pt x="1541339" y="1541"/>
                </a:lnTo>
                <a:close/>
              </a:path>
            </a:pathLst>
          </a:custGeom>
        </p:spPr>
      </p:pic>
      <p:pic>
        <p:nvPicPr>
          <p:cNvPr id="56" name="图片占位符 9">
            <a:extLst>
              <a:ext uri="{FF2B5EF4-FFF2-40B4-BE49-F238E27FC236}">
                <a16:creationId xmlns:a16="http://schemas.microsoft.com/office/drawing/2014/main" xmlns="" id="{2C94D410-5212-4B33-86AB-584E51AF66EE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86325" y="2234406"/>
            <a:ext cx="1966913" cy="1965481"/>
          </a:xfrm>
          <a:custGeom>
            <a:avLst/>
            <a:gdLst>
              <a:gd name="connsiteX0" fmla="*/ 1571643 w 3142852"/>
              <a:gd name="connsiteY0" fmla="*/ 0 h 3532456"/>
              <a:gd name="connsiteX1" fmla="*/ 1601512 w 3142852"/>
              <a:gd name="connsiteY1" fmla="*/ 1541 h 3532456"/>
              <a:gd name="connsiteX2" fmla="*/ 1632249 w 3142852"/>
              <a:gd name="connsiteY2" fmla="*/ 6384 h 3532456"/>
              <a:gd name="connsiteX3" fmla="*/ 1663850 w 3142852"/>
              <a:gd name="connsiteY3" fmla="*/ 14088 h 3532456"/>
              <a:gd name="connsiteX4" fmla="*/ 1696534 w 3142852"/>
              <a:gd name="connsiteY4" fmla="*/ 25093 h 3532456"/>
              <a:gd name="connsiteX5" fmla="*/ 1731167 w 3142852"/>
              <a:gd name="connsiteY5" fmla="*/ 39402 h 3532456"/>
              <a:gd name="connsiteX6" fmla="*/ 1767962 w 3142852"/>
              <a:gd name="connsiteY6" fmla="*/ 56570 h 3532456"/>
              <a:gd name="connsiteX7" fmla="*/ 1807356 w 3142852"/>
              <a:gd name="connsiteY7" fmla="*/ 77042 h 3532456"/>
              <a:gd name="connsiteX8" fmla="*/ 1849781 w 3142852"/>
              <a:gd name="connsiteY8" fmla="*/ 100374 h 3532456"/>
              <a:gd name="connsiteX9" fmla="*/ 1895668 w 3142852"/>
              <a:gd name="connsiteY9" fmla="*/ 127229 h 3532456"/>
              <a:gd name="connsiteX10" fmla="*/ 1945668 w 3142852"/>
              <a:gd name="connsiteY10" fmla="*/ 156945 h 3532456"/>
              <a:gd name="connsiteX11" fmla="*/ 1999997 w 3142852"/>
              <a:gd name="connsiteY11" fmla="*/ 190182 h 3532456"/>
              <a:gd name="connsiteX12" fmla="*/ 2059304 w 3142852"/>
              <a:gd name="connsiteY12" fmla="*/ 226062 h 3532456"/>
              <a:gd name="connsiteX13" fmla="*/ 2123806 w 3142852"/>
              <a:gd name="connsiteY13" fmla="*/ 265462 h 3532456"/>
              <a:gd name="connsiteX14" fmla="*/ 2193936 w 3142852"/>
              <a:gd name="connsiteY14" fmla="*/ 307725 h 3532456"/>
              <a:gd name="connsiteX15" fmla="*/ 2270342 w 3142852"/>
              <a:gd name="connsiteY15" fmla="*/ 353510 h 3532456"/>
              <a:gd name="connsiteX16" fmla="*/ 2353459 w 3142852"/>
              <a:gd name="connsiteY16" fmla="*/ 401935 h 3532456"/>
              <a:gd name="connsiteX17" fmla="*/ 2436576 w 3142852"/>
              <a:gd name="connsiteY17" fmla="*/ 450142 h 3532456"/>
              <a:gd name="connsiteX18" fmla="*/ 2514065 w 3142852"/>
              <a:gd name="connsiteY18" fmla="*/ 493945 h 3532456"/>
              <a:gd name="connsiteX19" fmla="*/ 2585493 w 3142852"/>
              <a:gd name="connsiteY19" fmla="*/ 534007 h 3532456"/>
              <a:gd name="connsiteX20" fmla="*/ 2651727 w 3142852"/>
              <a:gd name="connsiteY20" fmla="*/ 570766 h 3532456"/>
              <a:gd name="connsiteX21" fmla="*/ 2712117 w 3142852"/>
              <a:gd name="connsiteY21" fmla="*/ 604225 h 3532456"/>
              <a:gd name="connsiteX22" fmla="*/ 2767744 w 3142852"/>
              <a:gd name="connsiteY22" fmla="*/ 635262 h 3532456"/>
              <a:gd name="connsiteX23" fmla="*/ 2818394 w 3142852"/>
              <a:gd name="connsiteY23" fmla="*/ 663876 h 3532456"/>
              <a:gd name="connsiteX24" fmla="*/ 2864281 w 3142852"/>
              <a:gd name="connsiteY24" fmla="*/ 690511 h 3532456"/>
              <a:gd name="connsiteX25" fmla="*/ 2905840 w 3142852"/>
              <a:gd name="connsiteY25" fmla="*/ 716044 h 3532456"/>
              <a:gd name="connsiteX26" fmla="*/ 2943286 w 3142852"/>
              <a:gd name="connsiteY26" fmla="*/ 740037 h 3532456"/>
              <a:gd name="connsiteX27" fmla="*/ 2976186 w 3142852"/>
              <a:gd name="connsiteY27" fmla="*/ 763370 h 3532456"/>
              <a:gd name="connsiteX28" fmla="*/ 3005840 w 3142852"/>
              <a:gd name="connsiteY28" fmla="*/ 786702 h 3532456"/>
              <a:gd name="connsiteX29" fmla="*/ 3031813 w 3142852"/>
              <a:gd name="connsiteY29" fmla="*/ 809595 h 3532456"/>
              <a:gd name="connsiteX30" fmla="*/ 3054108 w 3142852"/>
              <a:gd name="connsiteY30" fmla="*/ 833147 h 3532456"/>
              <a:gd name="connsiteX31" fmla="*/ 3073588 w 3142852"/>
              <a:gd name="connsiteY31" fmla="*/ 857580 h 3532456"/>
              <a:gd name="connsiteX32" fmla="*/ 3090038 w 3142852"/>
              <a:gd name="connsiteY32" fmla="*/ 883114 h 3532456"/>
              <a:gd name="connsiteX33" fmla="*/ 3103675 w 3142852"/>
              <a:gd name="connsiteY33" fmla="*/ 910189 h 3532456"/>
              <a:gd name="connsiteX34" fmla="*/ 3114930 w 3142852"/>
              <a:gd name="connsiteY34" fmla="*/ 939245 h 3532456"/>
              <a:gd name="connsiteX35" fmla="*/ 3124021 w 3142852"/>
              <a:gd name="connsiteY35" fmla="*/ 970722 h 3532456"/>
              <a:gd name="connsiteX36" fmla="*/ 3130731 w 3142852"/>
              <a:gd name="connsiteY36" fmla="*/ 1004840 h 3532456"/>
              <a:gd name="connsiteX37" fmla="*/ 3136142 w 3142852"/>
              <a:gd name="connsiteY37" fmla="*/ 1042039 h 3532456"/>
              <a:gd name="connsiteX38" fmla="*/ 3139605 w 3142852"/>
              <a:gd name="connsiteY38" fmla="*/ 1082762 h 3532456"/>
              <a:gd name="connsiteX39" fmla="*/ 3141770 w 3142852"/>
              <a:gd name="connsiteY39" fmla="*/ 1127225 h 3532456"/>
              <a:gd name="connsiteX40" fmla="*/ 3142636 w 3142852"/>
              <a:gd name="connsiteY40" fmla="*/ 1176091 h 3532456"/>
              <a:gd name="connsiteX41" fmla="*/ 3142852 w 3142852"/>
              <a:gd name="connsiteY41" fmla="*/ 1229800 h 3532456"/>
              <a:gd name="connsiteX42" fmla="*/ 3142203 w 3142852"/>
              <a:gd name="connsiteY42" fmla="*/ 1288352 h 3532456"/>
              <a:gd name="connsiteX43" fmla="*/ 3140904 w 3142852"/>
              <a:gd name="connsiteY43" fmla="*/ 1351966 h 3532456"/>
              <a:gd name="connsiteX44" fmla="*/ 3139605 w 3142852"/>
              <a:gd name="connsiteY44" fmla="*/ 1421743 h 3532456"/>
              <a:gd name="connsiteX45" fmla="*/ 3138090 w 3142852"/>
              <a:gd name="connsiteY45" fmla="*/ 1497684 h 3532456"/>
              <a:gd name="connsiteX46" fmla="*/ 3136791 w 3142852"/>
              <a:gd name="connsiteY46" fmla="*/ 1580009 h 3532456"/>
              <a:gd name="connsiteX47" fmla="*/ 3135709 w 3142852"/>
              <a:gd name="connsiteY47" fmla="*/ 1669596 h 3532456"/>
              <a:gd name="connsiteX48" fmla="*/ 3135277 w 3142852"/>
              <a:gd name="connsiteY48" fmla="*/ 1766229 h 3532456"/>
              <a:gd name="connsiteX49" fmla="*/ 3135709 w 3142852"/>
              <a:gd name="connsiteY49" fmla="*/ 1862860 h 3532456"/>
              <a:gd name="connsiteX50" fmla="*/ 3136791 w 3142852"/>
              <a:gd name="connsiteY50" fmla="*/ 1952449 h 3532456"/>
              <a:gd name="connsiteX51" fmla="*/ 3138090 w 3142852"/>
              <a:gd name="connsiteY51" fmla="*/ 2034773 h 3532456"/>
              <a:gd name="connsiteX52" fmla="*/ 3139605 w 3142852"/>
              <a:gd name="connsiteY52" fmla="*/ 2110713 h 3532456"/>
              <a:gd name="connsiteX53" fmla="*/ 3140904 w 3142852"/>
              <a:gd name="connsiteY53" fmla="*/ 2180490 h 3532456"/>
              <a:gd name="connsiteX54" fmla="*/ 3142203 w 3142852"/>
              <a:gd name="connsiteY54" fmla="*/ 2244105 h 3532456"/>
              <a:gd name="connsiteX55" fmla="*/ 3142852 w 3142852"/>
              <a:gd name="connsiteY55" fmla="*/ 2302656 h 3532456"/>
              <a:gd name="connsiteX56" fmla="*/ 3142636 w 3142852"/>
              <a:gd name="connsiteY56" fmla="*/ 2356365 h 3532456"/>
              <a:gd name="connsiteX57" fmla="*/ 3141770 w 3142852"/>
              <a:gd name="connsiteY57" fmla="*/ 2405231 h 3532456"/>
              <a:gd name="connsiteX58" fmla="*/ 3139605 w 3142852"/>
              <a:gd name="connsiteY58" fmla="*/ 2449695 h 3532456"/>
              <a:gd name="connsiteX59" fmla="*/ 3136142 w 3142852"/>
              <a:gd name="connsiteY59" fmla="*/ 2490417 h 3532456"/>
              <a:gd name="connsiteX60" fmla="*/ 3130948 w 3142852"/>
              <a:gd name="connsiteY60" fmla="*/ 2527617 h 3532456"/>
              <a:gd name="connsiteX61" fmla="*/ 3124021 w 3142852"/>
              <a:gd name="connsiteY61" fmla="*/ 2561736 h 3532456"/>
              <a:gd name="connsiteX62" fmla="*/ 3114930 w 3142852"/>
              <a:gd name="connsiteY62" fmla="*/ 2593213 h 3532456"/>
              <a:gd name="connsiteX63" fmla="*/ 3103675 w 3142852"/>
              <a:gd name="connsiteY63" fmla="*/ 2622267 h 3532456"/>
              <a:gd name="connsiteX64" fmla="*/ 3090038 w 3142852"/>
              <a:gd name="connsiteY64" fmla="*/ 2649342 h 3532456"/>
              <a:gd name="connsiteX65" fmla="*/ 3073588 w 3142852"/>
              <a:gd name="connsiteY65" fmla="*/ 2674876 h 3532456"/>
              <a:gd name="connsiteX66" fmla="*/ 3054108 w 3142852"/>
              <a:gd name="connsiteY66" fmla="*/ 2699309 h 3532456"/>
              <a:gd name="connsiteX67" fmla="*/ 3031813 w 3142852"/>
              <a:gd name="connsiteY67" fmla="*/ 2722862 h 3532456"/>
              <a:gd name="connsiteX68" fmla="*/ 3005840 w 3142852"/>
              <a:gd name="connsiteY68" fmla="*/ 2745754 h 3532456"/>
              <a:gd name="connsiteX69" fmla="*/ 2976402 w 3142852"/>
              <a:gd name="connsiteY69" fmla="*/ 2769086 h 3532456"/>
              <a:gd name="connsiteX70" fmla="*/ 2943286 w 3142852"/>
              <a:gd name="connsiteY70" fmla="*/ 2792419 h 3532456"/>
              <a:gd name="connsiteX71" fmla="*/ 2905840 w 3142852"/>
              <a:gd name="connsiteY71" fmla="*/ 2816632 h 3532456"/>
              <a:gd name="connsiteX72" fmla="*/ 2864498 w 3142852"/>
              <a:gd name="connsiteY72" fmla="*/ 2841945 h 3532456"/>
              <a:gd name="connsiteX73" fmla="*/ 2818394 w 3142852"/>
              <a:gd name="connsiteY73" fmla="*/ 2868580 h 3532456"/>
              <a:gd name="connsiteX74" fmla="*/ 2767744 w 3142852"/>
              <a:gd name="connsiteY74" fmla="*/ 2897196 h 3532456"/>
              <a:gd name="connsiteX75" fmla="*/ 2712117 w 3142852"/>
              <a:gd name="connsiteY75" fmla="*/ 2928232 h 3532456"/>
              <a:gd name="connsiteX76" fmla="*/ 2651727 w 3142852"/>
              <a:gd name="connsiteY76" fmla="*/ 2961910 h 3532456"/>
              <a:gd name="connsiteX77" fmla="*/ 2585493 w 3142852"/>
              <a:gd name="connsiteY77" fmla="*/ 2998669 h 3532456"/>
              <a:gd name="connsiteX78" fmla="*/ 2514065 w 3142852"/>
              <a:gd name="connsiteY78" fmla="*/ 3038511 h 3532456"/>
              <a:gd name="connsiteX79" fmla="*/ 2436576 w 3142852"/>
              <a:gd name="connsiteY79" fmla="*/ 3082314 h 3532456"/>
              <a:gd name="connsiteX80" fmla="*/ 2353459 w 3142852"/>
              <a:gd name="connsiteY80" fmla="*/ 3130521 h 3532456"/>
              <a:gd name="connsiteX81" fmla="*/ 2270342 w 3142852"/>
              <a:gd name="connsiteY81" fmla="*/ 3178947 h 3532456"/>
              <a:gd name="connsiteX82" fmla="*/ 2193936 w 3142852"/>
              <a:gd name="connsiteY82" fmla="*/ 3224731 h 3532456"/>
              <a:gd name="connsiteX83" fmla="*/ 2123806 w 3142852"/>
              <a:gd name="connsiteY83" fmla="*/ 3266994 h 3532456"/>
              <a:gd name="connsiteX84" fmla="*/ 2059304 w 3142852"/>
              <a:gd name="connsiteY84" fmla="*/ 3306395 h 3532456"/>
              <a:gd name="connsiteX85" fmla="*/ 1999997 w 3142852"/>
              <a:gd name="connsiteY85" fmla="*/ 3342274 h 3532456"/>
              <a:gd name="connsiteX86" fmla="*/ 1945668 w 3142852"/>
              <a:gd name="connsiteY86" fmla="*/ 3375513 h 3532456"/>
              <a:gd name="connsiteX87" fmla="*/ 1895668 w 3142852"/>
              <a:gd name="connsiteY87" fmla="*/ 3405228 h 3532456"/>
              <a:gd name="connsiteX88" fmla="*/ 1849781 w 3142852"/>
              <a:gd name="connsiteY88" fmla="*/ 3432083 h 3532456"/>
              <a:gd name="connsiteX89" fmla="*/ 1807356 w 3142852"/>
              <a:gd name="connsiteY89" fmla="*/ 3455415 h 3532456"/>
              <a:gd name="connsiteX90" fmla="*/ 1767962 w 3142852"/>
              <a:gd name="connsiteY90" fmla="*/ 3475886 h 3532456"/>
              <a:gd name="connsiteX91" fmla="*/ 1731167 w 3142852"/>
              <a:gd name="connsiteY91" fmla="*/ 3493055 h 3532456"/>
              <a:gd name="connsiteX92" fmla="*/ 1696534 w 3142852"/>
              <a:gd name="connsiteY92" fmla="*/ 3507363 h 3532456"/>
              <a:gd name="connsiteX93" fmla="*/ 1663850 w 3142852"/>
              <a:gd name="connsiteY93" fmla="*/ 3518369 h 3532456"/>
              <a:gd name="connsiteX94" fmla="*/ 1632249 w 3142852"/>
              <a:gd name="connsiteY94" fmla="*/ 3526073 h 3532456"/>
              <a:gd name="connsiteX95" fmla="*/ 1601512 w 3142852"/>
              <a:gd name="connsiteY95" fmla="*/ 3530916 h 3532456"/>
              <a:gd name="connsiteX96" fmla="*/ 1571643 w 3142852"/>
              <a:gd name="connsiteY96" fmla="*/ 3532456 h 3532456"/>
              <a:gd name="connsiteX97" fmla="*/ 1541339 w 3142852"/>
              <a:gd name="connsiteY97" fmla="*/ 3530916 h 3532456"/>
              <a:gd name="connsiteX98" fmla="*/ 1510604 w 3142852"/>
              <a:gd name="connsiteY98" fmla="*/ 3526073 h 3532456"/>
              <a:gd name="connsiteX99" fmla="*/ 1479003 w 3142852"/>
              <a:gd name="connsiteY99" fmla="*/ 3518369 h 3532456"/>
              <a:gd name="connsiteX100" fmla="*/ 1446318 w 3142852"/>
              <a:gd name="connsiteY100" fmla="*/ 3507363 h 3532456"/>
              <a:gd name="connsiteX101" fmla="*/ 1411687 w 3142852"/>
              <a:gd name="connsiteY101" fmla="*/ 3493055 h 3532456"/>
              <a:gd name="connsiteX102" fmla="*/ 1374890 w 3142852"/>
              <a:gd name="connsiteY102" fmla="*/ 3475886 h 3532456"/>
              <a:gd name="connsiteX103" fmla="*/ 1335496 w 3142852"/>
              <a:gd name="connsiteY103" fmla="*/ 3455415 h 3532456"/>
              <a:gd name="connsiteX104" fmla="*/ 1293071 w 3142852"/>
              <a:gd name="connsiteY104" fmla="*/ 3432083 h 3532456"/>
              <a:gd name="connsiteX105" fmla="*/ 1247184 w 3142852"/>
              <a:gd name="connsiteY105" fmla="*/ 3405228 h 3532456"/>
              <a:gd name="connsiteX106" fmla="*/ 1197184 w 3142852"/>
              <a:gd name="connsiteY106" fmla="*/ 3375513 h 3532456"/>
              <a:gd name="connsiteX107" fmla="*/ 1142856 w 3142852"/>
              <a:gd name="connsiteY107" fmla="*/ 3342274 h 3532456"/>
              <a:gd name="connsiteX108" fmla="*/ 1083548 w 3142852"/>
              <a:gd name="connsiteY108" fmla="*/ 3306395 h 3532456"/>
              <a:gd name="connsiteX109" fmla="*/ 1019046 w 3142852"/>
              <a:gd name="connsiteY109" fmla="*/ 3266994 h 3532456"/>
              <a:gd name="connsiteX110" fmla="*/ 948917 w 3142852"/>
              <a:gd name="connsiteY110" fmla="*/ 3224731 h 3532456"/>
              <a:gd name="connsiteX111" fmla="*/ 872510 w 3142852"/>
              <a:gd name="connsiteY111" fmla="*/ 3178947 h 3532456"/>
              <a:gd name="connsiteX112" fmla="*/ 789393 w 3142852"/>
              <a:gd name="connsiteY112" fmla="*/ 3130521 h 3532456"/>
              <a:gd name="connsiteX113" fmla="*/ 706276 w 3142852"/>
              <a:gd name="connsiteY113" fmla="*/ 3082314 h 3532456"/>
              <a:gd name="connsiteX114" fmla="*/ 628786 w 3142852"/>
              <a:gd name="connsiteY114" fmla="*/ 3038511 h 3532456"/>
              <a:gd name="connsiteX115" fmla="*/ 557359 w 3142852"/>
              <a:gd name="connsiteY115" fmla="*/ 2998450 h 3532456"/>
              <a:gd name="connsiteX116" fmla="*/ 491125 w 3142852"/>
              <a:gd name="connsiteY116" fmla="*/ 2961690 h 3532456"/>
              <a:gd name="connsiteX117" fmla="*/ 430735 w 3142852"/>
              <a:gd name="connsiteY117" fmla="*/ 2928232 h 3532456"/>
              <a:gd name="connsiteX118" fmla="*/ 375108 w 3142852"/>
              <a:gd name="connsiteY118" fmla="*/ 2897196 h 3532456"/>
              <a:gd name="connsiteX119" fmla="*/ 324458 w 3142852"/>
              <a:gd name="connsiteY119" fmla="*/ 2868580 h 3532456"/>
              <a:gd name="connsiteX120" fmla="*/ 278571 w 3142852"/>
              <a:gd name="connsiteY120" fmla="*/ 2841945 h 3532456"/>
              <a:gd name="connsiteX121" fmla="*/ 237012 w 3142852"/>
              <a:gd name="connsiteY121" fmla="*/ 2816412 h 3532456"/>
              <a:gd name="connsiteX122" fmla="*/ 199567 w 3142852"/>
              <a:gd name="connsiteY122" fmla="*/ 2792419 h 3532456"/>
              <a:gd name="connsiteX123" fmla="*/ 166667 w 3142852"/>
              <a:gd name="connsiteY123" fmla="*/ 2769086 h 3532456"/>
              <a:gd name="connsiteX124" fmla="*/ 137013 w 3142852"/>
              <a:gd name="connsiteY124" fmla="*/ 2745754 h 3532456"/>
              <a:gd name="connsiteX125" fmla="*/ 111039 w 3142852"/>
              <a:gd name="connsiteY125" fmla="*/ 2722862 h 3532456"/>
              <a:gd name="connsiteX126" fmla="*/ 88744 w 3142852"/>
              <a:gd name="connsiteY126" fmla="*/ 2699309 h 3532456"/>
              <a:gd name="connsiteX127" fmla="*/ 69264 w 3142852"/>
              <a:gd name="connsiteY127" fmla="*/ 2674876 h 3532456"/>
              <a:gd name="connsiteX128" fmla="*/ 52814 w 3142852"/>
              <a:gd name="connsiteY128" fmla="*/ 2649342 h 3532456"/>
              <a:gd name="connsiteX129" fmla="*/ 39178 w 3142852"/>
              <a:gd name="connsiteY129" fmla="*/ 2622267 h 3532456"/>
              <a:gd name="connsiteX130" fmla="*/ 27922 w 3142852"/>
              <a:gd name="connsiteY130" fmla="*/ 2593213 h 3532456"/>
              <a:gd name="connsiteX131" fmla="*/ 18831 w 3142852"/>
              <a:gd name="connsiteY131" fmla="*/ 2561736 h 3532456"/>
              <a:gd name="connsiteX132" fmla="*/ 12121 w 3142852"/>
              <a:gd name="connsiteY132" fmla="*/ 2527617 h 3532456"/>
              <a:gd name="connsiteX133" fmla="*/ 6710 w 3142852"/>
              <a:gd name="connsiteY133" fmla="*/ 2490417 h 3532456"/>
              <a:gd name="connsiteX134" fmla="*/ 3246 w 3142852"/>
              <a:gd name="connsiteY134" fmla="*/ 2449695 h 3532456"/>
              <a:gd name="connsiteX135" fmla="*/ 1082 w 3142852"/>
              <a:gd name="connsiteY135" fmla="*/ 2405231 h 3532456"/>
              <a:gd name="connsiteX136" fmla="*/ 216 w 3142852"/>
              <a:gd name="connsiteY136" fmla="*/ 2356365 h 3532456"/>
              <a:gd name="connsiteX137" fmla="*/ 0 w 3142852"/>
              <a:gd name="connsiteY137" fmla="*/ 2302656 h 3532456"/>
              <a:gd name="connsiteX138" fmla="*/ 649 w 3142852"/>
              <a:gd name="connsiteY138" fmla="*/ 2244105 h 3532456"/>
              <a:gd name="connsiteX139" fmla="*/ 1948 w 3142852"/>
              <a:gd name="connsiteY139" fmla="*/ 2180490 h 3532456"/>
              <a:gd name="connsiteX140" fmla="*/ 3246 w 3142852"/>
              <a:gd name="connsiteY140" fmla="*/ 2110713 h 3532456"/>
              <a:gd name="connsiteX141" fmla="*/ 4762 w 3142852"/>
              <a:gd name="connsiteY141" fmla="*/ 2034773 h 3532456"/>
              <a:gd name="connsiteX142" fmla="*/ 6061 w 3142852"/>
              <a:gd name="connsiteY142" fmla="*/ 1952449 h 3532456"/>
              <a:gd name="connsiteX143" fmla="*/ 7143 w 3142852"/>
              <a:gd name="connsiteY143" fmla="*/ 1862860 h 3532456"/>
              <a:gd name="connsiteX144" fmla="*/ 7576 w 3142852"/>
              <a:gd name="connsiteY144" fmla="*/ 1766229 h 3532456"/>
              <a:gd name="connsiteX145" fmla="*/ 7143 w 3142852"/>
              <a:gd name="connsiteY145" fmla="*/ 1669596 h 3532456"/>
              <a:gd name="connsiteX146" fmla="*/ 6061 w 3142852"/>
              <a:gd name="connsiteY146" fmla="*/ 1580009 h 3532456"/>
              <a:gd name="connsiteX147" fmla="*/ 4762 w 3142852"/>
              <a:gd name="connsiteY147" fmla="*/ 1497684 h 3532456"/>
              <a:gd name="connsiteX148" fmla="*/ 3246 w 3142852"/>
              <a:gd name="connsiteY148" fmla="*/ 1421743 h 3532456"/>
              <a:gd name="connsiteX149" fmla="*/ 1948 w 3142852"/>
              <a:gd name="connsiteY149" fmla="*/ 1351966 h 3532456"/>
              <a:gd name="connsiteX150" fmla="*/ 649 w 3142852"/>
              <a:gd name="connsiteY150" fmla="*/ 1288352 h 3532456"/>
              <a:gd name="connsiteX151" fmla="*/ 0 w 3142852"/>
              <a:gd name="connsiteY151" fmla="*/ 1229800 h 3532456"/>
              <a:gd name="connsiteX152" fmla="*/ 216 w 3142852"/>
              <a:gd name="connsiteY152" fmla="*/ 1176091 h 3532456"/>
              <a:gd name="connsiteX153" fmla="*/ 1082 w 3142852"/>
              <a:gd name="connsiteY153" fmla="*/ 1127225 h 3532456"/>
              <a:gd name="connsiteX154" fmla="*/ 3246 w 3142852"/>
              <a:gd name="connsiteY154" fmla="*/ 1082762 h 3532456"/>
              <a:gd name="connsiteX155" fmla="*/ 6710 w 3142852"/>
              <a:gd name="connsiteY155" fmla="*/ 1042039 h 3532456"/>
              <a:gd name="connsiteX156" fmla="*/ 11905 w 3142852"/>
              <a:gd name="connsiteY156" fmla="*/ 1004840 h 3532456"/>
              <a:gd name="connsiteX157" fmla="*/ 18831 w 3142852"/>
              <a:gd name="connsiteY157" fmla="*/ 970722 h 3532456"/>
              <a:gd name="connsiteX158" fmla="*/ 27922 w 3142852"/>
              <a:gd name="connsiteY158" fmla="*/ 939245 h 3532456"/>
              <a:gd name="connsiteX159" fmla="*/ 39178 w 3142852"/>
              <a:gd name="connsiteY159" fmla="*/ 910189 h 3532456"/>
              <a:gd name="connsiteX160" fmla="*/ 52814 w 3142852"/>
              <a:gd name="connsiteY160" fmla="*/ 883114 h 3532456"/>
              <a:gd name="connsiteX161" fmla="*/ 69264 w 3142852"/>
              <a:gd name="connsiteY161" fmla="*/ 857580 h 3532456"/>
              <a:gd name="connsiteX162" fmla="*/ 88744 w 3142852"/>
              <a:gd name="connsiteY162" fmla="*/ 833147 h 3532456"/>
              <a:gd name="connsiteX163" fmla="*/ 111039 w 3142852"/>
              <a:gd name="connsiteY163" fmla="*/ 809595 h 3532456"/>
              <a:gd name="connsiteX164" fmla="*/ 137013 w 3142852"/>
              <a:gd name="connsiteY164" fmla="*/ 786702 h 3532456"/>
              <a:gd name="connsiteX165" fmla="*/ 166450 w 3142852"/>
              <a:gd name="connsiteY165" fmla="*/ 763370 h 3532456"/>
              <a:gd name="connsiteX166" fmla="*/ 199567 w 3142852"/>
              <a:gd name="connsiteY166" fmla="*/ 740037 h 3532456"/>
              <a:gd name="connsiteX167" fmla="*/ 237012 w 3142852"/>
              <a:gd name="connsiteY167" fmla="*/ 715825 h 3532456"/>
              <a:gd name="connsiteX168" fmla="*/ 278354 w 3142852"/>
              <a:gd name="connsiteY168" fmla="*/ 690511 h 3532456"/>
              <a:gd name="connsiteX169" fmla="*/ 324458 w 3142852"/>
              <a:gd name="connsiteY169" fmla="*/ 663876 h 3532456"/>
              <a:gd name="connsiteX170" fmla="*/ 375108 w 3142852"/>
              <a:gd name="connsiteY170" fmla="*/ 635262 h 3532456"/>
              <a:gd name="connsiteX171" fmla="*/ 430735 w 3142852"/>
              <a:gd name="connsiteY171" fmla="*/ 604225 h 3532456"/>
              <a:gd name="connsiteX172" fmla="*/ 491125 w 3142852"/>
              <a:gd name="connsiteY172" fmla="*/ 570547 h 3532456"/>
              <a:gd name="connsiteX173" fmla="*/ 557359 w 3142852"/>
              <a:gd name="connsiteY173" fmla="*/ 533787 h 3532456"/>
              <a:gd name="connsiteX174" fmla="*/ 628786 w 3142852"/>
              <a:gd name="connsiteY174" fmla="*/ 493945 h 3532456"/>
              <a:gd name="connsiteX175" fmla="*/ 706276 w 3142852"/>
              <a:gd name="connsiteY175" fmla="*/ 450142 h 3532456"/>
              <a:gd name="connsiteX176" fmla="*/ 789393 w 3142852"/>
              <a:gd name="connsiteY176" fmla="*/ 401935 h 3532456"/>
              <a:gd name="connsiteX177" fmla="*/ 872510 w 3142852"/>
              <a:gd name="connsiteY177" fmla="*/ 353510 h 3532456"/>
              <a:gd name="connsiteX178" fmla="*/ 948917 w 3142852"/>
              <a:gd name="connsiteY178" fmla="*/ 307725 h 3532456"/>
              <a:gd name="connsiteX179" fmla="*/ 1019046 w 3142852"/>
              <a:gd name="connsiteY179" fmla="*/ 265462 h 3532456"/>
              <a:gd name="connsiteX180" fmla="*/ 1083548 w 3142852"/>
              <a:gd name="connsiteY180" fmla="*/ 226062 h 3532456"/>
              <a:gd name="connsiteX181" fmla="*/ 1142856 w 3142852"/>
              <a:gd name="connsiteY181" fmla="*/ 190182 h 3532456"/>
              <a:gd name="connsiteX182" fmla="*/ 1197184 w 3142852"/>
              <a:gd name="connsiteY182" fmla="*/ 156945 h 3532456"/>
              <a:gd name="connsiteX183" fmla="*/ 1247184 w 3142852"/>
              <a:gd name="connsiteY183" fmla="*/ 127229 h 3532456"/>
              <a:gd name="connsiteX184" fmla="*/ 1293071 w 3142852"/>
              <a:gd name="connsiteY184" fmla="*/ 100374 h 3532456"/>
              <a:gd name="connsiteX185" fmla="*/ 1335496 w 3142852"/>
              <a:gd name="connsiteY185" fmla="*/ 77042 h 3532456"/>
              <a:gd name="connsiteX186" fmla="*/ 1374890 w 3142852"/>
              <a:gd name="connsiteY186" fmla="*/ 56570 h 3532456"/>
              <a:gd name="connsiteX187" fmla="*/ 1411687 w 3142852"/>
              <a:gd name="connsiteY187" fmla="*/ 39402 h 3532456"/>
              <a:gd name="connsiteX188" fmla="*/ 1446318 w 3142852"/>
              <a:gd name="connsiteY188" fmla="*/ 25093 h 3532456"/>
              <a:gd name="connsiteX189" fmla="*/ 1479003 w 3142852"/>
              <a:gd name="connsiteY189" fmla="*/ 14088 h 3532456"/>
              <a:gd name="connsiteX190" fmla="*/ 1510604 w 3142852"/>
              <a:gd name="connsiteY190" fmla="*/ 6384 h 3532456"/>
              <a:gd name="connsiteX191" fmla="*/ 1541339 w 3142852"/>
              <a:gd name="connsiteY191" fmla="*/ 1541 h 353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</a:cxnLst>
            <a:rect l="l" t="t" r="r" b="b"/>
            <a:pathLst>
              <a:path w="3142852" h="3532456">
                <a:moveTo>
                  <a:pt x="1571643" y="0"/>
                </a:moveTo>
                <a:lnTo>
                  <a:pt x="1601512" y="1541"/>
                </a:lnTo>
                <a:lnTo>
                  <a:pt x="1632249" y="6384"/>
                </a:lnTo>
                <a:lnTo>
                  <a:pt x="1663850" y="14088"/>
                </a:lnTo>
                <a:lnTo>
                  <a:pt x="1696534" y="25093"/>
                </a:lnTo>
                <a:lnTo>
                  <a:pt x="1731167" y="39402"/>
                </a:lnTo>
                <a:lnTo>
                  <a:pt x="1767962" y="56570"/>
                </a:lnTo>
                <a:lnTo>
                  <a:pt x="1807356" y="77042"/>
                </a:lnTo>
                <a:lnTo>
                  <a:pt x="1849781" y="100374"/>
                </a:lnTo>
                <a:lnTo>
                  <a:pt x="1895668" y="127229"/>
                </a:lnTo>
                <a:lnTo>
                  <a:pt x="1945668" y="156945"/>
                </a:lnTo>
                <a:lnTo>
                  <a:pt x="1999997" y="190182"/>
                </a:lnTo>
                <a:lnTo>
                  <a:pt x="2059304" y="226062"/>
                </a:lnTo>
                <a:lnTo>
                  <a:pt x="2123806" y="265462"/>
                </a:lnTo>
                <a:lnTo>
                  <a:pt x="2193936" y="307725"/>
                </a:lnTo>
                <a:lnTo>
                  <a:pt x="2270342" y="353510"/>
                </a:lnTo>
                <a:lnTo>
                  <a:pt x="2353459" y="401935"/>
                </a:lnTo>
                <a:lnTo>
                  <a:pt x="2436576" y="450142"/>
                </a:lnTo>
                <a:lnTo>
                  <a:pt x="2514065" y="493945"/>
                </a:lnTo>
                <a:lnTo>
                  <a:pt x="2585493" y="534007"/>
                </a:lnTo>
                <a:lnTo>
                  <a:pt x="2651727" y="570766"/>
                </a:lnTo>
                <a:lnTo>
                  <a:pt x="2712117" y="604225"/>
                </a:lnTo>
                <a:lnTo>
                  <a:pt x="2767744" y="635262"/>
                </a:lnTo>
                <a:lnTo>
                  <a:pt x="2818394" y="663876"/>
                </a:lnTo>
                <a:lnTo>
                  <a:pt x="2864281" y="690511"/>
                </a:lnTo>
                <a:lnTo>
                  <a:pt x="2905840" y="716044"/>
                </a:lnTo>
                <a:lnTo>
                  <a:pt x="2943286" y="740037"/>
                </a:lnTo>
                <a:lnTo>
                  <a:pt x="2976186" y="763370"/>
                </a:lnTo>
                <a:lnTo>
                  <a:pt x="3005840" y="786702"/>
                </a:lnTo>
                <a:lnTo>
                  <a:pt x="3031813" y="809595"/>
                </a:lnTo>
                <a:lnTo>
                  <a:pt x="3054108" y="833147"/>
                </a:lnTo>
                <a:lnTo>
                  <a:pt x="3073588" y="857580"/>
                </a:lnTo>
                <a:lnTo>
                  <a:pt x="3090038" y="883114"/>
                </a:lnTo>
                <a:lnTo>
                  <a:pt x="3103675" y="910189"/>
                </a:lnTo>
                <a:lnTo>
                  <a:pt x="3114930" y="939245"/>
                </a:lnTo>
                <a:lnTo>
                  <a:pt x="3124021" y="970722"/>
                </a:lnTo>
                <a:lnTo>
                  <a:pt x="3130731" y="1004840"/>
                </a:lnTo>
                <a:lnTo>
                  <a:pt x="3136142" y="1042039"/>
                </a:lnTo>
                <a:lnTo>
                  <a:pt x="3139605" y="1082762"/>
                </a:lnTo>
                <a:lnTo>
                  <a:pt x="3141770" y="1127225"/>
                </a:lnTo>
                <a:lnTo>
                  <a:pt x="3142636" y="1176091"/>
                </a:lnTo>
                <a:lnTo>
                  <a:pt x="3142852" y="1229800"/>
                </a:lnTo>
                <a:lnTo>
                  <a:pt x="3142203" y="1288352"/>
                </a:lnTo>
                <a:lnTo>
                  <a:pt x="3140904" y="1351966"/>
                </a:lnTo>
                <a:lnTo>
                  <a:pt x="3139605" y="1421743"/>
                </a:lnTo>
                <a:lnTo>
                  <a:pt x="3138090" y="1497684"/>
                </a:lnTo>
                <a:lnTo>
                  <a:pt x="3136791" y="1580009"/>
                </a:lnTo>
                <a:lnTo>
                  <a:pt x="3135709" y="1669596"/>
                </a:lnTo>
                <a:lnTo>
                  <a:pt x="3135277" y="1766229"/>
                </a:lnTo>
                <a:lnTo>
                  <a:pt x="3135709" y="1862860"/>
                </a:lnTo>
                <a:lnTo>
                  <a:pt x="3136791" y="1952449"/>
                </a:lnTo>
                <a:lnTo>
                  <a:pt x="3138090" y="2034773"/>
                </a:lnTo>
                <a:lnTo>
                  <a:pt x="3139605" y="2110713"/>
                </a:lnTo>
                <a:lnTo>
                  <a:pt x="3140904" y="2180490"/>
                </a:lnTo>
                <a:lnTo>
                  <a:pt x="3142203" y="2244105"/>
                </a:lnTo>
                <a:lnTo>
                  <a:pt x="3142852" y="2302656"/>
                </a:lnTo>
                <a:lnTo>
                  <a:pt x="3142636" y="2356365"/>
                </a:lnTo>
                <a:lnTo>
                  <a:pt x="3141770" y="2405231"/>
                </a:lnTo>
                <a:lnTo>
                  <a:pt x="3139605" y="2449695"/>
                </a:lnTo>
                <a:lnTo>
                  <a:pt x="3136142" y="2490417"/>
                </a:lnTo>
                <a:lnTo>
                  <a:pt x="3130948" y="2527617"/>
                </a:lnTo>
                <a:lnTo>
                  <a:pt x="3124021" y="2561736"/>
                </a:lnTo>
                <a:lnTo>
                  <a:pt x="3114930" y="2593213"/>
                </a:lnTo>
                <a:lnTo>
                  <a:pt x="3103675" y="2622267"/>
                </a:lnTo>
                <a:lnTo>
                  <a:pt x="3090038" y="2649342"/>
                </a:lnTo>
                <a:lnTo>
                  <a:pt x="3073588" y="2674876"/>
                </a:lnTo>
                <a:lnTo>
                  <a:pt x="3054108" y="2699309"/>
                </a:lnTo>
                <a:lnTo>
                  <a:pt x="3031813" y="2722862"/>
                </a:lnTo>
                <a:lnTo>
                  <a:pt x="3005840" y="2745754"/>
                </a:lnTo>
                <a:lnTo>
                  <a:pt x="2976402" y="2769086"/>
                </a:lnTo>
                <a:lnTo>
                  <a:pt x="2943286" y="2792419"/>
                </a:lnTo>
                <a:lnTo>
                  <a:pt x="2905840" y="2816632"/>
                </a:lnTo>
                <a:lnTo>
                  <a:pt x="2864498" y="2841945"/>
                </a:lnTo>
                <a:lnTo>
                  <a:pt x="2818394" y="2868580"/>
                </a:lnTo>
                <a:lnTo>
                  <a:pt x="2767744" y="2897196"/>
                </a:lnTo>
                <a:lnTo>
                  <a:pt x="2712117" y="2928232"/>
                </a:lnTo>
                <a:lnTo>
                  <a:pt x="2651727" y="2961910"/>
                </a:lnTo>
                <a:lnTo>
                  <a:pt x="2585493" y="2998669"/>
                </a:lnTo>
                <a:lnTo>
                  <a:pt x="2514065" y="3038511"/>
                </a:lnTo>
                <a:lnTo>
                  <a:pt x="2436576" y="3082314"/>
                </a:lnTo>
                <a:lnTo>
                  <a:pt x="2353459" y="3130521"/>
                </a:lnTo>
                <a:lnTo>
                  <a:pt x="2270342" y="3178947"/>
                </a:lnTo>
                <a:lnTo>
                  <a:pt x="2193936" y="3224731"/>
                </a:lnTo>
                <a:lnTo>
                  <a:pt x="2123806" y="3266994"/>
                </a:lnTo>
                <a:lnTo>
                  <a:pt x="2059304" y="3306395"/>
                </a:lnTo>
                <a:lnTo>
                  <a:pt x="1999997" y="3342274"/>
                </a:lnTo>
                <a:lnTo>
                  <a:pt x="1945668" y="3375513"/>
                </a:lnTo>
                <a:lnTo>
                  <a:pt x="1895668" y="3405228"/>
                </a:lnTo>
                <a:lnTo>
                  <a:pt x="1849781" y="3432083"/>
                </a:lnTo>
                <a:lnTo>
                  <a:pt x="1807356" y="3455415"/>
                </a:lnTo>
                <a:lnTo>
                  <a:pt x="1767962" y="3475886"/>
                </a:lnTo>
                <a:lnTo>
                  <a:pt x="1731167" y="3493055"/>
                </a:lnTo>
                <a:lnTo>
                  <a:pt x="1696534" y="3507363"/>
                </a:lnTo>
                <a:lnTo>
                  <a:pt x="1663850" y="3518369"/>
                </a:lnTo>
                <a:lnTo>
                  <a:pt x="1632249" y="3526073"/>
                </a:lnTo>
                <a:lnTo>
                  <a:pt x="1601512" y="3530916"/>
                </a:lnTo>
                <a:lnTo>
                  <a:pt x="1571643" y="3532456"/>
                </a:lnTo>
                <a:lnTo>
                  <a:pt x="1541339" y="3530916"/>
                </a:lnTo>
                <a:lnTo>
                  <a:pt x="1510604" y="3526073"/>
                </a:lnTo>
                <a:lnTo>
                  <a:pt x="1479003" y="3518369"/>
                </a:lnTo>
                <a:lnTo>
                  <a:pt x="1446318" y="3507363"/>
                </a:lnTo>
                <a:lnTo>
                  <a:pt x="1411687" y="3493055"/>
                </a:lnTo>
                <a:lnTo>
                  <a:pt x="1374890" y="3475886"/>
                </a:lnTo>
                <a:lnTo>
                  <a:pt x="1335496" y="3455415"/>
                </a:lnTo>
                <a:lnTo>
                  <a:pt x="1293071" y="3432083"/>
                </a:lnTo>
                <a:lnTo>
                  <a:pt x="1247184" y="3405228"/>
                </a:lnTo>
                <a:lnTo>
                  <a:pt x="1197184" y="3375513"/>
                </a:lnTo>
                <a:lnTo>
                  <a:pt x="1142856" y="3342274"/>
                </a:lnTo>
                <a:lnTo>
                  <a:pt x="1083548" y="3306395"/>
                </a:lnTo>
                <a:lnTo>
                  <a:pt x="1019046" y="3266994"/>
                </a:lnTo>
                <a:lnTo>
                  <a:pt x="948917" y="3224731"/>
                </a:lnTo>
                <a:lnTo>
                  <a:pt x="872510" y="3178947"/>
                </a:lnTo>
                <a:lnTo>
                  <a:pt x="789393" y="3130521"/>
                </a:lnTo>
                <a:lnTo>
                  <a:pt x="706276" y="3082314"/>
                </a:lnTo>
                <a:lnTo>
                  <a:pt x="628786" y="3038511"/>
                </a:lnTo>
                <a:lnTo>
                  <a:pt x="557359" y="2998450"/>
                </a:lnTo>
                <a:lnTo>
                  <a:pt x="491125" y="2961690"/>
                </a:lnTo>
                <a:lnTo>
                  <a:pt x="430735" y="2928232"/>
                </a:lnTo>
                <a:lnTo>
                  <a:pt x="375108" y="2897196"/>
                </a:lnTo>
                <a:lnTo>
                  <a:pt x="324458" y="2868580"/>
                </a:lnTo>
                <a:lnTo>
                  <a:pt x="278571" y="2841945"/>
                </a:lnTo>
                <a:lnTo>
                  <a:pt x="237012" y="2816412"/>
                </a:lnTo>
                <a:lnTo>
                  <a:pt x="199567" y="2792419"/>
                </a:lnTo>
                <a:lnTo>
                  <a:pt x="166667" y="2769086"/>
                </a:lnTo>
                <a:lnTo>
                  <a:pt x="137013" y="2745754"/>
                </a:lnTo>
                <a:lnTo>
                  <a:pt x="111039" y="2722862"/>
                </a:lnTo>
                <a:lnTo>
                  <a:pt x="88744" y="2699309"/>
                </a:lnTo>
                <a:lnTo>
                  <a:pt x="69264" y="2674876"/>
                </a:lnTo>
                <a:lnTo>
                  <a:pt x="52814" y="2649342"/>
                </a:lnTo>
                <a:lnTo>
                  <a:pt x="39178" y="2622267"/>
                </a:lnTo>
                <a:lnTo>
                  <a:pt x="27922" y="2593213"/>
                </a:lnTo>
                <a:lnTo>
                  <a:pt x="18831" y="2561736"/>
                </a:lnTo>
                <a:lnTo>
                  <a:pt x="12121" y="2527617"/>
                </a:lnTo>
                <a:lnTo>
                  <a:pt x="6710" y="2490417"/>
                </a:lnTo>
                <a:lnTo>
                  <a:pt x="3246" y="2449695"/>
                </a:lnTo>
                <a:lnTo>
                  <a:pt x="1082" y="2405231"/>
                </a:lnTo>
                <a:lnTo>
                  <a:pt x="216" y="2356365"/>
                </a:lnTo>
                <a:lnTo>
                  <a:pt x="0" y="2302656"/>
                </a:lnTo>
                <a:lnTo>
                  <a:pt x="649" y="2244105"/>
                </a:lnTo>
                <a:lnTo>
                  <a:pt x="1948" y="2180490"/>
                </a:lnTo>
                <a:lnTo>
                  <a:pt x="3246" y="2110713"/>
                </a:lnTo>
                <a:lnTo>
                  <a:pt x="4762" y="2034773"/>
                </a:lnTo>
                <a:lnTo>
                  <a:pt x="6061" y="1952449"/>
                </a:lnTo>
                <a:lnTo>
                  <a:pt x="7143" y="1862860"/>
                </a:lnTo>
                <a:lnTo>
                  <a:pt x="7576" y="1766229"/>
                </a:lnTo>
                <a:lnTo>
                  <a:pt x="7143" y="1669596"/>
                </a:lnTo>
                <a:lnTo>
                  <a:pt x="6061" y="1580009"/>
                </a:lnTo>
                <a:lnTo>
                  <a:pt x="4762" y="1497684"/>
                </a:lnTo>
                <a:lnTo>
                  <a:pt x="3246" y="1421743"/>
                </a:lnTo>
                <a:lnTo>
                  <a:pt x="1948" y="1351966"/>
                </a:lnTo>
                <a:lnTo>
                  <a:pt x="649" y="1288352"/>
                </a:lnTo>
                <a:lnTo>
                  <a:pt x="0" y="1229800"/>
                </a:lnTo>
                <a:lnTo>
                  <a:pt x="216" y="1176091"/>
                </a:lnTo>
                <a:lnTo>
                  <a:pt x="1082" y="1127225"/>
                </a:lnTo>
                <a:lnTo>
                  <a:pt x="3246" y="1082762"/>
                </a:lnTo>
                <a:lnTo>
                  <a:pt x="6710" y="1042039"/>
                </a:lnTo>
                <a:lnTo>
                  <a:pt x="11905" y="1004840"/>
                </a:lnTo>
                <a:lnTo>
                  <a:pt x="18831" y="970722"/>
                </a:lnTo>
                <a:lnTo>
                  <a:pt x="27922" y="939245"/>
                </a:lnTo>
                <a:lnTo>
                  <a:pt x="39178" y="910189"/>
                </a:lnTo>
                <a:lnTo>
                  <a:pt x="52814" y="883114"/>
                </a:lnTo>
                <a:lnTo>
                  <a:pt x="69264" y="857580"/>
                </a:lnTo>
                <a:lnTo>
                  <a:pt x="88744" y="833147"/>
                </a:lnTo>
                <a:lnTo>
                  <a:pt x="111039" y="809595"/>
                </a:lnTo>
                <a:lnTo>
                  <a:pt x="137013" y="786702"/>
                </a:lnTo>
                <a:lnTo>
                  <a:pt x="166450" y="763370"/>
                </a:lnTo>
                <a:lnTo>
                  <a:pt x="199567" y="740037"/>
                </a:lnTo>
                <a:lnTo>
                  <a:pt x="237012" y="715825"/>
                </a:lnTo>
                <a:lnTo>
                  <a:pt x="278354" y="690511"/>
                </a:lnTo>
                <a:lnTo>
                  <a:pt x="324458" y="663876"/>
                </a:lnTo>
                <a:lnTo>
                  <a:pt x="375108" y="635262"/>
                </a:lnTo>
                <a:lnTo>
                  <a:pt x="430735" y="604225"/>
                </a:lnTo>
                <a:lnTo>
                  <a:pt x="491125" y="570547"/>
                </a:lnTo>
                <a:lnTo>
                  <a:pt x="557359" y="533787"/>
                </a:lnTo>
                <a:lnTo>
                  <a:pt x="628786" y="493945"/>
                </a:lnTo>
                <a:lnTo>
                  <a:pt x="706276" y="450142"/>
                </a:lnTo>
                <a:lnTo>
                  <a:pt x="789393" y="401935"/>
                </a:lnTo>
                <a:lnTo>
                  <a:pt x="872510" y="353510"/>
                </a:lnTo>
                <a:lnTo>
                  <a:pt x="948917" y="307725"/>
                </a:lnTo>
                <a:lnTo>
                  <a:pt x="1019046" y="265462"/>
                </a:lnTo>
                <a:lnTo>
                  <a:pt x="1083548" y="226062"/>
                </a:lnTo>
                <a:lnTo>
                  <a:pt x="1142856" y="190182"/>
                </a:lnTo>
                <a:lnTo>
                  <a:pt x="1197184" y="156945"/>
                </a:lnTo>
                <a:lnTo>
                  <a:pt x="1247184" y="127229"/>
                </a:lnTo>
                <a:lnTo>
                  <a:pt x="1293071" y="100374"/>
                </a:lnTo>
                <a:lnTo>
                  <a:pt x="1335496" y="77042"/>
                </a:lnTo>
                <a:lnTo>
                  <a:pt x="1374890" y="56570"/>
                </a:lnTo>
                <a:lnTo>
                  <a:pt x="1411687" y="39402"/>
                </a:lnTo>
                <a:lnTo>
                  <a:pt x="1446318" y="25093"/>
                </a:lnTo>
                <a:lnTo>
                  <a:pt x="1479003" y="14088"/>
                </a:lnTo>
                <a:lnTo>
                  <a:pt x="1510604" y="6384"/>
                </a:lnTo>
                <a:lnTo>
                  <a:pt x="1541339" y="1541"/>
                </a:lnTo>
                <a:close/>
              </a:path>
            </a:pathLst>
          </a:custGeom>
        </p:spPr>
      </p:pic>
      <p:pic>
        <p:nvPicPr>
          <p:cNvPr id="57" name="图片占位符 9">
            <a:extLst>
              <a:ext uri="{FF2B5EF4-FFF2-40B4-BE49-F238E27FC236}">
                <a16:creationId xmlns:a16="http://schemas.microsoft.com/office/drawing/2014/main" xmlns="" id="{B42FF650-859C-42AB-B21E-617499B56C3D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16888" y="2235200"/>
            <a:ext cx="1966912" cy="1966912"/>
          </a:xfrm>
          <a:custGeom>
            <a:avLst/>
            <a:gdLst>
              <a:gd name="connsiteX0" fmla="*/ 1571643 w 3142852"/>
              <a:gd name="connsiteY0" fmla="*/ 0 h 3532456"/>
              <a:gd name="connsiteX1" fmla="*/ 1601512 w 3142852"/>
              <a:gd name="connsiteY1" fmla="*/ 1541 h 3532456"/>
              <a:gd name="connsiteX2" fmla="*/ 1632249 w 3142852"/>
              <a:gd name="connsiteY2" fmla="*/ 6384 h 3532456"/>
              <a:gd name="connsiteX3" fmla="*/ 1663850 w 3142852"/>
              <a:gd name="connsiteY3" fmla="*/ 14088 h 3532456"/>
              <a:gd name="connsiteX4" fmla="*/ 1696534 w 3142852"/>
              <a:gd name="connsiteY4" fmla="*/ 25093 h 3532456"/>
              <a:gd name="connsiteX5" fmla="*/ 1731167 w 3142852"/>
              <a:gd name="connsiteY5" fmla="*/ 39402 h 3532456"/>
              <a:gd name="connsiteX6" fmla="*/ 1767962 w 3142852"/>
              <a:gd name="connsiteY6" fmla="*/ 56570 h 3532456"/>
              <a:gd name="connsiteX7" fmla="*/ 1807356 w 3142852"/>
              <a:gd name="connsiteY7" fmla="*/ 77042 h 3532456"/>
              <a:gd name="connsiteX8" fmla="*/ 1849781 w 3142852"/>
              <a:gd name="connsiteY8" fmla="*/ 100374 h 3532456"/>
              <a:gd name="connsiteX9" fmla="*/ 1895668 w 3142852"/>
              <a:gd name="connsiteY9" fmla="*/ 127229 h 3532456"/>
              <a:gd name="connsiteX10" fmla="*/ 1945668 w 3142852"/>
              <a:gd name="connsiteY10" fmla="*/ 156945 h 3532456"/>
              <a:gd name="connsiteX11" fmla="*/ 1999997 w 3142852"/>
              <a:gd name="connsiteY11" fmla="*/ 190182 h 3532456"/>
              <a:gd name="connsiteX12" fmla="*/ 2059304 w 3142852"/>
              <a:gd name="connsiteY12" fmla="*/ 226062 h 3532456"/>
              <a:gd name="connsiteX13" fmla="*/ 2123806 w 3142852"/>
              <a:gd name="connsiteY13" fmla="*/ 265462 h 3532456"/>
              <a:gd name="connsiteX14" fmla="*/ 2193936 w 3142852"/>
              <a:gd name="connsiteY14" fmla="*/ 307725 h 3532456"/>
              <a:gd name="connsiteX15" fmla="*/ 2270342 w 3142852"/>
              <a:gd name="connsiteY15" fmla="*/ 353510 h 3532456"/>
              <a:gd name="connsiteX16" fmla="*/ 2353459 w 3142852"/>
              <a:gd name="connsiteY16" fmla="*/ 401935 h 3532456"/>
              <a:gd name="connsiteX17" fmla="*/ 2436576 w 3142852"/>
              <a:gd name="connsiteY17" fmla="*/ 450142 h 3532456"/>
              <a:gd name="connsiteX18" fmla="*/ 2514065 w 3142852"/>
              <a:gd name="connsiteY18" fmla="*/ 493945 h 3532456"/>
              <a:gd name="connsiteX19" fmla="*/ 2585493 w 3142852"/>
              <a:gd name="connsiteY19" fmla="*/ 534007 h 3532456"/>
              <a:gd name="connsiteX20" fmla="*/ 2651727 w 3142852"/>
              <a:gd name="connsiteY20" fmla="*/ 570766 h 3532456"/>
              <a:gd name="connsiteX21" fmla="*/ 2712117 w 3142852"/>
              <a:gd name="connsiteY21" fmla="*/ 604225 h 3532456"/>
              <a:gd name="connsiteX22" fmla="*/ 2767744 w 3142852"/>
              <a:gd name="connsiteY22" fmla="*/ 635262 h 3532456"/>
              <a:gd name="connsiteX23" fmla="*/ 2818394 w 3142852"/>
              <a:gd name="connsiteY23" fmla="*/ 663876 h 3532456"/>
              <a:gd name="connsiteX24" fmla="*/ 2864281 w 3142852"/>
              <a:gd name="connsiteY24" fmla="*/ 690511 h 3532456"/>
              <a:gd name="connsiteX25" fmla="*/ 2905840 w 3142852"/>
              <a:gd name="connsiteY25" fmla="*/ 716044 h 3532456"/>
              <a:gd name="connsiteX26" fmla="*/ 2943286 w 3142852"/>
              <a:gd name="connsiteY26" fmla="*/ 740037 h 3532456"/>
              <a:gd name="connsiteX27" fmla="*/ 2976186 w 3142852"/>
              <a:gd name="connsiteY27" fmla="*/ 763370 h 3532456"/>
              <a:gd name="connsiteX28" fmla="*/ 3005840 w 3142852"/>
              <a:gd name="connsiteY28" fmla="*/ 786702 h 3532456"/>
              <a:gd name="connsiteX29" fmla="*/ 3031813 w 3142852"/>
              <a:gd name="connsiteY29" fmla="*/ 809595 h 3532456"/>
              <a:gd name="connsiteX30" fmla="*/ 3054108 w 3142852"/>
              <a:gd name="connsiteY30" fmla="*/ 833147 h 3532456"/>
              <a:gd name="connsiteX31" fmla="*/ 3073588 w 3142852"/>
              <a:gd name="connsiteY31" fmla="*/ 857580 h 3532456"/>
              <a:gd name="connsiteX32" fmla="*/ 3090038 w 3142852"/>
              <a:gd name="connsiteY32" fmla="*/ 883114 h 3532456"/>
              <a:gd name="connsiteX33" fmla="*/ 3103675 w 3142852"/>
              <a:gd name="connsiteY33" fmla="*/ 910189 h 3532456"/>
              <a:gd name="connsiteX34" fmla="*/ 3114930 w 3142852"/>
              <a:gd name="connsiteY34" fmla="*/ 939245 h 3532456"/>
              <a:gd name="connsiteX35" fmla="*/ 3124021 w 3142852"/>
              <a:gd name="connsiteY35" fmla="*/ 970722 h 3532456"/>
              <a:gd name="connsiteX36" fmla="*/ 3130731 w 3142852"/>
              <a:gd name="connsiteY36" fmla="*/ 1004840 h 3532456"/>
              <a:gd name="connsiteX37" fmla="*/ 3136142 w 3142852"/>
              <a:gd name="connsiteY37" fmla="*/ 1042039 h 3532456"/>
              <a:gd name="connsiteX38" fmla="*/ 3139605 w 3142852"/>
              <a:gd name="connsiteY38" fmla="*/ 1082762 h 3532456"/>
              <a:gd name="connsiteX39" fmla="*/ 3141770 w 3142852"/>
              <a:gd name="connsiteY39" fmla="*/ 1127225 h 3532456"/>
              <a:gd name="connsiteX40" fmla="*/ 3142636 w 3142852"/>
              <a:gd name="connsiteY40" fmla="*/ 1176091 h 3532456"/>
              <a:gd name="connsiteX41" fmla="*/ 3142852 w 3142852"/>
              <a:gd name="connsiteY41" fmla="*/ 1229800 h 3532456"/>
              <a:gd name="connsiteX42" fmla="*/ 3142203 w 3142852"/>
              <a:gd name="connsiteY42" fmla="*/ 1288352 h 3532456"/>
              <a:gd name="connsiteX43" fmla="*/ 3140904 w 3142852"/>
              <a:gd name="connsiteY43" fmla="*/ 1351966 h 3532456"/>
              <a:gd name="connsiteX44" fmla="*/ 3139605 w 3142852"/>
              <a:gd name="connsiteY44" fmla="*/ 1421743 h 3532456"/>
              <a:gd name="connsiteX45" fmla="*/ 3138090 w 3142852"/>
              <a:gd name="connsiteY45" fmla="*/ 1497684 h 3532456"/>
              <a:gd name="connsiteX46" fmla="*/ 3136791 w 3142852"/>
              <a:gd name="connsiteY46" fmla="*/ 1580009 h 3532456"/>
              <a:gd name="connsiteX47" fmla="*/ 3135709 w 3142852"/>
              <a:gd name="connsiteY47" fmla="*/ 1669596 h 3532456"/>
              <a:gd name="connsiteX48" fmla="*/ 3135277 w 3142852"/>
              <a:gd name="connsiteY48" fmla="*/ 1766229 h 3532456"/>
              <a:gd name="connsiteX49" fmla="*/ 3135709 w 3142852"/>
              <a:gd name="connsiteY49" fmla="*/ 1862860 h 3532456"/>
              <a:gd name="connsiteX50" fmla="*/ 3136791 w 3142852"/>
              <a:gd name="connsiteY50" fmla="*/ 1952449 h 3532456"/>
              <a:gd name="connsiteX51" fmla="*/ 3138090 w 3142852"/>
              <a:gd name="connsiteY51" fmla="*/ 2034773 h 3532456"/>
              <a:gd name="connsiteX52" fmla="*/ 3139605 w 3142852"/>
              <a:gd name="connsiteY52" fmla="*/ 2110713 h 3532456"/>
              <a:gd name="connsiteX53" fmla="*/ 3140904 w 3142852"/>
              <a:gd name="connsiteY53" fmla="*/ 2180490 h 3532456"/>
              <a:gd name="connsiteX54" fmla="*/ 3142203 w 3142852"/>
              <a:gd name="connsiteY54" fmla="*/ 2244105 h 3532456"/>
              <a:gd name="connsiteX55" fmla="*/ 3142852 w 3142852"/>
              <a:gd name="connsiteY55" fmla="*/ 2302656 h 3532456"/>
              <a:gd name="connsiteX56" fmla="*/ 3142636 w 3142852"/>
              <a:gd name="connsiteY56" fmla="*/ 2356365 h 3532456"/>
              <a:gd name="connsiteX57" fmla="*/ 3141770 w 3142852"/>
              <a:gd name="connsiteY57" fmla="*/ 2405231 h 3532456"/>
              <a:gd name="connsiteX58" fmla="*/ 3139605 w 3142852"/>
              <a:gd name="connsiteY58" fmla="*/ 2449695 h 3532456"/>
              <a:gd name="connsiteX59" fmla="*/ 3136142 w 3142852"/>
              <a:gd name="connsiteY59" fmla="*/ 2490417 h 3532456"/>
              <a:gd name="connsiteX60" fmla="*/ 3130948 w 3142852"/>
              <a:gd name="connsiteY60" fmla="*/ 2527617 h 3532456"/>
              <a:gd name="connsiteX61" fmla="*/ 3124021 w 3142852"/>
              <a:gd name="connsiteY61" fmla="*/ 2561736 h 3532456"/>
              <a:gd name="connsiteX62" fmla="*/ 3114930 w 3142852"/>
              <a:gd name="connsiteY62" fmla="*/ 2593213 h 3532456"/>
              <a:gd name="connsiteX63" fmla="*/ 3103675 w 3142852"/>
              <a:gd name="connsiteY63" fmla="*/ 2622267 h 3532456"/>
              <a:gd name="connsiteX64" fmla="*/ 3090038 w 3142852"/>
              <a:gd name="connsiteY64" fmla="*/ 2649342 h 3532456"/>
              <a:gd name="connsiteX65" fmla="*/ 3073588 w 3142852"/>
              <a:gd name="connsiteY65" fmla="*/ 2674876 h 3532456"/>
              <a:gd name="connsiteX66" fmla="*/ 3054108 w 3142852"/>
              <a:gd name="connsiteY66" fmla="*/ 2699309 h 3532456"/>
              <a:gd name="connsiteX67" fmla="*/ 3031813 w 3142852"/>
              <a:gd name="connsiteY67" fmla="*/ 2722862 h 3532456"/>
              <a:gd name="connsiteX68" fmla="*/ 3005840 w 3142852"/>
              <a:gd name="connsiteY68" fmla="*/ 2745754 h 3532456"/>
              <a:gd name="connsiteX69" fmla="*/ 2976402 w 3142852"/>
              <a:gd name="connsiteY69" fmla="*/ 2769086 h 3532456"/>
              <a:gd name="connsiteX70" fmla="*/ 2943286 w 3142852"/>
              <a:gd name="connsiteY70" fmla="*/ 2792419 h 3532456"/>
              <a:gd name="connsiteX71" fmla="*/ 2905840 w 3142852"/>
              <a:gd name="connsiteY71" fmla="*/ 2816632 h 3532456"/>
              <a:gd name="connsiteX72" fmla="*/ 2864498 w 3142852"/>
              <a:gd name="connsiteY72" fmla="*/ 2841945 h 3532456"/>
              <a:gd name="connsiteX73" fmla="*/ 2818394 w 3142852"/>
              <a:gd name="connsiteY73" fmla="*/ 2868580 h 3532456"/>
              <a:gd name="connsiteX74" fmla="*/ 2767744 w 3142852"/>
              <a:gd name="connsiteY74" fmla="*/ 2897196 h 3532456"/>
              <a:gd name="connsiteX75" fmla="*/ 2712117 w 3142852"/>
              <a:gd name="connsiteY75" fmla="*/ 2928232 h 3532456"/>
              <a:gd name="connsiteX76" fmla="*/ 2651727 w 3142852"/>
              <a:gd name="connsiteY76" fmla="*/ 2961910 h 3532456"/>
              <a:gd name="connsiteX77" fmla="*/ 2585493 w 3142852"/>
              <a:gd name="connsiteY77" fmla="*/ 2998669 h 3532456"/>
              <a:gd name="connsiteX78" fmla="*/ 2514065 w 3142852"/>
              <a:gd name="connsiteY78" fmla="*/ 3038511 h 3532456"/>
              <a:gd name="connsiteX79" fmla="*/ 2436576 w 3142852"/>
              <a:gd name="connsiteY79" fmla="*/ 3082314 h 3532456"/>
              <a:gd name="connsiteX80" fmla="*/ 2353459 w 3142852"/>
              <a:gd name="connsiteY80" fmla="*/ 3130521 h 3532456"/>
              <a:gd name="connsiteX81" fmla="*/ 2270342 w 3142852"/>
              <a:gd name="connsiteY81" fmla="*/ 3178947 h 3532456"/>
              <a:gd name="connsiteX82" fmla="*/ 2193936 w 3142852"/>
              <a:gd name="connsiteY82" fmla="*/ 3224731 h 3532456"/>
              <a:gd name="connsiteX83" fmla="*/ 2123806 w 3142852"/>
              <a:gd name="connsiteY83" fmla="*/ 3266994 h 3532456"/>
              <a:gd name="connsiteX84" fmla="*/ 2059304 w 3142852"/>
              <a:gd name="connsiteY84" fmla="*/ 3306395 h 3532456"/>
              <a:gd name="connsiteX85" fmla="*/ 1999997 w 3142852"/>
              <a:gd name="connsiteY85" fmla="*/ 3342274 h 3532456"/>
              <a:gd name="connsiteX86" fmla="*/ 1945668 w 3142852"/>
              <a:gd name="connsiteY86" fmla="*/ 3375513 h 3532456"/>
              <a:gd name="connsiteX87" fmla="*/ 1895668 w 3142852"/>
              <a:gd name="connsiteY87" fmla="*/ 3405228 h 3532456"/>
              <a:gd name="connsiteX88" fmla="*/ 1849781 w 3142852"/>
              <a:gd name="connsiteY88" fmla="*/ 3432083 h 3532456"/>
              <a:gd name="connsiteX89" fmla="*/ 1807356 w 3142852"/>
              <a:gd name="connsiteY89" fmla="*/ 3455415 h 3532456"/>
              <a:gd name="connsiteX90" fmla="*/ 1767962 w 3142852"/>
              <a:gd name="connsiteY90" fmla="*/ 3475886 h 3532456"/>
              <a:gd name="connsiteX91" fmla="*/ 1731167 w 3142852"/>
              <a:gd name="connsiteY91" fmla="*/ 3493055 h 3532456"/>
              <a:gd name="connsiteX92" fmla="*/ 1696534 w 3142852"/>
              <a:gd name="connsiteY92" fmla="*/ 3507363 h 3532456"/>
              <a:gd name="connsiteX93" fmla="*/ 1663850 w 3142852"/>
              <a:gd name="connsiteY93" fmla="*/ 3518369 h 3532456"/>
              <a:gd name="connsiteX94" fmla="*/ 1632249 w 3142852"/>
              <a:gd name="connsiteY94" fmla="*/ 3526073 h 3532456"/>
              <a:gd name="connsiteX95" fmla="*/ 1601512 w 3142852"/>
              <a:gd name="connsiteY95" fmla="*/ 3530916 h 3532456"/>
              <a:gd name="connsiteX96" fmla="*/ 1571643 w 3142852"/>
              <a:gd name="connsiteY96" fmla="*/ 3532456 h 3532456"/>
              <a:gd name="connsiteX97" fmla="*/ 1541339 w 3142852"/>
              <a:gd name="connsiteY97" fmla="*/ 3530916 h 3532456"/>
              <a:gd name="connsiteX98" fmla="*/ 1510604 w 3142852"/>
              <a:gd name="connsiteY98" fmla="*/ 3526073 h 3532456"/>
              <a:gd name="connsiteX99" fmla="*/ 1479003 w 3142852"/>
              <a:gd name="connsiteY99" fmla="*/ 3518369 h 3532456"/>
              <a:gd name="connsiteX100" fmla="*/ 1446318 w 3142852"/>
              <a:gd name="connsiteY100" fmla="*/ 3507363 h 3532456"/>
              <a:gd name="connsiteX101" fmla="*/ 1411687 w 3142852"/>
              <a:gd name="connsiteY101" fmla="*/ 3493055 h 3532456"/>
              <a:gd name="connsiteX102" fmla="*/ 1374890 w 3142852"/>
              <a:gd name="connsiteY102" fmla="*/ 3475886 h 3532456"/>
              <a:gd name="connsiteX103" fmla="*/ 1335496 w 3142852"/>
              <a:gd name="connsiteY103" fmla="*/ 3455415 h 3532456"/>
              <a:gd name="connsiteX104" fmla="*/ 1293071 w 3142852"/>
              <a:gd name="connsiteY104" fmla="*/ 3432083 h 3532456"/>
              <a:gd name="connsiteX105" fmla="*/ 1247184 w 3142852"/>
              <a:gd name="connsiteY105" fmla="*/ 3405228 h 3532456"/>
              <a:gd name="connsiteX106" fmla="*/ 1197184 w 3142852"/>
              <a:gd name="connsiteY106" fmla="*/ 3375513 h 3532456"/>
              <a:gd name="connsiteX107" fmla="*/ 1142856 w 3142852"/>
              <a:gd name="connsiteY107" fmla="*/ 3342274 h 3532456"/>
              <a:gd name="connsiteX108" fmla="*/ 1083548 w 3142852"/>
              <a:gd name="connsiteY108" fmla="*/ 3306395 h 3532456"/>
              <a:gd name="connsiteX109" fmla="*/ 1019046 w 3142852"/>
              <a:gd name="connsiteY109" fmla="*/ 3266994 h 3532456"/>
              <a:gd name="connsiteX110" fmla="*/ 948917 w 3142852"/>
              <a:gd name="connsiteY110" fmla="*/ 3224731 h 3532456"/>
              <a:gd name="connsiteX111" fmla="*/ 872510 w 3142852"/>
              <a:gd name="connsiteY111" fmla="*/ 3178947 h 3532456"/>
              <a:gd name="connsiteX112" fmla="*/ 789393 w 3142852"/>
              <a:gd name="connsiteY112" fmla="*/ 3130521 h 3532456"/>
              <a:gd name="connsiteX113" fmla="*/ 706276 w 3142852"/>
              <a:gd name="connsiteY113" fmla="*/ 3082314 h 3532456"/>
              <a:gd name="connsiteX114" fmla="*/ 628786 w 3142852"/>
              <a:gd name="connsiteY114" fmla="*/ 3038511 h 3532456"/>
              <a:gd name="connsiteX115" fmla="*/ 557359 w 3142852"/>
              <a:gd name="connsiteY115" fmla="*/ 2998450 h 3532456"/>
              <a:gd name="connsiteX116" fmla="*/ 491125 w 3142852"/>
              <a:gd name="connsiteY116" fmla="*/ 2961690 h 3532456"/>
              <a:gd name="connsiteX117" fmla="*/ 430735 w 3142852"/>
              <a:gd name="connsiteY117" fmla="*/ 2928232 h 3532456"/>
              <a:gd name="connsiteX118" fmla="*/ 375108 w 3142852"/>
              <a:gd name="connsiteY118" fmla="*/ 2897196 h 3532456"/>
              <a:gd name="connsiteX119" fmla="*/ 324458 w 3142852"/>
              <a:gd name="connsiteY119" fmla="*/ 2868580 h 3532456"/>
              <a:gd name="connsiteX120" fmla="*/ 278571 w 3142852"/>
              <a:gd name="connsiteY120" fmla="*/ 2841945 h 3532456"/>
              <a:gd name="connsiteX121" fmla="*/ 237012 w 3142852"/>
              <a:gd name="connsiteY121" fmla="*/ 2816412 h 3532456"/>
              <a:gd name="connsiteX122" fmla="*/ 199567 w 3142852"/>
              <a:gd name="connsiteY122" fmla="*/ 2792419 h 3532456"/>
              <a:gd name="connsiteX123" fmla="*/ 166667 w 3142852"/>
              <a:gd name="connsiteY123" fmla="*/ 2769086 h 3532456"/>
              <a:gd name="connsiteX124" fmla="*/ 137013 w 3142852"/>
              <a:gd name="connsiteY124" fmla="*/ 2745754 h 3532456"/>
              <a:gd name="connsiteX125" fmla="*/ 111039 w 3142852"/>
              <a:gd name="connsiteY125" fmla="*/ 2722862 h 3532456"/>
              <a:gd name="connsiteX126" fmla="*/ 88744 w 3142852"/>
              <a:gd name="connsiteY126" fmla="*/ 2699309 h 3532456"/>
              <a:gd name="connsiteX127" fmla="*/ 69264 w 3142852"/>
              <a:gd name="connsiteY127" fmla="*/ 2674876 h 3532456"/>
              <a:gd name="connsiteX128" fmla="*/ 52814 w 3142852"/>
              <a:gd name="connsiteY128" fmla="*/ 2649342 h 3532456"/>
              <a:gd name="connsiteX129" fmla="*/ 39178 w 3142852"/>
              <a:gd name="connsiteY129" fmla="*/ 2622267 h 3532456"/>
              <a:gd name="connsiteX130" fmla="*/ 27922 w 3142852"/>
              <a:gd name="connsiteY130" fmla="*/ 2593213 h 3532456"/>
              <a:gd name="connsiteX131" fmla="*/ 18831 w 3142852"/>
              <a:gd name="connsiteY131" fmla="*/ 2561736 h 3532456"/>
              <a:gd name="connsiteX132" fmla="*/ 12121 w 3142852"/>
              <a:gd name="connsiteY132" fmla="*/ 2527617 h 3532456"/>
              <a:gd name="connsiteX133" fmla="*/ 6710 w 3142852"/>
              <a:gd name="connsiteY133" fmla="*/ 2490417 h 3532456"/>
              <a:gd name="connsiteX134" fmla="*/ 3246 w 3142852"/>
              <a:gd name="connsiteY134" fmla="*/ 2449695 h 3532456"/>
              <a:gd name="connsiteX135" fmla="*/ 1082 w 3142852"/>
              <a:gd name="connsiteY135" fmla="*/ 2405231 h 3532456"/>
              <a:gd name="connsiteX136" fmla="*/ 216 w 3142852"/>
              <a:gd name="connsiteY136" fmla="*/ 2356365 h 3532456"/>
              <a:gd name="connsiteX137" fmla="*/ 0 w 3142852"/>
              <a:gd name="connsiteY137" fmla="*/ 2302656 h 3532456"/>
              <a:gd name="connsiteX138" fmla="*/ 649 w 3142852"/>
              <a:gd name="connsiteY138" fmla="*/ 2244105 h 3532456"/>
              <a:gd name="connsiteX139" fmla="*/ 1948 w 3142852"/>
              <a:gd name="connsiteY139" fmla="*/ 2180490 h 3532456"/>
              <a:gd name="connsiteX140" fmla="*/ 3246 w 3142852"/>
              <a:gd name="connsiteY140" fmla="*/ 2110713 h 3532456"/>
              <a:gd name="connsiteX141" fmla="*/ 4762 w 3142852"/>
              <a:gd name="connsiteY141" fmla="*/ 2034773 h 3532456"/>
              <a:gd name="connsiteX142" fmla="*/ 6061 w 3142852"/>
              <a:gd name="connsiteY142" fmla="*/ 1952449 h 3532456"/>
              <a:gd name="connsiteX143" fmla="*/ 7143 w 3142852"/>
              <a:gd name="connsiteY143" fmla="*/ 1862860 h 3532456"/>
              <a:gd name="connsiteX144" fmla="*/ 7576 w 3142852"/>
              <a:gd name="connsiteY144" fmla="*/ 1766229 h 3532456"/>
              <a:gd name="connsiteX145" fmla="*/ 7143 w 3142852"/>
              <a:gd name="connsiteY145" fmla="*/ 1669596 h 3532456"/>
              <a:gd name="connsiteX146" fmla="*/ 6061 w 3142852"/>
              <a:gd name="connsiteY146" fmla="*/ 1580009 h 3532456"/>
              <a:gd name="connsiteX147" fmla="*/ 4762 w 3142852"/>
              <a:gd name="connsiteY147" fmla="*/ 1497684 h 3532456"/>
              <a:gd name="connsiteX148" fmla="*/ 3246 w 3142852"/>
              <a:gd name="connsiteY148" fmla="*/ 1421743 h 3532456"/>
              <a:gd name="connsiteX149" fmla="*/ 1948 w 3142852"/>
              <a:gd name="connsiteY149" fmla="*/ 1351966 h 3532456"/>
              <a:gd name="connsiteX150" fmla="*/ 649 w 3142852"/>
              <a:gd name="connsiteY150" fmla="*/ 1288352 h 3532456"/>
              <a:gd name="connsiteX151" fmla="*/ 0 w 3142852"/>
              <a:gd name="connsiteY151" fmla="*/ 1229800 h 3532456"/>
              <a:gd name="connsiteX152" fmla="*/ 216 w 3142852"/>
              <a:gd name="connsiteY152" fmla="*/ 1176091 h 3532456"/>
              <a:gd name="connsiteX153" fmla="*/ 1082 w 3142852"/>
              <a:gd name="connsiteY153" fmla="*/ 1127225 h 3532456"/>
              <a:gd name="connsiteX154" fmla="*/ 3246 w 3142852"/>
              <a:gd name="connsiteY154" fmla="*/ 1082762 h 3532456"/>
              <a:gd name="connsiteX155" fmla="*/ 6710 w 3142852"/>
              <a:gd name="connsiteY155" fmla="*/ 1042039 h 3532456"/>
              <a:gd name="connsiteX156" fmla="*/ 11905 w 3142852"/>
              <a:gd name="connsiteY156" fmla="*/ 1004840 h 3532456"/>
              <a:gd name="connsiteX157" fmla="*/ 18831 w 3142852"/>
              <a:gd name="connsiteY157" fmla="*/ 970722 h 3532456"/>
              <a:gd name="connsiteX158" fmla="*/ 27922 w 3142852"/>
              <a:gd name="connsiteY158" fmla="*/ 939245 h 3532456"/>
              <a:gd name="connsiteX159" fmla="*/ 39178 w 3142852"/>
              <a:gd name="connsiteY159" fmla="*/ 910189 h 3532456"/>
              <a:gd name="connsiteX160" fmla="*/ 52814 w 3142852"/>
              <a:gd name="connsiteY160" fmla="*/ 883114 h 3532456"/>
              <a:gd name="connsiteX161" fmla="*/ 69264 w 3142852"/>
              <a:gd name="connsiteY161" fmla="*/ 857580 h 3532456"/>
              <a:gd name="connsiteX162" fmla="*/ 88744 w 3142852"/>
              <a:gd name="connsiteY162" fmla="*/ 833147 h 3532456"/>
              <a:gd name="connsiteX163" fmla="*/ 111039 w 3142852"/>
              <a:gd name="connsiteY163" fmla="*/ 809595 h 3532456"/>
              <a:gd name="connsiteX164" fmla="*/ 137013 w 3142852"/>
              <a:gd name="connsiteY164" fmla="*/ 786702 h 3532456"/>
              <a:gd name="connsiteX165" fmla="*/ 166450 w 3142852"/>
              <a:gd name="connsiteY165" fmla="*/ 763370 h 3532456"/>
              <a:gd name="connsiteX166" fmla="*/ 199567 w 3142852"/>
              <a:gd name="connsiteY166" fmla="*/ 740037 h 3532456"/>
              <a:gd name="connsiteX167" fmla="*/ 237012 w 3142852"/>
              <a:gd name="connsiteY167" fmla="*/ 715825 h 3532456"/>
              <a:gd name="connsiteX168" fmla="*/ 278354 w 3142852"/>
              <a:gd name="connsiteY168" fmla="*/ 690511 h 3532456"/>
              <a:gd name="connsiteX169" fmla="*/ 324458 w 3142852"/>
              <a:gd name="connsiteY169" fmla="*/ 663876 h 3532456"/>
              <a:gd name="connsiteX170" fmla="*/ 375108 w 3142852"/>
              <a:gd name="connsiteY170" fmla="*/ 635262 h 3532456"/>
              <a:gd name="connsiteX171" fmla="*/ 430735 w 3142852"/>
              <a:gd name="connsiteY171" fmla="*/ 604225 h 3532456"/>
              <a:gd name="connsiteX172" fmla="*/ 491125 w 3142852"/>
              <a:gd name="connsiteY172" fmla="*/ 570547 h 3532456"/>
              <a:gd name="connsiteX173" fmla="*/ 557359 w 3142852"/>
              <a:gd name="connsiteY173" fmla="*/ 533787 h 3532456"/>
              <a:gd name="connsiteX174" fmla="*/ 628786 w 3142852"/>
              <a:gd name="connsiteY174" fmla="*/ 493945 h 3532456"/>
              <a:gd name="connsiteX175" fmla="*/ 706276 w 3142852"/>
              <a:gd name="connsiteY175" fmla="*/ 450142 h 3532456"/>
              <a:gd name="connsiteX176" fmla="*/ 789393 w 3142852"/>
              <a:gd name="connsiteY176" fmla="*/ 401935 h 3532456"/>
              <a:gd name="connsiteX177" fmla="*/ 872510 w 3142852"/>
              <a:gd name="connsiteY177" fmla="*/ 353510 h 3532456"/>
              <a:gd name="connsiteX178" fmla="*/ 948917 w 3142852"/>
              <a:gd name="connsiteY178" fmla="*/ 307725 h 3532456"/>
              <a:gd name="connsiteX179" fmla="*/ 1019046 w 3142852"/>
              <a:gd name="connsiteY179" fmla="*/ 265462 h 3532456"/>
              <a:gd name="connsiteX180" fmla="*/ 1083548 w 3142852"/>
              <a:gd name="connsiteY180" fmla="*/ 226062 h 3532456"/>
              <a:gd name="connsiteX181" fmla="*/ 1142856 w 3142852"/>
              <a:gd name="connsiteY181" fmla="*/ 190182 h 3532456"/>
              <a:gd name="connsiteX182" fmla="*/ 1197184 w 3142852"/>
              <a:gd name="connsiteY182" fmla="*/ 156945 h 3532456"/>
              <a:gd name="connsiteX183" fmla="*/ 1247184 w 3142852"/>
              <a:gd name="connsiteY183" fmla="*/ 127229 h 3532456"/>
              <a:gd name="connsiteX184" fmla="*/ 1293071 w 3142852"/>
              <a:gd name="connsiteY184" fmla="*/ 100374 h 3532456"/>
              <a:gd name="connsiteX185" fmla="*/ 1335496 w 3142852"/>
              <a:gd name="connsiteY185" fmla="*/ 77042 h 3532456"/>
              <a:gd name="connsiteX186" fmla="*/ 1374890 w 3142852"/>
              <a:gd name="connsiteY186" fmla="*/ 56570 h 3532456"/>
              <a:gd name="connsiteX187" fmla="*/ 1411687 w 3142852"/>
              <a:gd name="connsiteY187" fmla="*/ 39402 h 3532456"/>
              <a:gd name="connsiteX188" fmla="*/ 1446318 w 3142852"/>
              <a:gd name="connsiteY188" fmla="*/ 25093 h 3532456"/>
              <a:gd name="connsiteX189" fmla="*/ 1479003 w 3142852"/>
              <a:gd name="connsiteY189" fmla="*/ 14088 h 3532456"/>
              <a:gd name="connsiteX190" fmla="*/ 1510604 w 3142852"/>
              <a:gd name="connsiteY190" fmla="*/ 6384 h 3532456"/>
              <a:gd name="connsiteX191" fmla="*/ 1541339 w 3142852"/>
              <a:gd name="connsiteY191" fmla="*/ 1541 h 353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</a:cxnLst>
            <a:rect l="l" t="t" r="r" b="b"/>
            <a:pathLst>
              <a:path w="3142852" h="3532456">
                <a:moveTo>
                  <a:pt x="1571643" y="0"/>
                </a:moveTo>
                <a:lnTo>
                  <a:pt x="1601512" y="1541"/>
                </a:lnTo>
                <a:lnTo>
                  <a:pt x="1632249" y="6384"/>
                </a:lnTo>
                <a:lnTo>
                  <a:pt x="1663850" y="14088"/>
                </a:lnTo>
                <a:lnTo>
                  <a:pt x="1696534" y="25093"/>
                </a:lnTo>
                <a:lnTo>
                  <a:pt x="1731167" y="39402"/>
                </a:lnTo>
                <a:lnTo>
                  <a:pt x="1767962" y="56570"/>
                </a:lnTo>
                <a:lnTo>
                  <a:pt x="1807356" y="77042"/>
                </a:lnTo>
                <a:lnTo>
                  <a:pt x="1849781" y="100374"/>
                </a:lnTo>
                <a:lnTo>
                  <a:pt x="1895668" y="127229"/>
                </a:lnTo>
                <a:lnTo>
                  <a:pt x="1945668" y="156945"/>
                </a:lnTo>
                <a:lnTo>
                  <a:pt x="1999997" y="190182"/>
                </a:lnTo>
                <a:lnTo>
                  <a:pt x="2059304" y="226062"/>
                </a:lnTo>
                <a:lnTo>
                  <a:pt x="2123806" y="265462"/>
                </a:lnTo>
                <a:lnTo>
                  <a:pt x="2193936" y="307725"/>
                </a:lnTo>
                <a:lnTo>
                  <a:pt x="2270342" y="353510"/>
                </a:lnTo>
                <a:lnTo>
                  <a:pt x="2353459" y="401935"/>
                </a:lnTo>
                <a:lnTo>
                  <a:pt x="2436576" y="450142"/>
                </a:lnTo>
                <a:lnTo>
                  <a:pt x="2514065" y="493945"/>
                </a:lnTo>
                <a:lnTo>
                  <a:pt x="2585493" y="534007"/>
                </a:lnTo>
                <a:lnTo>
                  <a:pt x="2651727" y="570766"/>
                </a:lnTo>
                <a:lnTo>
                  <a:pt x="2712117" y="604225"/>
                </a:lnTo>
                <a:lnTo>
                  <a:pt x="2767744" y="635262"/>
                </a:lnTo>
                <a:lnTo>
                  <a:pt x="2818394" y="663876"/>
                </a:lnTo>
                <a:lnTo>
                  <a:pt x="2864281" y="690511"/>
                </a:lnTo>
                <a:lnTo>
                  <a:pt x="2905840" y="716044"/>
                </a:lnTo>
                <a:lnTo>
                  <a:pt x="2943286" y="740037"/>
                </a:lnTo>
                <a:lnTo>
                  <a:pt x="2976186" y="763370"/>
                </a:lnTo>
                <a:lnTo>
                  <a:pt x="3005840" y="786702"/>
                </a:lnTo>
                <a:lnTo>
                  <a:pt x="3031813" y="809595"/>
                </a:lnTo>
                <a:lnTo>
                  <a:pt x="3054108" y="833147"/>
                </a:lnTo>
                <a:lnTo>
                  <a:pt x="3073588" y="857580"/>
                </a:lnTo>
                <a:lnTo>
                  <a:pt x="3090038" y="883114"/>
                </a:lnTo>
                <a:lnTo>
                  <a:pt x="3103675" y="910189"/>
                </a:lnTo>
                <a:lnTo>
                  <a:pt x="3114930" y="939245"/>
                </a:lnTo>
                <a:lnTo>
                  <a:pt x="3124021" y="970722"/>
                </a:lnTo>
                <a:lnTo>
                  <a:pt x="3130731" y="1004840"/>
                </a:lnTo>
                <a:lnTo>
                  <a:pt x="3136142" y="1042039"/>
                </a:lnTo>
                <a:lnTo>
                  <a:pt x="3139605" y="1082762"/>
                </a:lnTo>
                <a:lnTo>
                  <a:pt x="3141770" y="1127225"/>
                </a:lnTo>
                <a:lnTo>
                  <a:pt x="3142636" y="1176091"/>
                </a:lnTo>
                <a:lnTo>
                  <a:pt x="3142852" y="1229800"/>
                </a:lnTo>
                <a:lnTo>
                  <a:pt x="3142203" y="1288352"/>
                </a:lnTo>
                <a:lnTo>
                  <a:pt x="3140904" y="1351966"/>
                </a:lnTo>
                <a:lnTo>
                  <a:pt x="3139605" y="1421743"/>
                </a:lnTo>
                <a:lnTo>
                  <a:pt x="3138090" y="1497684"/>
                </a:lnTo>
                <a:lnTo>
                  <a:pt x="3136791" y="1580009"/>
                </a:lnTo>
                <a:lnTo>
                  <a:pt x="3135709" y="1669596"/>
                </a:lnTo>
                <a:lnTo>
                  <a:pt x="3135277" y="1766229"/>
                </a:lnTo>
                <a:lnTo>
                  <a:pt x="3135709" y="1862860"/>
                </a:lnTo>
                <a:lnTo>
                  <a:pt x="3136791" y="1952449"/>
                </a:lnTo>
                <a:lnTo>
                  <a:pt x="3138090" y="2034773"/>
                </a:lnTo>
                <a:lnTo>
                  <a:pt x="3139605" y="2110713"/>
                </a:lnTo>
                <a:lnTo>
                  <a:pt x="3140904" y="2180490"/>
                </a:lnTo>
                <a:lnTo>
                  <a:pt x="3142203" y="2244105"/>
                </a:lnTo>
                <a:lnTo>
                  <a:pt x="3142852" y="2302656"/>
                </a:lnTo>
                <a:lnTo>
                  <a:pt x="3142636" y="2356365"/>
                </a:lnTo>
                <a:lnTo>
                  <a:pt x="3141770" y="2405231"/>
                </a:lnTo>
                <a:lnTo>
                  <a:pt x="3139605" y="2449695"/>
                </a:lnTo>
                <a:lnTo>
                  <a:pt x="3136142" y="2490417"/>
                </a:lnTo>
                <a:lnTo>
                  <a:pt x="3130948" y="2527617"/>
                </a:lnTo>
                <a:lnTo>
                  <a:pt x="3124021" y="2561736"/>
                </a:lnTo>
                <a:lnTo>
                  <a:pt x="3114930" y="2593213"/>
                </a:lnTo>
                <a:lnTo>
                  <a:pt x="3103675" y="2622267"/>
                </a:lnTo>
                <a:lnTo>
                  <a:pt x="3090038" y="2649342"/>
                </a:lnTo>
                <a:lnTo>
                  <a:pt x="3073588" y="2674876"/>
                </a:lnTo>
                <a:lnTo>
                  <a:pt x="3054108" y="2699309"/>
                </a:lnTo>
                <a:lnTo>
                  <a:pt x="3031813" y="2722862"/>
                </a:lnTo>
                <a:lnTo>
                  <a:pt x="3005840" y="2745754"/>
                </a:lnTo>
                <a:lnTo>
                  <a:pt x="2976402" y="2769086"/>
                </a:lnTo>
                <a:lnTo>
                  <a:pt x="2943286" y="2792419"/>
                </a:lnTo>
                <a:lnTo>
                  <a:pt x="2905840" y="2816632"/>
                </a:lnTo>
                <a:lnTo>
                  <a:pt x="2864498" y="2841945"/>
                </a:lnTo>
                <a:lnTo>
                  <a:pt x="2818394" y="2868580"/>
                </a:lnTo>
                <a:lnTo>
                  <a:pt x="2767744" y="2897196"/>
                </a:lnTo>
                <a:lnTo>
                  <a:pt x="2712117" y="2928232"/>
                </a:lnTo>
                <a:lnTo>
                  <a:pt x="2651727" y="2961910"/>
                </a:lnTo>
                <a:lnTo>
                  <a:pt x="2585493" y="2998669"/>
                </a:lnTo>
                <a:lnTo>
                  <a:pt x="2514065" y="3038511"/>
                </a:lnTo>
                <a:lnTo>
                  <a:pt x="2436576" y="3082314"/>
                </a:lnTo>
                <a:lnTo>
                  <a:pt x="2353459" y="3130521"/>
                </a:lnTo>
                <a:lnTo>
                  <a:pt x="2270342" y="3178947"/>
                </a:lnTo>
                <a:lnTo>
                  <a:pt x="2193936" y="3224731"/>
                </a:lnTo>
                <a:lnTo>
                  <a:pt x="2123806" y="3266994"/>
                </a:lnTo>
                <a:lnTo>
                  <a:pt x="2059304" y="3306395"/>
                </a:lnTo>
                <a:lnTo>
                  <a:pt x="1999997" y="3342274"/>
                </a:lnTo>
                <a:lnTo>
                  <a:pt x="1945668" y="3375513"/>
                </a:lnTo>
                <a:lnTo>
                  <a:pt x="1895668" y="3405228"/>
                </a:lnTo>
                <a:lnTo>
                  <a:pt x="1849781" y="3432083"/>
                </a:lnTo>
                <a:lnTo>
                  <a:pt x="1807356" y="3455415"/>
                </a:lnTo>
                <a:lnTo>
                  <a:pt x="1767962" y="3475886"/>
                </a:lnTo>
                <a:lnTo>
                  <a:pt x="1731167" y="3493055"/>
                </a:lnTo>
                <a:lnTo>
                  <a:pt x="1696534" y="3507363"/>
                </a:lnTo>
                <a:lnTo>
                  <a:pt x="1663850" y="3518369"/>
                </a:lnTo>
                <a:lnTo>
                  <a:pt x="1632249" y="3526073"/>
                </a:lnTo>
                <a:lnTo>
                  <a:pt x="1601512" y="3530916"/>
                </a:lnTo>
                <a:lnTo>
                  <a:pt x="1571643" y="3532456"/>
                </a:lnTo>
                <a:lnTo>
                  <a:pt x="1541339" y="3530916"/>
                </a:lnTo>
                <a:lnTo>
                  <a:pt x="1510604" y="3526073"/>
                </a:lnTo>
                <a:lnTo>
                  <a:pt x="1479003" y="3518369"/>
                </a:lnTo>
                <a:lnTo>
                  <a:pt x="1446318" y="3507363"/>
                </a:lnTo>
                <a:lnTo>
                  <a:pt x="1411687" y="3493055"/>
                </a:lnTo>
                <a:lnTo>
                  <a:pt x="1374890" y="3475886"/>
                </a:lnTo>
                <a:lnTo>
                  <a:pt x="1335496" y="3455415"/>
                </a:lnTo>
                <a:lnTo>
                  <a:pt x="1293071" y="3432083"/>
                </a:lnTo>
                <a:lnTo>
                  <a:pt x="1247184" y="3405228"/>
                </a:lnTo>
                <a:lnTo>
                  <a:pt x="1197184" y="3375513"/>
                </a:lnTo>
                <a:lnTo>
                  <a:pt x="1142856" y="3342274"/>
                </a:lnTo>
                <a:lnTo>
                  <a:pt x="1083548" y="3306395"/>
                </a:lnTo>
                <a:lnTo>
                  <a:pt x="1019046" y="3266994"/>
                </a:lnTo>
                <a:lnTo>
                  <a:pt x="948917" y="3224731"/>
                </a:lnTo>
                <a:lnTo>
                  <a:pt x="872510" y="3178947"/>
                </a:lnTo>
                <a:lnTo>
                  <a:pt x="789393" y="3130521"/>
                </a:lnTo>
                <a:lnTo>
                  <a:pt x="706276" y="3082314"/>
                </a:lnTo>
                <a:lnTo>
                  <a:pt x="628786" y="3038511"/>
                </a:lnTo>
                <a:lnTo>
                  <a:pt x="557359" y="2998450"/>
                </a:lnTo>
                <a:lnTo>
                  <a:pt x="491125" y="2961690"/>
                </a:lnTo>
                <a:lnTo>
                  <a:pt x="430735" y="2928232"/>
                </a:lnTo>
                <a:lnTo>
                  <a:pt x="375108" y="2897196"/>
                </a:lnTo>
                <a:lnTo>
                  <a:pt x="324458" y="2868580"/>
                </a:lnTo>
                <a:lnTo>
                  <a:pt x="278571" y="2841945"/>
                </a:lnTo>
                <a:lnTo>
                  <a:pt x="237012" y="2816412"/>
                </a:lnTo>
                <a:lnTo>
                  <a:pt x="199567" y="2792419"/>
                </a:lnTo>
                <a:lnTo>
                  <a:pt x="166667" y="2769086"/>
                </a:lnTo>
                <a:lnTo>
                  <a:pt x="137013" y="2745754"/>
                </a:lnTo>
                <a:lnTo>
                  <a:pt x="111039" y="2722862"/>
                </a:lnTo>
                <a:lnTo>
                  <a:pt x="88744" y="2699309"/>
                </a:lnTo>
                <a:lnTo>
                  <a:pt x="69264" y="2674876"/>
                </a:lnTo>
                <a:lnTo>
                  <a:pt x="52814" y="2649342"/>
                </a:lnTo>
                <a:lnTo>
                  <a:pt x="39178" y="2622267"/>
                </a:lnTo>
                <a:lnTo>
                  <a:pt x="27922" y="2593213"/>
                </a:lnTo>
                <a:lnTo>
                  <a:pt x="18831" y="2561736"/>
                </a:lnTo>
                <a:lnTo>
                  <a:pt x="12121" y="2527617"/>
                </a:lnTo>
                <a:lnTo>
                  <a:pt x="6710" y="2490417"/>
                </a:lnTo>
                <a:lnTo>
                  <a:pt x="3246" y="2449695"/>
                </a:lnTo>
                <a:lnTo>
                  <a:pt x="1082" y="2405231"/>
                </a:lnTo>
                <a:lnTo>
                  <a:pt x="216" y="2356365"/>
                </a:lnTo>
                <a:lnTo>
                  <a:pt x="0" y="2302656"/>
                </a:lnTo>
                <a:lnTo>
                  <a:pt x="649" y="2244105"/>
                </a:lnTo>
                <a:lnTo>
                  <a:pt x="1948" y="2180490"/>
                </a:lnTo>
                <a:lnTo>
                  <a:pt x="3246" y="2110713"/>
                </a:lnTo>
                <a:lnTo>
                  <a:pt x="4762" y="2034773"/>
                </a:lnTo>
                <a:lnTo>
                  <a:pt x="6061" y="1952449"/>
                </a:lnTo>
                <a:lnTo>
                  <a:pt x="7143" y="1862860"/>
                </a:lnTo>
                <a:lnTo>
                  <a:pt x="7576" y="1766229"/>
                </a:lnTo>
                <a:lnTo>
                  <a:pt x="7143" y="1669596"/>
                </a:lnTo>
                <a:lnTo>
                  <a:pt x="6061" y="1580009"/>
                </a:lnTo>
                <a:lnTo>
                  <a:pt x="4762" y="1497684"/>
                </a:lnTo>
                <a:lnTo>
                  <a:pt x="3246" y="1421743"/>
                </a:lnTo>
                <a:lnTo>
                  <a:pt x="1948" y="1351966"/>
                </a:lnTo>
                <a:lnTo>
                  <a:pt x="649" y="1288352"/>
                </a:lnTo>
                <a:lnTo>
                  <a:pt x="0" y="1229800"/>
                </a:lnTo>
                <a:lnTo>
                  <a:pt x="216" y="1176091"/>
                </a:lnTo>
                <a:lnTo>
                  <a:pt x="1082" y="1127225"/>
                </a:lnTo>
                <a:lnTo>
                  <a:pt x="3246" y="1082762"/>
                </a:lnTo>
                <a:lnTo>
                  <a:pt x="6710" y="1042039"/>
                </a:lnTo>
                <a:lnTo>
                  <a:pt x="11905" y="1004840"/>
                </a:lnTo>
                <a:lnTo>
                  <a:pt x="18831" y="970722"/>
                </a:lnTo>
                <a:lnTo>
                  <a:pt x="27922" y="939245"/>
                </a:lnTo>
                <a:lnTo>
                  <a:pt x="39178" y="910189"/>
                </a:lnTo>
                <a:lnTo>
                  <a:pt x="52814" y="883114"/>
                </a:lnTo>
                <a:lnTo>
                  <a:pt x="69264" y="857580"/>
                </a:lnTo>
                <a:lnTo>
                  <a:pt x="88744" y="833147"/>
                </a:lnTo>
                <a:lnTo>
                  <a:pt x="111039" y="809595"/>
                </a:lnTo>
                <a:lnTo>
                  <a:pt x="137013" y="786702"/>
                </a:lnTo>
                <a:lnTo>
                  <a:pt x="166450" y="763370"/>
                </a:lnTo>
                <a:lnTo>
                  <a:pt x="199567" y="740037"/>
                </a:lnTo>
                <a:lnTo>
                  <a:pt x="237012" y="715825"/>
                </a:lnTo>
                <a:lnTo>
                  <a:pt x="278354" y="690511"/>
                </a:lnTo>
                <a:lnTo>
                  <a:pt x="324458" y="663876"/>
                </a:lnTo>
                <a:lnTo>
                  <a:pt x="375108" y="635262"/>
                </a:lnTo>
                <a:lnTo>
                  <a:pt x="430735" y="604225"/>
                </a:lnTo>
                <a:lnTo>
                  <a:pt x="491125" y="570547"/>
                </a:lnTo>
                <a:lnTo>
                  <a:pt x="557359" y="533787"/>
                </a:lnTo>
                <a:lnTo>
                  <a:pt x="628786" y="493945"/>
                </a:lnTo>
                <a:lnTo>
                  <a:pt x="706276" y="450142"/>
                </a:lnTo>
                <a:lnTo>
                  <a:pt x="789393" y="401935"/>
                </a:lnTo>
                <a:lnTo>
                  <a:pt x="872510" y="353510"/>
                </a:lnTo>
                <a:lnTo>
                  <a:pt x="948917" y="307725"/>
                </a:lnTo>
                <a:lnTo>
                  <a:pt x="1019046" y="265462"/>
                </a:lnTo>
                <a:lnTo>
                  <a:pt x="1083548" y="226062"/>
                </a:lnTo>
                <a:lnTo>
                  <a:pt x="1142856" y="190182"/>
                </a:lnTo>
                <a:lnTo>
                  <a:pt x="1197184" y="156945"/>
                </a:lnTo>
                <a:lnTo>
                  <a:pt x="1247184" y="127229"/>
                </a:lnTo>
                <a:lnTo>
                  <a:pt x="1293071" y="100374"/>
                </a:lnTo>
                <a:lnTo>
                  <a:pt x="1335496" y="77042"/>
                </a:lnTo>
                <a:lnTo>
                  <a:pt x="1374890" y="56570"/>
                </a:lnTo>
                <a:lnTo>
                  <a:pt x="1411687" y="39402"/>
                </a:lnTo>
                <a:lnTo>
                  <a:pt x="1446318" y="25093"/>
                </a:lnTo>
                <a:lnTo>
                  <a:pt x="1479003" y="14088"/>
                </a:lnTo>
                <a:lnTo>
                  <a:pt x="1510604" y="6384"/>
                </a:lnTo>
                <a:lnTo>
                  <a:pt x="1541339" y="1541"/>
                </a:lnTo>
                <a:close/>
              </a:path>
            </a:pathLst>
          </a:custGeom>
        </p:spPr>
      </p:pic>
      <p:sp>
        <p:nvSpPr>
          <p:cNvPr id="59" name="Freeform: Shape 2">
            <a:extLst>
              <a:ext uri="{FF2B5EF4-FFF2-40B4-BE49-F238E27FC236}">
                <a16:creationId xmlns:a16="http://schemas.microsoft.com/office/drawing/2014/main" xmlns="" id="{E14A4540-080E-4CCE-A6FD-3412B3FCB5AA}"/>
              </a:ext>
            </a:extLst>
          </p:cNvPr>
          <p:cNvSpPr/>
          <p:nvPr/>
        </p:nvSpPr>
        <p:spPr>
          <a:xfrm>
            <a:off x="2341263" y="2850592"/>
            <a:ext cx="1435304" cy="1467644"/>
          </a:xfrm>
          <a:custGeom>
            <a:avLst/>
            <a:gdLst>
              <a:gd name="connsiteX0" fmla="*/ 1445618 w 2890837"/>
              <a:gd name="connsiteY0" fmla="*/ 0 h 3249205"/>
              <a:gd name="connsiteX1" fmla="*/ 1473092 w 2890837"/>
              <a:gd name="connsiteY1" fmla="*/ 1417 h 3249205"/>
              <a:gd name="connsiteX2" fmla="*/ 1501364 w 2890837"/>
              <a:gd name="connsiteY2" fmla="*/ 5872 h 3249205"/>
              <a:gd name="connsiteX3" fmla="*/ 1530431 w 2890837"/>
              <a:gd name="connsiteY3" fmla="*/ 12958 h 3249205"/>
              <a:gd name="connsiteX4" fmla="*/ 1560494 w 2890837"/>
              <a:gd name="connsiteY4" fmla="*/ 23081 h 3249205"/>
              <a:gd name="connsiteX5" fmla="*/ 1592350 w 2890837"/>
              <a:gd name="connsiteY5" fmla="*/ 36242 h 3249205"/>
              <a:gd name="connsiteX6" fmla="*/ 1626195 w 2890837"/>
              <a:gd name="connsiteY6" fmla="*/ 52034 h 3249205"/>
              <a:gd name="connsiteX7" fmla="*/ 1662430 w 2890837"/>
              <a:gd name="connsiteY7" fmla="*/ 70864 h 3249205"/>
              <a:gd name="connsiteX8" fmla="*/ 1701453 w 2890837"/>
              <a:gd name="connsiteY8" fmla="*/ 92325 h 3249205"/>
              <a:gd name="connsiteX9" fmla="*/ 1743660 w 2890837"/>
              <a:gd name="connsiteY9" fmla="*/ 117027 h 3249205"/>
              <a:gd name="connsiteX10" fmla="*/ 1789651 w 2890837"/>
              <a:gd name="connsiteY10" fmla="*/ 144360 h 3249205"/>
              <a:gd name="connsiteX11" fmla="*/ 1839624 w 2890837"/>
              <a:gd name="connsiteY11" fmla="*/ 174932 h 3249205"/>
              <a:gd name="connsiteX12" fmla="*/ 1894175 w 2890837"/>
              <a:gd name="connsiteY12" fmla="*/ 207935 h 3249205"/>
              <a:gd name="connsiteX13" fmla="*/ 1953505 w 2890837"/>
              <a:gd name="connsiteY13" fmla="*/ 244176 h 3249205"/>
              <a:gd name="connsiteX14" fmla="*/ 2018011 w 2890837"/>
              <a:gd name="connsiteY14" fmla="*/ 283050 h 3249205"/>
              <a:gd name="connsiteX15" fmla="*/ 2088291 w 2890837"/>
              <a:gd name="connsiteY15" fmla="*/ 325164 h 3249205"/>
              <a:gd name="connsiteX16" fmla="*/ 2164743 w 2890837"/>
              <a:gd name="connsiteY16" fmla="*/ 369706 h 3249205"/>
              <a:gd name="connsiteX17" fmla="*/ 2241195 w 2890837"/>
              <a:gd name="connsiteY17" fmla="*/ 414047 h 3249205"/>
              <a:gd name="connsiteX18" fmla="*/ 2312470 w 2890837"/>
              <a:gd name="connsiteY18" fmla="*/ 454338 h 3249205"/>
              <a:gd name="connsiteX19" fmla="*/ 2378171 w 2890837"/>
              <a:gd name="connsiteY19" fmla="*/ 491187 h 3249205"/>
              <a:gd name="connsiteX20" fmla="*/ 2439094 w 2890837"/>
              <a:gd name="connsiteY20" fmla="*/ 524999 h 3249205"/>
              <a:gd name="connsiteX21" fmla="*/ 2494641 w 2890837"/>
              <a:gd name="connsiteY21" fmla="*/ 555775 h 3249205"/>
              <a:gd name="connsiteX22" fmla="*/ 2545808 w 2890837"/>
              <a:gd name="connsiteY22" fmla="*/ 584323 h 3249205"/>
              <a:gd name="connsiteX23" fmla="*/ 2592396 w 2890837"/>
              <a:gd name="connsiteY23" fmla="*/ 610643 h 3249205"/>
              <a:gd name="connsiteX24" fmla="*/ 2634604 w 2890837"/>
              <a:gd name="connsiteY24" fmla="*/ 635142 h 3249205"/>
              <a:gd name="connsiteX25" fmla="*/ 2672830 w 2890837"/>
              <a:gd name="connsiteY25" fmla="*/ 658628 h 3249205"/>
              <a:gd name="connsiteX26" fmla="*/ 2707273 w 2890837"/>
              <a:gd name="connsiteY26" fmla="*/ 680697 h 3249205"/>
              <a:gd name="connsiteX27" fmla="*/ 2737535 w 2890837"/>
              <a:gd name="connsiteY27" fmla="*/ 702159 h 3249205"/>
              <a:gd name="connsiteX28" fmla="*/ 2764811 w 2890837"/>
              <a:gd name="connsiteY28" fmla="*/ 723620 h 3249205"/>
              <a:gd name="connsiteX29" fmla="*/ 2788702 w 2890837"/>
              <a:gd name="connsiteY29" fmla="*/ 744677 h 3249205"/>
              <a:gd name="connsiteX30" fmla="*/ 2809209 w 2890837"/>
              <a:gd name="connsiteY30" fmla="*/ 766341 h 3249205"/>
              <a:gd name="connsiteX31" fmla="*/ 2827127 w 2890837"/>
              <a:gd name="connsiteY31" fmla="*/ 788815 h 3249205"/>
              <a:gd name="connsiteX32" fmla="*/ 2842258 w 2890837"/>
              <a:gd name="connsiteY32" fmla="*/ 812301 h 3249205"/>
              <a:gd name="connsiteX33" fmla="*/ 2854801 w 2890837"/>
              <a:gd name="connsiteY33" fmla="*/ 837205 h 3249205"/>
              <a:gd name="connsiteX34" fmla="*/ 2865154 w 2890837"/>
              <a:gd name="connsiteY34" fmla="*/ 863931 h 3249205"/>
              <a:gd name="connsiteX35" fmla="*/ 2873516 w 2890837"/>
              <a:gd name="connsiteY35" fmla="*/ 892884 h 3249205"/>
              <a:gd name="connsiteX36" fmla="*/ 2879688 w 2890837"/>
              <a:gd name="connsiteY36" fmla="*/ 924266 h 3249205"/>
              <a:gd name="connsiteX37" fmla="*/ 2884665 w 2890837"/>
              <a:gd name="connsiteY37" fmla="*/ 958483 h 3249205"/>
              <a:gd name="connsiteX38" fmla="*/ 2887850 w 2890837"/>
              <a:gd name="connsiteY38" fmla="*/ 995940 h 3249205"/>
              <a:gd name="connsiteX39" fmla="*/ 2889842 w 2890837"/>
              <a:gd name="connsiteY39" fmla="*/ 1036838 h 3249205"/>
              <a:gd name="connsiteX40" fmla="*/ 2890638 w 2890837"/>
              <a:gd name="connsiteY40" fmla="*/ 1081786 h 3249205"/>
              <a:gd name="connsiteX41" fmla="*/ 2890837 w 2890837"/>
              <a:gd name="connsiteY41" fmla="*/ 1131188 h 3249205"/>
              <a:gd name="connsiteX42" fmla="*/ 2890240 w 2890837"/>
              <a:gd name="connsiteY42" fmla="*/ 1185045 h 3249205"/>
              <a:gd name="connsiteX43" fmla="*/ 2889045 w 2890837"/>
              <a:gd name="connsiteY43" fmla="*/ 1243558 h 3249205"/>
              <a:gd name="connsiteX44" fmla="*/ 2887850 w 2890837"/>
              <a:gd name="connsiteY44" fmla="*/ 1307740 h 3249205"/>
              <a:gd name="connsiteX45" fmla="*/ 2886457 w 2890837"/>
              <a:gd name="connsiteY45" fmla="*/ 1377592 h 3249205"/>
              <a:gd name="connsiteX46" fmla="*/ 2885262 w 2890837"/>
              <a:gd name="connsiteY46" fmla="*/ 1453315 h 3249205"/>
              <a:gd name="connsiteX47" fmla="*/ 2884267 w 2890837"/>
              <a:gd name="connsiteY47" fmla="*/ 1535719 h 3249205"/>
              <a:gd name="connsiteX48" fmla="*/ 2883869 w 2890837"/>
              <a:gd name="connsiteY48" fmla="*/ 1624603 h 3249205"/>
              <a:gd name="connsiteX49" fmla="*/ 2884267 w 2890837"/>
              <a:gd name="connsiteY49" fmla="*/ 1713486 h 3249205"/>
              <a:gd name="connsiteX50" fmla="*/ 2885262 w 2890837"/>
              <a:gd name="connsiteY50" fmla="*/ 1795891 h 3249205"/>
              <a:gd name="connsiteX51" fmla="*/ 2886457 w 2890837"/>
              <a:gd name="connsiteY51" fmla="*/ 1871614 h 3249205"/>
              <a:gd name="connsiteX52" fmla="*/ 2887850 w 2890837"/>
              <a:gd name="connsiteY52" fmla="*/ 1941465 h 3249205"/>
              <a:gd name="connsiteX53" fmla="*/ 2889045 w 2890837"/>
              <a:gd name="connsiteY53" fmla="*/ 2005647 h 3249205"/>
              <a:gd name="connsiteX54" fmla="*/ 2890240 w 2890837"/>
              <a:gd name="connsiteY54" fmla="*/ 2064161 h 3249205"/>
              <a:gd name="connsiteX55" fmla="*/ 2890837 w 2890837"/>
              <a:gd name="connsiteY55" fmla="*/ 2118017 h 3249205"/>
              <a:gd name="connsiteX56" fmla="*/ 2890638 w 2890837"/>
              <a:gd name="connsiteY56" fmla="*/ 2167419 h 3249205"/>
              <a:gd name="connsiteX57" fmla="*/ 2889842 w 2890837"/>
              <a:gd name="connsiteY57" fmla="*/ 2212367 h 3249205"/>
              <a:gd name="connsiteX58" fmla="*/ 2887850 w 2890837"/>
              <a:gd name="connsiteY58" fmla="*/ 2253265 h 3249205"/>
              <a:gd name="connsiteX59" fmla="*/ 2884665 w 2890837"/>
              <a:gd name="connsiteY59" fmla="*/ 2290722 h 3249205"/>
              <a:gd name="connsiteX60" fmla="*/ 2879887 w 2890837"/>
              <a:gd name="connsiteY60" fmla="*/ 2324939 h 3249205"/>
              <a:gd name="connsiteX61" fmla="*/ 2873516 w 2890837"/>
              <a:gd name="connsiteY61" fmla="*/ 2356322 h 3249205"/>
              <a:gd name="connsiteX62" fmla="*/ 2865154 w 2890837"/>
              <a:gd name="connsiteY62" fmla="*/ 2385275 h 3249205"/>
              <a:gd name="connsiteX63" fmla="*/ 2854801 w 2890837"/>
              <a:gd name="connsiteY63" fmla="*/ 2412000 h 3249205"/>
              <a:gd name="connsiteX64" fmla="*/ 2842258 w 2890837"/>
              <a:gd name="connsiteY64" fmla="*/ 2436904 h 3249205"/>
              <a:gd name="connsiteX65" fmla="*/ 2827127 w 2890837"/>
              <a:gd name="connsiteY65" fmla="*/ 2460390 h 3249205"/>
              <a:gd name="connsiteX66" fmla="*/ 2809209 w 2890837"/>
              <a:gd name="connsiteY66" fmla="*/ 2482864 h 3249205"/>
              <a:gd name="connsiteX67" fmla="*/ 2788702 w 2890837"/>
              <a:gd name="connsiteY67" fmla="*/ 2504528 h 3249205"/>
              <a:gd name="connsiteX68" fmla="*/ 2764811 w 2890837"/>
              <a:gd name="connsiteY68" fmla="*/ 2525585 h 3249205"/>
              <a:gd name="connsiteX69" fmla="*/ 2737734 w 2890837"/>
              <a:gd name="connsiteY69" fmla="*/ 2547046 h 3249205"/>
              <a:gd name="connsiteX70" fmla="*/ 2707273 w 2890837"/>
              <a:gd name="connsiteY70" fmla="*/ 2568508 h 3249205"/>
              <a:gd name="connsiteX71" fmla="*/ 2672830 w 2890837"/>
              <a:gd name="connsiteY71" fmla="*/ 2590779 h 3249205"/>
              <a:gd name="connsiteX72" fmla="*/ 2634803 w 2890837"/>
              <a:gd name="connsiteY72" fmla="*/ 2614063 h 3249205"/>
              <a:gd name="connsiteX73" fmla="*/ 2592396 w 2890837"/>
              <a:gd name="connsiteY73" fmla="*/ 2638562 h 3249205"/>
              <a:gd name="connsiteX74" fmla="*/ 2545808 w 2890837"/>
              <a:gd name="connsiteY74" fmla="*/ 2664883 h 3249205"/>
              <a:gd name="connsiteX75" fmla="*/ 2494641 w 2890837"/>
              <a:gd name="connsiteY75" fmla="*/ 2693431 h 3249205"/>
              <a:gd name="connsiteX76" fmla="*/ 2439094 w 2890837"/>
              <a:gd name="connsiteY76" fmla="*/ 2724408 h 3249205"/>
              <a:gd name="connsiteX77" fmla="*/ 2378171 w 2890837"/>
              <a:gd name="connsiteY77" fmla="*/ 2758220 h 3249205"/>
              <a:gd name="connsiteX78" fmla="*/ 2312470 w 2890837"/>
              <a:gd name="connsiteY78" fmla="*/ 2794867 h 3249205"/>
              <a:gd name="connsiteX79" fmla="*/ 2241195 w 2890837"/>
              <a:gd name="connsiteY79" fmla="*/ 2835158 h 3249205"/>
              <a:gd name="connsiteX80" fmla="*/ 2164743 w 2890837"/>
              <a:gd name="connsiteY80" fmla="*/ 2879499 h 3249205"/>
              <a:gd name="connsiteX81" fmla="*/ 2088291 w 2890837"/>
              <a:gd name="connsiteY81" fmla="*/ 2924042 h 3249205"/>
              <a:gd name="connsiteX82" fmla="*/ 2018011 w 2890837"/>
              <a:gd name="connsiteY82" fmla="*/ 2966155 h 3249205"/>
              <a:gd name="connsiteX83" fmla="*/ 1953505 w 2890837"/>
              <a:gd name="connsiteY83" fmla="*/ 3005029 h 3249205"/>
              <a:gd name="connsiteX84" fmla="*/ 1894175 w 2890837"/>
              <a:gd name="connsiteY84" fmla="*/ 3041271 h 3249205"/>
              <a:gd name="connsiteX85" fmla="*/ 1839624 w 2890837"/>
              <a:gd name="connsiteY85" fmla="*/ 3074273 h 3249205"/>
              <a:gd name="connsiteX86" fmla="*/ 1789651 w 2890837"/>
              <a:gd name="connsiteY86" fmla="*/ 3104846 h 3249205"/>
              <a:gd name="connsiteX87" fmla="*/ 1743660 w 2890837"/>
              <a:gd name="connsiteY87" fmla="*/ 3132179 h 3249205"/>
              <a:gd name="connsiteX88" fmla="*/ 1701453 w 2890837"/>
              <a:gd name="connsiteY88" fmla="*/ 3156880 h 3249205"/>
              <a:gd name="connsiteX89" fmla="*/ 1662430 w 2890837"/>
              <a:gd name="connsiteY89" fmla="*/ 3178341 h 3249205"/>
              <a:gd name="connsiteX90" fmla="*/ 1626195 w 2890837"/>
              <a:gd name="connsiteY90" fmla="*/ 3197171 h 3249205"/>
              <a:gd name="connsiteX91" fmla="*/ 1592350 w 2890837"/>
              <a:gd name="connsiteY91" fmla="*/ 3212963 h 3249205"/>
              <a:gd name="connsiteX92" fmla="*/ 1560494 w 2890837"/>
              <a:gd name="connsiteY92" fmla="*/ 3226124 h 3249205"/>
              <a:gd name="connsiteX93" fmla="*/ 1530431 w 2890837"/>
              <a:gd name="connsiteY93" fmla="*/ 3236247 h 3249205"/>
              <a:gd name="connsiteX94" fmla="*/ 1501364 w 2890837"/>
              <a:gd name="connsiteY94" fmla="*/ 3243334 h 3249205"/>
              <a:gd name="connsiteX95" fmla="*/ 1473092 w 2890837"/>
              <a:gd name="connsiteY95" fmla="*/ 3247788 h 3249205"/>
              <a:gd name="connsiteX96" fmla="*/ 1445618 w 2890837"/>
              <a:gd name="connsiteY96" fmla="*/ 3249205 h 3249205"/>
              <a:gd name="connsiteX97" fmla="*/ 1417744 w 2890837"/>
              <a:gd name="connsiteY97" fmla="*/ 3247788 h 3249205"/>
              <a:gd name="connsiteX98" fmla="*/ 1389473 w 2890837"/>
              <a:gd name="connsiteY98" fmla="*/ 3243334 h 3249205"/>
              <a:gd name="connsiteX99" fmla="*/ 1360406 w 2890837"/>
              <a:gd name="connsiteY99" fmla="*/ 3236247 h 3249205"/>
              <a:gd name="connsiteX100" fmla="*/ 1330342 w 2890837"/>
              <a:gd name="connsiteY100" fmla="*/ 3226124 h 3249205"/>
              <a:gd name="connsiteX101" fmla="*/ 1298488 w 2890837"/>
              <a:gd name="connsiteY101" fmla="*/ 3212963 h 3249205"/>
              <a:gd name="connsiteX102" fmla="*/ 1264642 w 2890837"/>
              <a:gd name="connsiteY102" fmla="*/ 3197171 h 3249205"/>
              <a:gd name="connsiteX103" fmla="*/ 1228407 w 2890837"/>
              <a:gd name="connsiteY103" fmla="*/ 3178341 h 3249205"/>
              <a:gd name="connsiteX104" fmla="*/ 1189384 w 2890837"/>
              <a:gd name="connsiteY104" fmla="*/ 3156880 h 3249205"/>
              <a:gd name="connsiteX105" fmla="*/ 1147176 w 2890837"/>
              <a:gd name="connsiteY105" fmla="*/ 3132179 h 3249205"/>
              <a:gd name="connsiteX106" fmla="*/ 1101186 w 2890837"/>
              <a:gd name="connsiteY106" fmla="*/ 3104846 h 3249205"/>
              <a:gd name="connsiteX107" fmla="*/ 1051214 w 2890837"/>
              <a:gd name="connsiteY107" fmla="*/ 3074273 h 3249205"/>
              <a:gd name="connsiteX108" fmla="*/ 996662 w 2890837"/>
              <a:gd name="connsiteY108" fmla="*/ 3041271 h 3249205"/>
              <a:gd name="connsiteX109" fmla="*/ 937332 w 2890837"/>
              <a:gd name="connsiteY109" fmla="*/ 3005029 h 3249205"/>
              <a:gd name="connsiteX110" fmla="*/ 872826 w 2890837"/>
              <a:gd name="connsiteY110" fmla="*/ 2966155 h 3249205"/>
              <a:gd name="connsiteX111" fmla="*/ 802546 w 2890837"/>
              <a:gd name="connsiteY111" fmla="*/ 2924042 h 3249205"/>
              <a:gd name="connsiteX112" fmla="*/ 726094 w 2890837"/>
              <a:gd name="connsiteY112" fmla="*/ 2879499 h 3249205"/>
              <a:gd name="connsiteX113" fmla="*/ 649642 w 2890837"/>
              <a:gd name="connsiteY113" fmla="*/ 2835158 h 3249205"/>
              <a:gd name="connsiteX114" fmla="*/ 578366 w 2890837"/>
              <a:gd name="connsiteY114" fmla="*/ 2794867 h 3249205"/>
              <a:gd name="connsiteX115" fmla="*/ 512666 w 2890837"/>
              <a:gd name="connsiteY115" fmla="*/ 2758018 h 3249205"/>
              <a:gd name="connsiteX116" fmla="*/ 451743 w 2890837"/>
              <a:gd name="connsiteY116" fmla="*/ 2724206 h 3249205"/>
              <a:gd name="connsiteX117" fmla="*/ 396196 w 2890837"/>
              <a:gd name="connsiteY117" fmla="*/ 2693431 h 3249205"/>
              <a:gd name="connsiteX118" fmla="*/ 345029 w 2890837"/>
              <a:gd name="connsiteY118" fmla="*/ 2664883 h 3249205"/>
              <a:gd name="connsiteX119" fmla="*/ 298441 w 2890837"/>
              <a:gd name="connsiteY119" fmla="*/ 2638562 h 3249205"/>
              <a:gd name="connsiteX120" fmla="*/ 256233 w 2890837"/>
              <a:gd name="connsiteY120" fmla="*/ 2614063 h 3249205"/>
              <a:gd name="connsiteX121" fmla="*/ 218007 w 2890837"/>
              <a:gd name="connsiteY121" fmla="*/ 2590577 h 3249205"/>
              <a:gd name="connsiteX122" fmla="*/ 183564 w 2890837"/>
              <a:gd name="connsiteY122" fmla="*/ 2568508 h 3249205"/>
              <a:gd name="connsiteX123" fmla="*/ 153302 w 2890837"/>
              <a:gd name="connsiteY123" fmla="*/ 2547046 h 3249205"/>
              <a:gd name="connsiteX124" fmla="*/ 126026 w 2890837"/>
              <a:gd name="connsiteY124" fmla="*/ 2525585 h 3249205"/>
              <a:gd name="connsiteX125" fmla="*/ 102135 w 2890837"/>
              <a:gd name="connsiteY125" fmla="*/ 2504528 h 3249205"/>
              <a:gd name="connsiteX126" fmla="*/ 81628 w 2890837"/>
              <a:gd name="connsiteY126" fmla="*/ 2482864 h 3249205"/>
              <a:gd name="connsiteX127" fmla="*/ 63710 w 2890837"/>
              <a:gd name="connsiteY127" fmla="*/ 2460390 h 3249205"/>
              <a:gd name="connsiteX128" fmla="*/ 48579 w 2890837"/>
              <a:gd name="connsiteY128" fmla="*/ 2436904 h 3249205"/>
              <a:gd name="connsiteX129" fmla="*/ 36036 w 2890837"/>
              <a:gd name="connsiteY129" fmla="*/ 2412000 h 3249205"/>
              <a:gd name="connsiteX130" fmla="*/ 25683 w 2890837"/>
              <a:gd name="connsiteY130" fmla="*/ 2385275 h 3249205"/>
              <a:gd name="connsiteX131" fmla="*/ 17321 w 2890837"/>
              <a:gd name="connsiteY131" fmla="*/ 2356322 h 3249205"/>
              <a:gd name="connsiteX132" fmla="*/ 11149 w 2890837"/>
              <a:gd name="connsiteY132" fmla="*/ 2324939 h 3249205"/>
              <a:gd name="connsiteX133" fmla="*/ 6172 w 2890837"/>
              <a:gd name="connsiteY133" fmla="*/ 2290722 h 3249205"/>
              <a:gd name="connsiteX134" fmla="*/ 2986 w 2890837"/>
              <a:gd name="connsiteY134" fmla="*/ 2253265 h 3249205"/>
              <a:gd name="connsiteX135" fmla="*/ 995 w 2890837"/>
              <a:gd name="connsiteY135" fmla="*/ 2212367 h 3249205"/>
              <a:gd name="connsiteX136" fmla="*/ 199 w 2890837"/>
              <a:gd name="connsiteY136" fmla="*/ 2167419 h 3249205"/>
              <a:gd name="connsiteX137" fmla="*/ 0 w 2890837"/>
              <a:gd name="connsiteY137" fmla="*/ 2118017 h 3249205"/>
              <a:gd name="connsiteX138" fmla="*/ 597 w 2890837"/>
              <a:gd name="connsiteY138" fmla="*/ 2064161 h 3249205"/>
              <a:gd name="connsiteX139" fmla="*/ 1792 w 2890837"/>
              <a:gd name="connsiteY139" fmla="*/ 2005647 h 3249205"/>
              <a:gd name="connsiteX140" fmla="*/ 2986 w 2890837"/>
              <a:gd name="connsiteY140" fmla="*/ 1941465 h 3249205"/>
              <a:gd name="connsiteX141" fmla="*/ 4380 w 2890837"/>
              <a:gd name="connsiteY141" fmla="*/ 1871614 h 3249205"/>
              <a:gd name="connsiteX142" fmla="*/ 5575 w 2890837"/>
              <a:gd name="connsiteY142" fmla="*/ 1795891 h 3249205"/>
              <a:gd name="connsiteX143" fmla="*/ 6570 w 2890837"/>
              <a:gd name="connsiteY143" fmla="*/ 1713486 h 3249205"/>
              <a:gd name="connsiteX144" fmla="*/ 6968 w 2890837"/>
              <a:gd name="connsiteY144" fmla="*/ 1624603 h 3249205"/>
              <a:gd name="connsiteX145" fmla="*/ 6570 w 2890837"/>
              <a:gd name="connsiteY145" fmla="*/ 1535719 h 3249205"/>
              <a:gd name="connsiteX146" fmla="*/ 5575 w 2890837"/>
              <a:gd name="connsiteY146" fmla="*/ 1453315 h 3249205"/>
              <a:gd name="connsiteX147" fmla="*/ 4380 w 2890837"/>
              <a:gd name="connsiteY147" fmla="*/ 1377592 h 3249205"/>
              <a:gd name="connsiteX148" fmla="*/ 2986 w 2890837"/>
              <a:gd name="connsiteY148" fmla="*/ 1307740 h 3249205"/>
              <a:gd name="connsiteX149" fmla="*/ 1792 w 2890837"/>
              <a:gd name="connsiteY149" fmla="*/ 1243558 h 3249205"/>
              <a:gd name="connsiteX150" fmla="*/ 597 w 2890837"/>
              <a:gd name="connsiteY150" fmla="*/ 1185045 h 3249205"/>
              <a:gd name="connsiteX151" fmla="*/ 0 w 2890837"/>
              <a:gd name="connsiteY151" fmla="*/ 1131188 h 3249205"/>
              <a:gd name="connsiteX152" fmla="*/ 199 w 2890837"/>
              <a:gd name="connsiteY152" fmla="*/ 1081786 h 3249205"/>
              <a:gd name="connsiteX153" fmla="*/ 995 w 2890837"/>
              <a:gd name="connsiteY153" fmla="*/ 1036838 h 3249205"/>
              <a:gd name="connsiteX154" fmla="*/ 2986 w 2890837"/>
              <a:gd name="connsiteY154" fmla="*/ 995940 h 3249205"/>
              <a:gd name="connsiteX155" fmla="*/ 6172 w 2890837"/>
              <a:gd name="connsiteY155" fmla="*/ 958483 h 3249205"/>
              <a:gd name="connsiteX156" fmla="*/ 10950 w 2890837"/>
              <a:gd name="connsiteY156" fmla="*/ 924266 h 3249205"/>
              <a:gd name="connsiteX157" fmla="*/ 17321 w 2890837"/>
              <a:gd name="connsiteY157" fmla="*/ 892884 h 3249205"/>
              <a:gd name="connsiteX158" fmla="*/ 25683 w 2890837"/>
              <a:gd name="connsiteY158" fmla="*/ 863931 h 3249205"/>
              <a:gd name="connsiteX159" fmla="*/ 36036 w 2890837"/>
              <a:gd name="connsiteY159" fmla="*/ 837205 h 3249205"/>
              <a:gd name="connsiteX160" fmla="*/ 48579 w 2890837"/>
              <a:gd name="connsiteY160" fmla="*/ 812301 h 3249205"/>
              <a:gd name="connsiteX161" fmla="*/ 63710 w 2890837"/>
              <a:gd name="connsiteY161" fmla="*/ 788815 h 3249205"/>
              <a:gd name="connsiteX162" fmla="*/ 81628 w 2890837"/>
              <a:gd name="connsiteY162" fmla="*/ 766341 h 3249205"/>
              <a:gd name="connsiteX163" fmla="*/ 102135 w 2890837"/>
              <a:gd name="connsiteY163" fmla="*/ 744677 h 3249205"/>
              <a:gd name="connsiteX164" fmla="*/ 126026 w 2890837"/>
              <a:gd name="connsiteY164" fmla="*/ 723620 h 3249205"/>
              <a:gd name="connsiteX165" fmla="*/ 153103 w 2890837"/>
              <a:gd name="connsiteY165" fmla="*/ 702159 h 3249205"/>
              <a:gd name="connsiteX166" fmla="*/ 183564 w 2890837"/>
              <a:gd name="connsiteY166" fmla="*/ 680697 h 3249205"/>
              <a:gd name="connsiteX167" fmla="*/ 218007 w 2890837"/>
              <a:gd name="connsiteY167" fmla="*/ 658426 h 3249205"/>
              <a:gd name="connsiteX168" fmla="*/ 256034 w 2890837"/>
              <a:gd name="connsiteY168" fmla="*/ 635142 h 3249205"/>
              <a:gd name="connsiteX169" fmla="*/ 298441 w 2890837"/>
              <a:gd name="connsiteY169" fmla="*/ 610643 h 3249205"/>
              <a:gd name="connsiteX170" fmla="*/ 345029 w 2890837"/>
              <a:gd name="connsiteY170" fmla="*/ 584323 h 3249205"/>
              <a:gd name="connsiteX171" fmla="*/ 396196 w 2890837"/>
              <a:gd name="connsiteY171" fmla="*/ 555775 h 3249205"/>
              <a:gd name="connsiteX172" fmla="*/ 451743 w 2890837"/>
              <a:gd name="connsiteY172" fmla="*/ 524797 h 3249205"/>
              <a:gd name="connsiteX173" fmla="*/ 512666 w 2890837"/>
              <a:gd name="connsiteY173" fmla="*/ 490985 h 3249205"/>
              <a:gd name="connsiteX174" fmla="*/ 578366 w 2890837"/>
              <a:gd name="connsiteY174" fmla="*/ 454338 h 3249205"/>
              <a:gd name="connsiteX175" fmla="*/ 649642 w 2890837"/>
              <a:gd name="connsiteY175" fmla="*/ 414047 h 3249205"/>
              <a:gd name="connsiteX176" fmla="*/ 726094 w 2890837"/>
              <a:gd name="connsiteY176" fmla="*/ 369706 h 3249205"/>
              <a:gd name="connsiteX177" fmla="*/ 802546 w 2890837"/>
              <a:gd name="connsiteY177" fmla="*/ 325164 h 3249205"/>
              <a:gd name="connsiteX178" fmla="*/ 872826 w 2890837"/>
              <a:gd name="connsiteY178" fmla="*/ 283050 h 3249205"/>
              <a:gd name="connsiteX179" fmla="*/ 937332 w 2890837"/>
              <a:gd name="connsiteY179" fmla="*/ 244176 h 3249205"/>
              <a:gd name="connsiteX180" fmla="*/ 996662 w 2890837"/>
              <a:gd name="connsiteY180" fmla="*/ 207935 h 3249205"/>
              <a:gd name="connsiteX181" fmla="*/ 1051214 w 2890837"/>
              <a:gd name="connsiteY181" fmla="*/ 174932 h 3249205"/>
              <a:gd name="connsiteX182" fmla="*/ 1101186 w 2890837"/>
              <a:gd name="connsiteY182" fmla="*/ 144360 h 3249205"/>
              <a:gd name="connsiteX183" fmla="*/ 1147176 w 2890837"/>
              <a:gd name="connsiteY183" fmla="*/ 117027 h 3249205"/>
              <a:gd name="connsiteX184" fmla="*/ 1189384 w 2890837"/>
              <a:gd name="connsiteY184" fmla="*/ 92325 h 3249205"/>
              <a:gd name="connsiteX185" fmla="*/ 1228407 w 2890837"/>
              <a:gd name="connsiteY185" fmla="*/ 70864 h 3249205"/>
              <a:gd name="connsiteX186" fmla="*/ 1264642 w 2890837"/>
              <a:gd name="connsiteY186" fmla="*/ 52034 h 3249205"/>
              <a:gd name="connsiteX187" fmla="*/ 1298488 w 2890837"/>
              <a:gd name="connsiteY187" fmla="*/ 36242 h 3249205"/>
              <a:gd name="connsiteX188" fmla="*/ 1330342 w 2890837"/>
              <a:gd name="connsiteY188" fmla="*/ 23081 h 3249205"/>
              <a:gd name="connsiteX189" fmla="*/ 1360406 w 2890837"/>
              <a:gd name="connsiteY189" fmla="*/ 12958 h 3249205"/>
              <a:gd name="connsiteX190" fmla="*/ 1389473 w 2890837"/>
              <a:gd name="connsiteY190" fmla="*/ 5872 h 3249205"/>
              <a:gd name="connsiteX191" fmla="*/ 1417744 w 2890837"/>
              <a:gd name="connsiteY191" fmla="*/ 1417 h 3249205"/>
              <a:gd name="connsiteX192" fmla="*/ 1445618 w 2890837"/>
              <a:gd name="connsiteY192" fmla="*/ 0 h 3249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</a:cxnLst>
            <a:rect l="l" t="t" r="r" b="b"/>
            <a:pathLst>
              <a:path w="2890837" h="3249205">
                <a:moveTo>
                  <a:pt x="1445618" y="0"/>
                </a:moveTo>
                <a:lnTo>
                  <a:pt x="1473092" y="1417"/>
                </a:lnTo>
                <a:lnTo>
                  <a:pt x="1501364" y="5872"/>
                </a:lnTo>
                <a:lnTo>
                  <a:pt x="1530431" y="12958"/>
                </a:lnTo>
                <a:lnTo>
                  <a:pt x="1560494" y="23081"/>
                </a:lnTo>
                <a:lnTo>
                  <a:pt x="1592350" y="36242"/>
                </a:lnTo>
                <a:lnTo>
                  <a:pt x="1626195" y="52034"/>
                </a:lnTo>
                <a:lnTo>
                  <a:pt x="1662430" y="70864"/>
                </a:lnTo>
                <a:lnTo>
                  <a:pt x="1701453" y="92325"/>
                </a:lnTo>
                <a:lnTo>
                  <a:pt x="1743660" y="117027"/>
                </a:lnTo>
                <a:lnTo>
                  <a:pt x="1789651" y="144360"/>
                </a:lnTo>
                <a:lnTo>
                  <a:pt x="1839624" y="174932"/>
                </a:lnTo>
                <a:lnTo>
                  <a:pt x="1894175" y="207935"/>
                </a:lnTo>
                <a:lnTo>
                  <a:pt x="1953505" y="244176"/>
                </a:lnTo>
                <a:lnTo>
                  <a:pt x="2018011" y="283050"/>
                </a:lnTo>
                <a:lnTo>
                  <a:pt x="2088291" y="325164"/>
                </a:lnTo>
                <a:lnTo>
                  <a:pt x="2164743" y="369706"/>
                </a:lnTo>
                <a:lnTo>
                  <a:pt x="2241195" y="414047"/>
                </a:lnTo>
                <a:lnTo>
                  <a:pt x="2312470" y="454338"/>
                </a:lnTo>
                <a:lnTo>
                  <a:pt x="2378171" y="491187"/>
                </a:lnTo>
                <a:lnTo>
                  <a:pt x="2439094" y="524999"/>
                </a:lnTo>
                <a:lnTo>
                  <a:pt x="2494641" y="555775"/>
                </a:lnTo>
                <a:lnTo>
                  <a:pt x="2545808" y="584323"/>
                </a:lnTo>
                <a:lnTo>
                  <a:pt x="2592396" y="610643"/>
                </a:lnTo>
                <a:lnTo>
                  <a:pt x="2634604" y="635142"/>
                </a:lnTo>
                <a:lnTo>
                  <a:pt x="2672830" y="658628"/>
                </a:lnTo>
                <a:lnTo>
                  <a:pt x="2707273" y="680697"/>
                </a:lnTo>
                <a:lnTo>
                  <a:pt x="2737535" y="702159"/>
                </a:lnTo>
                <a:lnTo>
                  <a:pt x="2764811" y="723620"/>
                </a:lnTo>
                <a:lnTo>
                  <a:pt x="2788702" y="744677"/>
                </a:lnTo>
                <a:lnTo>
                  <a:pt x="2809209" y="766341"/>
                </a:lnTo>
                <a:lnTo>
                  <a:pt x="2827127" y="788815"/>
                </a:lnTo>
                <a:lnTo>
                  <a:pt x="2842258" y="812301"/>
                </a:lnTo>
                <a:lnTo>
                  <a:pt x="2854801" y="837205"/>
                </a:lnTo>
                <a:lnTo>
                  <a:pt x="2865154" y="863931"/>
                </a:lnTo>
                <a:lnTo>
                  <a:pt x="2873516" y="892884"/>
                </a:lnTo>
                <a:lnTo>
                  <a:pt x="2879688" y="924266"/>
                </a:lnTo>
                <a:lnTo>
                  <a:pt x="2884665" y="958483"/>
                </a:lnTo>
                <a:lnTo>
                  <a:pt x="2887850" y="995940"/>
                </a:lnTo>
                <a:lnTo>
                  <a:pt x="2889842" y="1036838"/>
                </a:lnTo>
                <a:lnTo>
                  <a:pt x="2890638" y="1081786"/>
                </a:lnTo>
                <a:lnTo>
                  <a:pt x="2890837" y="1131188"/>
                </a:lnTo>
                <a:lnTo>
                  <a:pt x="2890240" y="1185045"/>
                </a:lnTo>
                <a:lnTo>
                  <a:pt x="2889045" y="1243558"/>
                </a:lnTo>
                <a:lnTo>
                  <a:pt x="2887850" y="1307740"/>
                </a:lnTo>
                <a:lnTo>
                  <a:pt x="2886457" y="1377592"/>
                </a:lnTo>
                <a:lnTo>
                  <a:pt x="2885262" y="1453315"/>
                </a:lnTo>
                <a:lnTo>
                  <a:pt x="2884267" y="1535719"/>
                </a:lnTo>
                <a:lnTo>
                  <a:pt x="2883869" y="1624603"/>
                </a:lnTo>
                <a:lnTo>
                  <a:pt x="2884267" y="1713486"/>
                </a:lnTo>
                <a:lnTo>
                  <a:pt x="2885262" y="1795891"/>
                </a:lnTo>
                <a:lnTo>
                  <a:pt x="2886457" y="1871614"/>
                </a:lnTo>
                <a:lnTo>
                  <a:pt x="2887850" y="1941465"/>
                </a:lnTo>
                <a:lnTo>
                  <a:pt x="2889045" y="2005647"/>
                </a:lnTo>
                <a:lnTo>
                  <a:pt x="2890240" y="2064161"/>
                </a:lnTo>
                <a:lnTo>
                  <a:pt x="2890837" y="2118017"/>
                </a:lnTo>
                <a:lnTo>
                  <a:pt x="2890638" y="2167419"/>
                </a:lnTo>
                <a:lnTo>
                  <a:pt x="2889842" y="2212367"/>
                </a:lnTo>
                <a:lnTo>
                  <a:pt x="2887850" y="2253265"/>
                </a:lnTo>
                <a:lnTo>
                  <a:pt x="2884665" y="2290722"/>
                </a:lnTo>
                <a:lnTo>
                  <a:pt x="2879887" y="2324939"/>
                </a:lnTo>
                <a:lnTo>
                  <a:pt x="2873516" y="2356322"/>
                </a:lnTo>
                <a:lnTo>
                  <a:pt x="2865154" y="2385275"/>
                </a:lnTo>
                <a:lnTo>
                  <a:pt x="2854801" y="2412000"/>
                </a:lnTo>
                <a:lnTo>
                  <a:pt x="2842258" y="2436904"/>
                </a:lnTo>
                <a:lnTo>
                  <a:pt x="2827127" y="2460390"/>
                </a:lnTo>
                <a:lnTo>
                  <a:pt x="2809209" y="2482864"/>
                </a:lnTo>
                <a:lnTo>
                  <a:pt x="2788702" y="2504528"/>
                </a:lnTo>
                <a:lnTo>
                  <a:pt x="2764811" y="2525585"/>
                </a:lnTo>
                <a:lnTo>
                  <a:pt x="2737734" y="2547046"/>
                </a:lnTo>
                <a:lnTo>
                  <a:pt x="2707273" y="2568508"/>
                </a:lnTo>
                <a:lnTo>
                  <a:pt x="2672830" y="2590779"/>
                </a:lnTo>
                <a:lnTo>
                  <a:pt x="2634803" y="2614063"/>
                </a:lnTo>
                <a:lnTo>
                  <a:pt x="2592396" y="2638562"/>
                </a:lnTo>
                <a:lnTo>
                  <a:pt x="2545808" y="2664883"/>
                </a:lnTo>
                <a:lnTo>
                  <a:pt x="2494641" y="2693431"/>
                </a:lnTo>
                <a:lnTo>
                  <a:pt x="2439094" y="2724408"/>
                </a:lnTo>
                <a:lnTo>
                  <a:pt x="2378171" y="2758220"/>
                </a:lnTo>
                <a:lnTo>
                  <a:pt x="2312470" y="2794867"/>
                </a:lnTo>
                <a:lnTo>
                  <a:pt x="2241195" y="2835158"/>
                </a:lnTo>
                <a:lnTo>
                  <a:pt x="2164743" y="2879499"/>
                </a:lnTo>
                <a:lnTo>
                  <a:pt x="2088291" y="2924042"/>
                </a:lnTo>
                <a:lnTo>
                  <a:pt x="2018011" y="2966155"/>
                </a:lnTo>
                <a:lnTo>
                  <a:pt x="1953505" y="3005029"/>
                </a:lnTo>
                <a:lnTo>
                  <a:pt x="1894175" y="3041271"/>
                </a:lnTo>
                <a:lnTo>
                  <a:pt x="1839624" y="3074273"/>
                </a:lnTo>
                <a:lnTo>
                  <a:pt x="1789651" y="3104846"/>
                </a:lnTo>
                <a:lnTo>
                  <a:pt x="1743660" y="3132179"/>
                </a:lnTo>
                <a:lnTo>
                  <a:pt x="1701453" y="3156880"/>
                </a:lnTo>
                <a:lnTo>
                  <a:pt x="1662430" y="3178341"/>
                </a:lnTo>
                <a:lnTo>
                  <a:pt x="1626195" y="3197171"/>
                </a:lnTo>
                <a:lnTo>
                  <a:pt x="1592350" y="3212963"/>
                </a:lnTo>
                <a:lnTo>
                  <a:pt x="1560494" y="3226124"/>
                </a:lnTo>
                <a:lnTo>
                  <a:pt x="1530431" y="3236247"/>
                </a:lnTo>
                <a:lnTo>
                  <a:pt x="1501364" y="3243334"/>
                </a:lnTo>
                <a:lnTo>
                  <a:pt x="1473092" y="3247788"/>
                </a:lnTo>
                <a:lnTo>
                  <a:pt x="1445618" y="3249205"/>
                </a:lnTo>
                <a:lnTo>
                  <a:pt x="1417744" y="3247788"/>
                </a:lnTo>
                <a:lnTo>
                  <a:pt x="1389473" y="3243334"/>
                </a:lnTo>
                <a:lnTo>
                  <a:pt x="1360406" y="3236247"/>
                </a:lnTo>
                <a:lnTo>
                  <a:pt x="1330342" y="3226124"/>
                </a:lnTo>
                <a:lnTo>
                  <a:pt x="1298488" y="3212963"/>
                </a:lnTo>
                <a:lnTo>
                  <a:pt x="1264642" y="3197171"/>
                </a:lnTo>
                <a:lnTo>
                  <a:pt x="1228407" y="3178341"/>
                </a:lnTo>
                <a:lnTo>
                  <a:pt x="1189384" y="3156880"/>
                </a:lnTo>
                <a:lnTo>
                  <a:pt x="1147176" y="3132179"/>
                </a:lnTo>
                <a:lnTo>
                  <a:pt x="1101186" y="3104846"/>
                </a:lnTo>
                <a:lnTo>
                  <a:pt x="1051214" y="3074273"/>
                </a:lnTo>
                <a:lnTo>
                  <a:pt x="996662" y="3041271"/>
                </a:lnTo>
                <a:lnTo>
                  <a:pt x="937332" y="3005029"/>
                </a:lnTo>
                <a:lnTo>
                  <a:pt x="872826" y="2966155"/>
                </a:lnTo>
                <a:lnTo>
                  <a:pt x="802546" y="2924042"/>
                </a:lnTo>
                <a:lnTo>
                  <a:pt x="726094" y="2879499"/>
                </a:lnTo>
                <a:lnTo>
                  <a:pt x="649642" y="2835158"/>
                </a:lnTo>
                <a:lnTo>
                  <a:pt x="578366" y="2794867"/>
                </a:lnTo>
                <a:lnTo>
                  <a:pt x="512666" y="2758018"/>
                </a:lnTo>
                <a:lnTo>
                  <a:pt x="451743" y="2724206"/>
                </a:lnTo>
                <a:lnTo>
                  <a:pt x="396196" y="2693431"/>
                </a:lnTo>
                <a:lnTo>
                  <a:pt x="345029" y="2664883"/>
                </a:lnTo>
                <a:lnTo>
                  <a:pt x="298441" y="2638562"/>
                </a:lnTo>
                <a:lnTo>
                  <a:pt x="256233" y="2614063"/>
                </a:lnTo>
                <a:lnTo>
                  <a:pt x="218007" y="2590577"/>
                </a:lnTo>
                <a:lnTo>
                  <a:pt x="183564" y="2568508"/>
                </a:lnTo>
                <a:lnTo>
                  <a:pt x="153302" y="2547046"/>
                </a:lnTo>
                <a:lnTo>
                  <a:pt x="126026" y="2525585"/>
                </a:lnTo>
                <a:lnTo>
                  <a:pt x="102135" y="2504528"/>
                </a:lnTo>
                <a:lnTo>
                  <a:pt x="81628" y="2482864"/>
                </a:lnTo>
                <a:lnTo>
                  <a:pt x="63710" y="2460390"/>
                </a:lnTo>
                <a:lnTo>
                  <a:pt x="48579" y="2436904"/>
                </a:lnTo>
                <a:lnTo>
                  <a:pt x="36036" y="2412000"/>
                </a:lnTo>
                <a:lnTo>
                  <a:pt x="25683" y="2385275"/>
                </a:lnTo>
                <a:lnTo>
                  <a:pt x="17321" y="2356322"/>
                </a:lnTo>
                <a:lnTo>
                  <a:pt x="11149" y="2324939"/>
                </a:lnTo>
                <a:lnTo>
                  <a:pt x="6172" y="2290722"/>
                </a:lnTo>
                <a:lnTo>
                  <a:pt x="2986" y="2253265"/>
                </a:lnTo>
                <a:lnTo>
                  <a:pt x="995" y="2212367"/>
                </a:lnTo>
                <a:lnTo>
                  <a:pt x="199" y="2167419"/>
                </a:lnTo>
                <a:lnTo>
                  <a:pt x="0" y="2118017"/>
                </a:lnTo>
                <a:lnTo>
                  <a:pt x="597" y="2064161"/>
                </a:lnTo>
                <a:lnTo>
                  <a:pt x="1792" y="2005647"/>
                </a:lnTo>
                <a:lnTo>
                  <a:pt x="2986" y="1941465"/>
                </a:lnTo>
                <a:lnTo>
                  <a:pt x="4380" y="1871614"/>
                </a:lnTo>
                <a:lnTo>
                  <a:pt x="5575" y="1795891"/>
                </a:lnTo>
                <a:lnTo>
                  <a:pt x="6570" y="1713486"/>
                </a:lnTo>
                <a:lnTo>
                  <a:pt x="6968" y="1624603"/>
                </a:lnTo>
                <a:lnTo>
                  <a:pt x="6570" y="1535719"/>
                </a:lnTo>
                <a:lnTo>
                  <a:pt x="5575" y="1453315"/>
                </a:lnTo>
                <a:lnTo>
                  <a:pt x="4380" y="1377592"/>
                </a:lnTo>
                <a:lnTo>
                  <a:pt x="2986" y="1307740"/>
                </a:lnTo>
                <a:lnTo>
                  <a:pt x="1792" y="1243558"/>
                </a:lnTo>
                <a:lnTo>
                  <a:pt x="597" y="1185045"/>
                </a:lnTo>
                <a:lnTo>
                  <a:pt x="0" y="1131188"/>
                </a:lnTo>
                <a:lnTo>
                  <a:pt x="199" y="1081786"/>
                </a:lnTo>
                <a:lnTo>
                  <a:pt x="995" y="1036838"/>
                </a:lnTo>
                <a:lnTo>
                  <a:pt x="2986" y="995940"/>
                </a:lnTo>
                <a:lnTo>
                  <a:pt x="6172" y="958483"/>
                </a:lnTo>
                <a:lnTo>
                  <a:pt x="10950" y="924266"/>
                </a:lnTo>
                <a:lnTo>
                  <a:pt x="17321" y="892884"/>
                </a:lnTo>
                <a:lnTo>
                  <a:pt x="25683" y="863931"/>
                </a:lnTo>
                <a:lnTo>
                  <a:pt x="36036" y="837205"/>
                </a:lnTo>
                <a:lnTo>
                  <a:pt x="48579" y="812301"/>
                </a:lnTo>
                <a:lnTo>
                  <a:pt x="63710" y="788815"/>
                </a:lnTo>
                <a:lnTo>
                  <a:pt x="81628" y="766341"/>
                </a:lnTo>
                <a:lnTo>
                  <a:pt x="102135" y="744677"/>
                </a:lnTo>
                <a:lnTo>
                  <a:pt x="126026" y="723620"/>
                </a:lnTo>
                <a:lnTo>
                  <a:pt x="153103" y="702159"/>
                </a:lnTo>
                <a:lnTo>
                  <a:pt x="183564" y="680697"/>
                </a:lnTo>
                <a:lnTo>
                  <a:pt x="218007" y="658426"/>
                </a:lnTo>
                <a:lnTo>
                  <a:pt x="256034" y="635142"/>
                </a:lnTo>
                <a:lnTo>
                  <a:pt x="298441" y="610643"/>
                </a:lnTo>
                <a:lnTo>
                  <a:pt x="345029" y="584323"/>
                </a:lnTo>
                <a:lnTo>
                  <a:pt x="396196" y="555775"/>
                </a:lnTo>
                <a:lnTo>
                  <a:pt x="451743" y="524797"/>
                </a:lnTo>
                <a:lnTo>
                  <a:pt x="512666" y="490985"/>
                </a:lnTo>
                <a:lnTo>
                  <a:pt x="578366" y="454338"/>
                </a:lnTo>
                <a:lnTo>
                  <a:pt x="649642" y="414047"/>
                </a:lnTo>
                <a:lnTo>
                  <a:pt x="726094" y="369706"/>
                </a:lnTo>
                <a:lnTo>
                  <a:pt x="802546" y="325164"/>
                </a:lnTo>
                <a:lnTo>
                  <a:pt x="872826" y="283050"/>
                </a:lnTo>
                <a:lnTo>
                  <a:pt x="937332" y="244176"/>
                </a:lnTo>
                <a:lnTo>
                  <a:pt x="996662" y="207935"/>
                </a:lnTo>
                <a:lnTo>
                  <a:pt x="1051214" y="174932"/>
                </a:lnTo>
                <a:lnTo>
                  <a:pt x="1101186" y="144360"/>
                </a:lnTo>
                <a:lnTo>
                  <a:pt x="1147176" y="117027"/>
                </a:lnTo>
                <a:lnTo>
                  <a:pt x="1189384" y="92325"/>
                </a:lnTo>
                <a:lnTo>
                  <a:pt x="1228407" y="70864"/>
                </a:lnTo>
                <a:lnTo>
                  <a:pt x="1264642" y="52034"/>
                </a:lnTo>
                <a:lnTo>
                  <a:pt x="1298488" y="36242"/>
                </a:lnTo>
                <a:lnTo>
                  <a:pt x="1330342" y="23081"/>
                </a:lnTo>
                <a:lnTo>
                  <a:pt x="1360406" y="12958"/>
                </a:lnTo>
                <a:lnTo>
                  <a:pt x="1389473" y="5872"/>
                </a:lnTo>
                <a:lnTo>
                  <a:pt x="1417744" y="1417"/>
                </a:lnTo>
                <a:lnTo>
                  <a:pt x="1445618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8574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125" b="0" i="0" u="none" strike="noStrike" kern="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44" name="Group 6">
            <a:extLst>
              <a:ext uri="{FF2B5EF4-FFF2-40B4-BE49-F238E27FC236}">
                <a16:creationId xmlns:a16="http://schemas.microsoft.com/office/drawing/2014/main" xmlns="" id="{AB877E93-67A3-463D-A3D2-8AA985794BEE}"/>
              </a:ext>
            </a:extLst>
          </p:cNvPr>
          <p:cNvGrpSpPr/>
          <p:nvPr/>
        </p:nvGrpSpPr>
        <p:grpSpPr>
          <a:xfrm>
            <a:off x="3025834" y="3216291"/>
            <a:ext cx="1042693" cy="1171951"/>
            <a:chOff x="4723581" y="5146065"/>
            <a:chExt cx="1668308" cy="1875120"/>
          </a:xfrm>
        </p:grpSpPr>
        <p:sp>
          <p:nvSpPr>
            <p:cNvPr id="45" name="Freeform: Shape 2">
              <a:extLst>
                <a:ext uri="{FF2B5EF4-FFF2-40B4-BE49-F238E27FC236}">
                  <a16:creationId xmlns:a16="http://schemas.microsoft.com/office/drawing/2014/main" xmlns="" id="{908795D4-9932-4E28-975A-951308F91D83}"/>
                </a:ext>
              </a:extLst>
            </p:cNvPr>
            <p:cNvSpPr/>
            <p:nvPr/>
          </p:nvSpPr>
          <p:spPr>
            <a:xfrm>
              <a:off x="4723581" y="5146065"/>
              <a:ext cx="1668308" cy="1875120"/>
            </a:xfrm>
            <a:custGeom>
              <a:avLst/>
              <a:gdLst>
                <a:gd name="connsiteX0" fmla="*/ 1445618 w 2890837"/>
                <a:gd name="connsiteY0" fmla="*/ 0 h 3249205"/>
                <a:gd name="connsiteX1" fmla="*/ 1473092 w 2890837"/>
                <a:gd name="connsiteY1" fmla="*/ 1417 h 3249205"/>
                <a:gd name="connsiteX2" fmla="*/ 1501364 w 2890837"/>
                <a:gd name="connsiteY2" fmla="*/ 5872 h 3249205"/>
                <a:gd name="connsiteX3" fmla="*/ 1530431 w 2890837"/>
                <a:gd name="connsiteY3" fmla="*/ 12958 h 3249205"/>
                <a:gd name="connsiteX4" fmla="*/ 1560494 w 2890837"/>
                <a:gd name="connsiteY4" fmla="*/ 23081 h 3249205"/>
                <a:gd name="connsiteX5" fmla="*/ 1592350 w 2890837"/>
                <a:gd name="connsiteY5" fmla="*/ 36242 h 3249205"/>
                <a:gd name="connsiteX6" fmla="*/ 1626195 w 2890837"/>
                <a:gd name="connsiteY6" fmla="*/ 52034 h 3249205"/>
                <a:gd name="connsiteX7" fmla="*/ 1662430 w 2890837"/>
                <a:gd name="connsiteY7" fmla="*/ 70864 h 3249205"/>
                <a:gd name="connsiteX8" fmla="*/ 1701453 w 2890837"/>
                <a:gd name="connsiteY8" fmla="*/ 92325 h 3249205"/>
                <a:gd name="connsiteX9" fmla="*/ 1743660 w 2890837"/>
                <a:gd name="connsiteY9" fmla="*/ 117027 h 3249205"/>
                <a:gd name="connsiteX10" fmla="*/ 1789651 w 2890837"/>
                <a:gd name="connsiteY10" fmla="*/ 144360 h 3249205"/>
                <a:gd name="connsiteX11" fmla="*/ 1839624 w 2890837"/>
                <a:gd name="connsiteY11" fmla="*/ 174932 h 3249205"/>
                <a:gd name="connsiteX12" fmla="*/ 1894175 w 2890837"/>
                <a:gd name="connsiteY12" fmla="*/ 207935 h 3249205"/>
                <a:gd name="connsiteX13" fmla="*/ 1953505 w 2890837"/>
                <a:gd name="connsiteY13" fmla="*/ 244176 h 3249205"/>
                <a:gd name="connsiteX14" fmla="*/ 2018011 w 2890837"/>
                <a:gd name="connsiteY14" fmla="*/ 283050 h 3249205"/>
                <a:gd name="connsiteX15" fmla="*/ 2088291 w 2890837"/>
                <a:gd name="connsiteY15" fmla="*/ 325164 h 3249205"/>
                <a:gd name="connsiteX16" fmla="*/ 2164743 w 2890837"/>
                <a:gd name="connsiteY16" fmla="*/ 369706 h 3249205"/>
                <a:gd name="connsiteX17" fmla="*/ 2241195 w 2890837"/>
                <a:gd name="connsiteY17" fmla="*/ 414047 h 3249205"/>
                <a:gd name="connsiteX18" fmla="*/ 2312470 w 2890837"/>
                <a:gd name="connsiteY18" fmla="*/ 454338 h 3249205"/>
                <a:gd name="connsiteX19" fmla="*/ 2378171 w 2890837"/>
                <a:gd name="connsiteY19" fmla="*/ 491187 h 3249205"/>
                <a:gd name="connsiteX20" fmla="*/ 2439094 w 2890837"/>
                <a:gd name="connsiteY20" fmla="*/ 524999 h 3249205"/>
                <a:gd name="connsiteX21" fmla="*/ 2494641 w 2890837"/>
                <a:gd name="connsiteY21" fmla="*/ 555775 h 3249205"/>
                <a:gd name="connsiteX22" fmla="*/ 2545808 w 2890837"/>
                <a:gd name="connsiteY22" fmla="*/ 584323 h 3249205"/>
                <a:gd name="connsiteX23" fmla="*/ 2592396 w 2890837"/>
                <a:gd name="connsiteY23" fmla="*/ 610643 h 3249205"/>
                <a:gd name="connsiteX24" fmla="*/ 2634604 w 2890837"/>
                <a:gd name="connsiteY24" fmla="*/ 635142 h 3249205"/>
                <a:gd name="connsiteX25" fmla="*/ 2672830 w 2890837"/>
                <a:gd name="connsiteY25" fmla="*/ 658628 h 3249205"/>
                <a:gd name="connsiteX26" fmla="*/ 2707273 w 2890837"/>
                <a:gd name="connsiteY26" fmla="*/ 680697 h 3249205"/>
                <a:gd name="connsiteX27" fmla="*/ 2737535 w 2890837"/>
                <a:gd name="connsiteY27" fmla="*/ 702159 h 3249205"/>
                <a:gd name="connsiteX28" fmla="*/ 2764811 w 2890837"/>
                <a:gd name="connsiteY28" fmla="*/ 723620 h 3249205"/>
                <a:gd name="connsiteX29" fmla="*/ 2788702 w 2890837"/>
                <a:gd name="connsiteY29" fmla="*/ 744677 h 3249205"/>
                <a:gd name="connsiteX30" fmla="*/ 2809209 w 2890837"/>
                <a:gd name="connsiteY30" fmla="*/ 766341 h 3249205"/>
                <a:gd name="connsiteX31" fmla="*/ 2827127 w 2890837"/>
                <a:gd name="connsiteY31" fmla="*/ 788815 h 3249205"/>
                <a:gd name="connsiteX32" fmla="*/ 2842258 w 2890837"/>
                <a:gd name="connsiteY32" fmla="*/ 812301 h 3249205"/>
                <a:gd name="connsiteX33" fmla="*/ 2854801 w 2890837"/>
                <a:gd name="connsiteY33" fmla="*/ 837205 h 3249205"/>
                <a:gd name="connsiteX34" fmla="*/ 2865154 w 2890837"/>
                <a:gd name="connsiteY34" fmla="*/ 863931 h 3249205"/>
                <a:gd name="connsiteX35" fmla="*/ 2873516 w 2890837"/>
                <a:gd name="connsiteY35" fmla="*/ 892884 h 3249205"/>
                <a:gd name="connsiteX36" fmla="*/ 2879688 w 2890837"/>
                <a:gd name="connsiteY36" fmla="*/ 924266 h 3249205"/>
                <a:gd name="connsiteX37" fmla="*/ 2884665 w 2890837"/>
                <a:gd name="connsiteY37" fmla="*/ 958483 h 3249205"/>
                <a:gd name="connsiteX38" fmla="*/ 2887850 w 2890837"/>
                <a:gd name="connsiteY38" fmla="*/ 995940 h 3249205"/>
                <a:gd name="connsiteX39" fmla="*/ 2889842 w 2890837"/>
                <a:gd name="connsiteY39" fmla="*/ 1036838 h 3249205"/>
                <a:gd name="connsiteX40" fmla="*/ 2890638 w 2890837"/>
                <a:gd name="connsiteY40" fmla="*/ 1081786 h 3249205"/>
                <a:gd name="connsiteX41" fmla="*/ 2890837 w 2890837"/>
                <a:gd name="connsiteY41" fmla="*/ 1131188 h 3249205"/>
                <a:gd name="connsiteX42" fmla="*/ 2890240 w 2890837"/>
                <a:gd name="connsiteY42" fmla="*/ 1185045 h 3249205"/>
                <a:gd name="connsiteX43" fmla="*/ 2889045 w 2890837"/>
                <a:gd name="connsiteY43" fmla="*/ 1243558 h 3249205"/>
                <a:gd name="connsiteX44" fmla="*/ 2887850 w 2890837"/>
                <a:gd name="connsiteY44" fmla="*/ 1307740 h 3249205"/>
                <a:gd name="connsiteX45" fmla="*/ 2886457 w 2890837"/>
                <a:gd name="connsiteY45" fmla="*/ 1377592 h 3249205"/>
                <a:gd name="connsiteX46" fmla="*/ 2885262 w 2890837"/>
                <a:gd name="connsiteY46" fmla="*/ 1453315 h 3249205"/>
                <a:gd name="connsiteX47" fmla="*/ 2884267 w 2890837"/>
                <a:gd name="connsiteY47" fmla="*/ 1535719 h 3249205"/>
                <a:gd name="connsiteX48" fmla="*/ 2883869 w 2890837"/>
                <a:gd name="connsiteY48" fmla="*/ 1624603 h 3249205"/>
                <a:gd name="connsiteX49" fmla="*/ 2884267 w 2890837"/>
                <a:gd name="connsiteY49" fmla="*/ 1713486 h 3249205"/>
                <a:gd name="connsiteX50" fmla="*/ 2885262 w 2890837"/>
                <a:gd name="connsiteY50" fmla="*/ 1795891 h 3249205"/>
                <a:gd name="connsiteX51" fmla="*/ 2886457 w 2890837"/>
                <a:gd name="connsiteY51" fmla="*/ 1871614 h 3249205"/>
                <a:gd name="connsiteX52" fmla="*/ 2887850 w 2890837"/>
                <a:gd name="connsiteY52" fmla="*/ 1941465 h 3249205"/>
                <a:gd name="connsiteX53" fmla="*/ 2889045 w 2890837"/>
                <a:gd name="connsiteY53" fmla="*/ 2005647 h 3249205"/>
                <a:gd name="connsiteX54" fmla="*/ 2890240 w 2890837"/>
                <a:gd name="connsiteY54" fmla="*/ 2064161 h 3249205"/>
                <a:gd name="connsiteX55" fmla="*/ 2890837 w 2890837"/>
                <a:gd name="connsiteY55" fmla="*/ 2118017 h 3249205"/>
                <a:gd name="connsiteX56" fmla="*/ 2890638 w 2890837"/>
                <a:gd name="connsiteY56" fmla="*/ 2167419 h 3249205"/>
                <a:gd name="connsiteX57" fmla="*/ 2889842 w 2890837"/>
                <a:gd name="connsiteY57" fmla="*/ 2212367 h 3249205"/>
                <a:gd name="connsiteX58" fmla="*/ 2887850 w 2890837"/>
                <a:gd name="connsiteY58" fmla="*/ 2253265 h 3249205"/>
                <a:gd name="connsiteX59" fmla="*/ 2884665 w 2890837"/>
                <a:gd name="connsiteY59" fmla="*/ 2290722 h 3249205"/>
                <a:gd name="connsiteX60" fmla="*/ 2879887 w 2890837"/>
                <a:gd name="connsiteY60" fmla="*/ 2324939 h 3249205"/>
                <a:gd name="connsiteX61" fmla="*/ 2873516 w 2890837"/>
                <a:gd name="connsiteY61" fmla="*/ 2356322 h 3249205"/>
                <a:gd name="connsiteX62" fmla="*/ 2865154 w 2890837"/>
                <a:gd name="connsiteY62" fmla="*/ 2385275 h 3249205"/>
                <a:gd name="connsiteX63" fmla="*/ 2854801 w 2890837"/>
                <a:gd name="connsiteY63" fmla="*/ 2412000 h 3249205"/>
                <a:gd name="connsiteX64" fmla="*/ 2842258 w 2890837"/>
                <a:gd name="connsiteY64" fmla="*/ 2436904 h 3249205"/>
                <a:gd name="connsiteX65" fmla="*/ 2827127 w 2890837"/>
                <a:gd name="connsiteY65" fmla="*/ 2460390 h 3249205"/>
                <a:gd name="connsiteX66" fmla="*/ 2809209 w 2890837"/>
                <a:gd name="connsiteY66" fmla="*/ 2482864 h 3249205"/>
                <a:gd name="connsiteX67" fmla="*/ 2788702 w 2890837"/>
                <a:gd name="connsiteY67" fmla="*/ 2504528 h 3249205"/>
                <a:gd name="connsiteX68" fmla="*/ 2764811 w 2890837"/>
                <a:gd name="connsiteY68" fmla="*/ 2525585 h 3249205"/>
                <a:gd name="connsiteX69" fmla="*/ 2737734 w 2890837"/>
                <a:gd name="connsiteY69" fmla="*/ 2547046 h 3249205"/>
                <a:gd name="connsiteX70" fmla="*/ 2707273 w 2890837"/>
                <a:gd name="connsiteY70" fmla="*/ 2568508 h 3249205"/>
                <a:gd name="connsiteX71" fmla="*/ 2672830 w 2890837"/>
                <a:gd name="connsiteY71" fmla="*/ 2590779 h 3249205"/>
                <a:gd name="connsiteX72" fmla="*/ 2634803 w 2890837"/>
                <a:gd name="connsiteY72" fmla="*/ 2614063 h 3249205"/>
                <a:gd name="connsiteX73" fmla="*/ 2592396 w 2890837"/>
                <a:gd name="connsiteY73" fmla="*/ 2638562 h 3249205"/>
                <a:gd name="connsiteX74" fmla="*/ 2545808 w 2890837"/>
                <a:gd name="connsiteY74" fmla="*/ 2664883 h 3249205"/>
                <a:gd name="connsiteX75" fmla="*/ 2494641 w 2890837"/>
                <a:gd name="connsiteY75" fmla="*/ 2693431 h 3249205"/>
                <a:gd name="connsiteX76" fmla="*/ 2439094 w 2890837"/>
                <a:gd name="connsiteY76" fmla="*/ 2724408 h 3249205"/>
                <a:gd name="connsiteX77" fmla="*/ 2378171 w 2890837"/>
                <a:gd name="connsiteY77" fmla="*/ 2758220 h 3249205"/>
                <a:gd name="connsiteX78" fmla="*/ 2312470 w 2890837"/>
                <a:gd name="connsiteY78" fmla="*/ 2794867 h 3249205"/>
                <a:gd name="connsiteX79" fmla="*/ 2241195 w 2890837"/>
                <a:gd name="connsiteY79" fmla="*/ 2835158 h 3249205"/>
                <a:gd name="connsiteX80" fmla="*/ 2164743 w 2890837"/>
                <a:gd name="connsiteY80" fmla="*/ 2879499 h 3249205"/>
                <a:gd name="connsiteX81" fmla="*/ 2088291 w 2890837"/>
                <a:gd name="connsiteY81" fmla="*/ 2924042 h 3249205"/>
                <a:gd name="connsiteX82" fmla="*/ 2018011 w 2890837"/>
                <a:gd name="connsiteY82" fmla="*/ 2966155 h 3249205"/>
                <a:gd name="connsiteX83" fmla="*/ 1953505 w 2890837"/>
                <a:gd name="connsiteY83" fmla="*/ 3005029 h 3249205"/>
                <a:gd name="connsiteX84" fmla="*/ 1894175 w 2890837"/>
                <a:gd name="connsiteY84" fmla="*/ 3041271 h 3249205"/>
                <a:gd name="connsiteX85" fmla="*/ 1839624 w 2890837"/>
                <a:gd name="connsiteY85" fmla="*/ 3074273 h 3249205"/>
                <a:gd name="connsiteX86" fmla="*/ 1789651 w 2890837"/>
                <a:gd name="connsiteY86" fmla="*/ 3104846 h 3249205"/>
                <a:gd name="connsiteX87" fmla="*/ 1743660 w 2890837"/>
                <a:gd name="connsiteY87" fmla="*/ 3132179 h 3249205"/>
                <a:gd name="connsiteX88" fmla="*/ 1701453 w 2890837"/>
                <a:gd name="connsiteY88" fmla="*/ 3156880 h 3249205"/>
                <a:gd name="connsiteX89" fmla="*/ 1662430 w 2890837"/>
                <a:gd name="connsiteY89" fmla="*/ 3178341 h 3249205"/>
                <a:gd name="connsiteX90" fmla="*/ 1626195 w 2890837"/>
                <a:gd name="connsiteY90" fmla="*/ 3197171 h 3249205"/>
                <a:gd name="connsiteX91" fmla="*/ 1592350 w 2890837"/>
                <a:gd name="connsiteY91" fmla="*/ 3212963 h 3249205"/>
                <a:gd name="connsiteX92" fmla="*/ 1560494 w 2890837"/>
                <a:gd name="connsiteY92" fmla="*/ 3226124 h 3249205"/>
                <a:gd name="connsiteX93" fmla="*/ 1530431 w 2890837"/>
                <a:gd name="connsiteY93" fmla="*/ 3236247 h 3249205"/>
                <a:gd name="connsiteX94" fmla="*/ 1501364 w 2890837"/>
                <a:gd name="connsiteY94" fmla="*/ 3243334 h 3249205"/>
                <a:gd name="connsiteX95" fmla="*/ 1473092 w 2890837"/>
                <a:gd name="connsiteY95" fmla="*/ 3247788 h 3249205"/>
                <a:gd name="connsiteX96" fmla="*/ 1445618 w 2890837"/>
                <a:gd name="connsiteY96" fmla="*/ 3249205 h 3249205"/>
                <a:gd name="connsiteX97" fmla="*/ 1417744 w 2890837"/>
                <a:gd name="connsiteY97" fmla="*/ 3247788 h 3249205"/>
                <a:gd name="connsiteX98" fmla="*/ 1389473 w 2890837"/>
                <a:gd name="connsiteY98" fmla="*/ 3243334 h 3249205"/>
                <a:gd name="connsiteX99" fmla="*/ 1360406 w 2890837"/>
                <a:gd name="connsiteY99" fmla="*/ 3236247 h 3249205"/>
                <a:gd name="connsiteX100" fmla="*/ 1330342 w 2890837"/>
                <a:gd name="connsiteY100" fmla="*/ 3226124 h 3249205"/>
                <a:gd name="connsiteX101" fmla="*/ 1298488 w 2890837"/>
                <a:gd name="connsiteY101" fmla="*/ 3212963 h 3249205"/>
                <a:gd name="connsiteX102" fmla="*/ 1264642 w 2890837"/>
                <a:gd name="connsiteY102" fmla="*/ 3197171 h 3249205"/>
                <a:gd name="connsiteX103" fmla="*/ 1228407 w 2890837"/>
                <a:gd name="connsiteY103" fmla="*/ 3178341 h 3249205"/>
                <a:gd name="connsiteX104" fmla="*/ 1189384 w 2890837"/>
                <a:gd name="connsiteY104" fmla="*/ 3156880 h 3249205"/>
                <a:gd name="connsiteX105" fmla="*/ 1147176 w 2890837"/>
                <a:gd name="connsiteY105" fmla="*/ 3132179 h 3249205"/>
                <a:gd name="connsiteX106" fmla="*/ 1101186 w 2890837"/>
                <a:gd name="connsiteY106" fmla="*/ 3104846 h 3249205"/>
                <a:gd name="connsiteX107" fmla="*/ 1051214 w 2890837"/>
                <a:gd name="connsiteY107" fmla="*/ 3074273 h 3249205"/>
                <a:gd name="connsiteX108" fmla="*/ 996662 w 2890837"/>
                <a:gd name="connsiteY108" fmla="*/ 3041271 h 3249205"/>
                <a:gd name="connsiteX109" fmla="*/ 937332 w 2890837"/>
                <a:gd name="connsiteY109" fmla="*/ 3005029 h 3249205"/>
                <a:gd name="connsiteX110" fmla="*/ 872826 w 2890837"/>
                <a:gd name="connsiteY110" fmla="*/ 2966155 h 3249205"/>
                <a:gd name="connsiteX111" fmla="*/ 802546 w 2890837"/>
                <a:gd name="connsiteY111" fmla="*/ 2924042 h 3249205"/>
                <a:gd name="connsiteX112" fmla="*/ 726094 w 2890837"/>
                <a:gd name="connsiteY112" fmla="*/ 2879499 h 3249205"/>
                <a:gd name="connsiteX113" fmla="*/ 649642 w 2890837"/>
                <a:gd name="connsiteY113" fmla="*/ 2835158 h 3249205"/>
                <a:gd name="connsiteX114" fmla="*/ 578366 w 2890837"/>
                <a:gd name="connsiteY114" fmla="*/ 2794867 h 3249205"/>
                <a:gd name="connsiteX115" fmla="*/ 512666 w 2890837"/>
                <a:gd name="connsiteY115" fmla="*/ 2758018 h 3249205"/>
                <a:gd name="connsiteX116" fmla="*/ 451743 w 2890837"/>
                <a:gd name="connsiteY116" fmla="*/ 2724206 h 3249205"/>
                <a:gd name="connsiteX117" fmla="*/ 396196 w 2890837"/>
                <a:gd name="connsiteY117" fmla="*/ 2693431 h 3249205"/>
                <a:gd name="connsiteX118" fmla="*/ 345029 w 2890837"/>
                <a:gd name="connsiteY118" fmla="*/ 2664883 h 3249205"/>
                <a:gd name="connsiteX119" fmla="*/ 298441 w 2890837"/>
                <a:gd name="connsiteY119" fmla="*/ 2638562 h 3249205"/>
                <a:gd name="connsiteX120" fmla="*/ 256233 w 2890837"/>
                <a:gd name="connsiteY120" fmla="*/ 2614063 h 3249205"/>
                <a:gd name="connsiteX121" fmla="*/ 218007 w 2890837"/>
                <a:gd name="connsiteY121" fmla="*/ 2590577 h 3249205"/>
                <a:gd name="connsiteX122" fmla="*/ 183564 w 2890837"/>
                <a:gd name="connsiteY122" fmla="*/ 2568508 h 3249205"/>
                <a:gd name="connsiteX123" fmla="*/ 153302 w 2890837"/>
                <a:gd name="connsiteY123" fmla="*/ 2547046 h 3249205"/>
                <a:gd name="connsiteX124" fmla="*/ 126026 w 2890837"/>
                <a:gd name="connsiteY124" fmla="*/ 2525585 h 3249205"/>
                <a:gd name="connsiteX125" fmla="*/ 102135 w 2890837"/>
                <a:gd name="connsiteY125" fmla="*/ 2504528 h 3249205"/>
                <a:gd name="connsiteX126" fmla="*/ 81628 w 2890837"/>
                <a:gd name="connsiteY126" fmla="*/ 2482864 h 3249205"/>
                <a:gd name="connsiteX127" fmla="*/ 63710 w 2890837"/>
                <a:gd name="connsiteY127" fmla="*/ 2460390 h 3249205"/>
                <a:gd name="connsiteX128" fmla="*/ 48579 w 2890837"/>
                <a:gd name="connsiteY128" fmla="*/ 2436904 h 3249205"/>
                <a:gd name="connsiteX129" fmla="*/ 36036 w 2890837"/>
                <a:gd name="connsiteY129" fmla="*/ 2412000 h 3249205"/>
                <a:gd name="connsiteX130" fmla="*/ 25683 w 2890837"/>
                <a:gd name="connsiteY130" fmla="*/ 2385275 h 3249205"/>
                <a:gd name="connsiteX131" fmla="*/ 17321 w 2890837"/>
                <a:gd name="connsiteY131" fmla="*/ 2356322 h 3249205"/>
                <a:gd name="connsiteX132" fmla="*/ 11149 w 2890837"/>
                <a:gd name="connsiteY132" fmla="*/ 2324939 h 3249205"/>
                <a:gd name="connsiteX133" fmla="*/ 6172 w 2890837"/>
                <a:gd name="connsiteY133" fmla="*/ 2290722 h 3249205"/>
                <a:gd name="connsiteX134" fmla="*/ 2986 w 2890837"/>
                <a:gd name="connsiteY134" fmla="*/ 2253265 h 3249205"/>
                <a:gd name="connsiteX135" fmla="*/ 995 w 2890837"/>
                <a:gd name="connsiteY135" fmla="*/ 2212367 h 3249205"/>
                <a:gd name="connsiteX136" fmla="*/ 199 w 2890837"/>
                <a:gd name="connsiteY136" fmla="*/ 2167419 h 3249205"/>
                <a:gd name="connsiteX137" fmla="*/ 0 w 2890837"/>
                <a:gd name="connsiteY137" fmla="*/ 2118017 h 3249205"/>
                <a:gd name="connsiteX138" fmla="*/ 597 w 2890837"/>
                <a:gd name="connsiteY138" fmla="*/ 2064161 h 3249205"/>
                <a:gd name="connsiteX139" fmla="*/ 1792 w 2890837"/>
                <a:gd name="connsiteY139" fmla="*/ 2005647 h 3249205"/>
                <a:gd name="connsiteX140" fmla="*/ 2986 w 2890837"/>
                <a:gd name="connsiteY140" fmla="*/ 1941465 h 3249205"/>
                <a:gd name="connsiteX141" fmla="*/ 4380 w 2890837"/>
                <a:gd name="connsiteY141" fmla="*/ 1871614 h 3249205"/>
                <a:gd name="connsiteX142" fmla="*/ 5575 w 2890837"/>
                <a:gd name="connsiteY142" fmla="*/ 1795891 h 3249205"/>
                <a:gd name="connsiteX143" fmla="*/ 6570 w 2890837"/>
                <a:gd name="connsiteY143" fmla="*/ 1713486 h 3249205"/>
                <a:gd name="connsiteX144" fmla="*/ 6968 w 2890837"/>
                <a:gd name="connsiteY144" fmla="*/ 1624603 h 3249205"/>
                <a:gd name="connsiteX145" fmla="*/ 6570 w 2890837"/>
                <a:gd name="connsiteY145" fmla="*/ 1535719 h 3249205"/>
                <a:gd name="connsiteX146" fmla="*/ 5575 w 2890837"/>
                <a:gd name="connsiteY146" fmla="*/ 1453315 h 3249205"/>
                <a:gd name="connsiteX147" fmla="*/ 4380 w 2890837"/>
                <a:gd name="connsiteY147" fmla="*/ 1377592 h 3249205"/>
                <a:gd name="connsiteX148" fmla="*/ 2986 w 2890837"/>
                <a:gd name="connsiteY148" fmla="*/ 1307740 h 3249205"/>
                <a:gd name="connsiteX149" fmla="*/ 1792 w 2890837"/>
                <a:gd name="connsiteY149" fmla="*/ 1243558 h 3249205"/>
                <a:gd name="connsiteX150" fmla="*/ 597 w 2890837"/>
                <a:gd name="connsiteY150" fmla="*/ 1185045 h 3249205"/>
                <a:gd name="connsiteX151" fmla="*/ 0 w 2890837"/>
                <a:gd name="connsiteY151" fmla="*/ 1131188 h 3249205"/>
                <a:gd name="connsiteX152" fmla="*/ 199 w 2890837"/>
                <a:gd name="connsiteY152" fmla="*/ 1081786 h 3249205"/>
                <a:gd name="connsiteX153" fmla="*/ 995 w 2890837"/>
                <a:gd name="connsiteY153" fmla="*/ 1036838 h 3249205"/>
                <a:gd name="connsiteX154" fmla="*/ 2986 w 2890837"/>
                <a:gd name="connsiteY154" fmla="*/ 995940 h 3249205"/>
                <a:gd name="connsiteX155" fmla="*/ 6172 w 2890837"/>
                <a:gd name="connsiteY155" fmla="*/ 958483 h 3249205"/>
                <a:gd name="connsiteX156" fmla="*/ 10950 w 2890837"/>
                <a:gd name="connsiteY156" fmla="*/ 924266 h 3249205"/>
                <a:gd name="connsiteX157" fmla="*/ 17321 w 2890837"/>
                <a:gd name="connsiteY157" fmla="*/ 892884 h 3249205"/>
                <a:gd name="connsiteX158" fmla="*/ 25683 w 2890837"/>
                <a:gd name="connsiteY158" fmla="*/ 863931 h 3249205"/>
                <a:gd name="connsiteX159" fmla="*/ 36036 w 2890837"/>
                <a:gd name="connsiteY159" fmla="*/ 837205 h 3249205"/>
                <a:gd name="connsiteX160" fmla="*/ 48579 w 2890837"/>
                <a:gd name="connsiteY160" fmla="*/ 812301 h 3249205"/>
                <a:gd name="connsiteX161" fmla="*/ 63710 w 2890837"/>
                <a:gd name="connsiteY161" fmla="*/ 788815 h 3249205"/>
                <a:gd name="connsiteX162" fmla="*/ 81628 w 2890837"/>
                <a:gd name="connsiteY162" fmla="*/ 766341 h 3249205"/>
                <a:gd name="connsiteX163" fmla="*/ 102135 w 2890837"/>
                <a:gd name="connsiteY163" fmla="*/ 744677 h 3249205"/>
                <a:gd name="connsiteX164" fmla="*/ 126026 w 2890837"/>
                <a:gd name="connsiteY164" fmla="*/ 723620 h 3249205"/>
                <a:gd name="connsiteX165" fmla="*/ 153103 w 2890837"/>
                <a:gd name="connsiteY165" fmla="*/ 702159 h 3249205"/>
                <a:gd name="connsiteX166" fmla="*/ 183564 w 2890837"/>
                <a:gd name="connsiteY166" fmla="*/ 680697 h 3249205"/>
                <a:gd name="connsiteX167" fmla="*/ 218007 w 2890837"/>
                <a:gd name="connsiteY167" fmla="*/ 658426 h 3249205"/>
                <a:gd name="connsiteX168" fmla="*/ 256034 w 2890837"/>
                <a:gd name="connsiteY168" fmla="*/ 635142 h 3249205"/>
                <a:gd name="connsiteX169" fmla="*/ 298441 w 2890837"/>
                <a:gd name="connsiteY169" fmla="*/ 610643 h 3249205"/>
                <a:gd name="connsiteX170" fmla="*/ 345029 w 2890837"/>
                <a:gd name="connsiteY170" fmla="*/ 584323 h 3249205"/>
                <a:gd name="connsiteX171" fmla="*/ 396196 w 2890837"/>
                <a:gd name="connsiteY171" fmla="*/ 555775 h 3249205"/>
                <a:gd name="connsiteX172" fmla="*/ 451743 w 2890837"/>
                <a:gd name="connsiteY172" fmla="*/ 524797 h 3249205"/>
                <a:gd name="connsiteX173" fmla="*/ 512666 w 2890837"/>
                <a:gd name="connsiteY173" fmla="*/ 490985 h 3249205"/>
                <a:gd name="connsiteX174" fmla="*/ 578366 w 2890837"/>
                <a:gd name="connsiteY174" fmla="*/ 454338 h 3249205"/>
                <a:gd name="connsiteX175" fmla="*/ 649642 w 2890837"/>
                <a:gd name="connsiteY175" fmla="*/ 414047 h 3249205"/>
                <a:gd name="connsiteX176" fmla="*/ 726094 w 2890837"/>
                <a:gd name="connsiteY176" fmla="*/ 369706 h 3249205"/>
                <a:gd name="connsiteX177" fmla="*/ 802546 w 2890837"/>
                <a:gd name="connsiteY177" fmla="*/ 325164 h 3249205"/>
                <a:gd name="connsiteX178" fmla="*/ 872826 w 2890837"/>
                <a:gd name="connsiteY178" fmla="*/ 283050 h 3249205"/>
                <a:gd name="connsiteX179" fmla="*/ 937332 w 2890837"/>
                <a:gd name="connsiteY179" fmla="*/ 244176 h 3249205"/>
                <a:gd name="connsiteX180" fmla="*/ 996662 w 2890837"/>
                <a:gd name="connsiteY180" fmla="*/ 207935 h 3249205"/>
                <a:gd name="connsiteX181" fmla="*/ 1051214 w 2890837"/>
                <a:gd name="connsiteY181" fmla="*/ 174932 h 3249205"/>
                <a:gd name="connsiteX182" fmla="*/ 1101186 w 2890837"/>
                <a:gd name="connsiteY182" fmla="*/ 144360 h 3249205"/>
                <a:gd name="connsiteX183" fmla="*/ 1147176 w 2890837"/>
                <a:gd name="connsiteY183" fmla="*/ 117027 h 3249205"/>
                <a:gd name="connsiteX184" fmla="*/ 1189384 w 2890837"/>
                <a:gd name="connsiteY184" fmla="*/ 92325 h 3249205"/>
                <a:gd name="connsiteX185" fmla="*/ 1228407 w 2890837"/>
                <a:gd name="connsiteY185" fmla="*/ 70864 h 3249205"/>
                <a:gd name="connsiteX186" fmla="*/ 1264642 w 2890837"/>
                <a:gd name="connsiteY186" fmla="*/ 52034 h 3249205"/>
                <a:gd name="connsiteX187" fmla="*/ 1298488 w 2890837"/>
                <a:gd name="connsiteY187" fmla="*/ 36242 h 3249205"/>
                <a:gd name="connsiteX188" fmla="*/ 1330342 w 2890837"/>
                <a:gd name="connsiteY188" fmla="*/ 23081 h 3249205"/>
                <a:gd name="connsiteX189" fmla="*/ 1360406 w 2890837"/>
                <a:gd name="connsiteY189" fmla="*/ 12958 h 3249205"/>
                <a:gd name="connsiteX190" fmla="*/ 1389473 w 2890837"/>
                <a:gd name="connsiteY190" fmla="*/ 5872 h 3249205"/>
                <a:gd name="connsiteX191" fmla="*/ 1417744 w 2890837"/>
                <a:gd name="connsiteY191" fmla="*/ 1417 h 3249205"/>
                <a:gd name="connsiteX192" fmla="*/ 1445618 w 2890837"/>
                <a:gd name="connsiteY192" fmla="*/ 0 h 3249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</a:cxnLst>
              <a:rect l="l" t="t" r="r" b="b"/>
              <a:pathLst>
                <a:path w="2890837" h="3249205">
                  <a:moveTo>
                    <a:pt x="1445618" y="0"/>
                  </a:moveTo>
                  <a:lnTo>
                    <a:pt x="1473092" y="1417"/>
                  </a:lnTo>
                  <a:lnTo>
                    <a:pt x="1501364" y="5872"/>
                  </a:lnTo>
                  <a:lnTo>
                    <a:pt x="1530431" y="12958"/>
                  </a:lnTo>
                  <a:lnTo>
                    <a:pt x="1560494" y="23081"/>
                  </a:lnTo>
                  <a:lnTo>
                    <a:pt x="1592350" y="36242"/>
                  </a:lnTo>
                  <a:lnTo>
                    <a:pt x="1626195" y="52034"/>
                  </a:lnTo>
                  <a:lnTo>
                    <a:pt x="1662430" y="70864"/>
                  </a:lnTo>
                  <a:lnTo>
                    <a:pt x="1701453" y="92325"/>
                  </a:lnTo>
                  <a:lnTo>
                    <a:pt x="1743660" y="117027"/>
                  </a:lnTo>
                  <a:lnTo>
                    <a:pt x="1789651" y="144360"/>
                  </a:lnTo>
                  <a:lnTo>
                    <a:pt x="1839624" y="174932"/>
                  </a:lnTo>
                  <a:lnTo>
                    <a:pt x="1894175" y="207935"/>
                  </a:lnTo>
                  <a:lnTo>
                    <a:pt x="1953505" y="244176"/>
                  </a:lnTo>
                  <a:lnTo>
                    <a:pt x="2018011" y="283050"/>
                  </a:lnTo>
                  <a:lnTo>
                    <a:pt x="2088291" y="325164"/>
                  </a:lnTo>
                  <a:lnTo>
                    <a:pt x="2164743" y="369706"/>
                  </a:lnTo>
                  <a:lnTo>
                    <a:pt x="2241195" y="414047"/>
                  </a:lnTo>
                  <a:lnTo>
                    <a:pt x="2312470" y="454338"/>
                  </a:lnTo>
                  <a:lnTo>
                    <a:pt x="2378171" y="491187"/>
                  </a:lnTo>
                  <a:lnTo>
                    <a:pt x="2439094" y="524999"/>
                  </a:lnTo>
                  <a:lnTo>
                    <a:pt x="2494641" y="555775"/>
                  </a:lnTo>
                  <a:lnTo>
                    <a:pt x="2545808" y="584323"/>
                  </a:lnTo>
                  <a:lnTo>
                    <a:pt x="2592396" y="610643"/>
                  </a:lnTo>
                  <a:lnTo>
                    <a:pt x="2634604" y="635142"/>
                  </a:lnTo>
                  <a:lnTo>
                    <a:pt x="2672830" y="658628"/>
                  </a:lnTo>
                  <a:lnTo>
                    <a:pt x="2707273" y="680697"/>
                  </a:lnTo>
                  <a:lnTo>
                    <a:pt x="2737535" y="702159"/>
                  </a:lnTo>
                  <a:lnTo>
                    <a:pt x="2764811" y="723620"/>
                  </a:lnTo>
                  <a:lnTo>
                    <a:pt x="2788702" y="744677"/>
                  </a:lnTo>
                  <a:lnTo>
                    <a:pt x="2809209" y="766341"/>
                  </a:lnTo>
                  <a:lnTo>
                    <a:pt x="2827127" y="788815"/>
                  </a:lnTo>
                  <a:lnTo>
                    <a:pt x="2842258" y="812301"/>
                  </a:lnTo>
                  <a:lnTo>
                    <a:pt x="2854801" y="837205"/>
                  </a:lnTo>
                  <a:lnTo>
                    <a:pt x="2865154" y="863931"/>
                  </a:lnTo>
                  <a:lnTo>
                    <a:pt x="2873516" y="892884"/>
                  </a:lnTo>
                  <a:lnTo>
                    <a:pt x="2879688" y="924266"/>
                  </a:lnTo>
                  <a:lnTo>
                    <a:pt x="2884665" y="958483"/>
                  </a:lnTo>
                  <a:lnTo>
                    <a:pt x="2887850" y="995940"/>
                  </a:lnTo>
                  <a:lnTo>
                    <a:pt x="2889842" y="1036838"/>
                  </a:lnTo>
                  <a:lnTo>
                    <a:pt x="2890638" y="1081786"/>
                  </a:lnTo>
                  <a:lnTo>
                    <a:pt x="2890837" y="1131188"/>
                  </a:lnTo>
                  <a:lnTo>
                    <a:pt x="2890240" y="1185045"/>
                  </a:lnTo>
                  <a:lnTo>
                    <a:pt x="2889045" y="1243558"/>
                  </a:lnTo>
                  <a:lnTo>
                    <a:pt x="2887850" y="1307740"/>
                  </a:lnTo>
                  <a:lnTo>
                    <a:pt x="2886457" y="1377592"/>
                  </a:lnTo>
                  <a:lnTo>
                    <a:pt x="2885262" y="1453315"/>
                  </a:lnTo>
                  <a:lnTo>
                    <a:pt x="2884267" y="1535719"/>
                  </a:lnTo>
                  <a:lnTo>
                    <a:pt x="2883869" y="1624603"/>
                  </a:lnTo>
                  <a:lnTo>
                    <a:pt x="2884267" y="1713486"/>
                  </a:lnTo>
                  <a:lnTo>
                    <a:pt x="2885262" y="1795891"/>
                  </a:lnTo>
                  <a:lnTo>
                    <a:pt x="2886457" y="1871614"/>
                  </a:lnTo>
                  <a:lnTo>
                    <a:pt x="2887850" y="1941465"/>
                  </a:lnTo>
                  <a:lnTo>
                    <a:pt x="2889045" y="2005647"/>
                  </a:lnTo>
                  <a:lnTo>
                    <a:pt x="2890240" y="2064161"/>
                  </a:lnTo>
                  <a:lnTo>
                    <a:pt x="2890837" y="2118017"/>
                  </a:lnTo>
                  <a:lnTo>
                    <a:pt x="2890638" y="2167419"/>
                  </a:lnTo>
                  <a:lnTo>
                    <a:pt x="2889842" y="2212367"/>
                  </a:lnTo>
                  <a:lnTo>
                    <a:pt x="2887850" y="2253265"/>
                  </a:lnTo>
                  <a:lnTo>
                    <a:pt x="2884665" y="2290722"/>
                  </a:lnTo>
                  <a:lnTo>
                    <a:pt x="2879887" y="2324939"/>
                  </a:lnTo>
                  <a:lnTo>
                    <a:pt x="2873516" y="2356322"/>
                  </a:lnTo>
                  <a:lnTo>
                    <a:pt x="2865154" y="2385275"/>
                  </a:lnTo>
                  <a:lnTo>
                    <a:pt x="2854801" y="2412000"/>
                  </a:lnTo>
                  <a:lnTo>
                    <a:pt x="2842258" y="2436904"/>
                  </a:lnTo>
                  <a:lnTo>
                    <a:pt x="2827127" y="2460390"/>
                  </a:lnTo>
                  <a:lnTo>
                    <a:pt x="2809209" y="2482864"/>
                  </a:lnTo>
                  <a:lnTo>
                    <a:pt x="2788702" y="2504528"/>
                  </a:lnTo>
                  <a:lnTo>
                    <a:pt x="2764811" y="2525585"/>
                  </a:lnTo>
                  <a:lnTo>
                    <a:pt x="2737734" y="2547046"/>
                  </a:lnTo>
                  <a:lnTo>
                    <a:pt x="2707273" y="2568508"/>
                  </a:lnTo>
                  <a:lnTo>
                    <a:pt x="2672830" y="2590779"/>
                  </a:lnTo>
                  <a:lnTo>
                    <a:pt x="2634803" y="2614063"/>
                  </a:lnTo>
                  <a:lnTo>
                    <a:pt x="2592396" y="2638562"/>
                  </a:lnTo>
                  <a:lnTo>
                    <a:pt x="2545808" y="2664883"/>
                  </a:lnTo>
                  <a:lnTo>
                    <a:pt x="2494641" y="2693431"/>
                  </a:lnTo>
                  <a:lnTo>
                    <a:pt x="2439094" y="2724408"/>
                  </a:lnTo>
                  <a:lnTo>
                    <a:pt x="2378171" y="2758220"/>
                  </a:lnTo>
                  <a:lnTo>
                    <a:pt x="2312470" y="2794867"/>
                  </a:lnTo>
                  <a:lnTo>
                    <a:pt x="2241195" y="2835158"/>
                  </a:lnTo>
                  <a:lnTo>
                    <a:pt x="2164743" y="2879499"/>
                  </a:lnTo>
                  <a:lnTo>
                    <a:pt x="2088291" y="2924042"/>
                  </a:lnTo>
                  <a:lnTo>
                    <a:pt x="2018011" y="2966155"/>
                  </a:lnTo>
                  <a:lnTo>
                    <a:pt x="1953505" y="3005029"/>
                  </a:lnTo>
                  <a:lnTo>
                    <a:pt x="1894175" y="3041271"/>
                  </a:lnTo>
                  <a:lnTo>
                    <a:pt x="1839624" y="3074273"/>
                  </a:lnTo>
                  <a:lnTo>
                    <a:pt x="1789651" y="3104846"/>
                  </a:lnTo>
                  <a:lnTo>
                    <a:pt x="1743660" y="3132179"/>
                  </a:lnTo>
                  <a:lnTo>
                    <a:pt x="1701453" y="3156880"/>
                  </a:lnTo>
                  <a:lnTo>
                    <a:pt x="1662430" y="3178341"/>
                  </a:lnTo>
                  <a:lnTo>
                    <a:pt x="1626195" y="3197171"/>
                  </a:lnTo>
                  <a:lnTo>
                    <a:pt x="1592350" y="3212963"/>
                  </a:lnTo>
                  <a:lnTo>
                    <a:pt x="1560494" y="3226124"/>
                  </a:lnTo>
                  <a:lnTo>
                    <a:pt x="1530431" y="3236247"/>
                  </a:lnTo>
                  <a:lnTo>
                    <a:pt x="1501364" y="3243334"/>
                  </a:lnTo>
                  <a:lnTo>
                    <a:pt x="1473092" y="3247788"/>
                  </a:lnTo>
                  <a:lnTo>
                    <a:pt x="1445618" y="3249205"/>
                  </a:lnTo>
                  <a:lnTo>
                    <a:pt x="1417744" y="3247788"/>
                  </a:lnTo>
                  <a:lnTo>
                    <a:pt x="1389473" y="3243334"/>
                  </a:lnTo>
                  <a:lnTo>
                    <a:pt x="1360406" y="3236247"/>
                  </a:lnTo>
                  <a:lnTo>
                    <a:pt x="1330342" y="3226124"/>
                  </a:lnTo>
                  <a:lnTo>
                    <a:pt x="1298488" y="3212963"/>
                  </a:lnTo>
                  <a:lnTo>
                    <a:pt x="1264642" y="3197171"/>
                  </a:lnTo>
                  <a:lnTo>
                    <a:pt x="1228407" y="3178341"/>
                  </a:lnTo>
                  <a:lnTo>
                    <a:pt x="1189384" y="3156880"/>
                  </a:lnTo>
                  <a:lnTo>
                    <a:pt x="1147176" y="3132179"/>
                  </a:lnTo>
                  <a:lnTo>
                    <a:pt x="1101186" y="3104846"/>
                  </a:lnTo>
                  <a:lnTo>
                    <a:pt x="1051214" y="3074273"/>
                  </a:lnTo>
                  <a:lnTo>
                    <a:pt x="996662" y="3041271"/>
                  </a:lnTo>
                  <a:lnTo>
                    <a:pt x="937332" y="3005029"/>
                  </a:lnTo>
                  <a:lnTo>
                    <a:pt x="872826" y="2966155"/>
                  </a:lnTo>
                  <a:lnTo>
                    <a:pt x="802546" y="2924042"/>
                  </a:lnTo>
                  <a:lnTo>
                    <a:pt x="726094" y="2879499"/>
                  </a:lnTo>
                  <a:lnTo>
                    <a:pt x="649642" y="2835158"/>
                  </a:lnTo>
                  <a:lnTo>
                    <a:pt x="578366" y="2794867"/>
                  </a:lnTo>
                  <a:lnTo>
                    <a:pt x="512666" y="2758018"/>
                  </a:lnTo>
                  <a:lnTo>
                    <a:pt x="451743" y="2724206"/>
                  </a:lnTo>
                  <a:lnTo>
                    <a:pt x="396196" y="2693431"/>
                  </a:lnTo>
                  <a:lnTo>
                    <a:pt x="345029" y="2664883"/>
                  </a:lnTo>
                  <a:lnTo>
                    <a:pt x="298441" y="2638562"/>
                  </a:lnTo>
                  <a:lnTo>
                    <a:pt x="256233" y="2614063"/>
                  </a:lnTo>
                  <a:lnTo>
                    <a:pt x="218007" y="2590577"/>
                  </a:lnTo>
                  <a:lnTo>
                    <a:pt x="183564" y="2568508"/>
                  </a:lnTo>
                  <a:lnTo>
                    <a:pt x="153302" y="2547046"/>
                  </a:lnTo>
                  <a:lnTo>
                    <a:pt x="126026" y="2525585"/>
                  </a:lnTo>
                  <a:lnTo>
                    <a:pt x="102135" y="2504528"/>
                  </a:lnTo>
                  <a:lnTo>
                    <a:pt x="81628" y="2482864"/>
                  </a:lnTo>
                  <a:lnTo>
                    <a:pt x="63710" y="2460390"/>
                  </a:lnTo>
                  <a:lnTo>
                    <a:pt x="48579" y="2436904"/>
                  </a:lnTo>
                  <a:lnTo>
                    <a:pt x="36036" y="2412000"/>
                  </a:lnTo>
                  <a:lnTo>
                    <a:pt x="25683" y="2385275"/>
                  </a:lnTo>
                  <a:lnTo>
                    <a:pt x="17321" y="2356322"/>
                  </a:lnTo>
                  <a:lnTo>
                    <a:pt x="11149" y="2324939"/>
                  </a:lnTo>
                  <a:lnTo>
                    <a:pt x="6172" y="2290722"/>
                  </a:lnTo>
                  <a:lnTo>
                    <a:pt x="2986" y="2253265"/>
                  </a:lnTo>
                  <a:lnTo>
                    <a:pt x="995" y="2212367"/>
                  </a:lnTo>
                  <a:lnTo>
                    <a:pt x="199" y="2167419"/>
                  </a:lnTo>
                  <a:lnTo>
                    <a:pt x="0" y="2118017"/>
                  </a:lnTo>
                  <a:lnTo>
                    <a:pt x="597" y="2064161"/>
                  </a:lnTo>
                  <a:lnTo>
                    <a:pt x="1792" y="2005647"/>
                  </a:lnTo>
                  <a:lnTo>
                    <a:pt x="2986" y="1941465"/>
                  </a:lnTo>
                  <a:lnTo>
                    <a:pt x="4380" y="1871614"/>
                  </a:lnTo>
                  <a:lnTo>
                    <a:pt x="5575" y="1795891"/>
                  </a:lnTo>
                  <a:lnTo>
                    <a:pt x="6570" y="1713486"/>
                  </a:lnTo>
                  <a:lnTo>
                    <a:pt x="6968" y="1624603"/>
                  </a:lnTo>
                  <a:lnTo>
                    <a:pt x="6570" y="1535719"/>
                  </a:lnTo>
                  <a:lnTo>
                    <a:pt x="5575" y="1453315"/>
                  </a:lnTo>
                  <a:lnTo>
                    <a:pt x="4380" y="1377592"/>
                  </a:lnTo>
                  <a:lnTo>
                    <a:pt x="2986" y="1307740"/>
                  </a:lnTo>
                  <a:lnTo>
                    <a:pt x="1792" y="1243558"/>
                  </a:lnTo>
                  <a:lnTo>
                    <a:pt x="597" y="1185045"/>
                  </a:lnTo>
                  <a:lnTo>
                    <a:pt x="0" y="1131188"/>
                  </a:lnTo>
                  <a:lnTo>
                    <a:pt x="199" y="1081786"/>
                  </a:lnTo>
                  <a:lnTo>
                    <a:pt x="995" y="1036838"/>
                  </a:lnTo>
                  <a:lnTo>
                    <a:pt x="2986" y="995940"/>
                  </a:lnTo>
                  <a:lnTo>
                    <a:pt x="6172" y="958483"/>
                  </a:lnTo>
                  <a:lnTo>
                    <a:pt x="10950" y="924266"/>
                  </a:lnTo>
                  <a:lnTo>
                    <a:pt x="17321" y="892884"/>
                  </a:lnTo>
                  <a:lnTo>
                    <a:pt x="25683" y="863931"/>
                  </a:lnTo>
                  <a:lnTo>
                    <a:pt x="36036" y="837205"/>
                  </a:lnTo>
                  <a:lnTo>
                    <a:pt x="48579" y="812301"/>
                  </a:lnTo>
                  <a:lnTo>
                    <a:pt x="63710" y="788815"/>
                  </a:lnTo>
                  <a:lnTo>
                    <a:pt x="81628" y="766341"/>
                  </a:lnTo>
                  <a:lnTo>
                    <a:pt x="102135" y="744677"/>
                  </a:lnTo>
                  <a:lnTo>
                    <a:pt x="126026" y="723620"/>
                  </a:lnTo>
                  <a:lnTo>
                    <a:pt x="153103" y="702159"/>
                  </a:lnTo>
                  <a:lnTo>
                    <a:pt x="183564" y="680697"/>
                  </a:lnTo>
                  <a:lnTo>
                    <a:pt x="218007" y="658426"/>
                  </a:lnTo>
                  <a:lnTo>
                    <a:pt x="256034" y="635142"/>
                  </a:lnTo>
                  <a:lnTo>
                    <a:pt x="298441" y="610643"/>
                  </a:lnTo>
                  <a:lnTo>
                    <a:pt x="345029" y="584323"/>
                  </a:lnTo>
                  <a:lnTo>
                    <a:pt x="396196" y="555775"/>
                  </a:lnTo>
                  <a:lnTo>
                    <a:pt x="451743" y="524797"/>
                  </a:lnTo>
                  <a:lnTo>
                    <a:pt x="512666" y="490985"/>
                  </a:lnTo>
                  <a:lnTo>
                    <a:pt x="578366" y="454338"/>
                  </a:lnTo>
                  <a:lnTo>
                    <a:pt x="649642" y="414047"/>
                  </a:lnTo>
                  <a:lnTo>
                    <a:pt x="726094" y="369706"/>
                  </a:lnTo>
                  <a:lnTo>
                    <a:pt x="802546" y="325164"/>
                  </a:lnTo>
                  <a:lnTo>
                    <a:pt x="872826" y="283050"/>
                  </a:lnTo>
                  <a:lnTo>
                    <a:pt x="937332" y="244176"/>
                  </a:lnTo>
                  <a:lnTo>
                    <a:pt x="996662" y="207935"/>
                  </a:lnTo>
                  <a:lnTo>
                    <a:pt x="1051214" y="174932"/>
                  </a:lnTo>
                  <a:lnTo>
                    <a:pt x="1101186" y="144360"/>
                  </a:lnTo>
                  <a:lnTo>
                    <a:pt x="1147176" y="117027"/>
                  </a:lnTo>
                  <a:lnTo>
                    <a:pt x="1189384" y="92325"/>
                  </a:lnTo>
                  <a:lnTo>
                    <a:pt x="1228407" y="70864"/>
                  </a:lnTo>
                  <a:lnTo>
                    <a:pt x="1264642" y="52034"/>
                  </a:lnTo>
                  <a:lnTo>
                    <a:pt x="1298488" y="36242"/>
                  </a:lnTo>
                  <a:lnTo>
                    <a:pt x="1330342" y="23081"/>
                  </a:lnTo>
                  <a:lnTo>
                    <a:pt x="1360406" y="12958"/>
                  </a:lnTo>
                  <a:lnTo>
                    <a:pt x="1389473" y="5872"/>
                  </a:lnTo>
                  <a:lnTo>
                    <a:pt x="1417744" y="1417"/>
                  </a:lnTo>
                  <a:lnTo>
                    <a:pt x="1445618" y="0"/>
                  </a:lnTo>
                  <a:close/>
                </a:path>
              </a:pathLst>
            </a:custGeom>
            <a:solidFill>
              <a:srgbClr val="FFDE2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dist="762000" dir="2700000" sx="81000" sy="81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2857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125" b="0" i="0" u="none" strike="noStrike" kern="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46" name="Group 30">
              <a:extLst>
                <a:ext uri="{FF2B5EF4-FFF2-40B4-BE49-F238E27FC236}">
                  <a16:creationId xmlns:a16="http://schemas.microsoft.com/office/drawing/2014/main" xmlns="" id="{EA46308A-EBC9-4DCD-B9E0-1CCEA741CA10}"/>
                </a:ext>
              </a:extLst>
            </p:cNvPr>
            <p:cNvGrpSpPr/>
            <p:nvPr/>
          </p:nvGrpSpPr>
          <p:grpSpPr>
            <a:xfrm>
              <a:off x="5368801" y="5808214"/>
              <a:ext cx="377868" cy="550822"/>
              <a:chOff x="3582988" y="3510757"/>
              <a:chExt cx="319088" cy="465138"/>
            </a:xfrm>
            <a:solidFill>
              <a:sysClr val="windowText" lastClr="000000">
                <a:lumMod val="75000"/>
                <a:lumOff val="25000"/>
              </a:sysClr>
            </a:solidFill>
          </p:grpSpPr>
          <p:sp>
            <p:nvSpPr>
              <p:cNvPr id="47" name="AutoShape 113">
                <a:extLst>
                  <a:ext uri="{FF2B5EF4-FFF2-40B4-BE49-F238E27FC236}">
                    <a16:creationId xmlns:a16="http://schemas.microsoft.com/office/drawing/2014/main" xmlns="" id="{65FE3A05-62A5-4EEE-9B83-4A1981DCCA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2988" y="3510757"/>
                <a:ext cx="319088" cy="4651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1907" tIns="11907" rIns="11907" bIns="11907" anchor="ctr"/>
              <a:lstStyle/>
              <a:p>
                <a:pPr marL="0" marR="0" lvl="0" indent="0" algn="ctr" defTabSz="142871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39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8" name="AutoShape 114">
                <a:extLst>
                  <a:ext uri="{FF2B5EF4-FFF2-40B4-BE49-F238E27FC236}">
                    <a16:creationId xmlns:a16="http://schemas.microsoft.com/office/drawing/2014/main" xmlns="" id="{B6411166-8C31-463A-870E-F149E60B35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5219" y="3583782"/>
                <a:ext cx="94456" cy="944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1907" tIns="11907" rIns="11907" bIns="11907" anchor="ctr"/>
              <a:lstStyle/>
              <a:p>
                <a:pPr marL="0" marR="0" lvl="0" indent="0" algn="ctr" defTabSz="142871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39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61" name="Freeform: Shape 2">
            <a:extLst>
              <a:ext uri="{FF2B5EF4-FFF2-40B4-BE49-F238E27FC236}">
                <a16:creationId xmlns:a16="http://schemas.microsoft.com/office/drawing/2014/main" xmlns="" id="{87050563-276F-493D-9F2E-1E6BBC9407BF}"/>
              </a:ext>
            </a:extLst>
          </p:cNvPr>
          <p:cNvSpPr/>
          <p:nvPr/>
        </p:nvSpPr>
        <p:spPr>
          <a:xfrm>
            <a:off x="5569945" y="2835933"/>
            <a:ext cx="1435304" cy="1467644"/>
          </a:xfrm>
          <a:custGeom>
            <a:avLst/>
            <a:gdLst>
              <a:gd name="connsiteX0" fmla="*/ 1445618 w 2890837"/>
              <a:gd name="connsiteY0" fmla="*/ 0 h 3249205"/>
              <a:gd name="connsiteX1" fmla="*/ 1473092 w 2890837"/>
              <a:gd name="connsiteY1" fmla="*/ 1417 h 3249205"/>
              <a:gd name="connsiteX2" fmla="*/ 1501364 w 2890837"/>
              <a:gd name="connsiteY2" fmla="*/ 5872 h 3249205"/>
              <a:gd name="connsiteX3" fmla="*/ 1530431 w 2890837"/>
              <a:gd name="connsiteY3" fmla="*/ 12958 h 3249205"/>
              <a:gd name="connsiteX4" fmla="*/ 1560494 w 2890837"/>
              <a:gd name="connsiteY4" fmla="*/ 23081 h 3249205"/>
              <a:gd name="connsiteX5" fmla="*/ 1592350 w 2890837"/>
              <a:gd name="connsiteY5" fmla="*/ 36242 h 3249205"/>
              <a:gd name="connsiteX6" fmla="*/ 1626195 w 2890837"/>
              <a:gd name="connsiteY6" fmla="*/ 52034 h 3249205"/>
              <a:gd name="connsiteX7" fmla="*/ 1662430 w 2890837"/>
              <a:gd name="connsiteY7" fmla="*/ 70864 h 3249205"/>
              <a:gd name="connsiteX8" fmla="*/ 1701453 w 2890837"/>
              <a:gd name="connsiteY8" fmla="*/ 92325 h 3249205"/>
              <a:gd name="connsiteX9" fmla="*/ 1743660 w 2890837"/>
              <a:gd name="connsiteY9" fmla="*/ 117027 h 3249205"/>
              <a:gd name="connsiteX10" fmla="*/ 1789651 w 2890837"/>
              <a:gd name="connsiteY10" fmla="*/ 144360 h 3249205"/>
              <a:gd name="connsiteX11" fmla="*/ 1839624 w 2890837"/>
              <a:gd name="connsiteY11" fmla="*/ 174932 h 3249205"/>
              <a:gd name="connsiteX12" fmla="*/ 1894175 w 2890837"/>
              <a:gd name="connsiteY12" fmla="*/ 207935 h 3249205"/>
              <a:gd name="connsiteX13" fmla="*/ 1953505 w 2890837"/>
              <a:gd name="connsiteY13" fmla="*/ 244176 h 3249205"/>
              <a:gd name="connsiteX14" fmla="*/ 2018011 w 2890837"/>
              <a:gd name="connsiteY14" fmla="*/ 283050 h 3249205"/>
              <a:gd name="connsiteX15" fmla="*/ 2088291 w 2890837"/>
              <a:gd name="connsiteY15" fmla="*/ 325164 h 3249205"/>
              <a:gd name="connsiteX16" fmla="*/ 2164743 w 2890837"/>
              <a:gd name="connsiteY16" fmla="*/ 369706 h 3249205"/>
              <a:gd name="connsiteX17" fmla="*/ 2241195 w 2890837"/>
              <a:gd name="connsiteY17" fmla="*/ 414047 h 3249205"/>
              <a:gd name="connsiteX18" fmla="*/ 2312470 w 2890837"/>
              <a:gd name="connsiteY18" fmla="*/ 454338 h 3249205"/>
              <a:gd name="connsiteX19" fmla="*/ 2378171 w 2890837"/>
              <a:gd name="connsiteY19" fmla="*/ 491187 h 3249205"/>
              <a:gd name="connsiteX20" fmla="*/ 2439094 w 2890837"/>
              <a:gd name="connsiteY20" fmla="*/ 524999 h 3249205"/>
              <a:gd name="connsiteX21" fmla="*/ 2494641 w 2890837"/>
              <a:gd name="connsiteY21" fmla="*/ 555775 h 3249205"/>
              <a:gd name="connsiteX22" fmla="*/ 2545808 w 2890837"/>
              <a:gd name="connsiteY22" fmla="*/ 584323 h 3249205"/>
              <a:gd name="connsiteX23" fmla="*/ 2592396 w 2890837"/>
              <a:gd name="connsiteY23" fmla="*/ 610643 h 3249205"/>
              <a:gd name="connsiteX24" fmla="*/ 2634604 w 2890837"/>
              <a:gd name="connsiteY24" fmla="*/ 635142 h 3249205"/>
              <a:gd name="connsiteX25" fmla="*/ 2672830 w 2890837"/>
              <a:gd name="connsiteY25" fmla="*/ 658628 h 3249205"/>
              <a:gd name="connsiteX26" fmla="*/ 2707273 w 2890837"/>
              <a:gd name="connsiteY26" fmla="*/ 680697 h 3249205"/>
              <a:gd name="connsiteX27" fmla="*/ 2737535 w 2890837"/>
              <a:gd name="connsiteY27" fmla="*/ 702159 h 3249205"/>
              <a:gd name="connsiteX28" fmla="*/ 2764811 w 2890837"/>
              <a:gd name="connsiteY28" fmla="*/ 723620 h 3249205"/>
              <a:gd name="connsiteX29" fmla="*/ 2788702 w 2890837"/>
              <a:gd name="connsiteY29" fmla="*/ 744677 h 3249205"/>
              <a:gd name="connsiteX30" fmla="*/ 2809209 w 2890837"/>
              <a:gd name="connsiteY30" fmla="*/ 766341 h 3249205"/>
              <a:gd name="connsiteX31" fmla="*/ 2827127 w 2890837"/>
              <a:gd name="connsiteY31" fmla="*/ 788815 h 3249205"/>
              <a:gd name="connsiteX32" fmla="*/ 2842258 w 2890837"/>
              <a:gd name="connsiteY32" fmla="*/ 812301 h 3249205"/>
              <a:gd name="connsiteX33" fmla="*/ 2854801 w 2890837"/>
              <a:gd name="connsiteY33" fmla="*/ 837205 h 3249205"/>
              <a:gd name="connsiteX34" fmla="*/ 2865154 w 2890837"/>
              <a:gd name="connsiteY34" fmla="*/ 863931 h 3249205"/>
              <a:gd name="connsiteX35" fmla="*/ 2873516 w 2890837"/>
              <a:gd name="connsiteY35" fmla="*/ 892884 h 3249205"/>
              <a:gd name="connsiteX36" fmla="*/ 2879688 w 2890837"/>
              <a:gd name="connsiteY36" fmla="*/ 924266 h 3249205"/>
              <a:gd name="connsiteX37" fmla="*/ 2884665 w 2890837"/>
              <a:gd name="connsiteY37" fmla="*/ 958483 h 3249205"/>
              <a:gd name="connsiteX38" fmla="*/ 2887850 w 2890837"/>
              <a:gd name="connsiteY38" fmla="*/ 995940 h 3249205"/>
              <a:gd name="connsiteX39" fmla="*/ 2889842 w 2890837"/>
              <a:gd name="connsiteY39" fmla="*/ 1036838 h 3249205"/>
              <a:gd name="connsiteX40" fmla="*/ 2890638 w 2890837"/>
              <a:gd name="connsiteY40" fmla="*/ 1081786 h 3249205"/>
              <a:gd name="connsiteX41" fmla="*/ 2890837 w 2890837"/>
              <a:gd name="connsiteY41" fmla="*/ 1131188 h 3249205"/>
              <a:gd name="connsiteX42" fmla="*/ 2890240 w 2890837"/>
              <a:gd name="connsiteY42" fmla="*/ 1185045 h 3249205"/>
              <a:gd name="connsiteX43" fmla="*/ 2889045 w 2890837"/>
              <a:gd name="connsiteY43" fmla="*/ 1243558 h 3249205"/>
              <a:gd name="connsiteX44" fmla="*/ 2887850 w 2890837"/>
              <a:gd name="connsiteY44" fmla="*/ 1307740 h 3249205"/>
              <a:gd name="connsiteX45" fmla="*/ 2886457 w 2890837"/>
              <a:gd name="connsiteY45" fmla="*/ 1377592 h 3249205"/>
              <a:gd name="connsiteX46" fmla="*/ 2885262 w 2890837"/>
              <a:gd name="connsiteY46" fmla="*/ 1453315 h 3249205"/>
              <a:gd name="connsiteX47" fmla="*/ 2884267 w 2890837"/>
              <a:gd name="connsiteY47" fmla="*/ 1535719 h 3249205"/>
              <a:gd name="connsiteX48" fmla="*/ 2883869 w 2890837"/>
              <a:gd name="connsiteY48" fmla="*/ 1624603 h 3249205"/>
              <a:gd name="connsiteX49" fmla="*/ 2884267 w 2890837"/>
              <a:gd name="connsiteY49" fmla="*/ 1713486 h 3249205"/>
              <a:gd name="connsiteX50" fmla="*/ 2885262 w 2890837"/>
              <a:gd name="connsiteY50" fmla="*/ 1795891 h 3249205"/>
              <a:gd name="connsiteX51" fmla="*/ 2886457 w 2890837"/>
              <a:gd name="connsiteY51" fmla="*/ 1871614 h 3249205"/>
              <a:gd name="connsiteX52" fmla="*/ 2887850 w 2890837"/>
              <a:gd name="connsiteY52" fmla="*/ 1941465 h 3249205"/>
              <a:gd name="connsiteX53" fmla="*/ 2889045 w 2890837"/>
              <a:gd name="connsiteY53" fmla="*/ 2005647 h 3249205"/>
              <a:gd name="connsiteX54" fmla="*/ 2890240 w 2890837"/>
              <a:gd name="connsiteY54" fmla="*/ 2064161 h 3249205"/>
              <a:gd name="connsiteX55" fmla="*/ 2890837 w 2890837"/>
              <a:gd name="connsiteY55" fmla="*/ 2118017 h 3249205"/>
              <a:gd name="connsiteX56" fmla="*/ 2890638 w 2890837"/>
              <a:gd name="connsiteY56" fmla="*/ 2167419 h 3249205"/>
              <a:gd name="connsiteX57" fmla="*/ 2889842 w 2890837"/>
              <a:gd name="connsiteY57" fmla="*/ 2212367 h 3249205"/>
              <a:gd name="connsiteX58" fmla="*/ 2887850 w 2890837"/>
              <a:gd name="connsiteY58" fmla="*/ 2253265 h 3249205"/>
              <a:gd name="connsiteX59" fmla="*/ 2884665 w 2890837"/>
              <a:gd name="connsiteY59" fmla="*/ 2290722 h 3249205"/>
              <a:gd name="connsiteX60" fmla="*/ 2879887 w 2890837"/>
              <a:gd name="connsiteY60" fmla="*/ 2324939 h 3249205"/>
              <a:gd name="connsiteX61" fmla="*/ 2873516 w 2890837"/>
              <a:gd name="connsiteY61" fmla="*/ 2356322 h 3249205"/>
              <a:gd name="connsiteX62" fmla="*/ 2865154 w 2890837"/>
              <a:gd name="connsiteY62" fmla="*/ 2385275 h 3249205"/>
              <a:gd name="connsiteX63" fmla="*/ 2854801 w 2890837"/>
              <a:gd name="connsiteY63" fmla="*/ 2412000 h 3249205"/>
              <a:gd name="connsiteX64" fmla="*/ 2842258 w 2890837"/>
              <a:gd name="connsiteY64" fmla="*/ 2436904 h 3249205"/>
              <a:gd name="connsiteX65" fmla="*/ 2827127 w 2890837"/>
              <a:gd name="connsiteY65" fmla="*/ 2460390 h 3249205"/>
              <a:gd name="connsiteX66" fmla="*/ 2809209 w 2890837"/>
              <a:gd name="connsiteY66" fmla="*/ 2482864 h 3249205"/>
              <a:gd name="connsiteX67" fmla="*/ 2788702 w 2890837"/>
              <a:gd name="connsiteY67" fmla="*/ 2504528 h 3249205"/>
              <a:gd name="connsiteX68" fmla="*/ 2764811 w 2890837"/>
              <a:gd name="connsiteY68" fmla="*/ 2525585 h 3249205"/>
              <a:gd name="connsiteX69" fmla="*/ 2737734 w 2890837"/>
              <a:gd name="connsiteY69" fmla="*/ 2547046 h 3249205"/>
              <a:gd name="connsiteX70" fmla="*/ 2707273 w 2890837"/>
              <a:gd name="connsiteY70" fmla="*/ 2568508 h 3249205"/>
              <a:gd name="connsiteX71" fmla="*/ 2672830 w 2890837"/>
              <a:gd name="connsiteY71" fmla="*/ 2590779 h 3249205"/>
              <a:gd name="connsiteX72" fmla="*/ 2634803 w 2890837"/>
              <a:gd name="connsiteY72" fmla="*/ 2614063 h 3249205"/>
              <a:gd name="connsiteX73" fmla="*/ 2592396 w 2890837"/>
              <a:gd name="connsiteY73" fmla="*/ 2638562 h 3249205"/>
              <a:gd name="connsiteX74" fmla="*/ 2545808 w 2890837"/>
              <a:gd name="connsiteY74" fmla="*/ 2664883 h 3249205"/>
              <a:gd name="connsiteX75" fmla="*/ 2494641 w 2890837"/>
              <a:gd name="connsiteY75" fmla="*/ 2693431 h 3249205"/>
              <a:gd name="connsiteX76" fmla="*/ 2439094 w 2890837"/>
              <a:gd name="connsiteY76" fmla="*/ 2724408 h 3249205"/>
              <a:gd name="connsiteX77" fmla="*/ 2378171 w 2890837"/>
              <a:gd name="connsiteY77" fmla="*/ 2758220 h 3249205"/>
              <a:gd name="connsiteX78" fmla="*/ 2312470 w 2890837"/>
              <a:gd name="connsiteY78" fmla="*/ 2794867 h 3249205"/>
              <a:gd name="connsiteX79" fmla="*/ 2241195 w 2890837"/>
              <a:gd name="connsiteY79" fmla="*/ 2835158 h 3249205"/>
              <a:gd name="connsiteX80" fmla="*/ 2164743 w 2890837"/>
              <a:gd name="connsiteY80" fmla="*/ 2879499 h 3249205"/>
              <a:gd name="connsiteX81" fmla="*/ 2088291 w 2890837"/>
              <a:gd name="connsiteY81" fmla="*/ 2924042 h 3249205"/>
              <a:gd name="connsiteX82" fmla="*/ 2018011 w 2890837"/>
              <a:gd name="connsiteY82" fmla="*/ 2966155 h 3249205"/>
              <a:gd name="connsiteX83" fmla="*/ 1953505 w 2890837"/>
              <a:gd name="connsiteY83" fmla="*/ 3005029 h 3249205"/>
              <a:gd name="connsiteX84" fmla="*/ 1894175 w 2890837"/>
              <a:gd name="connsiteY84" fmla="*/ 3041271 h 3249205"/>
              <a:gd name="connsiteX85" fmla="*/ 1839624 w 2890837"/>
              <a:gd name="connsiteY85" fmla="*/ 3074273 h 3249205"/>
              <a:gd name="connsiteX86" fmla="*/ 1789651 w 2890837"/>
              <a:gd name="connsiteY86" fmla="*/ 3104846 h 3249205"/>
              <a:gd name="connsiteX87" fmla="*/ 1743660 w 2890837"/>
              <a:gd name="connsiteY87" fmla="*/ 3132179 h 3249205"/>
              <a:gd name="connsiteX88" fmla="*/ 1701453 w 2890837"/>
              <a:gd name="connsiteY88" fmla="*/ 3156880 h 3249205"/>
              <a:gd name="connsiteX89" fmla="*/ 1662430 w 2890837"/>
              <a:gd name="connsiteY89" fmla="*/ 3178341 h 3249205"/>
              <a:gd name="connsiteX90" fmla="*/ 1626195 w 2890837"/>
              <a:gd name="connsiteY90" fmla="*/ 3197171 h 3249205"/>
              <a:gd name="connsiteX91" fmla="*/ 1592350 w 2890837"/>
              <a:gd name="connsiteY91" fmla="*/ 3212963 h 3249205"/>
              <a:gd name="connsiteX92" fmla="*/ 1560494 w 2890837"/>
              <a:gd name="connsiteY92" fmla="*/ 3226124 h 3249205"/>
              <a:gd name="connsiteX93" fmla="*/ 1530431 w 2890837"/>
              <a:gd name="connsiteY93" fmla="*/ 3236247 h 3249205"/>
              <a:gd name="connsiteX94" fmla="*/ 1501364 w 2890837"/>
              <a:gd name="connsiteY94" fmla="*/ 3243334 h 3249205"/>
              <a:gd name="connsiteX95" fmla="*/ 1473092 w 2890837"/>
              <a:gd name="connsiteY95" fmla="*/ 3247788 h 3249205"/>
              <a:gd name="connsiteX96" fmla="*/ 1445618 w 2890837"/>
              <a:gd name="connsiteY96" fmla="*/ 3249205 h 3249205"/>
              <a:gd name="connsiteX97" fmla="*/ 1417744 w 2890837"/>
              <a:gd name="connsiteY97" fmla="*/ 3247788 h 3249205"/>
              <a:gd name="connsiteX98" fmla="*/ 1389473 w 2890837"/>
              <a:gd name="connsiteY98" fmla="*/ 3243334 h 3249205"/>
              <a:gd name="connsiteX99" fmla="*/ 1360406 w 2890837"/>
              <a:gd name="connsiteY99" fmla="*/ 3236247 h 3249205"/>
              <a:gd name="connsiteX100" fmla="*/ 1330342 w 2890837"/>
              <a:gd name="connsiteY100" fmla="*/ 3226124 h 3249205"/>
              <a:gd name="connsiteX101" fmla="*/ 1298488 w 2890837"/>
              <a:gd name="connsiteY101" fmla="*/ 3212963 h 3249205"/>
              <a:gd name="connsiteX102" fmla="*/ 1264642 w 2890837"/>
              <a:gd name="connsiteY102" fmla="*/ 3197171 h 3249205"/>
              <a:gd name="connsiteX103" fmla="*/ 1228407 w 2890837"/>
              <a:gd name="connsiteY103" fmla="*/ 3178341 h 3249205"/>
              <a:gd name="connsiteX104" fmla="*/ 1189384 w 2890837"/>
              <a:gd name="connsiteY104" fmla="*/ 3156880 h 3249205"/>
              <a:gd name="connsiteX105" fmla="*/ 1147176 w 2890837"/>
              <a:gd name="connsiteY105" fmla="*/ 3132179 h 3249205"/>
              <a:gd name="connsiteX106" fmla="*/ 1101186 w 2890837"/>
              <a:gd name="connsiteY106" fmla="*/ 3104846 h 3249205"/>
              <a:gd name="connsiteX107" fmla="*/ 1051214 w 2890837"/>
              <a:gd name="connsiteY107" fmla="*/ 3074273 h 3249205"/>
              <a:gd name="connsiteX108" fmla="*/ 996662 w 2890837"/>
              <a:gd name="connsiteY108" fmla="*/ 3041271 h 3249205"/>
              <a:gd name="connsiteX109" fmla="*/ 937332 w 2890837"/>
              <a:gd name="connsiteY109" fmla="*/ 3005029 h 3249205"/>
              <a:gd name="connsiteX110" fmla="*/ 872826 w 2890837"/>
              <a:gd name="connsiteY110" fmla="*/ 2966155 h 3249205"/>
              <a:gd name="connsiteX111" fmla="*/ 802546 w 2890837"/>
              <a:gd name="connsiteY111" fmla="*/ 2924042 h 3249205"/>
              <a:gd name="connsiteX112" fmla="*/ 726094 w 2890837"/>
              <a:gd name="connsiteY112" fmla="*/ 2879499 h 3249205"/>
              <a:gd name="connsiteX113" fmla="*/ 649642 w 2890837"/>
              <a:gd name="connsiteY113" fmla="*/ 2835158 h 3249205"/>
              <a:gd name="connsiteX114" fmla="*/ 578366 w 2890837"/>
              <a:gd name="connsiteY114" fmla="*/ 2794867 h 3249205"/>
              <a:gd name="connsiteX115" fmla="*/ 512666 w 2890837"/>
              <a:gd name="connsiteY115" fmla="*/ 2758018 h 3249205"/>
              <a:gd name="connsiteX116" fmla="*/ 451743 w 2890837"/>
              <a:gd name="connsiteY116" fmla="*/ 2724206 h 3249205"/>
              <a:gd name="connsiteX117" fmla="*/ 396196 w 2890837"/>
              <a:gd name="connsiteY117" fmla="*/ 2693431 h 3249205"/>
              <a:gd name="connsiteX118" fmla="*/ 345029 w 2890837"/>
              <a:gd name="connsiteY118" fmla="*/ 2664883 h 3249205"/>
              <a:gd name="connsiteX119" fmla="*/ 298441 w 2890837"/>
              <a:gd name="connsiteY119" fmla="*/ 2638562 h 3249205"/>
              <a:gd name="connsiteX120" fmla="*/ 256233 w 2890837"/>
              <a:gd name="connsiteY120" fmla="*/ 2614063 h 3249205"/>
              <a:gd name="connsiteX121" fmla="*/ 218007 w 2890837"/>
              <a:gd name="connsiteY121" fmla="*/ 2590577 h 3249205"/>
              <a:gd name="connsiteX122" fmla="*/ 183564 w 2890837"/>
              <a:gd name="connsiteY122" fmla="*/ 2568508 h 3249205"/>
              <a:gd name="connsiteX123" fmla="*/ 153302 w 2890837"/>
              <a:gd name="connsiteY123" fmla="*/ 2547046 h 3249205"/>
              <a:gd name="connsiteX124" fmla="*/ 126026 w 2890837"/>
              <a:gd name="connsiteY124" fmla="*/ 2525585 h 3249205"/>
              <a:gd name="connsiteX125" fmla="*/ 102135 w 2890837"/>
              <a:gd name="connsiteY125" fmla="*/ 2504528 h 3249205"/>
              <a:gd name="connsiteX126" fmla="*/ 81628 w 2890837"/>
              <a:gd name="connsiteY126" fmla="*/ 2482864 h 3249205"/>
              <a:gd name="connsiteX127" fmla="*/ 63710 w 2890837"/>
              <a:gd name="connsiteY127" fmla="*/ 2460390 h 3249205"/>
              <a:gd name="connsiteX128" fmla="*/ 48579 w 2890837"/>
              <a:gd name="connsiteY128" fmla="*/ 2436904 h 3249205"/>
              <a:gd name="connsiteX129" fmla="*/ 36036 w 2890837"/>
              <a:gd name="connsiteY129" fmla="*/ 2412000 h 3249205"/>
              <a:gd name="connsiteX130" fmla="*/ 25683 w 2890837"/>
              <a:gd name="connsiteY130" fmla="*/ 2385275 h 3249205"/>
              <a:gd name="connsiteX131" fmla="*/ 17321 w 2890837"/>
              <a:gd name="connsiteY131" fmla="*/ 2356322 h 3249205"/>
              <a:gd name="connsiteX132" fmla="*/ 11149 w 2890837"/>
              <a:gd name="connsiteY132" fmla="*/ 2324939 h 3249205"/>
              <a:gd name="connsiteX133" fmla="*/ 6172 w 2890837"/>
              <a:gd name="connsiteY133" fmla="*/ 2290722 h 3249205"/>
              <a:gd name="connsiteX134" fmla="*/ 2986 w 2890837"/>
              <a:gd name="connsiteY134" fmla="*/ 2253265 h 3249205"/>
              <a:gd name="connsiteX135" fmla="*/ 995 w 2890837"/>
              <a:gd name="connsiteY135" fmla="*/ 2212367 h 3249205"/>
              <a:gd name="connsiteX136" fmla="*/ 199 w 2890837"/>
              <a:gd name="connsiteY136" fmla="*/ 2167419 h 3249205"/>
              <a:gd name="connsiteX137" fmla="*/ 0 w 2890837"/>
              <a:gd name="connsiteY137" fmla="*/ 2118017 h 3249205"/>
              <a:gd name="connsiteX138" fmla="*/ 597 w 2890837"/>
              <a:gd name="connsiteY138" fmla="*/ 2064161 h 3249205"/>
              <a:gd name="connsiteX139" fmla="*/ 1792 w 2890837"/>
              <a:gd name="connsiteY139" fmla="*/ 2005647 h 3249205"/>
              <a:gd name="connsiteX140" fmla="*/ 2986 w 2890837"/>
              <a:gd name="connsiteY140" fmla="*/ 1941465 h 3249205"/>
              <a:gd name="connsiteX141" fmla="*/ 4380 w 2890837"/>
              <a:gd name="connsiteY141" fmla="*/ 1871614 h 3249205"/>
              <a:gd name="connsiteX142" fmla="*/ 5575 w 2890837"/>
              <a:gd name="connsiteY142" fmla="*/ 1795891 h 3249205"/>
              <a:gd name="connsiteX143" fmla="*/ 6570 w 2890837"/>
              <a:gd name="connsiteY143" fmla="*/ 1713486 h 3249205"/>
              <a:gd name="connsiteX144" fmla="*/ 6968 w 2890837"/>
              <a:gd name="connsiteY144" fmla="*/ 1624603 h 3249205"/>
              <a:gd name="connsiteX145" fmla="*/ 6570 w 2890837"/>
              <a:gd name="connsiteY145" fmla="*/ 1535719 h 3249205"/>
              <a:gd name="connsiteX146" fmla="*/ 5575 w 2890837"/>
              <a:gd name="connsiteY146" fmla="*/ 1453315 h 3249205"/>
              <a:gd name="connsiteX147" fmla="*/ 4380 w 2890837"/>
              <a:gd name="connsiteY147" fmla="*/ 1377592 h 3249205"/>
              <a:gd name="connsiteX148" fmla="*/ 2986 w 2890837"/>
              <a:gd name="connsiteY148" fmla="*/ 1307740 h 3249205"/>
              <a:gd name="connsiteX149" fmla="*/ 1792 w 2890837"/>
              <a:gd name="connsiteY149" fmla="*/ 1243558 h 3249205"/>
              <a:gd name="connsiteX150" fmla="*/ 597 w 2890837"/>
              <a:gd name="connsiteY150" fmla="*/ 1185045 h 3249205"/>
              <a:gd name="connsiteX151" fmla="*/ 0 w 2890837"/>
              <a:gd name="connsiteY151" fmla="*/ 1131188 h 3249205"/>
              <a:gd name="connsiteX152" fmla="*/ 199 w 2890837"/>
              <a:gd name="connsiteY152" fmla="*/ 1081786 h 3249205"/>
              <a:gd name="connsiteX153" fmla="*/ 995 w 2890837"/>
              <a:gd name="connsiteY153" fmla="*/ 1036838 h 3249205"/>
              <a:gd name="connsiteX154" fmla="*/ 2986 w 2890837"/>
              <a:gd name="connsiteY154" fmla="*/ 995940 h 3249205"/>
              <a:gd name="connsiteX155" fmla="*/ 6172 w 2890837"/>
              <a:gd name="connsiteY155" fmla="*/ 958483 h 3249205"/>
              <a:gd name="connsiteX156" fmla="*/ 10950 w 2890837"/>
              <a:gd name="connsiteY156" fmla="*/ 924266 h 3249205"/>
              <a:gd name="connsiteX157" fmla="*/ 17321 w 2890837"/>
              <a:gd name="connsiteY157" fmla="*/ 892884 h 3249205"/>
              <a:gd name="connsiteX158" fmla="*/ 25683 w 2890837"/>
              <a:gd name="connsiteY158" fmla="*/ 863931 h 3249205"/>
              <a:gd name="connsiteX159" fmla="*/ 36036 w 2890837"/>
              <a:gd name="connsiteY159" fmla="*/ 837205 h 3249205"/>
              <a:gd name="connsiteX160" fmla="*/ 48579 w 2890837"/>
              <a:gd name="connsiteY160" fmla="*/ 812301 h 3249205"/>
              <a:gd name="connsiteX161" fmla="*/ 63710 w 2890837"/>
              <a:gd name="connsiteY161" fmla="*/ 788815 h 3249205"/>
              <a:gd name="connsiteX162" fmla="*/ 81628 w 2890837"/>
              <a:gd name="connsiteY162" fmla="*/ 766341 h 3249205"/>
              <a:gd name="connsiteX163" fmla="*/ 102135 w 2890837"/>
              <a:gd name="connsiteY163" fmla="*/ 744677 h 3249205"/>
              <a:gd name="connsiteX164" fmla="*/ 126026 w 2890837"/>
              <a:gd name="connsiteY164" fmla="*/ 723620 h 3249205"/>
              <a:gd name="connsiteX165" fmla="*/ 153103 w 2890837"/>
              <a:gd name="connsiteY165" fmla="*/ 702159 h 3249205"/>
              <a:gd name="connsiteX166" fmla="*/ 183564 w 2890837"/>
              <a:gd name="connsiteY166" fmla="*/ 680697 h 3249205"/>
              <a:gd name="connsiteX167" fmla="*/ 218007 w 2890837"/>
              <a:gd name="connsiteY167" fmla="*/ 658426 h 3249205"/>
              <a:gd name="connsiteX168" fmla="*/ 256034 w 2890837"/>
              <a:gd name="connsiteY168" fmla="*/ 635142 h 3249205"/>
              <a:gd name="connsiteX169" fmla="*/ 298441 w 2890837"/>
              <a:gd name="connsiteY169" fmla="*/ 610643 h 3249205"/>
              <a:gd name="connsiteX170" fmla="*/ 345029 w 2890837"/>
              <a:gd name="connsiteY170" fmla="*/ 584323 h 3249205"/>
              <a:gd name="connsiteX171" fmla="*/ 396196 w 2890837"/>
              <a:gd name="connsiteY171" fmla="*/ 555775 h 3249205"/>
              <a:gd name="connsiteX172" fmla="*/ 451743 w 2890837"/>
              <a:gd name="connsiteY172" fmla="*/ 524797 h 3249205"/>
              <a:gd name="connsiteX173" fmla="*/ 512666 w 2890837"/>
              <a:gd name="connsiteY173" fmla="*/ 490985 h 3249205"/>
              <a:gd name="connsiteX174" fmla="*/ 578366 w 2890837"/>
              <a:gd name="connsiteY174" fmla="*/ 454338 h 3249205"/>
              <a:gd name="connsiteX175" fmla="*/ 649642 w 2890837"/>
              <a:gd name="connsiteY175" fmla="*/ 414047 h 3249205"/>
              <a:gd name="connsiteX176" fmla="*/ 726094 w 2890837"/>
              <a:gd name="connsiteY176" fmla="*/ 369706 h 3249205"/>
              <a:gd name="connsiteX177" fmla="*/ 802546 w 2890837"/>
              <a:gd name="connsiteY177" fmla="*/ 325164 h 3249205"/>
              <a:gd name="connsiteX178" fmla="*/ 872826 w 2890837"/>
              <a:gd name="connsiteY178" fmla="*/ 283050 h 3249205"/>
              <a:gd name="connsiteX179" fmla="*/ 937332 w 2890837"/>
              <a:gd name="connsiteY179" fmla="*/ 244176 h 3249205"/>
              <a:gd name="connsiteX180" fmla="*/ 996662 w 2890837"/>
              <a:gd name="connsiteY180" fmla="*/ 207935 h 3249205"/>
              <a:gd name="connsiteX181" fmla="*/ 1051214 w 2890837"/>
              <a:gd name="connsiteY181" fmla="*/ 174932 h 3249205"/>
              <a:gd name="connsiteX182" fmla="*/ 1101186 w 2890837"/>
              <a:gd name="connsiteY182" fmla="*/ 144360 h 3249205"/>
              <a:gd name="connsiteX183" fmla="*/ 1147176 w 2890837"/>
              <a:gd name="connsiteY183" fmla="*/ 117027 h 3249205"/>
              <a:gd name="connsiteX184" fmla="*/ 1189384 w 2890837"/>
              <a:gd name="connsiteY184" fmla="*/ 92325 h 3249205"/>
              <a:gd name="connsiteX185" fmla="*/ 1228407 w 2890837"/>
              <a:gd name="connsiteY185" fmla="*/ 70864 h 3249205"/>
              <a:gd name="connsiteX186" fmla="*/ 1264642 w 2890837"/>
              <a:gd name="connsiteY186" fmla="*/ 52034 h 3249205"/>
              <a:gd name="connsiteX187" fmla="*/ 1298488 w 2890837"/>
              <a:gd name="connsiteY187" fmla="*/ 36242 h 3249205"/>
              <a:gd name="connsiteX188" fmla="*/ 1330342 w 2890837"/>
              <a:gd name="connsiteY188" fmla="*/ 23081 h 3249205"/>
              <a:gd name="connsiteX189" fmla="*/ 1360406 w 2890837"/>
              <a:gd name="connsiteY189" fmla="*/ 12958 h 3249205"/>
              <a:gd name="connsiteX190" fmla="*/ 1389473 w 2890837"/>
              <a:gd name="connsiteY190" fmla="*/ 5872 h 3249205"/>
              <a:gd name="connsiteX191" fmla="*/ 1417744 w 2890837"/>
              <a:gd name="connsiteY191" fmla="*/ 1417 h 3249205"/>
              <a:gd name="connsiteX192" fmla="*/ 1445618 w 2890837"/>
              <a:gd name="connsiteY192" fmla="*/ 0 h 3249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</a:cxnLst>
            <a:rect l="l" t="t" r="r" b="b"/>
            <a:pathLst>
              <a:path w="2890837" h="3249205">
                <a:moveTo>
                  <a:pt x="1445618" y="0"/>
                </a:moveTo>
                <a:lnTo>
                  <a:pt x="1473092" y="1417"/>
                </a:lnTo>
                <a:lnTo>
                  <a:pt x="1501364" y="5872"/>
                </a:lnTo>
                <a:lnTo>
                  <a:pt x="1530431" y="12958"/>
                </a:lnTo>
                <a:lnTo>
                  <a:pt x="1560494" y="23081"/>
                </a:lnTo>
                <a:lnTo>
                  <a:pt x="1592350" y="36242"/>
                </a:lnTo>
                <a:lnTo>
                  <a:pt x="1626195" y="52034"/>
                </a:lnTo>
                <a:lnTo>
                  <a:pt x="1662430" y="70864"/>
                </a:lnTo>
                <a:lnTo>
                  <a:pt x="1701453" y="92325"/>
                </a:lnTo>
                <a:lnTo>
                  <a:pt x="1743660" y="117027"/>
                </a:lnTo>
                <a:lnTo>
                  <a:pt x="1789651" y="144360"/>
                </a:lnTo>
                <a:lnTo>
                  <a:pt x="1839624" y="174932"/>
                </a:lnTo>
                <a:lnTo>
                  <a:pt x="1894175" y="207935"/>
                </a:lnTo>
                <a:lnTo>
                  <a:pt x="1953505" y="244176"/>
                </a:lnTo>
                <a:lnTo>
                  <a:pt x="2018011" y="283050"/>
                </a:lnTo>
                <a:lnTo>
                  <a:pt x="2088291" y="325164"/>
                </a:lnTo>
                <a:lnTo>
                  <a:pt x="2164743" y="369706"/>
                </a:lnTo>
                <a:lnTo>
                  <a:pt x="2241195" y="414047"/>
                </a:lnTo>
                <a:lnTo>
                  <a:pt x="2312470" y="454338"/>
                </a:lnTo>
                <a:lnTo>
                  <a:pt x="2378171" y="491187"/>
                </a:lnTo>
                <a:lnTo>
                  <a:pt x="2439094" y="524999"/>
                </a:lnTo>
                <a:lnTo>
                  <a:pt x="2494641" y="555775"/>
                </a:lnTo>
                <a:lnTo>
                  <a:pt x="2545808" y="584323"/>
                </a:lnTo>
                <a:lnTo>
                  <a:pt x="2592396" y="610643"/>
                </a:lnTo>
                <a:lnTo>
                  <a:pt x="2634604" y="635142"/>
                </a:lnTo>
                <a:lnTo>
                  <a:pt x="2672830" y="658628"/>
                </a:lnTo>
                <a:lnTo>
                  <a:pt x="2707273" y="680697"/>
                </a:lnTo>
                <a:lnTo>
                  <a:pt x="2737535" y="702159"/>
                </a:lnTo>
                <a:lnTo>
                  <a:pt x="2764811" y="723620"/>
                </a:lnTo>
                <a:lnTo>
                  <a:pt x="2788702" y="744677"/>
                </a:lnTo>
                <a:lnTo>
                  <a:pt x="2809209" y="766341"/>
                </a:lnTo>
                <a:lnTo>
                  <a:pt x="2827127" y="788815"/>
                </a:lnTo>
                <a:lnTo>
                  <a:pt x="2842258" y="812301"/>
                </a:lnTo>
                <a:lnTo>
                  <a:pt x="2854801" y="837205"/>
                </a:lnTo>
                <a:lnTo>
                  <a:pt x="2865154" y="863931"/>
                </a:lnTo>
                <a:lnTo>
                  <a:pt x="2873516" y="892884"/>
                </a:lnTo>
                <a:lnTo>
                  <a:pt x="2879688" y="924266"/>
                </a:lnTo>
                <a:lnTo>
                  <a:pt x="2884665" y="958483"/>
                </a:lnTo>
                <a:lnTo>
                  <a:pt x="2887850" y="995940"/>
                </a:lnTo>
                <a:lnTo>
                  <a:pt x="2889842" y="1036838"/>
                </a:lnTo>
                <a:lnTo>
                  <a:pt x="2890638" y="1081786"/>
                </a:lnTo>
                <a:lnTo>
                  <a:pt x="2890837" y="1131188"/>
                </a:lnTo>
                <a:lnTo>
                  <a:pt x="2890240" y="1185045"/>
                </a:lnTo>
                <a:lnTo>
                  <a:pt x="2889045" y="1243558"/>
                </a:lnTo>
                <a:lnTo>
                  <a:pt x="2887850" y="1307740"/>
                </a:lnTo>
                <a:lnTo>
                  <a:pt x="2886457" y="1377592"/>
                </a:lnTo>
                <a:lnTo>
                  <a:pt x="2885262" y="1453315"/>
                </a:lnTo>
                <a:lnTo>
                  <a:pt x="2884267" y="1535719"/>
                </a:lnTo>
                <a:lnTo>
                  <a:pt x="2883869" y="1624603"/>
                </a:lnTo>
                <a:lnTo>
                  <a:pt x="2884267" y="1713486"/>
                </a:lnTo>
                <a:lnTo>
                  <a:pt x="2885262" y="1795891"/>
                </a:lnTo>
                <a:lnTo>
                  <a:pt x="2886457" y="1871614"/>
                </a:lnTo>
                <a:lnTo>
                  <a:pt x="2887850" y="1941465"/>
                </a:lnTo>
                <a:lnTo>
                  <a:pt x="2889045" y="2005647"/>
                </a:lnTo>
                <a:lnTo>
                  <a:pt x="2890240" y="2064161"/>
                </a:lnTo>
                <a:lnTo>
                  <a:pt x="2890837" y="2118017"/>
                </a:lnTo>
                <a:lnTo>
                  <a:pt x="2890638" y="2167419"/>
                </a:lnTo>
                <a:lnTo>
                  <a:pt x="2889842" y="2212367"/>
                </a:lnTo>
                <a:lnTo>
                  <a:pt x="2887850" y="2253265"/>
                </a:lnTo>
                <a:lnTo>
                  <a:pt x="2884665" y="2290722"/>
                </a:lnTo>
                <a:lnTo>
                  <a:pt x="2879887" y="2324939"/>
                </a:lnTo>
                <a:lnTo>
                  <a:pt x="2873516" y="2356322"/>
                </a:lnTo>
                <a:lnTo>
                  <a:pt x="2865154" y="2385275"/>
                </a:lnTo>
                <a:lnTo>
                  <a:pt x="2854801" y="2412000"/>
                </a:lnTo>
                <a:lnTo>
                  <a:pt x="2842258" y="2436904"/>
                </a:lnTo>
                <a:lnTo>
                  <a:pt x="2827127" y="2460390"/>
                </a:lnTo>
                <a:lnTo>
                  <a:pt x="2809209" y="2482864"/>
                </a:lnTo>
                <a:lnTo>
                  <a:pt x="2788702" y="2504528"/>
                </a:lnTo>
                <a:lnTo>
                  <a:pt x="2764811" y="2525585"/>
                </a:lnTo>
                <a:lnTo>
                  <a:pt x="2737734" y="2547046"/>
                </a:lnTo>
                <a:lnTo>
                  <a:pt x="2707273" y="2568508"/>
                </a:lnTo>
                <a:lnTo>
                  <a:pt x="2672830" y="2590779"/>
                </a:lnTo>
                <a:lnTo>
                  <a:pt x="2634803" y="2614063"/>
                </a:lnTo>
                <a:lnTo>
                  <a:pt x="2592396" y="2638562"/>
                </a:lnTo>
                <a:lnTo>
                  <a:pt x="2545808" y="2664883"/>
                </a:lnTo>
                <a:lnTo>
                  <a:pt x="2494641" y="2693431"/>
                </a:lnTo>
                <a:lnTo>
                  <a:pt x="2439094" y="2724408"/>
                </a:lnTo>
                <a:lnTo>
                  <a:pt x="2378171" y="2758220"/>
                </a:lnTo>
                <a:lnTo>
                  <a:pt x="2312470" y="2794867"/>
                </a:lnTo>
                <a:lnTo>
                  <a:pt x="2241195" y="2835158"/>
                </a:lnTo>
                <a:lnTo>
                  <a:pt x="2164743" y="2879499"/>
                </a:lnTo>
                <a:lnTo>
                  <a:pt x="2088291" y="2924042"/>
                </a:lnTo>
                <a:lnTo>
                  <a:pt x="2018011" y="2966155"/>
                </a:lnTo>
                <a:lnTo>
                  <a:pt x="1953505" y="3005029"/>
                </a:lnTo>
                <a:lnTo>
                  <a:pt x="1894175" y="3041271"/>
                </a:lnTo>
                <a:lnTo>
                  <a:pt x="1839624" y="3074273"/>
                </a:lnTo>
                <a:lnTo>
                  <a:pt x="1789651" y="3104846"/>
                </a:lnTo>
                <a:lnTo>
                  <a:pt x="1743660" y="3132179"/>
                </a:lnTo>
                <a:lnTo>
                  <a:pt x="1701453" y="3156880"/>
                </a:lnTo>
                <a:lnTo>
                  <a:pt x="1662430" y="3178341"/>
                </a:lnTo>
                <a:lnTo>
                  <a:pt x="1626195" y="3197171"/>
                </a:lnTo>
                <a:lnTo>
                  <a:pt x="1592350" y="3212963"/>
                </a:lnTo>
                <a:lnTo>
                  <a:pt x="1560494" y="3226124"/>
                </a:lnTo>
                <a:lnTo>
                  <a:pt x="1530431" y="3236247"/>
                </a:lnTo>
                <a:lnTo>
                  <a:pt x="1501364" y="3243334"/>
                </a:lnTo>
                <a:lnTo>
                  <a:pt x="1473092" y="3247788"/>
                </a:lnTo>
                <a:lnTo>
                  <a:pt x="1445618" y="3249205"/>
                </a:lnTo>
                <a:lnTo>
                  <a:pt x="1417744" y="3247788"/>
                </a:lnTo>
                <a:lnTo>
                  <a:pt x="1389473" y="3243334"/>
                </a:lnTo>
                <a:lnTo>
                  <a:pt x="1360406" y="3236247"/>
                </a:lnTo>
                <a:lnTo>
                  <a:pt x="1330342" y="3226124"/>
                </a:lnTo>
                <a:lnTo>
                  <a:pt x="1298488" y="3212963"/>
                </a:lnTo>
                <a:lnTo>
                  <a:pt x="1264642" y="3197171"/>
                </a:lnTo>
                <a:lnTo>
                  <a:pt x="1228407" y="3178341"/>
                </a:lnTo>
                <a:lnTo>
                  <a:pt x="1189384" y="3156880"/>
                </a:lnTo>
                <a:lnTo>
                  <a:pt x="1147176" y="3132179"/>
                </a:lnTo>
                <a:lnTo>
                  <a:pt x="1101186" y="3104846"/>
                </a:lnTo>
                <a:lnTo>
                  <a:pt x="1051214" y="3074273"/>
                </a:lnTo>
                <a:lnTo>
                  <a:pt x="996662" y="3041271"/>
                </a:lnTo>
                <a:lnTo>
                  <a:pt x="937332" y="3005029"/>
                </a:lnTo>
                <a:lnTo>
                  <a:pt x="872826" y="2966155"/>
                </a:lnTo>
                <a:lnTo>
                  <a:pt x="802546" y="2924042"/>
                </a:lnTo>
                <a:lnTo>
                  <a:pt x="726094" y="2879499"/>
                </a:lnTo>
                <a:lnTo>
                  <a:pt x="649642" y="2835158"/>
                </a:lnTo>
                <a:lnTo>
                  <a:pt x="578366" y="2794867"/>
                </a:lnTo>
                <a:lnTo>
                  <a:pt x="512666" y="2758018"/>
                </a:lnTo>
                <a:lnTo>
                  <a:pt x="451743" y="2724206"/>
                </a:lnTo>
                <a:lnTo>
                  <a:pt x="396196" y="2693431"/>
                </a:lnTo>
                <a:lnTo>
                  <a:pt x="345029" y="2664883"/>
                </a:lnTo>
                <a:lnTo>
                  <a:pt x="298441" y="2638562"/>
                </a:lnTo>
                <a:lnTo>
                  <a:pt x="256233" y="2614063"/>
                </a:lnTo>
                <a:lnTo>
                  <a:pt x="218007" y="2590577"/>
                </a:lnTo>
                <a:lnTo>
                  <a:pt x="183564" y="2568508"/>
                </a:lnTo>
                <a:lnTo>
                  <a:pt x="153302" y="2547046"/>
                </a:lnTo>
                <a:lnTo>
                  <a:pt x="126026" y="2525585"/>
                </a:lnTo>
                <a:lnTo>
                  <a:pt x="102135" y="2504528"/>
                </a:lnTo>
                <a:lnTo>
                  <a:pt x="81628" y="2482864"/>
                </a:lnTo>
                <a:lnTo>
                  <a:pt x="63710" y="2460390"/>
                </a:lnTo>
                <a:lnTo>
                  <a:pt x="48579" y="2436904"/>
                </a:lnTo>
                <a:lnTo>
                  <a:pt x="36036" y="2412000"/>
                </a:lnTo>
                <a:lnTo>
                  <a:pt x="25683" y="2385275"/>
                </a:lnTo>
                <a:lnTo>
                  <a:pt x="17321" y="2356322"/>
                </a:lnTo>
                <a:lnTo>
                  <a:pt x="11149" y="2324939"/>
                </a:lnTo>
                <a:lnTo>
                  <a:pt x="6172" y="2290722"/>
                </a:lnTo>
                <a:lnTo>
                  <a:pt x="2986" y="2253265"/>
                </a:lnTo>
                <a:lnTo>
                  <a:pt x="995" y="2212367"/>
                </a:lnTo>
                <a:lnTo>
                  <a:pt x="199" y="2167419"/>
                </a:lnTo>
                <a:lnTo>
                  <a:pt x="0" y="2118017"/>
                </a:lnTo>
                <a:lnTo>
                  <a:pt x="597" y="2064161"/>
                </a:lnTo>
                <a:lnTo>
                  <a:pt x="1792" y="2005647"/>
                </a:lnTo>
                <a:lnTo>
                  <a:pt x="2986" y="1941465"/>
                </a:lnTo>
                <a:lnTo>
                  <a:pt x="4380" y="1871614"/>
                </a:lnTo>
                <a:lnTo>
                  <a:pt x="5575" y="1795891"/>
                </a:lnTo>
                <a:lnTo>
                  <a:pt x="6570" y="1713486"/>
                </a:lnTo>
                <a:lnTo>
                  <a:pt x="6968" y="1624603"/>
                </a:lnTo>
                <a:lnTo>
                  <a:pt x="6570" y="1535719"/>
                </a:lnTo>
                <a:lnTo>
                  <a:pt x="5575" y="1453315"/>
                </a:lnTo>
                <a:lnTo>
                  <a:pt x="4380" y="1377592"/>
                </a:lnTo>
                <a:lnTo>
                  <a:pt x="2986" y="1307740"/>
                </a:lnTo>
                <a:lnTo>
                  <a:pt x="1792" y="1243558"/>
                </a:lnTo>
                <a:lnTo>
                  <a:pt x="597" y="1185045"/>
                </a:lnTo>
                <a:lnTo>
                  <a:pt x="0" y="1131188"/>
                </a:lnTo>
                <a:lnTo>
                  <a:pt x="199" y="1081786"/>
                </a:lnTo>
                <a:lnTo>
                  <a:pt x="995" y="1036838"/>
                </a:lnTo>
                <a:lnTo>
                  <a:pt x="2986" y="995940"/>
                </a:lnTo>
                <a:lnTo>
                  <a:pt x="6172" y="958483"/>
                </a:lnTo>
                <a:lnTo>
                  <a:pt x="10950" y="924266"/>
                </a:lnTo>
                <a:lnTo>
                  <a:pt x="17321" y="892884"/>
                </a:lnTo>
                <a:lnTo>
                  <a:pt x="25683" y="863931"/>
                </a:lnTo>
                <a:lnTo>
                  <a:pt x="36036" y="837205"/>
                </a:lnTo>
                <a:lnTo>
                  <a:pt x="48579" y="812301"/>
                </a:lnTo>
                <a:lnTo>
                  <a:pt x="63710" y="788815"/>
                </a:lnTo>
                <a:lnTo>
                  <a:pt x="81628" y="766341"/>
                </a:lnTo>
                <a:lnTo>
                  <a:pt x="102135" y="744677"/>
                </a:lnTo>
                <a:lnTo>
                  <a:pt x="126026" y="723620"/>
                </a:lnTo>
                <a:lnTo>
                  <a:pt x="153103" y="702159"/>
                </a:lnTo>
                <a:lnTo>
                  <a:pt x="183564" y="680697"/>
                </a:lnTo>
                <a:lnTo>
                  <a:pt x="218007" y="658426"/>
                </a:lnTo>
                <a:lnTo>
                  <a:pt x="256034" y="635142"/>
                </a:lnTo>
                <a:lnTo>
                  <a:pt x="298441" y="610643"/>
                </a:lnTo>
                <a:lnTo>
                  <a:pt x="345029" y="584323"/>
                </a:lnTo>
                <a:lnTo>
                  <a:pt x="396196" y="555775"/>
                </a:lnTo>
                <a:lnTo>
                  <a:pt x="451743" y="524797"/>
                </a:lnTo>
                <a:lnTo>
                  <a:pt x="512666" y="490985"/>
                </a:lnTo>
                <a:lnTo>
                  <a:pt x="578366" y="454338"/>
                </a:lnTo>
                <a:lnTo>
                  <a:pt x="649642" y="414047"/>
                </a:lnTo>
                <a:lnTo>
                  <a:pt x="726094" y="369706"/>
                </a:lnTo>
                <a:lnTo>
                  <a:pt x="802546" y="325164"/>
                </a:lnTo>
                <a:lnTo>
                  <a:pt x="872826" y="283050"/>
                </a:lnTo>
                <a:lnTo>
                  <a:pt x="937332" y="244176"/>
                </a:lnTo>
                <a:lnTo>
                  <a:pt x="996662" y="207935"/>
                </a:lnTo>
                <a:lnTo>
                  <a:pt x="1051214" y="174932"/>
                </a:lnTo>
                <a:lnTo>
                  <a:pt x="1101186" y="144360"/>
                </a:lnTo>
                <a:lnTo>
                  <a:pt x="1147176" y="117027"/>
                </a:lnTo>
                <a:lnTo>
                  <a:pt x="1189384" y="92325"/>
                </a:lnTo>
                <a:lnTo>
                  <a:pt x="1228407" y="70864"/>
                </a:lnTo>
                <a:lnTo>
                  <a:pt x="1264642" y="52034"/>
                </a:lnTo>
                <a:lnTo>
                  <a:pt x="1298488" y="36242"/>
                </a:lnTo>
                <a:lnTo>
                  <a:pt x="1330342" y="23081"/>
                </a:lnTo>
                <a:lnTo>
                  <a:pt x="1360406" y="12958"/>
                </a:lnTo>
                <a:lnTo>
                  <a:pt x="1389473" y="5872"/>
                </a:lnTo>
                <a:lnTo>
                  <a:pt x="1417744" y="1417"/>
                </a:lnTo>
                <a:lnTo>
                  <a:pt x="1445618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8574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125" b="0" i="0" u="none" strike="noStrike" kern="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49" name="Group 8">
            <a:extLst>
              <a:ext uri="{FF2B5EF4-FFF2-40B4-BE49-F238E27FC236}">
                <a16:creationId xmlns:a16="http://schemas.microsoft.com/office/drawing/2014/main" xmlns="" id="{FF9432E6-C2C7-415E-B433-434BB3849E30}"/>
              </a:ext>
            </a:extLst>
          </p:cNvPr>
          <p:cNvGrpSpPr/>
          <p:nvPr/>
        </p:nvGrpSpPr>
        <p:grpSpPr>
          <a:xfrm>
            <a:off x="6187875" y="3216291"/>
            <a:ext cx="1042693" cy="1171951"/>
            <a:chOff x="9885517" y="5146065"/>
            <a:chExt cx="1668308" cy="1875120"/>
          </a:xfrm>
        </p:grpSpPr>
        <p:sp>
          <p:nvSpPr>
            <p:cNvPr id="50" name="Freeform: Shape 7">
              <a:extLst>
                <a:ext uri="{FF2B5EF4-FFF2-40B4-BE49-F238E27FC236}">
                  <a16:creationId xmlns:a16="http://schemas.microsoft.com/office/drawing/2014/main" xmlns="" id="{1B7CEB7E-8D99-4007-AAFF-9AF65D1C0FB7}"/>
                </a:ext>
              </a:extLst>
            </p:cNvPr>
            <p:cNvSpPr/>
            <p:nvPr/>
          </p:nvSpPr>
          <p:spPr>
            <a:xfrm>
              <a:off x="9885517" y="5146065"/>
              <a:ext cx="1668308" cy="1875120"/>
            </a:xfrm>
            <a:custGeom>
              <a:avLst/>
              <a:gdLst>
                <a:gd name="connsiteX0" fmla="*/ 1445618 w 2890837"/>
                <a:gd name="connsiteY0" fmla="*/ 0 h 3249205"/>
                <a:gd name="connsiteX1" fmla="*/ 1473092 w 2890837"/>
                <a:gd name="connsiteY1" fmla="*/ 1417 h 3249205"/>
                <a:gd name="connsiteX2" fmla="*/ 1501364 w 2890837"/>
                <a:gd name="connsiteY2" fmla="*/ 5872 h 3249205"/>
                <a:gd name="connsiteX3" fmla="*/ 1530431 w 2890837"/>
                <a:gd name="connsiteY3" fmla="*/ 12958 h 3249205"/>
                <a:gd name="connsiteX4" fmla="*/ 1560494 w 2890837"/>
                <a:gd name="connsiteY4" fmla="*/ 23081 h 3249205"/>
                <a:gd name="connsiteX5" fmla="*/ 1592350 w 2890837"/>
                <a:gd name="connsiteY5" fmla="*/ 36242 h 3249205"/>
                <a:gd name="connsiteX6" fmla="*/ 1626195 w 2890837"/>
                <a:gd name="connsiteY6" fmla="*/ 52034 h 3249205"/>
                <a:gd name="connsiteX7" fmla="*/ 1662430 w 2890837"/>
                <a:gd name="connsiteY7" fmla="*/ 70864 h 3249205"/>
                <a:gd name="connsiteX8" fmla="*/ 1701453 w 2890837"/>
                <a:gd name="connsiteY8" fmla="*/ 92325 h 3249205"/>
                <a:gd name="connsiteX9" fmla="*/ 1743660 w 2890837"/>
                <a:gd name="connsiteY9" fmla="*/ 117027 h 3249205"/>
                <a:gd name="connsiteX10" fmla="*/ 1789651 w 2890837"/>
                <a:gd name="connsiteY10" fmla="*/ 144360 h 3249205"/>
                <a:gd name="connsiteX11" fmla="*/ 1839624 w 2890837"/>
                <a:gd name="connsiteY11" fmla="*/ 174932 h 3249205"/>
                <a:gd name="connsiteX12" fmla="*/ 1894175 w 2890837"/>
                <a:gd name="connsiteY12" fmla="*/ 207935 h 3249205"/>
                <a:gd name="connsiteX13" fmla="*/ 1953505 w 2890837"/>
                <a:gd name="connsiteY13" fmla="*/ 244176 h 3249205"/>
                <a:gd name="connsiteX14" fmla="*/ 2018011 w 2890837"/>
                <a:gd name="connsiteY14" fmla="*/ 283050 h 3249205"/>
                <a:gd name="connsiteX15" fmla="*/ 2088291 w 2890837"/>
                <a:gd name="connsiteY15" fmla="*/ 325164 h 3249205"/>
                <a:gd name="connsiteX16" fmla="*/ 2164743 w 2890837"/>
                <a:gd name="connsiteY16" fmla="*/ 369706 h 3249205"/>
                <a:gd name="connsiteX17" fmla="*/ 2241195 w 2890837"/>
                <a:gd name="connsiteY17" fmla="*/ 414047 h 3249205"/>
                <a:gd name="connsiteX18" fmla="*/ 2312470 w 2890837"/>
                <a:gd name="connsiteY18" fmla="*/ 454338 h 3249205"/>
                <a:gd name="connsiteX19" fmla="*/ 2378171 w 2890837"/>
                <a:gd name="connsiteY19" fmla="*/ 491187 h 3249205"/>
                <a:gd name="connsiteX20" fmla="*/ 2439094 w 2890837"/>
                <a:gd name="connsiteY20" fmla="*/ 524999 h 3249205"/>
                <a:gd name="connsiteX21" fmla="*/ 2494641 w 2890837"/>
                <a:gd name="connsiteY21" fmla="*/ 555775 h 3249205"/>
                <a:gd name="connsiteX22" fmla="*/ 2545808 w 2890837"/>
                <a:gd name="connsiteY22" fmla="*/ 584323 h 3249205"/>
                <a:gd name="connsiteX23" fmla="*/ 2592396 w 2890837"/>
                <a:gd name="connsiteY23" fmla="*/ 610643 h 3249205"/>
                <a:gd name="connsiteX24" fmla="*/ 2634604 w 2890837"/>
                <a:gd name="connsiteY24" fmla="*/ 635142 h 3249205"/>
                <a:gd name="connsiteX25" fmla="*/ 2672830 w 2890837"/>
                <a:gd name="connsiteY25" fmla="*/ 658628 h 3249205"/>
                <a:gd name="connsiteX26" fmla="*/ 2707273 w 2890837"/>
                <a:gd name="connsiteY26" fmla="*/ 680697 h 3249205"/>
                <a:gd name="connsiteX27" fmla="*/ 2737535 w 2890837"/>
                <a:gd name="connsiteY27" fmla="*/ 702159 h 3249205"/>
                <a:gd name="connsiteX28" fmla="*/ 2764811 w 2890837"/>
                <a:gd name="connsiteY28" fmla="*/ 723620 h 3249205"/>
                <a:gd name="connsiteX29" fmla="*/ 2788702 w 2890837"/>
                <a:gd name="connsiteY29" fmla="*/ 744677 h 3249205"/>
                <a:gd name="connsiteX30" fmla="*/ 2809209 w 2890837"/>
                <a:gd name="connsiteY30" fmla="*/ 766341 h 3249205"/>
                <a:gd name="connsiteX31" fmla="*/ 2827127 w 2890837"/>
                <a:gd name="connsiteY31" fmla="*/ 788815 h 3249205"/>
                <a:gd name="connsiteX32" fmla="*/ 2842258 w 2890837"/>
                <a:gd name="connsiteY32" fmla="*/ 812301 h 3249205"/>
                <a:gd name="connsiteX33" fmla="*/ 2854801 w 2890837"/>
                <a:gd name="connsiteY33" fmla="*/ 837205 h 3249205"/>
                <a:gd name="connsiteX34" fmla="*/ 2865154 w 2890837"/>
                <a:gd name="connsiteY34" fmla="*/ 863931 h 3249205"/>
                <a:gd name="connsiteX35" fmla="*/ 2873516 w 2890837"/>
                <a:gd name="connsiteY35" fmla="*/ 892884 h 3249205"/>
                <a:gd name="connsiteX36" fmla="*/ 2879688 w 2890837"/>
                <a:gd name="connsiteY36" fmla="*/ 924266 h 3249205"/>
                <a:gd name="connsiteX37" fmla="*/ 2884665 w 2890837"/>
                <a:gd name="connsiteY37" fmla="*/ 958483 h 3249205"/>
                <a:gd name="connsiteX38" fmla="*/ 2887850 w 2890837"/>
                <a:gd name="connsiteY38" fmla="*/ 995940 h 3249205"/>
                <a:gd name="connsiteX39" fmla="*/ 2889842 w 2890837"/>
                <a:gd name="connsiteY39" fmla="*/ 1036838 h 3249205"/>
                <a:gd name="connsiteX40" fmla="*/ 2890638 w 2890837"/>
                <a:gd name="connsiteY40" fmla="*/ 1081786 h 3249205"/>
                <a:gd name="connsiteX41" fmla="*/ 2890837 w 2890837"/>
                <a:gd name="connsiteY41" fmla="*/ 1131188 h 3249205"/>
                <a:gd name="connsiteX42" fmla="*/ 2890240 w 2890837"/>
                <a:gd name="connsiteY42" fmla="*/ 1185045 h 3249205"/>
                <a:gd name="connsiteX43" fmla="*/ 2889045 w 2890837"/>
                <a:gd name="connsiteY43" fmla="*/ 1243558 h 3249205"/>
                <a:gd name="connsiteX44" fmla="*/ 2887850 w 2890837"/>
                <a:gd name="connsiteY44" fmla="*/ 1307740 h 3249205"/>
                <a:gd name="connsiteX45" fmla="*/ 2886457 w 2890837"/>
                <a:gd name="connsiteY45" fmla="*/ 1377592 h 3249205"/>
                <a:gd name="connsiteX46" fmla="*/ 2885262 w 2890837"/>
                <a:gd name="connsiteY46" fmla="*/ 1453315 h 3249205"/>
                <a:gd name="connsiteX47" fmla="*/ 2884267 w 2890837"/>
                <a:gd name="connsiteY47" fmla="*/ 1535719 h 3249205"/>
                <a:gd name="connsiteX48" fmla="*/ 2883869 w 2890837"/>
                <a:gd name="connsiteY48" fmla="*/ 1624603 h 3249205"/>
                <a:gd name="connsiteX49" fmla="*/ 2884267 w 2890837"/>
                <a:gd name="connsiteY49" fmla="*/ 1713486 h 3249205"/>
                <a:gd name="connsiteX50" fmla="*/ 2885262 w 2890837"/>
                <a:gd name="connsiteY50" fmla="*/ 1795891 h 3249205"/>
                <a:gd name="connsiteX51" fmla="*/ 2886457 w 2890837"/>
                <a:gd name="connsiteY51" fmla="*/ 1871614 h 3249205"/>
                <a:gd name="connsiteX52" fmla="*/ 2887850 w 2890837"/>
                <a:gd name="connsiteY52" fmla="*/ 1941465 h 3249205"/>
                <a:gd name="connsiteX53" fmla="*/ 2889045 w 2890837"/>
                <a:gd name="connsiteY53" fmla="*/ 2005647 h 3249205"/>
                <a:gd name="connsiteX54" fmla="*/ 2890240 w 2890837"/>
                <a:gd name="connsiteY54" fmla="*/ 2064161 h 3249205"/>
                <a:gd name="connsiteX55" fmla="*/ 2890837 w 2890837"/>
                <a:gd name="connsiteY55" fmla="*/ 2118017 h 3249205"/>
                <a:gd name="connsiteX56" fmla="*/ 2890638 w 2890837"/>
                <a:gd name="connsiteY56" fmla="*/ 2167419 h 3249205"/>
                <a:gd name="connsiteX57" fmla="*/ 2889842 w 2890837"/>
                <a:gd name="connsiteY57" fmla="*/ 2212367 h 3249205"/>
                <a:gd name="connsiteX58" fmla="*/ 2887850 w 2890837"/>
                <a:gd name="connsiteY58" fmla="*/ 2253265 h 3249205"/>
                <a:gd name="connsiteX59" fmla="*/ 2884665 w 2890837"/>
                <a:gd name="connsiteY59" fmla="*/ 2290722 h 3249205"/>
                <a:gd name="connsiteX60" fmla="*/ 2879887 w 2890837"/>
                <a:gd name="connsiteY60" fmla="*/ 2324939 h 3249205"/>
                <a:gd name="connsiteX61" fmla="*/ 2873516 w 2890837"/>
                <a:gd name="connsiteY61" fmla="*/ 2356322 h 3249205"/>
                <a:gd name="connsiteX62" fmla="*/ 2865154 w 2890837"/>
                <a:gd name="connsiteY62" fmla="*/ 2385275 h 3249205"/>
                <a:gd name="connsiteX63" fmla="*/ 2854801 w 2890837"/>
                <a:gd name="connsiteY63" fmla="*/ 2412000 h 3249205"/>
                <a:gd name="connsiteX64" fmla="*/ 2842258 w 2890837"/>
                <a:gd name="connsiteY64" fmla="*/ 2436904 h 3249205"/>
                <a:gd name="connsiteX65" fmla="*/ 2827127 w 2890837"/>
                <a:gd name="connsiteY65" fmla="*/ 2460390 h 3249205"/>
                <a:gd name="connsiteX66" fmla="*/ 2809209 w 2890837"/>
                <a:gd name="connsiteY66" fmla="*/ 2482864 h 3249205"/>
                <a:gd name="connsiteX67" fmla="*/ 2788702 w 2890837"/>
                <a:gd name="connsiteY67" fmla="*/ 2504528 h 3249205"/>
                <a:gd name="connsiteX68" fmla="*/ 2764811 w 2890837"/>
                <a:gd name="connsiteY68" fmla="*/ 2525585 h 3249205"/>
                <a:gd name="connsiteX69" fmla="*/ 2737734 w 2890837"/>
                <a:gd name="connsiteY69" fmla="*/ 2547046 h 3249205"/>
                <a:gd name="connsiteX70" fmla="*/ 2707273 w 2890837"/>
                <a:gd name="connsiteY70" fmla="*/ 2568508 h 3249205"/>
                <a:gd name="connsiteX71" fmla="*/ 2672830 w 2890837"/>
                <a:gd name="connsiteY71" fmla="*/ 2590779 h 3249205"/>
                <a:gd name="connsiteX72" fmla="*/ 2634803 w 2890837"/>
                <a:gd name="connsiteY72" fmla="*/ 2614063 h 3249205"/>
                <a:gd name="connsiteX73" fmla="*/ 2592396 w 2890837"/>
                <a:gd name="connsiteY73" fmla="*/ 2638562 h 3249205"/>
                <a:gd name="connsiteX74" fmla="*/ 2545808 w 2890837"/>
                <a:gd name="connsiteY74" fmla="*/ 2664883 h 3249205"/>
                <a:gd name="connsiteX75" fmla="*/ 2494641 w 2890837"/>
                <a:gd name="connsiteY75" fmla="*/ 2693431 h 3249205"/>
                <a:gd name="connsiteX76" fmla="*/ 2439094 w 2890837"/>
                <a:gd name="connsiteY76" fmla="*/ 2724408 h 3249205"/>
                <a:gd name="connsiteX77" fmla="*/ 2378171 w 2890837"/>
                <a:gd name="connsiteY77" fmla="*/ 2758220 h 3249205"/>
                <a:gd name="connsiteX78" fmla="*/ 2312470 w 2890837"/>
                <a:gd name="connsiteY78" fmla="*/ 2794867 h 3249205"/>
                <a:gd name="connsiteX79" fmla="*/ 2241195 w 2890837"/>
                <a:gd name="connsiteY79" fmla="*/ 2835158 h 3249205"/>
                <a:gd name="connsiteX80" fmla="*/ 2164743 w 2890837"/>
                <a:gd name="connsiteY80" fmla="*/ 2879499 h 3249205"/>
                <a:gd name="connsiteX81" fmla="*/ 2088291 w 2890837"/>
                <a:gd name="connsiteY81" fmla="*/ 2924042 h 3249205"/>
                <a:gd name="connsiteX82" fmla="*/ 2018011 w 2890837"/>
                <a:gd name="connsiteY82" fmla="*/ 2966155 h 3249205"/>
                <a:gd name="connsiteX83" fmla="*/ 1953505 w 2890837"/>
                <a:gd name="connsiteY83" fmla="*/ 3005029 h 3249205"/>
                <a:gd name="connsiteX84" fmla="*/ 1894175 w 2890837"/>
                <a:gd name="connsiteY84" fmla="*/ 3041271 h 3249205"/>
                <a:gd name="connsiteX85" fmla="*/ 1839624 w 2890837"/>
                <a:gd name="connsiteY85" fmla="*/ 3074273 h 3249205"/>
                <a:gd name="connsiteX86" fmla="*/ 1789651 w 2890837"/>
                <a:gd name="connsiteY86" fmla="*/ 3104846 h 3249205"/>
                <a:gd name="connsiteX87" fmla="*/ 1743660 w 2890837"/>
                <a:gd name="connsiteY87" fmla="*/ 3132179 h 3249205"/>
                <a:gd name="connsiteX88" fmla="*/ 1701453 w 2890837"/>
                <a:gd name="connsiteY88" fmla="*/ 3156880 h 3249205"/>
                <a:gd name="connsiteX89" fmla="*/ 1662430 w 2890837"/>
                <a:gd name="connsiteY89" fmla="*/ 3178341 h 3249205"/>
                <a:gd name="connsiteX90" fmla="*/ 1626195 w 2890837"/>
                <a:gd name="connsiteY90" fmla="*/ 3197171 h 3249205"/>
                <a:gd name="connsiteX91" fmla="*/ 1592350 w 2890837"/>
                <a:gd name="connsiteY91" fmla="*/ 3212963 h 3249205"/>
                <a:gd name="connsiteX92" fmla="*/ 1560494 w 2890837"/>
                <a:gd name="connsiteY92" fmla="*/ 3226124 h 3249205"/>
                <a:gd name="connsiteX93" fmla="*/ 1530431 w 2890837"/>
                <a:gd name="connsiteY93" fmla="*/ 3236247 h 3249205"/>
                <a:gd name="connsiteX94" fmla="*/ 1501364 w 2890837"/>
                <a:gd name="connsiteY94" fmla="*/ 3243334 h 3249205"/>
                <a:gd name="connsiteX95" fmla="*/ 1473092 w 2890837"/>
                <a:gd name="connsiteY95" fmla="*/ 3247788 h 3249205"/>
                <a:gd name="connsiteX96" fmla="*/ 1445618 w 2890837"/>
                <a:gd name="connsiteY96" fmla="*/ 3249205 h 3249205"/>
                <a:gd name="connsiteX97" fmla="*/ 1417744 w 2890837"/>
                <a:gd name="connsiteY97" fmla="*/ 3247788 h 3249205"/>
                <a:gd name="connsiteX98" fmla="*/ 1389473 w 2890837"/>
                <a:gd name="connsiteY98" fmla="*/ 3243334 h 3249205"/>
                <a:gd name="connsiteX99" fmla="*/ 1360406 w 2890837"/>
                <a:gd name="connsiteY99" fmla="*/ 3236247 h 3249205"/>
                <a:gd name="connsiteX100" fmla="*/ 1330342 w 2890837"/>
                <a:gd name="connsiteY100" fmla="*/ 3226124 h 3249205"/>
                <a:gd name="connsiteX101" fmla="*/ 1298488 w 2890837"/>
                <a:gd name="connsiteY101" fmla="*/ 3212963 h 3249205"/>
                <a:gd name="connsiteX102" fmla="*/ 1264642 w 2890837"/>
                <a:gd name="connsiteY102" fmla="*/ 3197171 h 3249205"/>
                <a:gd name="connsiteX103" fmla="*/ 1228407 w 2890837"/>
                <a:gd name="connsiteY103" fmla="*/ 3178341 h 3249205"/>
                <a:gd name="connsiteX104" fmla="*/ 1189384 w 2890837"/>
                <a:gd name="connsiteY104" fmla="*/ 3156880 h 3249205"/>
                <a:gd name="connsiteX105" fmla="*/ 1147176 w 2890837"/>
                <a:gd name="connsiteY105" fmla="*/ 3132179 h 3249205"/>
                <a:gd name="connsiteX106" fmla="*/ 1101186 w 2890837"/>
                <a:gd name="connsiteY106" fmla="*/ 3104846 h 3249205"/>
                <a:gd name="connsiteX107" fmla="*/ 1051214 w 2890837"/>
                <a:gd name="connsiteY107" fmla="*/ 3074273 h 3249205"/>
                <a:gd name="connsiteX108" fmla="*/ 996662 w 2890837"/>
                <a:gd name="connsiteY108" fmla="*/ 3041271 h 3249205"/>
                <a:gd name="connsiteX109" fmla="*/ 937332 w 2890837"/>
                <a:gd name="connsiteY109" fmla="*/ 3005029 h 3249205"/>
                <a:gd name="connsiteX110" fmla="*/ 872826 w 2890837"/>
                <a:gd name="connsiteY110" fmla="*/ 2966155 h 3249205"/>
                <a:gd name="connsiteX111" fmla="*/ 802546 w 2890837"/>
                <a:gd name="connsiteY111" fmla="*/ 2924042 h 3249205"/>
                <a:gd name="connsiteX112" fmla="*/ 726094 w 2890837"/>
                <a:gd name="connsiteY112" fmla="*/ 2879499 h 3249205"/>
                <a:gd name="connsiteX113" fmla="*/ 649642 w 2890837"/>
                <a:gd name="connsiteY113" fmla="*/ 2835158 h 3249205"/>
                <a:gd name="connsiteX114" fmla="*/ 578366 w 2890837"/>
                <a:gd name="connsiteY114" fmla="*/ 2794867 h 3249205"/>
                <a:gd name="connsiteX115" fmla="*/ 512666 w 2890837"/>
                <a:gd name="connsiteY115" fmla="*/ 2758018 h 3249205"/>
                <a:gd name="connsiteX116" fmla="*/ 451743 w 2890837"/>
                <a:gd name="connsiteY116" fmla="*/ 2724206 h 3249205"/>
                <a:gd name="connsiteX117" fmla="*/ 396196 w 2890837"/>
                <a:gd name="connsiteY117" fmla="*/ 2693431 h 3249205"/>
                <a:gd name="connsiteX118" fmla="*/ 345029 w 2890837"/>
                <a:gd name="connsiteY118" fmla="*/ 2664883 h 3249205"/>
                <a:gd name="connsiteX119" fmla="*/ 298441 w 2890837"/>
                <a:gd name="connsiteY119" fmla="*/ 2638562 h 3249205"/>
                <a:gd name="connsiteX120" fmla="*/ 256233 w 2890837"/>
                <a:gd name="connsiteY120" fmla="*/ 2614063 h 3249205"/>
                <a:gd name="connsiteX121" fmla="*/ 218007 w 2890837"/>
                <a:gd name="connsiteY121" fmla="*/ 2590577 h 3249205"/>
                <a:gd name="connsiteX122" fmla="*/ 183564 w 2890837"/>
                <a:gd name="connsiteY122" fmla="*/ 2568508 h 3249205"/>
                <a:gd name="connsiteX123" fmla="*/ 153302 w 2890837"/>
                <a:gd name="connsiteY123" fmla="*/ 2547046 h 3249205"/>
                <a:gd name="connsiteX124" fmla="*/ 126026 w 2890837"/>
                <a:gd name="connsiteY124" fmla="*/ 2525585 h 3249205"/>
                <a:gd name="connsiteX125" fmla="*/ 102135 w 2890837"/>
                <a:gd name="connsiteY125" fmla="*/ 2504528 h 3249205"/>
                <a:gd name="connsiteX126" fmla="*/ 81628 w 2890837"/>
                <a:gd name="connsiteY126" fmla="*/ 2482864 h 3249205"/>
                <a:gd name="connsiteX127" fmla="*/ 63710 w 2890837"/>
                <a:gd name="connsiteY127" fmla="*/ 2460390 h 3249205"/>
                <a:gd name="connsiteX128" fmla="*/ 48579 w 2890837"/>
                <a:gd name="connsiteY128" fmla="*/ 2436904 h 3249205"/>
                <a:gd name="connsiteX129" fmla="*/ 36036 w 2890837"/>
                <a:gd name="connsiteY129" fmla="*/ 2412000 h 3249205"/>
                <a:gd name="connsiteX130" fmla="*/ 25683 w 2890837"/>
                <a:gd name="connsiteY130" fmla="*/ 2385275 h 3249205"/>
                <a:gd name="connsiteX131" fmla="*/ 17321 w 2890837"/>
                <a:gd name="connsiteY131" fmla="*/ 2356322 h 3249205"/>
                <a:gd name="connsiteX132" fmla="*/ 11149 w 2890837"/>
                <a:gd name="connsiteY132" fmla="*/ 2324939 h 3249205"/>
                <a:gd name="connsiteX133" fmla="*/ 6172 w 2890837"/>
                <a:gd name="connsiteY133" fmla="*/ 2290722 h 3249205"/>
                <a:gd name="connsiteX134" fmla="*/ 2986 w 2890837"/>
                <a:gd name="connsiteY134" fmla="*/ 2253265 h 3249205"/>
                <a:gd name="connsiteX135" fmla="*/ 995 w 2890837"/>
                <a:gd name="connsiteY135" fmla="*/ 2212367 h 3249205"/>
                <a:gd name="connsiteX136" fmla="*/ 199 w 2890837"/>
                <a:gd name="connsiteY136" fmla="*/ 2167419 h 3249205"/>
                <a:gd name="connsiteX137" fmla="*/ 0 w 2890837"/>
                <a:gd name="connsiteY137" fmla="*/ 2118017 h 3249205"/>
                <a:gd name="connsiteX138" fmla="*/ 597 w 2890837"/>
                <a:gd name="connsiteY138" fmla="*/ 2064161 h 3249205"/>
                <a:gd name="connsiteX139" fmla="*/ 1792 w 2890837"/>
                <a:gd name="connsiteY139" fmla="*/ 2005647 h 3249205"/>
                <a:gd name="connsiteX140" fmla="*/ 2986 w 2890837"/>
                <a:gd name="connsiteY140" fmla="*/ 1941465 h 3249205"/>
                <a:gd name="connsiteX141" fmla="*/ 4380 w 2890837"/>
                <a:gd name="connsiteY141" fmla="*/ 1871614 h 3249205"/>
                <a:gd name="connsiteX142" fmla="*/ 5575 w 2890837"/>
                <a:gd name="connsiteY142" fmla="*/ 1795891 h 3249205"/>
                <a:gd name="connsiteX143" fmla="*/ 6570 w 2890837"/>
                <a:gd name="connsiteY143" fmla="*/ 1713486 h 3249205"/>
                <a:gd name="connsiteX144" fmla="*/ 6968 w 2890837"/>
                <a:gd name="connsiteY144" fmla="*/ 1624603 h 3249205"/>
                <a:gd name="connsiteX145" fmla="*/ 6570 w 2890837"/>
                <a:gd name="connsiteY145" fmla="*/ 1535719 h 3249205"/>
                <a:gd name="connsiteX146" fmla="*/ 5575 w 2890837"/>
                <a:gd name="connsiteY146" fmla="*/ 1453315 h 3249205"/>
                <a:gd name="connsiteX147" fmla="*/ 4380 w 2890837"/>
                <a:gd name="connsiteY147" fmla="*/ 1377592 h 3249205"/>
                <a:gd name="connsiteX148" fmla="*/ 2986 w 2890837"/>
                <a:gd name="connsiteY148" fmla="*/ 1307740 h 3249205"/>
                <a:gd name="connsiteX149" fmla="*/ 1792 w 2890837"/>
                <a:gd name="connsiteY149" fmla="*/ 1243558 h 3249205"/>
                <a:gd name="connsiteX150" fmla="*/ 597 w 2890837"/>
                <a:gd name="connsiteY150" fmla="*/ 1185045 h 3249205"/>
                <a:gd name="connsiteX151" fmla="*/ 0 w 2890837"/>
                <a:gd name="connsiteY151" fmla="*/ 1131188 h 3249205"/>
                <a:gd name="connsiteX152" fmla="*/ 199 w 2890837"/>
                <a:gd name="connsiteY152" fmla="*/ 1081786 h 3249205"/>
                <a:gd name="connsiteX153" fmla="*/ 995 w 2890837"/>
                <a:gd name="connsiteY153" fmla="*/ 1036838 h 3249205"/>
                <a:gd name="connsiteX154" fmla="*/ 2986 w 2890837"/>
                <a:gd name="connsiteY154" fmla="*/ 995940 h 3249205"/>
                <a:gd name="connsiteX155" fmla="*/ 6172 w 2890837"/>
                <a:gd name="connsiteY155" fmla="*/ 958483 h 3249205"/>
                <a:gd name="connsiteX156" fmla="*/ 10950 w 2890837"/>
                <a:gd name="connsiteY156" fmla="*/ 924266 h 3249205"/>
                <a:gd name="connsiteX157" fmla="*/ 17321 w 2890837"/>
                <a:gd name="connsiteY157" fmla="*/ 892884 h 3249205"/>
                <a:gd name="connsiteX158" fmla="*/ 25683 w 2890837"/>
                <a:gd name="connsiteY158" fmla="*/ 863931 h 3249205"/>
                <a:gd name="connsiteX159" fmla="*/ 36036 w 2890837"/>
                <a:gd name="connsiteY159" fmla="*/ 837205 h 3249205"/>
                <a:gd name="connsiteX160" fmla="*/ 48579 w 2890837"/>
                <a:gd name="connsiteY160" fmla="*/ 812301 h 3249205"/>
                <a:gd name="connsiteX161" fmla="*/ 63710 w 2890837"/>
                <a:gd name="connsiteY161" fmla="*/ 788815 h 3249205"/>
                <a:gd name="connsiteX162" fmla="*/ 81628 w 2890837"/>
                <a:gd name="connsiteY162" fmla="*/ 766341 h 3249205"/>
                <a:gd name="connsiteX163" fmla="*/ 102135 w 2890837"/>
                <a:gd name="connsiteY163" fmla="*/ 744677 h 3249205"/>
                <a:gd name="connsiteX164" fmla="*/ 126026 w 2890837"/>
                <a:gd name="connsiteY164" fmla="*/ 723620 h 3249205"/>
                <a:gd name="connsiteX165" fmla="*/ 153103 w 2890837"/>
                <a:gd name="connsiteY165" fmla="*/ 702159 h 3249205"/>
                <a:gd name="connsiteX166" fmla="*/ 183564 w 2890837"/>
                <a:gd name="connsiteY166" fmla="*/ 680697 h 3249205"/>
                <a:gd name="connsiteX167" fmla="*/ 218007 w 2890837"/>
                <a:gd name="connsiteY167" fmla="*/ 658426 h 3249205"/>
                <a:gd name="connsiteX168" fmla="*/ 256034 w 2890837"/>
                <a:gd name="connsiteY168" fmla="*/ 635142 h 3249205"/>
                <a:gd name="connsiteX169" fmla="*/ 298441 w 2890837"/>
                <a:gd name="connsiteY169" fmla="*/ 610643 h 3249205"/>
                <a:gd name="connsiteX170" fmla="*/ 345029 w 2890837"/>
                <a:gd name="connsiteY170" fmla="*/ 584323 h 3249205"/>
                <a:gd name="connsiteX171" fmla="*/ 396196 w 2890837"/>
                <a:gd name="connsiteY171" fmla="*/ 555775 h 3249205"/>
                <a:gd name="connsiteX172" fmla="*/ 451743 w 2890837"/>
                <a:gd name="connsiteY172" fmla="*/ 524797 h 3249205"/>
                <a:gd name="connsiteX173" fmla="*/ 512666 w 2890837"/>
                <a:gd name="connsiteY173" fmla="*/ 490985 h 3249205"/>
                <a:gd name="connsiteX174" fmla="*/ 578366 w 2890837"/>
                <a:gd name="connsiteY174" fmla="*/ 454338 h 3249205"/>
                <a:gd name="connsiteX175" fmla="*/ 649642 w 2890837"/>
                <a:gd name="connsiteY175" fmla="*/ 414047 h 3249205"/>
                <a:gd name="connsiteX176" fmla="*/ 726094 w 2890837"/>
                <a:gd name="connsiteY176" fmla="*/ 369706 h 3249205"/>
                <a:gd name="connsiteX177" fmla="*/ 802546 w 2890837"/>
                <a:gd name="connsiteY177" fmla="*/ 325164 h 3249205"/>
                <a:gd name="connsiteX178" fmla="*/ 872826 w 2890837"/>
                <a:gd name="connsiteY178" fmla="*/ 283050 h 3249205"/>
                <a:gd name="connsiteX179" fmla="*/ 937332 w 2890837"/>
                <a:gd name="connsiteY179" fmla="*/ 244176 h 3249205"/>
                <a:gd name="connsiteX180" fmla="*/ 996662 w 2890837"/>
                <a:gd name="connsiteY180" fmla="*/ 207935 h 3249205"/>
                <a:gd name="connsiteX181" fmla="*/ 1051214 w 2890837"/>
                <a:gd name="connsiteY181" fmla="*/ 174932 h 3249205"/>
                <a:gd name="connsiteX182" fmla="*/ 1101186 w 2890837"/>
                <a:gd name="connsiteY182" fmla="*/ 144360 h 3249205"/>
                <a:gd name="connsiteX183" fmla="*/ 1147176 w 2890837"/>
                <a:gd name="connsiteY183" fmla="*/ 117027 h 3249205"/>
                <a:gd name="connsiteX184" fmla="*/ 1189384 w 2890837"/>
                <a:gd name="connsiteY184" fmla="*/ 92325 h 3249205"/>
                <a:gd name="connsiteX185" fmla="*/ 1228407 w 2890837"/>
                <a:gd name="connsiteY185" fmla="*/ 70864 h 3249205"/>
                <a:gd name="connsiteX186" fmla="*/ 1264642 w 2890837"/>
                <a:gd name="connsiteY186" fmla="*/ 52034 h 3249205"/>
                <a:gd name="connsiteX187" fmla="*/ 1298488 w 2890837"/>
                <a:gd name="connsiteY187" fmla="*/ 36242 h 3249205"/>
                <a:gd name="connsiteX188" fmla="*/ 1330342 w 2890837"/>
                <a:gd name="connsiteY188" fmla="*/ 23081 h 3249205"/>
                <a:gd name="connsiteX189" fmla="*/ 1360406 w 2890837"/>
                <a:gd name="connsiteY189" fmla="*/ 12958 h 3249205"/>
                <a:gd name="connsiteX190" fmla="*/ 1389473 w 2890837"/>
                <a:gd name="connsiteY190" fmla="*/ 5872 h 3249205"/>
                <a:gd name="connsiteX191" fmla="*/ 1417744 w 2890837"/>
                <a:gd name="connsiteY191" fmla="*/ 1417 h 3249205"/>
                <a:gd name="connsiteX192" fmla="*/ 1445618 w 2890837"/>
                <a:gd name="connsiteY192" fmla="*/ 0 h 3249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</a:cxnLst>
              <a:rect l="l" t="t" r="r" b="b"/>
              <a:pathLst>
                <a:path w="2890837" h="3249205">
                  <a:moveTo>
                    <a:pt x="1445618" y="0"/>
                  </a:moveTo>
                  <a:lnTo>
                    <a:pt x="1473092" y="1417"/>
                  </a:lnTo>
                  <a:lnTo>
                    <a:pt x="1501364" y="5872"/>
                  </a:lnTo>
                  <a:lnTo>
                    <a:pt x="1530431" y="12958"/>
                  </a:lnTo>
                  <a:lnTo>
                    <a:pt x="1560494" y="23081"/>
                  </a:lnTo>
                  <a:lnTo>
                    <a:pt x="1592350" y="36242"/>
                  </a:lnTo>
                  <a:lnTo>
                    <a:pt x="1626195" y="52034"/>
                  </a:lnTo>
                  <a:lnTo>
                    <a:pt x="1662430" y="70864"/>
                  </a:lnTo>
                  <a:lnTo>
                    <a:pt x="1701453" y="92325"/>
                  </a:lnTo>
                  <a:lnTo>
                    <a:pt x="1743660" y="117027"/>
                  </a:lnTo>
                  <a:lnTo>
                    <a:pt x="1789651" y="144360"/>
                  </a:lnTo>
                  <a:lnTo>
                    <a:pt x="1839624" y="174932"/>
                  </a:lnTo>
                  <a:lnTo>
                    <a:pt x="1894175" y="207935"/>
                  </a:lnTo>
                  <a:lnTo>
                    <a:pt x="1953505" y="244176"/>
                  </a:lnTo>
                  <a:lnTo>
                    <a:pt x="2018011" y="283050"/>
                  </a:lnTo>
                  <a:lnTo>
                    <a:pt x="2088291" y="325164"/>
                  </a:lnTo>
                  <a:lnTo>
                    <a:pt x="2164743" y="369706"/>
                  </a:lnTo>
                  <a:lnTo>
                    <a:pt x="2241195" y="414047"/>
                  </a:lnTo>
                  <a:lnTo>
                    <a:pt x="2312470" y="454338"/>
                  </a:lnTo>
                  <a:lnTo>
                    <a:pt x="2378171" y="491187"/>
                  </a:lnTo>
                  <a:lnTo>
                    <a:pt x="2439094" y="524999"/>
                  </a:lnTo>
                  <a:lnTo>
                    <a:pt x="2494641" y="555775"/>
                  </a:lnTo>
                  <a:lnTo>
                    <a:pt x="2545808" y="584323"/>
                  </a:lnTo>
                  <a:lnTo>
                    <a:pt x="2592396" y="610643"/>
                  </a:lnTo>
                  <a:lnTo>
                    <a:pt x="2634604" y="635142"/>
                  </a:lnTo>
                  <a:lnTo>
                    <a:pt x="2672830" y="658628"/>
                  </a:lnTo>
                  <a:lnTo>
                    <a:pt x="2707273" y="680697"/>
                  </a:lnTo>
                  <a:lnTo>
                    <a:pt x="2737535" y="702159"/>
                  </a:lnTo>
                  <a:lnTo>
                    <a:pt x="2764811" y="723620"/>
                  </a:lnTo>
                  <a:lnTo>
                    <a:pt x="2788702" y="744677"/>
                  </a:lnTo>
                  <a:lnTo>
                    <a:pt x="2809209" y="766341"/>
                  </a:lnTo>
                  <a:lnTo>
                    <a:pt x="2827127" y="788815"/>
                  </a:lnTo>
                  <a:lnTo>
                    <a:pt x="2842258" y="812301"/>
                  </a:lnTo>
                  <a:lnTo>
                    <a:pt x="2854801" y="837205"/>
                  </a:lnTo>
                  <a:lnTo>
                    <a:pt x="2865154" y="863931"/>
                  </a:lnTo>
                  <a:lnTo>
                    <a:pt x="2873516" y="892884"/>
                  </a:lnTo>
                  <a:lnTo>
                    <a:pt x="2879688" y="924266"/>
                  </a:lnTo>
                  <a:lnTo>
                    <a:pt x="2884665" y="958483"/>
                  </a:lnTo>
                  <a:lnTo>
                    <a:pt x="2887850" y="995940"/>
                  </a:lnTo>
                  <a:lnTo>
                    <a:pt x="2889842" y="1036838"/>
                  </a:lnTo>
                  <a:lnTo>
                    <a:pt x="2890638" y="1081786"/>
                  </a:lnTo>
                  <a:lnTo>
                    <a:pt x="2890837" y="1131188"/>
                  </a:lnTo>
                  <a:lnTo>
                    <a:pt x="2890240" y="1185045"/>
                  </a:lnTo>
                  <a:lnTo>
                    <a:pt x="2889045" y="1243558"/>
                  </a:lnTo>
                  <a:lnTo>
                    <a:pt x="2887850" y="1307740"/>
                  </a:lnTo>
                  <a:lnTo>
                    <a:pt x="2886457" y="1377592"/>
                  </a:lnTo>
                  <a:lnTo>
                    <a:pt x="2885262" y="1453315"/>
                  </a:lnTo>
                  <a:lnTo>
                    <a:pt x="2884267" y="1535719"/>
                  </a:lnTo>
                  <a:lnTo>
                    <a:pt x="2883869" y="1624603"/>
                  </a:lnTo>
                  <a:lnTo>
                    <a:pt x="2884267" y="1713486"/>
                  </a:lnTo>
                  <a:lnTo>
                    <a:pt x="2885262" y="1795891"/>
                  </a:lnTo>
                  <a:lnTo>
                    <a:pt x="2886457" y="1871614"/>
                  </a:lnTo>
                  <a:lnTo>
                    <a:pt x="2887850" y="1941465"/>
                  </a:lnTo>
                  <a:lnTo>
                    <a:pt x="2889045" y="2005647"/>
                  </a:lnTo>
                  <a:lnTo>
                    <a:pt x="2890240" y="2064161"/>
                  </a:lnTo>
                  <a:lnTo>
                    <a:pt x="2890837" y="2118017"/>
                  </a:lnTo>
                  <a:lnTo>
                    <a:pt x="2890638" y="2167419"/>
                  </a:lnTo>
                  <a:lnTo>
                    <a:pt x="2889842" y="2212367"/>
                  </a:lnTo>
                  <a:lnTo>
                    <a:pt x="2887850" y="2253265"/>
                  </a:lnTo>
                  <a:lnTo>
                    <a:pt x="2884665" y="2290722"/>
                  </a:lnTo>
                  <a:lnTo>
                    <a:pt x="2879887" y="2324939"/>
                  </a:lnTo>
                  <a:lnTo>
                    <a:pt x="2873516" y="2356322"/>
                  </a:lnTo>
                  <a:lnTo>
                    <a:pt x="2865154" y="2385275"/>
                  </a:lnTo>
                  <a:lnTo>
                    <a:pt x="2854801" y="2412000"/>
                  </a:lnTo>
                  <a:lnTo>
                    <a:pt x="2842258" y="2436904"/>
                  </a:lnTo>
                  <a:lnTo>
                    <a:pt x="2827127" y="2460390"/>
                  </a:lnTo>
                  <a:lnTo>
                    <a:pt x="2809209" y="2482864"/>
                  </a:lnTo>
                  <a:lnTo>
                    <a:pt x="2788702" y="2504528"/>
                  </a:lnTo>
                  <a:lnTo>
                    <a:pt x="2764811" y="2525585"/>
                  </a:lnTo>
                  <a:lnTo>
                    <a:pt x="2737734" y="2547046"/>
                  </a:lnTo>
                  <a:lnTo>
                    <a:pt x="2707273" y="2568508"/>
                  </a:lnTo>
                  <a:lnTo>
                    <a:pt x="2672830" y="2590779"/>
                  </a:lnTo>
                  <a:lnTo>
                    <a:pt x="2634803" y="2614063"/>
                  </a:lnTo>
                  <a:lnTo>
                    <a:pt x="2592396" y="2638562"/>
                  </a:lnTo>
                  <a:lnTo>
                    <a:pt x="2545808" y="2664883"/>
                  </a:lnTo>
                  <a:lnTo>
                    <a:pt x="2494641" y="2693431"/>
                  </a:lnTo>
                  <a:lnTo>
                    <a:pt x="2439094" y="2724408"/>
                  </a:lnTo>
                  <a:lnTo>
                    <a:pt x="2378171" y="2758220"/>
                  </a:lnTo>
                  <a:lnTo>
                    <a:pt x="2312470" y="2794867"/>
                  </a:lnTo>
                  <a:lnTo>
                    <a:pt x="2241195" y="2835158"/>
                  </a:lnTo>
                  <a:lnTo>
                    <a:pt x="2164743" y="2879499"/>
                  </a:lnTo>
                  <a:lnTo>
                    <a:pt x="2088291" y="2924042"/>
                  </a:lnTo>
                  <a:lnTo>
                    <a:pt x="2018011" y="2966155"/>
                  </a:lnTo>
                  <a:lnTo>
                    <a:pt x="1953505" y="3005029"/>
                  </a:lnTo>
                  <a:lnTo>
                    <a:pt x="1894175" y="3041271"/>
                  </a:lnTo>
                  <a:lnTo>
                    <a:pt x="1839624" y="3074273"/>
                  </a:lnTo>
                  <a:lnTo>
                    <a:pt x="1789651" y="3104846"/>
                  </a:lnTo>
                  <a:lnTo>
                    <a:pt x="1743660" y="3132179"/>
                  </a:lnTo>
                  <a:lnTo>
                    <a:pt x="1701453" y="3156880"/>
                  </a:lnTo>
                  <a:lnTo>
                    <a:pt x="1662430" y="3178341"/>
                  </a:lnTo>
                  <a:lnTo>
                    <a:pt x="1626195" y="3197171"/>
                  </a:lnTo>
                  <a:lnTo>
                    <a:pt x="1592350" y="3212963"/>
                  </a:lnTo>
                  <a:lnTo>
                    <a:pt x="1560494" y="3226124"/>
                  </a:lnTo>
                  <a:lnTo>
                    <a:pt x="1530431" y="3236247"/>
                  </a:lnTo>
                  <a:lnTo>
                    <a:pt x="1501364" y="3243334"/>
                  </a:lnTo>
                  <a:lnTo>
                    <a:pt x="1473092" y="3247788"/>
                  </a:lnTo>
                  <a:lnTo>
                    <a:pt x="1445618" y="3249205"/>
                  </a:lnTo>
                  <a:lnTo>
                    <a:pt x="1417744" y="3247788"/>
                  </a:lnTo>
                  <a:lnTo>
                    <a:pt x="1389473" y="3243334"/>
                  </a:lnTo>
                  <a:lnTo>
                    <a:pt x="1360406" y="3236247"/>
                  </a:lnTo>
                  <a:lnTo>
                    <a:pt x="1330342" y="3226124"/>
                  </a:lnTo>
                  <a:lnTo>
                    <a:pt x="1298488" y="3212963"/>
                  </a:lnTo>
                  <a:lnTo>
                    <a:pt x="1264642" y="3197171"/>
                  </a:lnTo>
                  <a:lnTo>
                    <a:pt x="1228407" y="3178341"/>
                  </a:lnTo>
                  <a:lnTo>
                    <a:pt x="1189384" y="3156880"/>
                  </a:lnTo>
                  <a:lnTo>
                    <a:pt x="1147176" y="3132179"/>
                  </a:lnTo>
                  <a:lnTo>
                    <a:pt x="1101186" y="3104846"/>
                  </a:lnTo>
                  <a:lnTo>
                    <a:pt x="1051214" y="3074273"/>
                  </a:lnTo>
                  <a:lnTo>
                    <a:pt x="996662" y="3041271"/>
                  </a:lnTo>
                  <a:lnTo>
                    <a:pt x="937332" y="3005029"/>
                  </a:lnTo>
                  <a:lnTo>
                    <a:pt x="872826" y="2966155"/>
                  </a:lnTo>
                  <a:lnTo>
                    <a:pt x="802546" y="2924042"/>
                  </a:lnTo>
                  <a:lnTo>
                    <a:pt x="726094" y="2879499"/>
                  </a:lnTo>
                  <a:lnTo>
                    <a:pt x="649642" y="2835158"/>
                  </a:lnTo>
                  <a:lnTo>
                    <a:pt x="578366" y="2794867"/>
                  </a:lnTo>
                  <a:lnTo>
                    <a:pt x="512666" y="2758018"/>
                  </a:lnTo>
                  <a:lnTo>
                    <a:pt x="451743" y="2724206"/>
                  </a:lnTo>
                  <a:lnTo>
                    <a:pt x="396196" y="2693431"/>
                  </a:lnTo>
                  <a:lnTo>
                    <a:pt x="345029" y="2664883"/>
                  </a:lnTo>
                  <a:lnTo>
                    <a:pt x="298441" y="2638562"/>
                  </a:lnTo>
                  <a:lnTo>
                    <a:pt x="256233" y="2614063"/>
                  </a:lnTo>
                  <a:lnTo>
                    <a:pt x="218007" y="2590577"/>
                  </a:lnTo>
                  <a:lnTo>
                    <a:pt x="183564" y="2568508"/>
                  </a:lnTo>
                  <a:lnTo>
                    <a:pt x="153302" y="2547046"/>
                  </a:lnTo>
                  <a:lnTo>
                    <a:pt x="126026" y="2525585"/>
                  </a:lnTo>
                  <a:lnTo>
                    <a:pt x="102135" y="2504528"/>
                  </a:lnTo>
                  <a:lnTo>
                    <a:pt x="81628" y="2482864"/>
                  </a:lnTo>
                  <a:lnTo>
                    <a:pt x="63710" y="2460390"/>
                  </a:lnTo>
                  <a:lnTo>
                    <a:pt x="48579" y="2436904"/>
                  </a:lnTo>
                  <a:lnTo>
                    <a:pt x="36036" y="2412000"/>
                  </a:lnTo>
                  <a:lnTo>
                    <a:pt x="25683" y="2385275"/>
                  </a:lnTo>
                  <a:lnTo>
                    <a:pt x="17321" y="2356322"/>
                  </a:lnTo>
                  <a:lnTo>
                    <a:pt x="11149" y="2324939"/>
                  </a:lnTo>
                  <a:lnTo>
                    <a:pt x="6172" y="2290722"/>
                  </a:lnTo>
                  <a:lnTo>
                    <a:pt x="2986" y="2253265"/>
                  </a:lnTo>
                  <a:lnTo>
                    <a:pt x="995" y="2212367"/>
                  </a:lnTo>
                  <a:lnTo>
                    <a:pt x="199" y="2167419"/>
                  </a:lnTo>
                  <a:lnTo>
                    <a:pt x="0" y="2118017"/>
                  </a:lnTo>
                  <a:lnTo>
                    <a:pt x="597" y="2064161"/>
                  </a:lnTo>
                  <a:lnTo>
                    <a:pt x="1792" y="2005647"/>
                  </a:lnTo>
                  <a:lnTo>
                    <a:pt x="2986" y="1941465"/>
                  </a:lnTo>
                  <a:lnTo>
                    <a:pt x="4380" y="1871614"/>
                  </a:lnTo>
                  <a:lnTo>
                    <a:pt x="5575" y="1795891"/>
                  </a:lnTo>
                  <a:lnTo>
                    <a:pt x="6570" y="1713486"/>
                  </a:lnTo>
                  <a:lnTo>
                    <a:pt x="6968" y="1624603"/>
                  </a:lnTo>
                  <a:lnTo>
                    <a:pt x="6570" y="1535719"/>
                  </a:lnTo>
                  <a:lnTo>
                    <a:pt x="5575" y="1453315"/>
                  </a:lnTo>
                  <a:lnTo>
                    <a:pt x="4380" y="1377592"/>
                  </a:lnTo>
                  <a:lnTo>
                    <a:pt x="2986" y="1307740"/>
                  </a:lnTo>
                  <a:lnTo>
                    <a:pt x="1792" y="1243558"/>
                  </a:lnTo>
                  <a:lnTo>
                    <a:pt x="597" y="1185045"/>
                  </a:lnTo>
                  <a:lnTo>
                    <a:pt x="0" y="1131188"/>
                  </a:lnTo>
                  <a:lnTo>
                    <a:pt x="199" y="1081786"/>
                  </a:lnTo>
                  <a:lnTo>
                    <a:pt x="995" y="1036838"/>
                  </a:lnTo>
                  <a:lnTo>
                    <a:pt x="2986" y="995940"/>
                  </a:lnTo>
                  <a:lnTo>
                    <a:pt x="6172" y="958483"/>
                  </a:lnTo>
                  <a:lnTo>
                    <a:pt x="10950" y="924266"/>
                  </a:lnTo>
                  <a:lnTo>
                    <a:pt x="17321" y="892884"/>
                  </a:lnTo>
                  <a:lnTo>
                    <a:pt x="25683" y="863931"/>
                  </a:lnTo>
                  <a:lnTo>
                    <a:pt x="36036" y="837205"/>
                  </a:lnTo>
                  <a:lnTo>
                    <a:pt x="48579" y="812301"/>
                  </a:lnTo>
                  <a:lnTo>
                    <a:pt x="63710" y="788815"/>
                  </a:lnTo>
                  <a:lnTo>
                    <a:pt x="81628" y="766341"/>
                  </a:lnTo>
                  <a:lnTo>
                    <a:pt x="102135" y="744677"/>
                  </a:lnTo>
                  <a:lnTo>
                    <a:pt x="126026" y="723620"/>
                  </a:lnTo>
                  <a:lnTo>
                    <a:pt x="153103" y="702159"/>
                  </a:lnTo>
                  <a:lnTo>
                    <a:pt x="183564" y="680697"/>
                  </a:lnTo>
                  <a:lnTo>
                    <a:pt x="218007" y="658426"/>
                  </a:lnTo>
                  <a:lnTo>
                    <a:pt x="256034" y="635142"/>
                  </a:lnTo>
                  <a:lnTo>
                    <a:pt x="298441" y="610643"/>
                  </a:lnTo>
                  <a:lnTo>
                    <a:pt x="345029" y="584323"/>
                  </a:lnTo>
                  <a:lnTo>
                    <a:pt x="396196" y="555775"/>
                  </a:lnTo>
                  <a:lnTo>
                    <a:pt x="451743" y="524797"/>
                  </a:lnTo>
                  <a:lnTo>
                    <a:pt x="512666" y="490985"/>
                  </a:lnTo>
                  <a:lnTo>
                    <a:pt x="578366" y="454338"/>
                  </a:lnTo>
                  <a:lnTo>
                    <a:pt x="649642" y="414047"/>
                  </a:lnTo>
                  <a:lnTo>
                    <a:pt x="726094" y="369706"/>
                  </a:lnTo>
                  <a:lnTo>
                    <a:pt x="802546" y="325164"/>
                  </a:lnTo>
                  <a:lnTo>
                    <a:pt x="872826" y="283050"/>
                  </a:lnTo>
                  <a:lnTo>
                    <a:pt x="937332" y="244176"/>
                  </a:lnTo>
                  <a:lnTo>
                    <a:pt x="996662" y="207935"/>
                  </a:lnTo>
                  <a:lnTo>
                    <a:pt x="1051214" y="174932"/>
                  </a:lnTo>
                  <a:lnTo>
                    <a:pt x="1101186" y="144360"/>
                  </a:lnTo>
                  <a:lnTo>
                    <a:pt x="1147176" y="117027"/>
                  </a:lnTo>
                  <a:lnTo>
                    <a:pt x="1189384" y="92325"/>
                  </a:lnTo>
                  <a:lnTo>
                    <a:pt x="1228407" y="70864"/>
                  </a:lnTo>
                  <a:lnTo>
                    <a:pt x="1264642" y="52034"/>
                  </a:lnTo>
                  <a:lnTo>
                    <a:pt x="1298488" y="36242"/>
                  </a:lnTo>
                  <a:lnTo>
                    <a:pt x="1330342" y="23081"/>
                  </a:lnTo>
                  <a:lnTo>
                    <a:pt x="1360406" y="12958"/>
                  </a:lnTo>
                  <a:lnTo>
                    <a:pt x="1389473" y="5872"/>
                  </a:lnTo>
                  <a:lnTo>
                    <a:pt x="1417744" y="1417"/>
                  </a:lnTo>
                  <a:lnTo>
                    <a:pt x="1445618" y="0"/>
                  </a:lnTo>
                  <a:close/>
                </a:path>
              </a:pathLst>
            </a:custGeom>
            <a:solidFill>
              <a:srgbClr val="FFDE2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dist="762000" dir="2700000" sx="81000" sy="81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2857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125" b="0" i="0" u="none" strike="noStrike" kern="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51" name="Group 33">
              <a:extLst>
                <a:ext uri="{FF2B5EF4-FFF2-40B4-BE49-F238E27FC236}">
                  <a16:creationId xmlns:a16="http://schemas.microsoft.com/office/drawing/2014/main" xmlns="" id="{A452C0F6-7CE3-46C1-BBF3-5373EBB44B2B}"/>
                </a:ext>
              </a:extLst>
            </p:cNvPr>
            <p:cNvGrpSpPr/>
            <p:nvPr/>
          </p:nvGrpSpPr>
          <p:grpSpPr>
            <a:xfrm>
              <a:off x="10444259" y="5851923"/>
              <a:ext cx="550824" cy="463404"/>
              <a:chOff x="5356342" y="3093565"/>
              <a:chExt cx="465138" cy="391319"/>
            </a:xfrm>
            <a:solidFill>
              <a:sysClr val="windowText" lastClr="000000">
                <a:lumMod val="75000"/>
                <a:lumOff val="25000"/>
              </a:sysClr>
            </a:solidFill>
          </p:grpSpPr>
          <p:sp>
            <p:nvSpPr>
              <p:cNvPr id="52" name="AutoShape 120">
                <a:extLst>
                  <a:ext uri="{FF2B5EF4-FFF2-40B4-BE49-F238E27FC236}">
                    <a16:creationId xmlns:a16="http://schemas.microsoft.com/office/drawing/2014/main" xmlns="" id="{1974F1B9-9182-45B3-984D-C6C79FB8B8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73023" y="3195165"/>
                <a:ext cx="231775" cy="2317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48" y="16070"/>
                    </a:moveTo>
                    <a:cubicBezTo>
                      <a:pt x="14037" y="19468"/>
                      <a:pt x="8925" y="19859"/>
                      <a:pt x="5529" y="16948"/>
                    </a:cubicBezTo>
                    <a:cubicBezTo>
                      <a:pt x="2130" y="14038"/>
                      <a:pt x="1740" y="8924"/>
                      <a:pt x="4651" y="5527"/>
                    </a:cubicBezTo>
                    <a:cubicBezTo>
                      <a:pt x="7559" y="2131"/>
                      <a:pt x="12674" y="1740"/>
                      <a:pt x="16070" y="4650"/>
                    </a:cubicBezTo>
                    <a:cubicBezTo>
                      <a:pt x="19466" y="7560"/>
                      <a:pt x="19859" y="12673"/>
                      <a:pt x="16948" y="16070"/>
                    </a:cubicBezTo>
                    <a:moveTo>
                      <a:pt x="10800" y="0"/>
                    </a:moveTo>
                    <a:cubicBezTo>
                      <a:pt x="4833" y="0"/>
                      <a:pt x="0" y="4834"/>
                      <a:pt x="0" y="10800"/>
                    </a:cubicBezTo>
                    <a:cubicBezTo>
                      <a:pt x="0" y="16765"/>
                      <a:pt x="4833" y="21599"/>
                      <a:pt x="10800" y="21599"/>
                    </a:cubicBezTo>
                    <a:cubicBezTo>
                      <a:pt x="16764" y="21599"/>
                      <a:pt x="21600" y="16765"/>
                      <a:pt x="21600" y="10800"/>
                    </a:cubicBezTo>
                    <a:cubicBezTo>
                      <a:pt x="21600" y="483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1907" tIns="11907" rIns="11907" bIns="11907" anchor="ctr"/>
              <a:lstStyle/>
              <a:p>
                <a:pPr marL="0" marR="0" lvl="0" indent="0" algn="ctr" defTabSz="142871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39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3" name="AutoShape 121">
                <a:extLst>
                  <a:ext uri="{FF2B5EF4-FFF2-40B4-BE49-F238E27FC236}">
                    <a16:creationId xmlns:a16="http://schemas.microsoft.com/office/drawing/2014/main" xmlns="" id="{39D6C2F0-4298-4BF7-A18D-5B9B2FFBC3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0967" y="3253109"/>
                <a:ext cx="65088" cy="650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200" y="0"/>
                    </a:moveTo>
                    <a:cubicBezTo>
                      <a:pt x="8596" y="0"/>
                      <a:pt x="0" y="8596"/>
                      <a:pt x="0" y="19195"/>
                    </a:cubicBezTo>
                    <a:lnTo>
                      <a:pt x="0" y="19199"/>
                    </a:lnTo>
                    <a:cubicBezTo>
                      <a:pt x="0" y="20524"/>
                      <a:pt x="1068" y="21599"/>
                      <a:pt x="2400" y="21599"/>
                    </a:cubicBezTo>
                    <a:cubicBezTo>
                      <a:pt x="3721" y="21599"/>
                      <a:pt x="4800" y="20524"/>
                      <a:pt x="4800" y="19199"/>
                    </a:cubicBezTo>
                    <a:lnTo>
                      <a:pt x="4800" y="19195"/>
                    </a:lnTo>
                    <a:cubicBezTo>
                      <a:pt x="4800" y="11247"/>
                      <a:pt x="11240" y="4799"/>
                      <a:pt x="19200" y="4799"/>
                    </a:cubicBezTo>
                    <a:cubicBezTo>
                      <a:pt x="20521" y="4799"/>
                      <a:pt x="21600" y="3724"/>
                      <a:pt x="21600" y="2399"/>
                    </a:cubicBezTo>
                    <a:cubicBezTo>
                      <a:pt x="21600" y="1075"/>
                      <a:pt x="20521" y="0"/>
                      <a:pt x="192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1907" tIns="11907" rIns="11907" bIns="11907" anchor="ctr"/>
              <a:lstStyle/>
              <a:p>
                <a:pPr marL="0" marR="0" lvl="0" indent="0" algn="ctr" defTabSz="142871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39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4" name="AutoShape 122">
                <a:extLst>
                  <a:ext uri="{FF2B5EF4-FFF2-40B4-BE49-F238E27FC236}">
                    <a16:creationId xmlns:a16="http://schemas.microsoft.com/office/drawing/2014/main" xmlns="" id="{B34F3F3C-A09F-4C1B-B00C-EFE9262BB8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56342" y="3093565"/>
                <a:ext cx="465138" cy="39131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9199"/>
                    </a:moveTo>
                    <a:cubicBezTo>
                      <a:pt x="20249" y="19642"/>
                      <a:pt x="19948" y="19999"/>
                      <a:pt x="19575" y="19999"/>
                    </a:cubicBezTo>
                    <a:lnTo>
                      <a:pt x="2024" y="19999"/>
                    </a:lnTo>
                    <a:cubicBezTo>
                      <a:pt x="1651" y="19999"/>
                      <a:pt x="1349" y="19642"/>
                      <a:pt x="1349" y="19199"/>
                    </a:cubicBezTo>
                    <a:lnTo>
                      <a:pt x="1349" y="7200"/>
                    </a:lnTo>
                    <a:cubicBezTo>
                      <a:pt x="1349" y="6809"/>
                      <a:pt x="1588" y="6475"/>
                      <a:pt x="1914" y="6411"/>
                    </a:cubicBezTo>
                    <a:lnTo>
                      <a:pt x="5588" y="5684"/>
                    </a:lnTo>
                    <a:lnTo>
                      <a:pt x="6797" y="2103"/>
                    </a:lnTo>
                    <a:cubicBezTo>
                      <a:pt x="6900" y="1799"/>
                      <a:pt x="7148" y="1600"/>
                      <a:pt x="7424" y="1600"/>
                    </a:cubicBezTo>
                    <a:lnTo>
                      <a:pt x="14174" y="1600"/>
                    </a:lnTo>
                    <a:cubicBezTo>
                      <a:pt x="14450" y="1600"/>
                      <a:pt x="14698" y="1799"/>
                      <a:pt x="14801" y="2103"/>
                    </a:cubicBezTo>
                    <a:lnTo>
                      <a:pt x="16010" y="5684"/>
                    </a:lnTo>
                    <a:lnTo>
                      <a:pt x="19685" y="6411"/>
                    </a:lnTo>
                    <a:cubicBezTo>
                      <a:pt x="20011" y="6475"/>
                      <a:pt x="20249" y="6809"/>
                      <a:pt x="20249" y="7200"/>
                    </a:cubicBezTo>
                    <a:cubicBezTo>
                      <a:pt x="20249" y="7200"/>
                      <a:pt x="20249" y="19199"/>
                      <a:pt x="20249" y="19199"/>
                    </a:cubicBezTo>
                    <a:close/>
                    <a:moveTo>
                      <a:pt x="19907" y="4832"/>
                    </a:moveTo>
                    <a:lnTo>
                      <a:pt x="16981" y="4254"/>
                    </a:lnTo>
                    <a:lnTo>
                      <a:pt x="16054" y="1507"/>
                    </a:lnTo>
                    <a:cubicBezTo>
                      <a:pt x="15745" y="591"/>
                      <a:pt x="15006" y="0"/>
                      <a:pt x="14174" y="0"/>
                    </a:cubicBezTo>
                    <a:lnTo>
                      <a:pt x="7424" y="0"/>
                    </a:lnTo>
                    <a:cubicBezTo>
                      <a:pt x="6593" y="0"/>
                      <a:pt x="5854" y="591"/>
                      <a:pt x="5543" y="1509"/>
                    </a:cubicBezTo>
                    <a:lnTo>
                      <a:pt x="4618" y="4254"/>
                    </a:lnTo>
                    <a:lnTo>
                      <a:pt x="1692" y="4832"/>
                    </a:lnTo>
                    <a:cubicBezTo>
                      <a:pt x="711" y="5025"/>
                      <a:pt x="0" y="6020"/>
                      <a:pt x="0" y="7200"/>
                    </a:cubicBezTo>
                    <a:lnTo>
                      <a:pt x="0" y="19199"/>
                    </a:lnTo>
                    <a:cubicBezTo>
                      <a:pt x="0" y="20523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600" y="20523"/>
                      <a:pt x="21600" y="19199"/>
                    </a:cubicBezTo>
                    <a:lnTo>
                      <a:pt x="21600" y="7200"/>
                    </a:lnTo>
                    <a:cubicBezTo>
                      <a:pt x="21600" y="6020"/>
                      <a:pt x="20888" y="5025"/>
                      <a:pt x="19907" y="483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1907" tIns="11907" rIns="11907" bIns="11907" anchor="ctr"/>
              <a:lstStyle/>
              <a:p>
                <a:pPr marL="0" marR="0" lvl="0" indent="0" algn="ctr" defTabSz="142871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39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60" name="Freeform: Shape 2">
            <a:extLst>
              <a:ext uri="{FF2B5EF4-FFF2-40B4-BE49-F238E27FC236}">
                <a16:creationId xmlns:a16="http://schemas.microsoft.com/office/drawing/2014/main" xmlns="" id="{718481E6-A5CA-4B56-9D6F-E42068EB5E5F}"/>
              </a:ext>
            </a:extLst>
          </p:cNvPr>
          <p:cNvSpPr/>
          <p:nvPr/>
        </p:nvSpPr>
        <p:spPr>
          <a:xfrm>
            <a:off x="8856042" y="2846159"/>
            <a:ext cx="1435304" cy="1467644"/>
          </a:xfrm>
          <a:custGeom>
            <a:avLst/>
            <a:gdLst>
              <a:gd name="connsiteX0" fmla="*/ 1445618 w 2890837"/>
              <a:gd name="connsiteY0" fmla="*/ 0 h 3249205"/>
              <a:gd name="connsiteX1" fmla="*/ 1473092 w 2890837"/>
              <a:gd name="connsiteY1" fmla="*/ 1417 h 3249205"/>
              <a:gd name="connsiteX2" fmla="*/ 1501364 w 2890837"/>
              <a:gd name="connsiteY2" fmla="*/ 5872 h 3249205"/>
              <a:gd name="connsiteX3" fmla="*/ 1530431 w 2890837"/>
              <a:gd name="connsiteY3" fmla="*/ 12958 h 3249205"/>
              <a:gd name="connsiteX4" fmla="*/ 1560494 w 2890837"/>
              <a:gd name="connsiteY4" fmla="*/ 23081 h 3249205"/>
              <a:gd name="connsiteX5" fmla="*/ 1592350 w 2890837"/>
              <a:gd name="connsiteY5" fmla="*/ 36242 h 3249205"/>
              <a:gd name="connsiteX6" fmla="*/ 1626195 w 2890837"/>
              <a:gd name="connsiteY6" fmla="*/ 52034 h 3249205"/>
              <a:gd name="connsiteX7" fmla="*/ 1662430 w 2890837"/>
              <a:gd name="connsiteY7" fmla="*/ 70864 h 3249205"/>
              <a:gd name="connsiteX8" fmla="*/ 1701453 w 2890837"/>
              <a:gd name="connsiteY8" fmla="*/ 92325 h 3249205"/>
              <a:gd name="connsiteX9" fmla="*/ 1743660 w 2890837"/>
              <a:gd name="connsiteY9" fmla="*/ 117027 h 3249205"/>
              <a:gd name="connsiteX10" fmla="*/ 1789651 w 2890837"/>
              <a:gd name="connsiteY10" fmla="*/ 144360 h 3249205"/>
              <a:gd name="connsiteX11" fmla="*/ 1839624 w 2890837"/>
              <a:gd name="connsiteY11" fmla="*/ 174932 h 3249205"/>
              <a:gd name="connsiteX12" fmla="*/ 1894175 w 2890837"/>
              <a:gd name="connsiteY12" fmla="*/ 207935 h 3249205"/>
              <a:gd name="connsiteX13" fmla="*/ 1953505 w 2890837"/>
              <a:gd name="connsiteY13" fmla="*/ 244176 h 3249205"/>
              <a:gd name="connsiteX14" fmla="*/ 2018011 w 2890837"/>
              <a:gd name="connsiteY14" fmla="*/ 283050 h 3249205"/>
              <a:gd name="connsiteX15" fmla="*/ 2088291 w 2890837"/>
              <a:gd name="connsiteY15" fmla="*/ 325164 h 3249205"/>
              <a:gd name="connsiteX16" fmla="*/ 2164743 w 2890837"/>
              <a:gd name="connsiteY16" fmla="*/ 369706 h 3249205"/>
              <a:gd name="connsiteX17" fmla="*/ 2241195 w 2890837"/>
              <a:gd name="connsiteY17" fmla="*/ 414047 h 3249205"/>
              <a:gd name="connsiteX18" fmla="*/ 2312470 w 2890837"/>
              <a:gd name="connsiteY18" fmla="*/ 454338 h 3249205"/>
              <a:gd name="connsiteX19" fmla="*/ 2378171 w 2890837"/>
              <a:gd name="connsiteY19" fmla="*/ 491187 h 3249205"/>
              <a:gd name="connsiteX20" fmla="*/ 2439094 w 2890837"/>
              <a:gd name="connsiteY20" fmla="*/ 524999 h 3249205"/>
              <a:gd name="connsiteX21" fmla="*/ 2494641 w 2890837"/>
              <a:gd name="connsiteY21" fmla="*/ 555775 h 3249205"/>
              <a:gd name="connsiteX22" fmla="*/ 2545808 w 2890837"/>
              <a:gd name="connsiteY22" fmla="*/ 584323 h 3249205"/>
              <a:gd name="connsiteX23" fmla="*/ 2592396 w 2890837"/>
              <a:gd name="connsiteY23" fmla="*/ 610643 h 3249205"/>
              <a:gd name="connsiteX24" fmla="*/ 2634604 w 2890837"/>
              <a:gd name="connsiteY24" fmla="*/ 635142 h 3249205"/>
              <a:gd name="connsiteX25" fmla="*/ 2672830 w 2890837"/>
              <a:gd name="connsiteY25" fmla="*/ 658628 h 3249205"/>
              <a:gd name="connsiteX26" fmla="*/ 2707273 w 2890837"/>
              <a:gd name="connsiteY26" fmla="*/ 680697 h 3249205"/>
              <a:gd name="connsiteX27" fmla="*/ 2737535 w 2890837"/>
              <a:gd name="connsiteY27" fmla="*/ 702159 h 3249205"/>
              <a:gd name="connsiteX28" fmla="*/ 2764811 w 2890837"/>
              <a:gd name="connsiteY28" fmla="*/ 723620 h 3249205"/>
              <a:gd name="connsiteX29" fmla="*/ 2788702 w 2890837"/>
              <a:gd name="connsiteY29" fmla="*/ 744677 h 3249205"/>
              <a:gd name="connsiteX30" fmla="*/ 2809209 w 2890837"/>
              <a:gd name="connsiteY30" fmla="*/ 766341 h 3249205"/>
              <a:gd name="connsiteX31" fmla="*/ 2827127 w 2890837"/>
              <a:gd name="connsiteY31" fmla="*/ 788815 h 3249205"/>
              <a:gd name="connsiteX32" fmla="*/ 2842258 w 2890837"/>
              <a:gd name="connsiteY32" fmla="*/ 812301 h 3249205"/>
              <a:gd name="connsiteX33" fmla="*/ 2854801 w 2890837"/>
              <a:gd name="connsiteY33" fmla="*/ 837205 h 3249205"/>
              <a:gd name="connsiteX34" fmla="*/ 2865154 w 2890837"/>
              <a:gd name="connsiteY34" fmla="*/ 863931 h 3249205"/>
              <a:gd name="connsiteX35" fmla="*/ 2873516 w 2890837"/>
              <a:gd name="connsiteY35" fmla="*/ 892884 h 3249205"/>
              <a:gd name="connsiteX36" fmla="*/ 2879688 w 2890837"/>
              <a:gd name="connsiteY36" fmla="*/ 924266 h 3249205"/>
              <a:gd name="connsiteX37" fmla="*/ 2884665 w 2890837"/>
              <a:gd name="connsiteY37" fmla="*/ 958483 h 3249205"/>
              <a:gd name="connsiteX38" fmla="*/ 2887850 w 2890837"/>
              <a:gd name="connsiteY38" fmla="*/ 995940 h 3249205"/>
              <a:gd name="connsiteX39" fmla="*/ 2889842 w 2890837"/>
              <a:gd name="connsiteY39" fmla="*/ 1036838 h 3249205"/>
              <a:gd name="connsiteX40" fmla="*/ 2890638 w 2890837"/>
              <a:gd name="connsiteY40" fmla="*/ 1081786 h 3249205"/>
              <a:gd name="connsiteX41" fmla="*/ 2890837 w 2890837"/>
              <a:gd name="connsiteY41" fmla="*/ 1131188 h 3249205"/>
              <a:gd name="connsiteX42" fmla="*/ 2890240 w 2890837"/>
              <a:gd name="connsiteY42" fmla="*/ 1185045 h 3249205"/>
              <a:gd name="connsiteX43" fmla="*/ 2889045 w 2890837"/>
              <a:gd name="connsiteY43" fmla="*/ 1243558 h 3249205"/>
              <a:gd name="connsiteX44" fmla="*/ 2887850 w 2890837"/>
              <a:gd name="connsiteY44" fmla="*/ 1307740 h 3249205"/>
              <a:gd name="connsiteX45" fmla="*/ 2886457 w 2890837"/>
              <a:gd name="connsiteY45" fmla="*/ 1377592 h 3249205"/>
              <a:gd name="connsiteX46" fmla="*/ 2885262 w 2890837"/>
              <a:gd name="connsiteY46" fmla="*/ 1453315 h 3249205"/>
              <a:gd name="connsiteX47" fmla="*/ 2884267 w 2890837"/>
              <a:gd name="connsiteY47" fmla="*/ 1535719 h 3249205"/>
              <a:gd name="connsiteX48" fmla="*/ 2883869 w 2890837"/>
              <a:gd name="connsiteY48" fmla="*/ 1624603 h 3249205"/>
              <a:gd name="connsiteX49" fmla="*/ 2884267 w 2890837"/>
              <a:gd name="connsiteY49" fmla="*/ 1713486 h 3249205"/>
              <a:gd name="connsiteX50" fmla="*/ 2885262 w 2890837"/>
              <a:gd name="connsiteY50" fmla="*/ 1795891 h 3249205"/>
              <a:gd name="connsiteX51" fmla="*/ 2886457 w 2890837"/>
              <a:gd name="connsiteY51" fmla="*/ 1871614 h 3249205"/>
              <a:gd name="connsiteX52" fmla="*/ 2887850 w 2890837"/>
              <a:gd name="connsiteY52" fmla="*/ 1941465 h 3249205"/>
              <a:gd name="connsiteX53" fmla="*/ 2889045 w 2890837"/>
              <a:gd name="connsiteY53" fmla="*/ 2005647 h 3249205"/>
              <a:gd name="connsiteX54" fmla="*/ 2890240 w 2890837"/>
              <a:gd name="connsiteY54" fmla="*/ 2064161 h 3249205"/>
              <a:gd name="connsiteX55" fmla="*/ 2890837 w 2890837"/>
              <a:gd name="connsiteY55" fmla="*/ 2118017 h 3249205"/>
              <a:gd name="connsiteX56" fmla="*/ 2890638 w 2890837"/>
              <a:gd name="connsiteY56" fmla="*/ 2167419 h 3249205"/>
              <a:gd name="connsiteX57" fmla="*/ 2889842 w 2890837"/>
              <a:gd name="connsiteY57" fmla="*/ 2212367 h 3249205"/>
              <a:gd name="connsiteX58" fmla="*/ 2887850 w 2890837"/>
              <a:gd name="connsiteY58" fmla="*/ 2253265 h 3249205"/>
              <a:gd name="connsiteX59" fmla="*/ 2884665 w 2890837"/>
              <a:gd name="connsiteY59" fmla="*/ 2290722 h 3249205"/>
              <a:gd name="connsiteX60" fmla="*/ 2879887 w 2890837"/>
              <a:gd name="connsiteY60" fmla="*/ 2324939 h 3249205"/>
              <a:gd name="connsiteX61" fmla="*/ 2873516 w 2890837"/>
              <a:gd name="connsiteY61" fmla="*/ 2356322 h 3249205"/>
              <a:gd name="connsiteX62" fmla="*/ 2865154 w 2890837"/>
              <a:gd name="connsiteY62" fmla="*/ 2385275 h 3249205"/>
              <a:gd name="connsiteX63" fmla="*/ 2854801 w 2890837"/>
              <a:gd name="connsiteY63" fmla="*/ 2412000 h 3249205"/>
              <a:gd name="connsiteX64" fmla="*/ 2842258 w 2890837"/>
              <a:gd name="connsiteY64" fmla="*/ 2436904 h 3249205"/>
              <a:gd name="connsiteX65" fmla="*/ 2827127 w 2890837"/>
              <a:gd name="connsiteY65" fmla="*/ 2460390 h 3249205"/>
              <a:gd name="connsiteX66" fmla="*/ 2809209 w 2890837"/>
              <a:gd name="connsiteY66" fmla="*/ 2482864 h 3249205"/>
              <a:gd name="connsiteX67" fmla="*/ 2788702 w 2890837"/>
              <a:gd name="connsiteY67" fmla="*/ 2504528 h 3249205"/>
              <a:gd name="connsiteX68" fmla="*/ 2764811 w 2890837"/>
              <a:gd name="connsiteY68" fmla="*/ 2525585 h 3249205"/>
              <a:gd name="connsiteX69" fmla="*/ 2737734 w 2890837"/>
              <a:gd name="connsiteY69" fmla="*/ 2547046 h 3249205"/>
              <a:gd name="connsiteX70" fmla="*/ 2707273 w 2890837"/>
              <a:gd name="connsiteY70" fmla="*/ 2568508 h 3249205"/>
              <a:gd name="connsiteX71" fmla="*/ 2672830 w 2890837"/>
              <a:gd name="connsiteY71" fmla="*/ 2590779 h 3249205"/>
              <a:gd name="connsiteX72" fmla="*/ 2634803 w 2890837"/>
              <a:gd name="connsiteY72" fmla="*/ 2614063 h 3249205"/>
              <a:gd name="connsiteX73" fmla="*/ 2592396 w 2890837"/>
              <a:gd name="connsiteY73" fmla="*/ 2638562 h 3249205"/>
              <a:gd name="connsiteX74" fmla="*/ 2545808 w 2890837"/>
              <a:gd name="connsiteY74" fmla="*/ 2664883 h 3249205"/>
              <a:gd name="connsiteX75" fmla="*/ 2494641 w 2890837"/>
              <a:gd name="connsiteY75" fmla="*/ 2693431 h 3249205"/>
              <a:gd name="connsiteX76" fmla="*/ 2439094 w 2890837"/>
              <a:gd name="connsiteY76" fmla="*/ 2724408 h 3249205"/>
              <a:gd name="connsiteX77" fmla="*/ 2378171 w 2890837"/>
              <a:gd name="connsiteY77" fmla="*/ 2758220 h 3249205"/>
              <a:gd name="connsiteX78" fmla="*/ 2312470 w 2890837"/>
              <a:gd name="connsiteY78" fmla="*/ 2794867 h 3249205"/>
              <a:gd name="connsiteX79" fmla="*/ 2241195 w 2890837"/>
              <a:gd name="connsiteY79" fmla="*/ 2835158 h 3249205"/>
              <a:gd name="connsiteX80" fmla="*/ 2164743 w 2890837"/>
              <a:gd name="connsiteY80" fmla="*/ 2879499 h 3249205"/>
              <a:gd name="connsiteX81" fmla="*/ 2088291 w 2890837"/>
              <a:gd name="connsiteY81" fmla="*/ 2924042 h 3249205"/>
              <a:gd name="connsiteX82" fmla="*/ 2018011 w 2890837"/>
              <a:gd name="connsiteY82" fmla="*/ 2966155 h 3249205"/>
              <a:gd name="connsiteX83" fmla="*/ 1953505 w 2890837"/>
              <a:gd name="connsiteY83" fmla="*/ 3005029 h 3249205"/>
              <a:gd name="connsiteX84" fmla="*/ 1894175 w 2890837"/>
              <a:gd name="connsiteY84" fmla="*/ 3041271 h 3249205"/>
              <a:gd name="connsiteX85" fmla="*/ 1839624 w 2890837"/>
              <a:gd name="connsiteY85" fmla="*/ 3074273 h 3249205"/>
              <a:gd name="connsiteX86" fmla="*/ 1789651 w 2890837"/>
              <a:gd name="connsiteY86" fmla="*/ 3104846 h 3249205"/>
              <a:gd name="connsiteX87" fmla="*/ 1743660 w 2890837"/>
              <a:gd name="connsiteY87" fmla="*/ 3132179 h 3249205"/>
              <a:gd name="connsiteX88" fmla="*/ 1701453 w 2890837"/>
              <a:gd name="connsiteY88" fmla="*/ 3156880 h 3249205"/>
              <a:gd name="connsiteX89" fmla="*/ 1662430 w 2890837"/>
              <a:gd name="connsiteY89" fmla="*/ 3178341 h 3249205"/>
              <a:gd name="connsiteX90" fmla="*/ 1626195 w 2890837"/>
              <a:gd name="connsiteY90" fmla="*/ 3197171 h 3249205"/>
              <a:gd name="connsiteX91" fmla="*/ 1592350 w 2890837"/>
              <a:gd name="connsiteY91" fmla="*/ 3212963 h 3249205"/>
              <a:gd name="connsiteX92" fmla="*/ 1560494 w 2890837"/>
              <a:gd name="connsiteY92" fmla="*/ 3226124 h 3249205"/>
              <a:gd name="connsiteX93" fmla="*/ 1530431 w 2890837"/>
              <a:gd name="connsiteY93" fmla="*/ 3236247 h 3249205"/>
              <a:gd name="connsiteX94" fmla="*/ 1501364 w 2890837"/>
              <a:gd name="connsiteY94" fmla="*/ 3243334 h 3249205"/>
              <a:gd name="connsiteX95" fmla="*/ 1473092 w 2890837"/>
              <a:gd name="connsiteY95" fmla="*/ 3247788 h 3249205"/>
              <a:gd name="connsiteX96" fmla="*/ 1445618 w 2890837"/>
              <a:gd name="connsiteY96" fmla="*/ 3249205 h 3249205"/>
              <a:gd name="connsiteX97" fmla="*/ 1417744 w 2890837"/>
              <a:gd name="connsiteY97" fmla="*/ 3247788 h 3249205"/>
              <a:gd name="connsiteX98" fmla="*/ 1389473 w 2890837"/>
              <a:gd name="connsiteY98" fmla="*/ 3243334 h 3249205"/>
              <a:gd name="connsiteX99" fmla="*/ 1360406 w 2890837"/>
              <a:gd name="connsiteY99" fmla="*/ 3236247 h 3249205"/>
              <a:gd name="connsiteX100" fmla="*/ 1330342 w 2890837"/>
              <a:gd name="connsiteY100" fmla="*/ 3226124 h 3249205"/>
              <a:gd name="connsiteX101" fmla="*/ 1298488 w 2890837"/>
              <a:gd name="connsiteY101" fmla="*/ 3212963 h 3249205"/>
              <a:gd name="connsiteX102" fmla="*/ 1264642 w 2890837"/>
              <a:gd name="connsiteY102" fmla="*/ 3197171 h 3249205"/>
              <a:gd name="connsiteX103" fmla="*/ 1228407 w 2890837"/>
              <a:gd name="connsiteY103" fmla="*/ 3178341 h 3249205"/>
              <a:gd name="connsiteX104" fmla="*/ 1189384 w 2890837"/>
              <a:gd name="connsiteY104" fmla="*/ 3156880 h 3249205"/>
              <a:gd name="connsiteX105" fmla="*/ 1147176 w 2890837"/>
              <a:gd name="connsiteY105" fmla="*/ 3132179 h 3249205"/>
              <a:gd name="connsiteX106" fmla="*/ 1101186 w 2890837"/>
              <a:gd name="connsiteY106" fmla="*/ 3104846 h 3249205"/>
              <a:gd name="connsiteX107" fmla="*/ 1051214 w 2890837"/>
              <a:gd name="connsiteY107" fmla="*/ 3074273 h 3249205"/>
              <a:gd name="connsiteX108" fmla="*/ 996662 w 2890837"/>
              <a:gd name="connsiteY108" fmla="*/ 3041271 h 3249205"/>
              <a:gd name="connsiteX109" fmla="*/ 937332 w 2890837"/>
              <a:gd name="connsiteY109" fmla="*/ 3005029 h 3249205"/>
              <a:gd name="connsiteX110" fmla="*/ 872826 w 2890837"/>
              <a:gd name="connsiteY110" fmla="*/ 2966155 h 3249205"/>
              <a:gd name="connsiteX111" fmla="*/ 802546 w 2890837"/>
              <a:gd name="connsiteY111" fmla="*/ 2924042 h 3249205"/>
              <a:gd name="connsiteX112" fmla="*/ 726094 w 2890837"/>
              <a:gd name="connsiteY112" fmla="*/ 2879499 h 3249205"/>
              <a:gd name="connsiteX113" fmla="*/ 649642 w 2890837"/>
              <a:gd name="connsiteY113" fmla="*/ 2835158 h 3249205"/>
              <a:gd name="connsiteX114" fmla="*/ 578366 w 2890837"/>
              <a:gd name="connsiteY114" fmla="*/ 2794867 h 3249205"/>
              <a:gd name="connsiteX115" fmla="*/ 512666 w 2890837"/>
              <a:gd name="connsiteY115" fmla="*/ 2758018 h 3249205"/>
              <a:gd name="connsiteX116" fmla="*/ 451743 w 2890837"/>
              <a:gd name="connsiteY116" fmla="*/ 2724206 h 3249205"/>
              <a:gd name="connsiteX117" fmla="*/ 396196 w 2890837"/>
              <a:gd name="connsiteY117" fmla="*/ 2693431 h 3249205"/>
              <a:gd name="connsiteX118" fmla="*/ 345029 w 2890837"/>
              <a:gd name="connsiteY118" fmla="*/ 2664883 h 3249205"/>
              <a:gd name="connsiteX119" fmla="*/ 298441 w 2890837"/>
              <a:gd name="connsiteY119" fmla="*/ 2638562 h 3249205"/>
              <a:gd name="connsiteX120" fmla="*/ 256233 w 2890837"/>
              <a:gd name="connsiteY120" fmla="*/ 2614063 h 3249205"/>
              <a:gd name="connsiteX121" fmla="*/ 218007 w 2890837"/>
              <a:gd name="connsiteY121" fmla="*/ 2590577 h 3249205"/>
              <a:gd name="connsiteX122" fmla="*/ 183564 w 2890837"/>
              <a:gd name="connsiteY122" fmla="*/ 2568508 h 3249205"/>
              <a:gd name="connsiteX123" fmla="*/ 153302 w 2890837"/>
              <a:gd name="connsiteY123" fmla="*/ 2547046 h 3249205"/>
              <a:gd name="connsiteX124" fmla="*/ 126026 w 2890837"/>
              <a:gd name="connsiteY124" fmla="*/ 2525585 h 3249205"/>
              <a:gd name="connsiteX125" fmla="*/ 102135 w 2890837"/>
              <a:gd name="connsiteY125" fmla="*/ 2504528 h 3249205"/>
              <a:gd name="connsiteX126" fmla="*/ 81628 w 2890837"/>
              <a:gd name="connsiteY126" fmla="*/ 2482864 h 3249205"/>
              <a:gd name="connsiteX127" fmla="*/ 63710 w 2890837"/>
              <a:gd name="connsiteY127" fmla="*/ 2460390 h 3249205"/>
              <a:gd name="connsiteX128" fmla="*/ 48579 w 2890837"/>
              <a:gd name="connsiteY128" fmla="*/ 2436904 h 3249205"/>
              <a:gd name="connsiteX129" fmla="*/ 36036 w 2890837"/>
              <a:gd name="connsiteY129" fmla="*/ 2412000 h 3249205"/>
              <a:gd name="connsiteX130" fmla="*/ 25683 w 2890837"/>
              <a:gd name="connsiteY130" fmla="*/ 2385275 h 3249205"/>
              <a:gd name="connsiteX131" fmla="*/ 17321 w 2890837"/>
              <a:gd name="connsiteY131" fmla="*/ 2356322 h 3249205"/>
              <a:gd name="connsiteX132" fmla="*/ 11149 w 2890837"/>
              <a:gd name="connsiteY132" fmla="*/ 2324939 h 3249205"/>
              <a:gd name="connsiteX133" fmla="*/ 6172 w 2890837"/>
              <a:gd name="connsiteY133" fmla="*/ 2290722 h 3249205"/>
              <a:gd name="connsiteX134" fmla="*/ 2986 w 2890837"/>
              <a:gd name="connsiteY134" fmla="*/ 2253265 h 3249205"/>
              <a:gd name="connsiteX135" fmla="*/ 995 w 2890837"/>
              <a:gd name="connsiteY135" fmla="*/ 2212367 h 3249205"/>
              <a:gd name="connsiteX136" fmla="*/ 199 w 2890837"/>
              <a:gd name="connsiteY136" fmla="*/ 2167419 h 3249205"/>
              <a:gd name="connsiteX137" fmla="*/ 0 w 2890837"/>
              <a:gd name="connsiteY137" fmla="*/ 2118017 h 3249205"/>
              <a:gd name="connsiteX138" fmla="*/ 597 w 2890837"/>
              <a:gd name="connsiteY138" fmla="*/ 2064161 h 3249205"/>
              <a:gd name="connsiteX139" fmla="*/ 1792 w 2890837"/>
              <a:gd name="connsiteY139" fmla="*/ 2005647 h 3249205"/>
              <a:gd name="connsiteX140" fmla="*/ 2986 w 2890837"/>
              <a:gd name="connsiteY140" fmla="*/ 1941465 h 3249205"/>
              <a:gd name="connsiteX141" fmla="*/ 4380 w 2890837"/>
              <a:gd name="connsiteY141" fmla="*/ 1871614 h 3249205"/>
              <a:gd name="connsiteX142" fmla="*/ 5575 w 2890837"/>
              <a:gd name="connsiteY142" fmla="*/ 1795891 h 3249205"/>
              <a:gd name="connsiteX143" fmla="*/ 6570 w 2890837"/>
              <a:gd name="connsiteY143" fmla="*/ 1713486 h 3249205"/>
              <a:gd name="connsiteX144" fmla="*/ 6968 w 2890837"/>
              <a:gd name="connsiteY144" fmla="*/ 1624603 h 3249205"/>
              <a:gd name="connsiteX145" fmla="*/ 6570 w 2890837"/>
              <a:gd name="connsiteY145" fmla="*/ 1535719 h 3249205"/>
              <a:gd name="connsiteX146" fmla="*/ 5575 w 2890837"/>
              <a:gd name="connsiteY146" fmla="*/ 1453315 h 3249205"/>
              <a:gd name="connsiteX147" fmla="*/ 4380 w 2890837"/>
              <a:gd name="connsiteY147" fmla="*/ 1377592 h 3249205"/>
              <a:gd name="connsiteX148" fmla="*/ 2986 w 2890837"/>
              <a:gd name="connsiteY148" fmla="*/ 1307740 h 3249205"/>
              <a:gd name="connsiteX149" fmla="*/ 1792 w 2890837"/>
              <a:gd name="connsiteY149" fmla="*/ 1243558 h 3249205"/>
              <a:gd name="connsiteX150" fmla="*/ 597 w 2890837"/>
              <a:gd name="connsiteY150" fmla="*/ 1185045 h 3249205"/>
              <a:gd name="connsiteX151" fmla="*/ 0 w 2890837"/>
              <a:gd name="connsiteY151" fmla="*/ 1131188 h 3249205"/>
              <a:gd name="connsiteX152" fmla="*/ 199 w 2890837"/>
              <a:gd name="connsiteY152" fmla="*/ 1081786 h 3249205"/>
              <a:gd name="connsiteX153" fmla="*/ 995 w 2890837"/>
              <a:gd name="connsiteY153" fmla="*/ 1036838 h 3249205"/>
              <a:gd name="connsiteX154" fmla="*/ 2986 w 2890837"/>
              <a:gd name="connsiteY154" fmla="*/ 995940 h 3249205"/>
              <a:gd name="connsiteX155" fmla="*/ 6172 w 2890837"/>
              <a:gd name="connsiteY155" fmla="*/ 958483 h 3249205"/>
              <a:gd name="connsiteX156" fmla="*/ 10950 w 2890837"/>
              <a:gd name="connsiteY156" fmla="*/ 924266 h 3249205"/>
              <a:gd name="connsiteX157" fmla="*/ 17321 w 2890837"/>
              <a:gd name="connsiteY157" fmla="*/ 892884 h 3249205"/>
              <a:gd name="connsiteX158" fmla="*/ 25683 w 2890837"/>
              <a:gd name="connsiteY158" fmla="*/ 863931 h 3249205"/>
              <a:gd name="connsiteX159" fmla="*/ 36036 w 2890837"/>
              <a:gd name="connsiteY159" fmla="*/ 837205 h 3249205"/>
              <a:gd name="connsiteX160" fmla="*/ 48579 w 2890837"/>
              <a:gd name="connsiteY160" fmla="*/ 812301 h 3249205"/>
              <a:gd name="connsiteX161" fmla="*/ 63710 w 2890837"/>
              <a:gd name="connsiteY161" fmla="*/ 788815 h 3249205"/>
              <a:gd name="connsiteX162" fmla="*/ 81628 w 2890837"/>
              <a:gd name="connsiteY162" fmla="*/ 766341 h 3249205"/>
              <a:gd name="connsiteX163" fmla="*/ 102135 w 2890837"/>
              <a:gd name="connsiteY163" fmla="*/ 744677 h 3249205"/>
              <a:gd name="connsiteX164" fmla="*/ 126026 w 2890837"/>
              <a:gd name="connsiteY164" fmla="*/ 723620 h 3249205"/>
              <a:gd name="connsiteX165" fmla="*/ 153103 w 2890837"/>
              <a:gd name="connsiteY165" fmla="*/ 702159 h 3249205"/>
              <a:gd name="connsiteX166" fmla="*/ 183564 w 2890837"/>
              <a:gd name="connsiteY166" fmla="*/ 680697 h 3249205"/>
              <a:gd name="connsiteX167" fmla="*/ 218007 w 2890837"/>
              <a:gd name="connsiteY167" fmla="*/ 658426 h 3249205"/>
              <a:gd name="connsiteX168" fmla="*/ 256034 w 2890837"/>
              <a:gd name="connsiteY168" fmla="*/ 635142 h 3249205"/>
              <a:gd name="connsiteX169" fmla="*/ 298441 w 2890837"/>
              <a:gd name="connsiteY169" fmla="*/ 610643 h 3249205"/>
              <a:gd name="connsiteX170" fmla="*/ 345029 w 2890837"/>
              <a:gd name="connsiteY170" fmla="*/ 584323 h 3249205"/>
              <a:gd name="connsiteX171" fmla="*/ 396196 w 2890837"/>
              <a:gd name="connsiteY171" fmla="*/ 555775 h 3249205"/>
              <a:gd name="connsiteX172" fmla="*/ 451743 w 2890837"/>
              <a:gd name="connsiteY172" fmla="*/ 524797 h 3249205"/>
              <a:gd name="connsiteX173" fmla="*/ 512666 w 2890837"/>
              <a:gd name="connsiteY173" fmla="*/ 490985 h 3249205"/>
              <a:gd name="connsiteX174" fmla="*/ 578366 w 2890837"/>
              <a:gd name="connsiteY174" fmla="*/ 454338 h 3249205"/>
              <a:gd name="connsiteX175" fmla="*/ 649642 w 2890837"/>
              <a:gd name="connsiteY175" fmla="*/ 414047 h 3249205"/>
              <a:gd name="connsiteX176" fmla="*/ 726094 w 2890837"/>
              <a:gd name="connsiteY176" fmla="*/ 369706 h 3249205"/>
              <a:gd name="connsiteX177" fmla="*/ 802546 w 2890837"/>
              <a:gd name="connsiteY177" fmla="*/ 325164 h 3249205"/>
              <a:gd name="connsiteX178" fmla="*/ 872826 w 2890837"/>
              <a:gd name="connsiteY178" fmla="*/ 283050 h 3249205"/>
              <a:gd name="connsiteX179" fmla="*/ 937332 w 2890837"/>
              <a:gd name="connsiteY179" fmla="*/ 244176 h 3249205"/>
              <a:gd name="connsiteX180" fmla="*/ 996662 w 2890837"/>
              <a:gd name="connsiteY180" fmla="*/ 207935 h 3249205"/>
              <a:gd name="connsiteX181" fmla="*/ 1051214 w 2890837"/>
              <a:gd name="connsiteY181" fmla="*/ 174932 h 3249205"/>
              <a:gd name="connsiteX182" fmla="*/ 1101186 w 2890837"/>
              <a:gd name="connsiteY182" fmla="*/ 144360 h 3249205"/>
              <a:gd name="connsiteX183" fmla="*/ 1147176 w 2890837"/>
              <a:gd name="connsiteY183" fmla="*/ 117027 h 3249205"/>
              <a:gd name="connsiteX184" fmla="*/ 1189384 w 2890837"/>
              <a:gd name="connsiteY184" fmla="*/ 92325 h 3249205"/>
              <a:gd name="connsiteX185" fmla="*/ 1228407 w 2890837"/>
              <a:gd name="connsiteY185" fmla="*/ 70864 h 3249205"/>
              <a:gd name="connsiteX186" fmla="*/ 1264642 w 2890837"/>
              <a:gd name="connsiteY186" fmla="*/ 52034 h 3249205"/>
              <a:gd name="connsiteX187" fmla="*/ 1298488 w 2890837"/>
              <a:gd name="connsiteY187" fmla="*/ 36242 h 3249205"/>
              <a:gd name="connsiteX188" fmla="*/ 1330342 w 2890837"/>
              <a:gd name="connsiteY188" fmla="*/ 23081 h 3249205"/>
              <a:gd name="connsiteX189" fmla="*/ 1360406 w 2890837"/>
              <a:gd name="connsiteY189" fmla="*/ 12958 h 3249205"/>
              <a:gd name="connsiteX190" fmla="*/ 1389473 w 2890837"/>
              <a:gd name="connsiteY190" fmla="*/ 5872 h 3249205"/>
              <a:gd name="connsiteX191" fmla="*/ 1417744 w 2890837"/>
              <a:gd name="connsiteY191" fmla="*/ 1417 h 3249205"/>
              <a:gd name="connsiteX192" fmla="*/ 1445618 w 2890837"/>
              <a:gd name="connsiteY192" fmla="*/ 0 h 3249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</a:cxnLst>
            <a:rect l="l" t="t" r="r" b="b"/>
            <a:pathLst>
              <a:path w="2890837" h="3249205">
                <a:moveTo>
                  <a:pt x="1445618" y="0"/>
                </a:moveTo>
                <a:lnTo>
                  <a:pt x="1473092" y="1417"/>
                </a:lnTo>
                <a:lnTo>
                  <a:pt x="1501364" y="5872"/>
                </a:lnTo>
                <a:lnTo>
                  <a:pt x="1530431" y="12958"/>
                </a:lnTo>
                <a:lnTo>
                  <a:pt x="1560494" y="23081"/>
                </a:lnTo>
                <a:lnTo>
                  <a:pt x="1592350" y="36242"/>
                </a:lnTo>
                <a:lnTo>
                  <a:pt x="1626195" y="52034"/>
                </a:lnTo>
                <a:lnTo>
                  <a:pt x="1662430" y="70864"/>
                </a:lnTo>
                <a:lnTo>
                  <a:pt x="1701453" y="92325"/>
                </a:lnTo>
                <a:lnTo>
                  <a:pt x="1743660" y="117027"/>
                </a:lnTo>
                <a:lnTo>
                  <a:pt x="1789651" y="144360"/>
                </a:lnTo>
                <a:lnTo>
                  <a:pt x="1839624" y="174932"/>
                </a:lnTo>
                <a:lnTo>
                  <a:pt x="1894175" y="207935"/>
                </a:lnTo>
                <a:lnTo>
                  <a:pt x="1953505" y="244176"/>
                </a:lnTo>
                <a:lnTo>
                  <a:pt x="2018011" y="283050"/>
                </a:lnTo>
                <a:lnTo>
                  <a:pt x="2088291" y="325164"/>
                </a:lnTo>
                <a:lnTo>
                  <a:pt x="2164743" y="369706"/>
                </a:lnTo>
                <a:lnTo>
                  <a:pt x="2241195" y="414047"/>
                </a:lnTo>
                <a:lnTo>
                  <a:pt x="2312470" y="454338"/>
                </a:lnTo>
                <a:lnTo>
                  <a:pt x="2378171" y="491187"/>
                </a:lnTo>
                <a:lnTo>
                  <a:pt x="2439094" y="524999"/>
                </a:lnTo>
                <a:lnTo>
                  <a:pt x="2494641" y="555775"/>
                </a:lnTo>
                <a:lnTo>
                  <a:pt x="2545808" y="584323"/>
                </a:lnTo>
                <a:lnTo>
                  <a:pt x="2592396" y="610643"/>
                </a:lnTo>
                <a:lnTo>
                  <a:pt x="2634604" y="635142"/>
                </a:lnTo>
                <a:lnTo>
                  <a:pt x="2672830" y="658628"/>
                </a:lnTo>
                <a:lnTo>
                  <a:pt x="2707273" y="680697"/>
                </a:lnTo>
                <a:lnTo>
                  <a:pt x="2737535" y="702159"/>
                </a:lnTo>
                <a:lnTo>
                  <a:pt x="2764811" y="723620"/>
                </a:lnTo>
                <a:lnTo>
                  <a:pt x="2788702" y="744677"/>
                </a:lnTo>
                <a:lnTo>
                  <a:pt x="2809209" y="766341"/>
                </a:lnTo>
                <a:lnTo>
                  <a:pt x="2827127" y="788815"/>
                </a:lnTo>
                <a:lnTo>
                  <a:pt x="2842258" y="812301"/>
                </a:lnTo>
                <a:lnTo>
                  <a:pt x="2854801" y="837205"/>
                </a:lnTo>
                <a:lnTo>
                  <a:pt x="2865154" y="863931"/>
                </a:lnTo>
                <a:lnTo>
                  <a:pt x="2873516" y="892884"/>
                </a:lnTo>
                <a:lnTo>
                  <a:pt x="2879688" y="924266"/>
                </a:lnTo>
                <a:lnTo>
                  <a:pt x="2884665" y="958483"/>
                </a:lnTo>
                <a:lnTo>
                  <a:pt x="2887850" y="995940"/>
                </a:lnTo>
                <a:lnTo>
                  <a:pt x="2889842" y="1036838"/>
                </a:lnTo>
                <a:lnTo>
                  <a:pt x="2890638" y="1081786"/>
                </a:lnTo>
                <a:lnTo>
                  <a:pt x="2890837" y="1131188"/>
                </a:lnTo>
                <a:lnTo>
                  <a:pt x="2890240" y="1185045"/>
                </a:lnTo>
                <a:lnTo>
                  <a:pt x="2889045" y="1243558"/>
                </a:lnTo>
                <a:lnTo>
                  <a:pt x="2887850" y="1307740"/>
                </a:lnTo>
                <a:lnTo>
                  <a:pt x="2886457" y="1377592"/>
                </a:lnTo>
                <a:lnTo>
                  <a:pt x="2885262" y="1453315"/>
                </a:lnTo>
                <a:lnTo>
                  <a:pt x="2884267" y="1535719"/>
                </a:lnTo>
                <a:lnTo>
                  <a:pt x="2883869" y="1624603"/>
                </a:lnTo>
                <a:lnTo>
                  <a:pt x="2884267" y="1713486"/>
                </a:lnTo>
                <a:lnTo>
                  <a:pt x="2885262" y="1795891"/>
                </a:lnTo>
                <a:lnTo>
                  <a:pt x="2886457" y="1871614"/>
                </a:lnTo>
                <a:lnTo>
                  <a:pt x="2887850" y="1941465"/>
                </a:lnTo>
                <a:lnTo>
                  <a:pt x="2889045" y="2005647"/>
                </a:lnTo>
                <a:lnTo>
                  <a:pt x="2890240" y="2064161"/>
                </a:lnTo>
                <a:lnTo>
                  <a:pt x="2890837" y="2118017"/>
                </a:lnTo>
                <a:lnTo>
                  <a:pt x="2890638" y="2167419"/>
                </a:lnTo>
                <a:lnTo>
                  <a:pt x="2889842" y="2212367"/>
                </a:lnTo>
                <a:lnTo>
                  <a:pt x="2887850" y="2253265"/>
                </a:lnTo>
                <a:lnTo>
                  <a:pt x="2884665" y="2290722"/>
                </a:lnTo>
                <a:lnTo>
                  <a:pt x="2879887" y="2324939"/>
                </a:lnTo>
                <a:lnTo>
                  <a:pt x="2873516" y="2356322"/>
                </a:lnTo>
                <a:lnTo>
                  <a:pt x="2865154" y="2385275"/>
                </a:lnTo>
                <a:lnTo>
                  <a:pt x="2854801" y="2412000"/>
                </a:lnTo>
                <a:lnTo>
                  <a:pt x="2842258" y="2436904"/>
                </a:lnTo>
                <a:lnTo>
                  <a:pt x="2827127" y="2460390"/>
                </a:lnTo>
                <a:lnTo>
                  <a:pt x="2809209" y="2482864"/>
                </a:lnTo>
                <a:lnTo>
                  <a:pt x="2788702" y="2504528"/>
                </a:lnTo>
                <a:lnTo>
                  <a:pt x="2764811" y="2525585"/>
                </a:lnTo>
                <a:lnTo>
                  <a:pt x="2737734" y="2547046"/>
                </a:lnTo>
                <a:lnTo>
                  <a:pt x="2707273" y="2568508"/>
                </a:lnTo>
                <a:lnTo>
                  <a:pt x="2672830" y="2590779"/>
                </a:lnTo>
                <a:lnTo>
                  <a:pt x="2634803" y="2614063"/>
                </a:lnTo>
                <a:lnTo>
                  <a:pt x="2592396" y="2638562"/>
                </a:lnTo>
                <a:lnTo>
                  <a:pt x="2545808" y="2664883"/>
                </a:lnTo>
                <a:lnTo>
                  <a:pt x="2494641" y="2693431"/>
                </a:lnTo>
                <a:lnTo>
                  <a:pt x="2439094" y="2724408"/>
                </a:lnTo>
                <a:lnTo>
                  <a:pt x="2378171" y="2758220"/>
                </a:lnTo>
                <a:lnTo>
                  <a:pt x="2312470" y="2794867"/>
                </a:lnTo>
                <a:lnTo>
                  <a:pt x="2241195" y="2835158"/>
                </a:lnTo>
                <a:lnTo>
                  <a:pt x="2164743" y="2879499"/>
                </a:lnTo>
                <a:lnTo>
                  <a:pt x="2088291" y="2924042"/>
                </a:lnTo>
                <a:lnTo>
                  <a:pt x="2018011" y="2966155"/>
                </a:lnTo>
                <a:lnTo>
                  <a:pt x="1953505" y="3005029"/>
                </a:lnTo>
                <a:lnTo>
                  <a:pt x="1894175" y="3041271"/>
                </a:lnTo>
                <a:lnTo>
                  <a:pt x="1839624" y="3074273"/>
                </a:lnTo>
                <a:lnTo>
                  <a:pt x="1789651" y="3104846"/>
                </a:lnTo>
                <a:lnTo>
                  <a:pt x="1743660" y="3132179"/>
                </a:lnTo>
                <a:lnTo>
                  <a:pt x="1701453" y="3156880"/>
                </a:lnTo>
                <a:lnTo>
                  <a:pt x="1662430" y="3178341"/>
                </a:lnTo>
                <a:lnTo>
                  <a:pt x="1626195" y="3197171"/>
                </a:lnTo>
                <a:lnTo>
                  <a:pt x="1592350" y="3212963"/>
                </a:lnTo>
                <a:lnTo>
                  <a:pt x="1560494" y="3226124"/>
                </a:lnTo>
                <a:lnTo>
                  <a:pt x="1530431" y="3236247"/>
                </a:lnTo>
                <a:lnTo>
                  <a:pt x="1501364" y="3243334"/>
                </a:lnTo>
                <a:lnTo>
                  <a:pt x="1473092" y="3247788"/>
                </a:lnTo>
                <a:lnTo>
                  <a:pt x="1445618" y="3249205"/>
                </a:lnTo>
                <a:lnTo>
                  <a:pt x="1417744" y="3247788"/>
                </a:lnTo>
                <a:lnTo>
                  <a:pt x="1389473" y="3243334"/>
                </a:lnTo>
                <a:lnTo>
                  <a:pt x="1360406" y="3236247"/>
                </a:lnTo>
                <a:lnTo>
                  <a:pt x="1330342" y="3226124"/>
                </a:lnTo>
                <a:lnTo>
                  <a:pt x="1298488" y="3212963"/>
                </a:lnTo>
                <a:lnTo>
                  <a:pt x="1264642" y="3197171"/>
                </a:lnTo>
                <a:lnTo>
                  <a:pt x="1228407" y="3178341"/>
                </a:lnTo>
                <a:lnTo>
                  <a:pt x="1189384" y="3156880"/>
                </a:lnTo>
                <a:lnTo>
                  <a:pt x="1147176" y="3132179"/>
                </a:lnTo>
                <a:lnTo>
                  <a:pt x="1101186" y="3104846"/>
                </a:lnTo>
                <a:lnTo>
                  <a:pt x="1051214" y="3074273"/>
                </a:lnTo>
                <a:lnTo>
                  <a:pt x="996662" y="3041271"/>
                </a:lnTo>
                <a:lnTo>
                  <a:pt x="937332" y="3005029"/>
                </a:lnTo>
                <a:lnTo>
                  <a:pt x="872826" y="2966155"/>
                </a:lnTo>
                <a:lnTo>
                  <a:pt x="802546" y="2924042"/>
                </a:lnTo>
                <a:lnTo>
                  <a:pt x="726094" y="2879499"/>
                </a:lnTo>
                <a:lnTo>
                  <a:pt x="649642" y="2835158"/>
                </a:lnTo>
                <a:lnTo>
                  <a:pt x="578366" y="2794867"/>
                </a:lnTo>
                <a:lnTo>
                  <a:pt x="512666" y="2758018"/>
                </a:lnTo>
                <a:lnTo>
                  <a:pt x="451743" y="2724206"/>
                </a:lnTo>
                <a:lnTo>
                  <a:pt x="396196" y="2693431"/>
                </a:lnTo>
                <a:lnTo>
                  <a:pt x="345029" y="2664883"/>
                </a:lnTo>
                <a:lnTo>
                  <a:pt x="298441" y="2638562"/>
                </a:lnTo>
                <a:lnTo>
                  <a:pt x="256233" y="2614063"/>
                </a:lnTo>
                <a:lnTo>
                  <a:pt x="218007" y="2590577"/>
                </a:lnTo>
                <a:lnTo>
                  <a:pt x="183564" y="2568508"/>
                </a:lnTo>
                <a:lnTo>
                  <a:pt x="153302" y="2547046"/>
                </a:lnTo>
                <a:lnTo>
                  <a:pt x="126026" y="2525585"/>
                </a:lnTo>
                <a:lnTo>
                  <a:pt x="102135" y="2504528"/>
                </a:lnTo>
                <a:lnTo>
                  <a:pt x="81628" y="2482864"/>
                </a:lnTo>
                <a:lnTo>
                  <a:pt x="63710" y="2460390"/>
                </a:lnTo>
                <a:lnTo>
                  <a:pt x="48579" y="2436904"/>
                </a:lnTo>
                <a:lnTo>
                  <a:pt x="36036" y="2412000"/>
                </a:lnTo>
                <a:lnTo>
                  <a:pt x="25683" y="2385275"/>
                </a:lnTo>
                <a:lnTo>
                  <a:pt x="17321" y="2356322"/>
                </a:lnTo>
                <a:lnTo>
                  <a:pt x="11149" y="2324939"/>
                </a:lnTo>
                <a:lnTo>
                  <a:pt x="6172" y="2290722"/>
                </a:lnTo>
                <a:lnTo>
                  <a:pt x="2986" y="2253265"/>
                </a:lnTo>
                <a:lnTo>
                  <a:pt x="995" y="2212367"/>
                </a:lnTo>
                <a:lnTo>
                  <a:pt x="199" y="2167419"/>
                </a:lnTo>
                <a:lnTo>
                  <a:pt x="0" y="2118017"/>
                </a:lnTo>
                <a:lnTo>
                  <a:pt x="597" y="2064161"/>
                </a:lnTo>
                <a:lnTo>
                  <a:pt x="1792" y="2005647"/>
                </a:lnTo>
                <a:lnTo>
                  <a:pt x="2986" y="1941465"/>
                </a:lnTo>
                <a:lnTo>
                  <a:pt x="4380" y="1871614"/>
                </a:lnTo>
                <a:lnTo>
                  <a:pt x="5575" y="1795891"/>
                </a:lnTo>
                <a:lnTo>
                  <a:pt x="6570" y="1713486"/>
                </a:lnTo>
                <a:lnTo>
                  <a:pt x="6968" y="1624603"/>
                </a:lnTo>
                <a:lnTo>
                  <a:pt x="6570" y="1535719"/>
                </a:lnTo>
                <a:lnTo>
                  <a:pt x="5575" y="1453315"/>
                </a:lnTo>
                <a:lnTo>
                  <a:pt x="4380" y="1377592"/>
                </a:lnTo>
                <a:lnTo>
                  <a:pt x="2986" y="1307740"/>
                </a:lnTo>
                <a:lnTo>
                  <a:pt x="1792" y="1243558"/>
                </a:lnTo>
                <a:lnTo>
                  <a:pt x="597" y="1185045"/>
                </a:lnTo>
                <a:lnTo>
                  <a:pt x="0" y="1131188"/>
                </a:lnTo>
                <a:lnTo>
                  <a:pt x="199" y="1081786"/>
                </a:lnTo>
                <a:lnTo>
                  <a:pt x="995" y="1036838"/>
                </a:lnTo>
                <a:lnTo>
                  <a:pt x="2986" y="995940"/>
                </a:lnTo>
                <a:lnTo>
                  <a:pt x="6172" y="958483"/>
                </a:lnTo>
                <a:lnTo>
                  <a:pt x="10950" y="924266"/>
                </a:lnTo>
                <a:lnTo>
                  <a:pt x="17321" y="892884"/>
                </a:lnTo>
                <a:lnTo>
                  <a:pt x="25683" y="863931"/>
                </a:lnTo>
                <a:lnTo>
                  <a:pt x="36036" y="837205"/>
                </a:lnTo>
                <a:lnTo>
                  <a:pt x="48579" y="812301"/>
                </a:lnTo>
                <a:lnTo>
                  <a:pt x="63710" y="788815"/>
                </a:lnTo>
                <a:lnTo>
                  <a:pt x="81628" y="766341"/>
                </a:lnTo>
                <a:lnTo>
                  <a:pt x="102135" y="744677"/>
                </a:lnTo>
                <a:lnTo>
                  <a:pt x="126026" y="723620"/>
                </a:lnTo>
                <a:lnTo>
                  <a:pt x="153103" y="702159"/>
                </a:lnTo>
                <a:lnTo>
                  <a:pt x="183564" y="680697"/>
                </a:lnTo>
                <a:lnTo>
                  <a:pt x="218007" y="658426"/>
                </a:lnTo>
                <a:lnTo>
                  <a:pt x="256034" y="635142"/>
                </a:lnTo>
                <a:lnTo>
                  <a:pt x="298441" y="610643"/>
                </a:lnTo>
                <a:lnTo>
                  <a:pt x="345029" y="584323"/>
                </a:lnTo>
                <a:lnTo>
                  <a:pt x="396196" y="555775"/>
                </a:lnTo>
                <a:lnTo>
                  <a:pt x="451743" y="524797"/>
                </a:lnTo>
                <a:lnTo>
                  <a:pt x="512666" y="490985"/>
                </a:lnTo>
                <a:lnTo>
                  <a:pt x="578366" y="454338"/>
                </a:lnTo>
                <a:lnTo>
                  <a:pt x="649642" y="414047"/>
                </a:lnTo>
                <a:lnTo>
                  <a:pt x="726094" y="369706"/>
                </a:lnTo>
                <a:lnTo>
                  <a:pt x="802546" y="325164"/>
                </a:lnTo>
                <a:lnTo>
                  <a:pt x="872826" y="283050"/>
                </a:lnTo>
                <a:lnTo>
                  <a:pt x="937332" y="244176"/>
                </a:lnTo>
                <a:lnTo>
                  <a:pt x="996662" y="207935"/>
                </a:lnTo>
                <a:lnTo>
                  <a:pt x="1051214" y="174932"/>
                </a:lnTo>
                <a:lnTo>
                  <a:pt x="1101186" y="144360"/>
                </a:lnTo>
                <a:lnTo>
                  <a:pt x="1147176" y="117027"/>
                </a:lnTo>
                <a:lnTo>
                  <a:pt x="1189384" y="92325"/>
                </a:lnTo>
                <a:lnTo>
                  <a:pt x="1228407" y="70864"/>
                </a:lnTo>
                <a:lnTo>
                  <a:pt x="1264642" y="52034"/>
                </a:lnTo>
                <a:lnTo>
                  <a:pt x="1298488" y="36242"/>
                </a:lnTo>
                <a:lnTo>
                  <a:pt x="1330342" y="23081"/>
                </a:lnTo>
                <a:lnTo>
                  <a:pt x="1360406" y="12958"/>
                </a:lnTo>
                <a:lnTo>
                  <a:pt x="1389473" y="5872"/>
                </a:lnTo>
                <a:lnTo>
                  <a:pt x="1417744" y="1417"/>
                </a:lnTo>
                <a:lnTo>
                  <a:pt x="1445618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8574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125" b="0" i="0" u="none" strike="noStrike" kern="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9" name="Group 9">
            <a:extLst>
              <a:ext uri="{FF2B5EF4-FFF2-40B4-BE49-F238E27FC236}">
                <a16:creationId xmlns:a16="http://schemas.microsoft.com/office/drawing/2014/main" xmlns="" id="{D5B837CB-099F-4E64-A501-446A9496AB95}"/>
              </a:ext>
            </a:extLst>
          </p:cNvPr>
          <p:cNvGrpSpPr/>
          <p:nvPr/>
        </p:nvGrpSpPr>
        <p:grpSpPr>
          <a:xfrm>
            <a:off x="9414084" y="3216291"/>
            <a:ext cx="1042693" cy="1171951"/>
            <a:chOff x="15047452" y="5146065"/>
            <a:chExt cx="1668308" cy="1875120"/>
          </a:xfrm>
        </p:grpSpPr>
        <p:sp>
          <p:nvSpPr>
            <p:cNvPr id="40" name="Freeform: Shape 10">
              <a:extLst>
                <a:ext uri="{FF2B5EF4-FFF2-40B4-BE49-F238E27FC236}">
                  <a16:creationId xmlns:a16="http://schemas.microsoft.com/office/drawing/2014/main" xmlns="" id="{1168B30C-D7AE-4BB7-9071-FF2E85E43B66}"/>
                </a:ext>
              </a:extLst>
            </p:cNvPr>
            <p:cNvSpPr/>
            <p:nvPr/>
          </p:nvSpPr>
          <p:spPr>
            <a:xfrm>
              <a:off x="15047452" y="5146065"/>
              <a:ext cx="1668308" cy="1875120"/>
            </a:xfrm>
            <a:custGeom>
              <a:avLst/>
              <a:gdLst>
                <a:gd name="connsiteX0" fmla="*/ 1445618 w 2890837"/>
                <a:gd name="connsiteY0" fmla="*/ 0 h 3249205"/>
                <a:gd name="connsiteX1" fmla="*/ 1473092 w 2890837"/>
                <a:gd name="connsiteY1" fmla="*/ 1417 h 3249205"/>
                <a:gd name="connsiteX2" fmla="*/ 1501364 w 2890837"/>
                <a:gd name="connsiteY2" fmla="*/ 5872 h 3249205"/>
                <a:gd name="connsiteX3" fmla="*/ 1530431 w 2890837"/>
                <a:gd name="connsiteY3" fmla="*/ 12958 h 3249205"/>
                <a:gd name="connsiteX4" fmla="*/ 1560494 w 2890837"/>
                <a:gd name="connsiteY4" fmla="*/ 23081 h 3249205"/>
                <a:gd name="connsiteX5" fmla="*/ 1592350 w 2890837"/>
                <a:gd name="connsiteY5" fmla="*/ 36242 h 3249205"/>
                <a:gd name="connsiteX6" fmla="*/ 1626195 w 2890837"/>
                <a:gd name="connsiteY6" fmla="*/ 52034 h 3249205"/>
                <a:gd name="connsiteX7" fmla="*/ 1662430 w 2890837"/>
                <a:gd name="connsiteY7" fmla="*/ 70864 h 3249205"/>
                <a:gd name="connsiteX8" fmla="*/ 1701453 w 2890837"/>
                <a:gd name="connsiteY8" fmla="*/ 92325 h 3249205"/>
                <a:gd name="connsiteX9" fmla="*/ 1743660 w 2890837"/>
                <a:gd name="connsiteY9" fmla="*/ 117027 h 3249205"/>
                <a:gd name="connsiteX10" fmla="*/ 1789651 w 2890837"/>
                <a:gd name="connsiteY10" fmla="*/ 144360 h 3249205"/>
                <a:gd name="connsiteX11" fmla="*/ 1839624 w 2890837"/>
                <a:gd name="connsiteY11" fmla="*/ 174932 h 3249205"/>
                <a:gd name="connsiteX12" fmla="*/ 1894175 w 2890837"/>
                <a:gd name="connsiteY12" fmla="*/ 207935 h 3249205"/>
                <a:gd name="connsiteX13" fmla="*/ 1953505 w 2890837"/>
                <a:gd name="connsiteY13" fmla="*/ 244176 h 3249205"/>
                <a:gd name="connsiteX14" fmla="*/ 2018011 w 2890837"/>
                <a:gd name="connsiteY14" fmla="*/ 283050 h 3249205"/>
                <a:gd name="connsiteX15" fmla="*/ 2088291 w 2890837"/>
                <a:gd name="connsiteY15" fmla="*/ 325164 h 3249205"/>
                <a:gd name="connsiteX16" fmla="*/ 2164743 w 2890837"/>
                <a:gd name="connsiteY16" fmla="*/ 369706 h 3249205"/>
                <a:gd name="connsiteX17" fmla="*/ 2241195 w 2890837"/>
                <a:gd name="connsiteY17" fmla="*/ 414047 h 3249205"/>
                <a:gd name="connsiteX18" fmla="*/ 2312470 w 2890837"/>
                <a:gd name="connsiteY18" fmla="*/ 454338 h 3249205"/>
                <a:gd name="connsiteX19" fmla="*/ 2378171 w 2890837"/>
                <a:gd name="connsiteY19" fmla="*/ 491187 h 3249205"/>
                <a:gd name="connsiteX20" fmla="*/ 2439094 w 2890837"/>
                <a:gd name="connsiteY20" fmla="*/ 524999 h 3249205"/>
                <a:gd name="connsiteX21" fmla="*/ 2494641 w 2890837"/>
                <a:gd name="connsiteY21" fmla="*/ 555775 h 3249205"/>
                <a:gd name="connsiteX22" fmla="*/ 2545808 w 2890837"/>
                <a:gd name="connsiteY22" fmla="*/ 584323 h 3249205"/>
                <a:gd name="connsiteX23" fmla="*/ 2592396 w 2890837"/>
                <a:gd name="connsiteY23" fmla="*/ 610643 h 3249205"/>
                <a:gd name="connsiteX24" fmla="*/ 2634604 w 2890837"/>
                <a:gd name="connsiteY24" fmla="*/ 635142 h 3249205"/>
                <a:gd name="connsiteX25" fmla="*/ 2672830 w 2890837"/>
                <a:gd name="connsiteY25" fmla="*/ 658628 h 3249205"/>
                <a:gd name="connsiteX26" fmla="*/ 2707273 w 2890837"/>
                <a:gd name="connsiteY26" fmla="*/ 680697 h 3249205"/>
                <a:gd name="connsiteX27" fmla="*/ 2737535 w 2890837"/>
                <a:gd name="connsiteY27" fmla="*/ 702159 h 3249205"/>
                <a:gd name="connsiteX28" fmla="*/ 2764811 w 2890837"/>
                <a:gd name="connsiteY28" fmla="*/ 723620 h 3249205"/>
                <a:gd name="connsiteX29" fmla="*/ 2788702 w 2890837"/>
                <a:gd name="connsiteY29" fmla="*/ 744677 h 3249205"/>
                <a:gd name="connsiteX30" fmla="*/ 2809209 w 2890837"/>
                <a:gd name="connsiteY30" fmla="*/ 766341 h 3249205"/>
                <a:gd name="connsiteX31" fmla="*/ 2827127 w 2890837"/>
                <a:gd name="connsiteY31" fmla="*/ 788815 h 3249205"/>
                <a:gd name="connsiteX32" fmla="*/ 2842258 w 2890837"/>
                <a:gd name="connsiteY32" fmla="*/ 812301 h 3249205"/>
                <a:gd name="connsiteX33" fmla="*/ 2854801 w 2890837"/>
                <a:gd name="connsiteY33" fmla="*/ 837205 h 3249205"/>
                <a:gd name="connsiteX34" fmla="*/ 2865154 w 2890837"/>
                <a:gd name="connsiteY34" fmla="*/ 863931 h 3249205"/>
                <a:gd name="connsiteX35" fmla="*/ 2873516 w 2890837"/>
                <a:gd name="connsiteY35" fmla="*/ 892884 h 3249205"/>
                <a:gd name="connsiteX36" fmla="*/ 2879688 w 2890837"/>
                <a:gd name="connsiteY36" fmla="*/ 924266 h 3249205"/>
                <a:gd name="connsiteX37" fmla="*/ 2884665 w 2890837"/>
                <a:gd name="connsiteY37" fmla="*/ 958483 h 3249205"/>
                <a:gd name="connsiteX38" fmla="*/ 2887850 w 2890837"/>
                <a:gd name="connsiteY38" fmla="*/ 995940 h 3249205"/>
                <a:gd name="connsiteX39" fmla="*/ 2889842 w 2890837"/>
                <a:gd name="connsiteY39" fmla="*/ 1036838 h 3249205"/>
                <a:gd name="connsiteX40" fmla="*/ 2890638 w 2890837"/>
                <a:gd name="connsiteY40" fmla="*/ 1081786 h 3249205"/>
                <a:gd name="connsiteX41" fmla="*/ 2890837 w 2890837"/>
                <a:gd name="connsiteY41" fmla="*/ 1131188 h 3249205"/>
                <a:gd name="connsiteX42" fmla="*/ 2890240 w 2890837"/>
                <a:gd name="connsiteY42" fmla="*/ 1185045 h 3249205"/>
                <a:gd name="connsiteX43" fmla="*/ 2889045 w 2890837"/>
                <a:gd name="connsiteY43" fmla="*/ 1243558 h 3249205"/>
                <a:gd name="connsiteX44" fmla="*/ 2887850 w 2890837"/>
                <a:gd name="connsiteY44" fmla="*/ 1307740 h 3249205"/>
                <a:gd name="connsiteX45" fmla="*/ 2886457 w 2890837"/>
                <a:gd name="connsiteY45" fmla="*/ 1377592 h 3249205"/>
                <a:gd name="connsiteX46" fmla="*/ 2885262 w 2890837"/>
                <a:gd name="connsiteY46" fmla="*/ 1453315 h 3249205"/>
                <a:gd name="connsiteX47" fmla="*/ 2884267 w 2890837"/>
                <a:gd name="connsiteY47" fmla="*/ 1535719 h 3249205"/>
                <a:gd name="connsiteX48" fmla="*/ 2883869 w 2890837"/>
                <a:gd name="connsiteY48" fmla="*/ 1624603 h 3249205"/>
                <a:gd name="connsiteX49" fmla="*/ 2884267 w 2890837"/>
                <a:gd name="connsiteY49" fmla="*/ 1713486 h 3249205"/>
                <a:gd name="connsiteX50" fmla="*/ 2885262 w 2890837"/>
                <a:gd name="connsiteY50" fmla="*/ 1795891 h 3249205"/>
                <a:gd name="connsiteX51" fmla="*/ 2886457 w 2890837"/>
                <a:gd name="connsiteY51" fmla="*/ 1871614 h 3249205"/>
                <a:gd name="connsiteX52" fmla="*/ 2887850 w 2890837"/>
                <a:gd name="connsiteY52" fmla="*/ 1941465 h 3249205"/>
                <a:gd name="connsiteX53" fmla="*/ 2889045 w 2890837"/>
                <a:gd name="connsiteY53" fmla="*/ 2005647 h 3249205"/>
                <a:gd name="connsiteX54" fmla="*/ 2890240 w 2890837"/>
                <a:gd name="connsiteY54" fmla="*/ 2064161 h 3249205"/>
                <a:gd name="connsiteX55" fmla="*/ 2890837 w 2890837"/>
                <a:gd name="connsiteY55" fmla="*/ 2118017 h 3249205"/>
                <a:gd name="connsiteX56" fmla="*/ 2890638 w 2890837"/>
                <a:gd name="connsiteY56" fmla="*/ 2167419 h 3249205"/>
                <a:gd name="connsiteX57" fmla="*/ 2889842 w 2890837"/>
                <a:gd name="connsiteY57" fmla="*/ 2212367 h 3249205"/>
                <a:gd name="connsiteX58" fmla="*/ 2887850 w 2890837"/>
                <a:gd name="connsiteY58" fmla="*/ 2253265 h 3249205"/>
                <a:gd name="connsiteX59" fmla="*/ 2884665 w 2890837"/>
                <a:gd name="connsiteY59" fmla="*/ 2290722 h 3249205"/>
                <a:gd name="connsiteX60" fmla="*/ 2879887 w 2890837"/>
                <a:gd name="connsiteY60" fmla="*/ 2324939 h 3249205"/>
                <a:gd name="connsiteX61" fmla="*/ 2873516 w 2890837"/>
                <a:gd name="connsiteY61" fmla="*/ 2356322 h 3249205"/>
                <a:gd name="connsiteX62" fmla="*/ 2865154 w 2890837"/>
                <a:gd name="connsiteY62" fmla="*/ 2385275 h 3249205"/>
                <a:gd name="connsiteX63" fmla="*/ 2854801 w 2890837"/>
                <a:gd name="connsiteY63" fmla="*/ 2412000 h 3249205"/>
                <a:gd name="connsiteX64" fmla="*/ 2842258 w 2890837"/>
                <a:gd name="connsiteY64" fmla="*/ 2436904 h 3249205"/>
                <a:gd name="connsiteX65" fmla="*/ 2827127 w 2890837"/>
                <a:gd name="connsiteY65" fmla="*/ 2460390 h 3249205"/>
                <a:gd name="connsiteX66" fmla="*/ 2809209 w 2890837"/>
                <a:gd name="connsiteY66" fmla="*/ 2482864 h 3249205"/>
                <a:gd name="connsiteX67" fmla="*/ 2788702 w 2890837"/>
                <a:gd name="connsiteY67" fmla="*/ 2504528 h 3249205"/>
                <a:gd name="connsiteX68" fmla="*/ 2764811 w 2890837"/>
                <a:gd name="connsiteY68" fmla="*/ 2525585 h 3249205"/>
                <a:gd name="connsiteX69" fmla="*/ 2737734 w 2890837"/>
                <a:gd name="connsiteY69" fmla="*/ 2547046 h 3249205"/>
                <a:gd name="connsiteX70" fmla="*/ 2707273 w 2890837"/>
                <a:gd name="connsiteY70" fmla="*/ 2568508 h 3249205"/>
                <a:gd name="connsiteX71" fmla="*/ 2672830 w 2890837"/>
                <a:gd name="connsiteY71" fmla="*/ 2590779 h 3249205"/>
                <a:gd name="connsiteX72" fmla="*/ 2634803 w 2890837"/>
                <a:gd name="connsiteY72" fmla="*/ 2614063 h 3249205"/>
                <a:gd name="connsiteX73" fmla="*/ 2592396 w 2890837"/>
                <a:gd name="connsiteY73" fmla="*/ 2638562 h 3249205"/>
                <a:gd name="connsiteX74" fmla="*/ 2545808 w 2890837"/>
                <a:gd name="connsiteY74" fmla="*/ 2664883 h 3249205"/>
                <a:gd name="connsiteX75" fmla="*/ 2494641 w 2890837"/>
                <a:gd name="connsiteY75" fmla="*/ 2693431 h 3249205"/>
                <a:gd name="connsiteX76" fmla="*/ 2439094 w 2890837"/>
                <a:gd name="connsiteY76" fmla="*/ 2724408 h 3249205"/>
                <a:gd name="connsiteX77" fmla="*/ 2378171 w 2890837"/>
                <a:gd name="connsiteY77" fmla="*/ 2758220 h 3249205"/>
                <a:gd name="connsiteX78" fmla="*/ 2312470 w 2890837"/>
                <a:gd name="connsiteY78" fmla="*/ 2794867 h 3249205"/>
                <a:gd name="connsiteX79" fmla="*/ 2241195 w 2890837"/>
                <a:gd name="connsiteY79" fmla="*/ 2835158 h 3249205"/>
                <a:gd name="connsiteX80" fmla="*/ 2164743 w 2890837"/>
                <a:gd name="connsiteY80" fmla="*/ 2879499 h 3249205"/>
                <a:gd name="connsiteX81" fmla="*/ 2088291 w 2890837"/>
                <a:gd name="connsiteY81" fmla="*/ 2924042 h 3249205"/>
                <a:gd name="connsiteX82" fmla="*/ 2018011 w 2890837"/>
                <a:gd name="connsiteY82" fmla="*/ 2966155 h 3249205"/>
                <a:gd name="connsiteX83" fmla="*/ 1953505 w 2890837"/>
                <a:gd name="connsiteY83" fmla="*/ 3005029 h 3249205"/>
                <a:gd name="connsiteX84" fmla="*/ 1894175 w 2890837"/>
                <a:gd name="connsiteY84" fmla="*/ 3041271 h 3249205"/>
                <a:gd name="connsiteX85" fmla="*/ 1839624 w 2890837"/>
                <a:gd name="connsiteY85" fmla="*/ 3074273 h 3249205"/>
                <a:gd name="connsiteX86" fmla="*/ 1789651 w 2890837"/>
                <a:gd name="connsiteY86" fmla="*/ 3104846 h 3249205"/>
                <a:gd name="connsiteX87" fmla="*/ 1743660 w 2890837"/>
                <a:gd name="connsiteY87" fmla="*/ 3132179 h 3249205"/>
                <a:gd name="connsiteX88" fmla="*/ 1701453 w 2890837"/>
                <a:gd name="connsiteY88" fmla="*/ 3156880 h 3249205"/>
                <a:gd name="connsiteX89" fmla="*/ 1662430 w 2890837"/>
                <a:gd name="connsiteY89" fmla="*/ 3178341 h 3249205"/>
                <a:gd name="connsiteX90" fmla="*/ 1626195 w 2890837"/>
                <a:gd name="connsiteY90" fmla="*/ 3197171 h 3249205"/>
                <a:gd name="connsiteX91" fmla="*/ 1592350 w 2890837"/>
                <a:gd name="connsiteY91" fmla="*/ 3212963 h 3249205"/>
                <a:gd name="connsiteX92" fmla="*/ 1560494 w 2890837"/>
                <a:gd name="connsiteY92" fmla="*/ 3226124 h 3249205"/>
                <a:gd name="connsiteX93" fmla="*/ 1530431 w 2890837"/>
                <a:gd name="connsiteY93" fmla="*/ 3236247 h 3249205"/>
                <a:gd name="connsiteX94" fmla="*/ 1501364 w 2890837"/>
                <a:gd name="connsiteY94" fmla="*/ 3243334 h 3249205"/>
                <a:gd name="connsiteX95" fmla="*/ 1473092 w 2890837"/>
                <a:gd name="connsiteY95" fmla="*/ 3247788 h 3249205"/>
                <a:gd name="connsiteX96" fmla="*/ 1445618 w 2890837"/>
                <a:gd name="connsiteY96" fmla="*/ 3249205 h 3249205"/>
                <a:gd name="connsiteX97" fmla="*/ 1417744 w 2890837"/>
                <a:gd name="connsiteY97" fmla="*/ 3247788 h 3249205"/>
                <a:gd name="connsiteX98" fmla="*/ 1389473 w 2890837"/>
                <a:gd name="connsiteY98" fmla="*/ 3243334 h 3249205"/>
                <a:gd name="connsiteX99" fmla="*/ 1360406 w 2890837"/>
                <a:gd name="connsiteY99" fmla="*/ 3236247 h 3249205"/>
                <a:gd name="connsiteX100" fmla="*/ 1330342 w 2890837"/>
                <a:gd name="connsiteY100" fmla="*/ 3226124 h 3249205"/>
                <a:gd name="connsiteX101" fmla="*/ 1298488 w 2890837"/>
                <a:gd name="connsiteY101" fmla="*/ 3212963 h 3249205"/>
                <a:gd name="connsiteX102" fmla="*/ 1264642 w 2890837"/>
                <a:gd name="connsiteY102" fmla="*/ 3197171 h 3249205"/>
                <a:gd name="connsiteX103" fmla="*/ 1228407 w 2890837"/>
                <a:gd name="connsiteY103" fmla="*/ 3178341 h 3249205"/>
                <a:gd name="connsiteX104" fmla="*/ 1189384 w 2890837"/>
                <a:gd name="connsiteY104" fmla="*/ 3156880 h 3249205"/>
                <a:gd name="connsiteX105" fmla="*/ 1147176 w 2890837"/>
                <a:gd name="connsiteY105" fmla="*/ 3132179 h 3249205"/>
                <a:gd name="connsiteX106" fmla="*/ 1101186 w 2890837"/>
                <a:gd name="connsiteY106" fmla="*/ 3104846 h 3249205"/>
                <a:gd name="connsiteX107" fmla="*/ 1051214 w 2890837"/>
                <a:gd name="connsiteY107" fmla="*/ 3074273 h 3249205"/>
                <a:gd name="connsiteX108" fmla="*/ 996662 w 2890837"/>
                <a:gd name="connsiteY108" fmla="*/ 3041271 h 3249205"/>
                <a:gd name="connsiteX109" fmla="*/ 937332 w 2890837"/>
                <a:gd name="connsiteY109" fmla="*/ 3005029 h 3249205"/>
                <a:gd name="connsiteX110" fmla="*/ 872826 w 2890837"/>
                <a:gd name="connsiteY110" fmla="*/ 2966155 h 3249205"/>
                <a:gd name="connsiteX111" fmla="*/ 802546 w 2890837"/>
                <a:gd name="connsiteY111" fmla="*/ 2924042 h 3249205"/>
                <a:gd name="connsiteX112" fmla="*/ 726094 w 2890837"/>
                <a:gd name="connsiteY112" fmla="*/ 2879499 h 3249205"/>
                <a:gd name="connsiteX113" fmla="*/ 649642 w 2890837"/>
                <a:gd name="connsiteY113" fmla="*/ 2835158 h 3249205"/>
                <a:gd name="connsiteX114" fmla="*/ 578366 w 2890837"/>
                <a:gd name="connsiteY114" fmla="*/ 2794867 h 3249205"/>
                <a:gd name="connsiteX115" fmla="*/ 512666 w 2890837"/>
                <a:gd name="connsiteY115" fmla="*/ 2758018 h 3249205"/>
                <a:gd name="connsiteX116" fmla="*/ 451743 w 2890837"/>
                <a:gd name="connsiteY116" fmla="*/ 2724206 h 3249205"/>
                <a:gd name="connsiteX117" fmla="*/ 396196 w 2890837"/>
                <a:gd name="connsiteY117" fmla="*/ 2693431 h 3249205"/>
                <a:gd name="connsiteX118" fmla="*/ 345029 w 2890837"/>
                <a:gd name="connsiteY118" fmla="*/ 2664883 h 3249205"/>
                <a:gd name="connsiteX119" fmla="*/ 298441 w 2890837"/>
                <a:gd name="connsiteY119" fmla="*/ 2638562 h 3249205"/>
                <a:gd name="connsiteX120" fmla="*/ 256233 w 2890837"/>
                <a:gd name="connsiteY120" fmla="*/ 2614063 h 3249205"/>
                <a:gd name="connsiteX121" fmla="*/ 218007 w 2890837"/>
                <a:gd name="connsiteY121" fmla="*/ 2590577 h 3249205"/>
                <a:gd name="connsiteX122" fmla="*/ 183564 w 2890837"/>
                <a:gd name="connsiteY122" fmla="*/ 2568508 h 3249205"/>
                <a:gd name="connsiteX123" fmla="*/ 153302 w 2890837"/>
                <a:gd name="connsiteY123" fmla="*/ 2547046 h 3249205"/>
                <a:gd name="connsiteX124" fmla="*/ 126026 w 2890837"/>
                <a:gd name="connsiteY124" fmla="*/ 2525585 h 3249205"/>
                <a:gd name="connsiteX125" fmla="*/ 102135 w 2890837"/>
                <a:gd name="connsiteY125" fmla="*/ 2504528 h 3249205"/>
                <a:gd name="connsiteX126" fmla="*/ 81628 w 2890837"/>
                <a:gd name="connsiteY126" fmla="*/ 2482864 h 3249205"/>
                <a:gd name="connsiteX127" fmla="*/ 63710 w 2890837"/>
                <a:gd name="connsiteY127" fmla="*/ 2460390 h 3249205"/>
                <a:gd name="connsiteX128" fmla="*/ 48579 w 2890837"/>
                <a:gd name="connsiteY128" fmla="*/ 2436904 h 3249205"/>
                <a:gd name="connsiteX129" fmla="*/ 36036 w 2890837"/>
                <a:gd name="connsiteY129" fmla="*/ 2412000 h 3249205"/>
                <a:gd name="connsiteX130" fmla="*/ 25683 w 2890837"/>
                <a:gd name="connsiteY130" fmla="*/ 2385275 h 3249205"/>
                <a:gd name="connsiteX131" fmla="*/ 17321 w 2890837"/>
                <a:gd name="connsiteY131" fmla="*/ 2356322 h 3249205"/>
                <a:gd name="connsiteX132" fmla="*/ 11149 w 2890837"/>
                <a:gd name="connsiteY132" fmla="*/ 2324939 h 3249205"/>
                <a:gd name="connsiteX133" fmla="*/ 6172 w 2890837"/>
                <a:gd name="connsiteY133" fmla="*/ 2290722 h 3249205"/>
                <a:gd name="connsiteX134" fmla="*/ 2986 w 2890837"/>
                <a:gd name="connsiteY134" fmla="*/ 2253265 h 3249205"/>
                <a:gd name="connsiteX135" fmla="*/ 995 w 2890837"/>
                <a:gd name="connsiteY135" fmla="*/ 2212367 h 3249205"/>
                <a:gd name="connsiteX136" fmla="*/ 199 w 2890837"/>
                <a:gd name="connsiteY136" fmla="*/ 2167419 h 3249205"/>
                <a:gd name="connsiteX137" fmla="*/ 0 w 2890837"/>
                <a:gd name="connsiteY137" fmla="*/ 2118017 h 3249205"/>
                <a:gd name="connsiteX138" fmla="*/ 597 w 2890837"/>
                <a:gd name="connsiteY138" fmla="*/ 2064161 h 3249205"/>
                <a:gd name="connsiteX139" fmla="*/ 1792 w 2890837"/>
                <a:gd name="connsiteY139" fmla="*/ 2005647 h 3249205"/>
                <a:gd name="connsiteX140" fmla="*/ 2986 w 2890837"/>
                <a:gd name="connsiteY140" fmla="*/ 1941465 h 3249205"/>
                <a:gd name="connsiteX141" fmla="*/ 4380 w 2890837"/>
                <a:gd name="connsiteY141" fmla="*/ 1871614 h 3249205"/>
                <a:gd name="connsiteX142" fmla="*/ 5575 w 2890837"/>
                <a:gd name="connsiteY142" fmla="*/ 1795891 h 3249205"/>
                <a:gd name="connsiteX143" fmla="*/ 6570 w 2890837"/>
                <a:gd name="connsiteY143" fmla="*/ 1713486 h 3249205"/>
                <a:gd name="connsiteX144" fmla="*/ 6968 w 2890837"/>
                <a:gd name="connsiteY144" fmla="*/ 1624603 h 3249205"/>
                <a:gd name="connsiteX145" fmla="*/ 6570 w 2890837"/>
                <a:gd name="connsiteY145" fmla="*/ 1535719 h 3249205"/>
                <a:gd name="connsiteX146" fmla="*/ 5575 w 2890837"/>
                <a:gd name="connsiteY146" fmla="*/ 1453315 h 3249205"/>
                <a:gd name="connsiteX147" fmla="*/ 4380 w 2890837"/>
                <a:gd name="connsiteY147" fmla="*/ 1377592 h 3249205"/>
                <a:gd name="connsiteX148" fmla="*/ 2986 w 2890837"/>
                <a:gd name="connsiteY148" fmla="*/ 1307740 h 3249205"/>
                <a:gd name="connsiteX149" fmla="*/ 1792 w 2890837"/>
                <a:gd name="connsiteY149" fmla="*/ 1243558 h 3249205"/>
                <a:gd name="connsiteX150" fmla="*/ 597 w 2890837"/>
                <a:gd name="connsiteY150" fmla="*/ 1185045 h 3249205"/>
                <a:gd name="connsiteX151" fmla="*/ 0 w 2890837"/>
                <a:gd name="connsiteY151" fmla="*/ 1131188 h 3249205"/>
                <a:gd name="connsiteX152" fmla="*/ 199 w 2890837"/>
                <a:gd name="connsiteY152" fmla="*/ 1081786 h 3249205"/>
                <a:gd name="connsiteX153" fmla="*/ 995 w 2890837"/>
                <a:gd name="connsiteY153" fmla="*/ 1036838 h 3249205"/>
                <a:gd name="connsiteX154" fmla="*/ 2986 w 2890837"/>
                <a:gd name="connsiteY154" fmla="*/ 995940 h 3249205"/>
                <a:gd name="connsiteX155" fmla="*/ 6172 w 2890837"/>
                <a:gd name="connsiteY155" fmla="*/ 958483 h 3249205"/>
                <a:gd name="connsiteX156" fmla="*/ 10950 w 2890837"/>
                <a:gd name="connsiteY156" fmla="*/ 924266 h 3249205"/>
                <a:gd name="connsiteX157" fmla="*/ 17321 w 2890837"/>
                <a:gd name="connsiteY157" fmla="*/ 892884 h 3249205"/>
                <a:gd name="connsiteX158" fmla="*/ 25683 w 2890837"/>
                <a:gd name="connsiteY158" fmla="*/ 863931 h 3249205"/>
                <a:gd name="connsiteX159" fmla="*/ 36036 w 2890837"/>
                <a:gd name="connsiteY159" fmla="*/ 837205 h 3249205"/>
                <a:gd name="connsiteX160" fmla="*/ 48579 w 2890837"/>
                <a:gd name="connsiteY160" fmla="*/ 812301 h 3249205"/>
                <a:gd name="connsiteX161" fmla="*/ 63710 w 2890837"/>
                <a:gd name="connsiteY161" fmla="*/ 788815 h 3249205"/>
                <a:gd name="connsiteX162" fmla="*/ 81628 w 2890837"/>
                <a:gd name="connsiteY162" fmla="*/ 766341 h 3249205"/>
                <a:gd name="connsiteX163" fmla="*/ 102135 w 2890837"/>
                <a:gd name="connsiteY163" fmla="*/ 744677 h 3249205"/>
                <a:gd name="connsiteX164" fmla="*/ 126026 w 2890837"/>
                <a:gd name="connsiteY164" fmla="*/ 723620 h 3249205"/>
                <a:gd name="connsiteX165" fmla="*/ 153103 w 2890837"/>
                <a:gd name="connsiteY165" fmla="*/ 702159 h 3249205"/>
                <a:gd name="connsiteX166" fmla="*/ 183564 w 2890837"/>
                <a:gd name="connsiteY166" fmla="*/ 680697 h 3249205"/>
                <a:gd name="connsiteX167" fmla="*/ 218007 w 2890837"/>
                <a:gd name="connsiteY167" fmla="*/ 658426 h 3249205"/>
                <a:gd name="connsiteX168" fmla="*/ 256034 w 2890837"/>
                <a:gd name="connsiteY168" fmla="*/ 635142 h 3249205"/>
                <a:gd name="connsiteX169" fmla="*/ 298441 w 2890837"/>
                <a:gd name="connsiteY169" fmla="*/ 610643 h 3249205"/>
                <a:gd name="connsiteX170" fmla="*/ 345029 w 2890837"/>
                <a:gd name="connsiteY170" fmla="*/ 584323 h 3249205"/>
                <a:gd name="connsiteX171" fmla="*/ 396196 w 2890837"/>
                <a:gd name="connsiteY171" fmla="*/ 555775 h 3249205"/>
                <a:gd name="connsiteX172" fmla="*/ 451743 w 2890837"/>
                <a:gd name="connsiteY172" fmla="*/ 524797 h 3249205"/>
                <a:gd name="connsiteX173" fmla="*/ 512666 w 2890837"/>
                <a:gd name="connsiteY173" fmla="*/ 490985 h 3249205"/>
                <a:gd name="connsiteX174" fmla="*/ 578366 w 2890837"/>
                <a:gd name="connsiteY174" fmla="*/ 454338 h 3249205"/>
                <a:gd name="connsiteX175" fmla="*/ 649642 w 2890837"/>
                <a:gd name="connsiteY175" fmla="*/ 414047 h 3249205"/>
                <a:gd name="connsiteX176" fmla="*/ 726094 w 2890837"/>
                <a:gd name="connsiteY176" fmla="*/ 369706 h 3249205"/>
                <a:gd name="connsiteX177" fmla="*/ 802546 w 2890837"/>
                <a:gd name="connsiteY177" fmla="*/ 325164 h 3249205"/>
                <a:gd name="connsiteX178" fmla="*/ 872826 w 2890837"/>
                <a:gd name="connsiteY178" fmla="*/ 283050 h 3249205"/>
                <a:gd name="connsiteX179" fmla="*/ 937332 w 2890837"/>
                <a:gd name="connsiteY179" fmla="*/ 244176 h 3249205"/>
                <a:gd name="connsiteX180" fmla="*/ 996662 w 2890837"/>
                <a:gd name="connsiteY180" fmla="*/ 207935 h 3249205"/>
                <a:gd name="connsiteX181" fmla="*/ 1051214 w 2890837"/>
                <a:gd name="connsiteY181" fmla="*/ 174932 h 3249205"/>
                <a:gd name="connsiteX182" fmla="*/ 1101186 w 2890837"/>
                <a:gd name="connsiteY182" fmla="*/ 144360 h 3249205"/>
                <a:gd name="connsiteX183" fmla="*/ 1147176 w 2890837"/>
                <a:gd name="connsiteY183" fmla="*/ 117027 h 3249205"/>
                <a:gd name="connsiteX184" fmla="*/ 1189384 w 2890837"/>
                <a:gd name="connsiteY184" fmla="*/ 92325 h 3249205"/>
                <a:gd name="connsiteX185" fmla="*/ 1228407 w 2890837"/>
                <a:gd name="connsiteY185" fmla="*/ 70864 h 3249205"/>
                <a:gd name="connsiteX186" fmla="*/ 1264642 w 2890837"/>
                <a:gd name="connsiteY186" fmla="*/ 52034 h 3249205"/>
                <a:gd name="connsiteX187" fmla="*/ 1298488 w 2890837"/>
                <a:gd name="connsiteY187" fmla="*/ 36242 h 3249205"/>
                <a:gd name="connsiteX188" fmla="*/ 1330342 w 2890837"/>
                <a:gd name="connsiteY188" fmla="*/ 23081 h 3249205"/>
                <a:gd name="connsiteX189" fmla="*/ 1360406 w 2890837"/>
                <a:gd name="connsiteY189" fmla="*/ 12958 h 3249205"/>
                <a:gd name="connsiteX190" fmla="*/ 1389473 w 2890837"/>
                <a:gd name="connsiteY190" fmla="*/ 5872 h 3249205"/>
                <a:gd name="connsiteX191" fmla="*/ 1417744 w 2890837"/>
                <a:gd name="connsiteY191" fmla="*/ 1417 h 3249205"/>
                <a:gd name="connsiteX192" fmla="*/ 1445618 w 2890837"/>
                <a:gd name="connsiteY192" fmla="*/ 0 h 3249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</a:cxnLst>
              <a:rect l="l" t="t" r="r" b="b"/>
              <a:pathLst>
                <a:path w="2890837" h="3249205">
                  <a:moveTo>
                    <a:pt x="1445618" y="0"/>
                  </a:moveTo>
                  <a:lnTo>
                    <a:pt x="1473092" y="1417"/>
                  </a:lnTo>
                  <a:lnTo>
                    <a:pt x="1501364" y="5872"/>
                  </a:lnTo>
                  <a:lnTo>
                    <a:pt x="1530431" y="12958"/>
                  </a:lnTo>
                  <a:lnTo>
                    <a:pt x="1560494" y="23081"/>
                  </a:lnTo>
                  <a:lnTo>
                    <a:pt x="1592350" y="36242"/>
                  </a:lnTo>
                  <a:lnTo>
                    <a:pt x="1626195" y="52034"/>
                  </a:lnTo>
                  <a:lnTo>
                    <a:pt x="1662430" y="70864"/>
                  </a:lnTo>
                  <a:lnTo>
                    <a:pt x="1701453" y="92325"/>
                  </a:lnTo>
                  <a:lnTo>
                    <a:pt x="1743660" y="117027"/>
                  </a:lnTo>
                  <a:lnTo>
                    <a:pt x="1789651" y="144360"/>
                  </a:lnTo>
                  <a:lnTo>
                    <a:pt x="1839624" y="174932"/>
                  </a:lnTo>
                  <a:lnTo>
                    <a:pt x="1894175" y="207935"/>
                  </a:lnTo>
                  <a:lnTo>
                    <a:pt x="1953505" y="244176"/>
                  </a:lnTo>
                  <a:lnTo>
                    <a:pt x="2018011" y="283050"/>
                  </a:lnTo>
                  <a:lnTo>
                    <a:pt x="2088291" y="325164"/>
                  </a:lnTo>
                  <a:lnTo>
                    <a:pt x="2164743" y="369706"/>
                  </a:lnTo>
                  <a:lnTo>
                    <a:pt x="2241195" y="414047"/>
                  </a:lnTo>
                  <a:lnTo>
                    <a:pt x="2312470" y="454338"/>
                  </a:lnTo>
                  <a:lnTo>
                    <a:pt x="2378171" y="491187"/>
                  </a:lnTo>
                  <a:lnTo>
                    <a:pt x="2439094" y="524999"/>
                  </a:lnTo>
                  <a:lnTo>
                    <a:pt x="2494641" y="555775"/>
                  </a:lnTo>
                  <a:lnTo>
                    <a:pt x="2545808" y="584323"/>
                  </a:lnTo>
                  <a:lnTo>
                    <a:pt x="2592396" y="610643"/>
                  </a:lnTo>
                  <a:lnTo>
                    <a:pt x="2634604" y="635142"/>
                  </a:lnTo>
                  <a:lnTo>
                    <a:pt x="2672830" y="658628"/>
                  </a:lnTo>
                  <a:lnTo>
                    <a:pt x="2707273" y="680697"/>
                  </a:lnTo>
                  <a:lnTo>
                    <a:pt x="2737535" y="702159"/>
                  </a:lnTo>
                  <a:lnTo>
                    <a:pt x="2764811" y="723620"/>
                  </a:lnTo>
                  <a:lnTo>
                    <a:pt x="2788702" y="744677"/>
                  </a:lnTo>
                  <a:lnTo>
                    <a:pt x="2809209" y="766341"/>
                  </a:lnTo>
                  <a:lnTo>
                    <a:pt x="2827127" y="788815"/>
                  </a:lnTo>
                  <a:lnTo>
                    <a:pt x="2842258" y="812301"/>
                  </a:lnTo>
                  <a:lnTo>
                    <a:pt x="2854801" y="837205"/>
                  </a:lnTo>
                  <a:lnTo>
                    <a:pt x="2865154" y="863931"/>
                  </a:lnTo>
                  <a:lnTo>
                    <a:pt x="2873516" y="892884"/>
                  </a:lnTo>
                  <a:lnTo>
                    <a:pt x="2879688" y="924266"/>
                  </a:lnTo>
                  <a:lnTo>
                    <a:pt x="2884665" y="958483"/>
                  </a:lnTo>
                  <a:lnTo>
                    <a:pt x="2887850" y="995940"/>
                  </a:lnTo>
                  <a:lnTo>
                    <a:pt x="2889842" y="1036838"/>
                  </a:lnTo>
                  <a:lnTo>
                    <a:pt x="2890638" y="1081786"/>
                  </a:lnTo>
                  <a:lnTo>
                    <a:pt x="2890837" y="1131188"/>
                  </a:lnTo>
                  <a:lnTo>
                    <a:pt x="2890240" y="1185045"/>
                  </a:lnTo>
                  <a:lnTo>
                    <a:pt x="2889045" y="1243558"/>
                  </a:lnTo>
                  <a:lnTo>
                    <a:pt x="2887850" y="1307740"/>
                  </a:lnTo>
                  <a:lnTo>
                    <a:pt x="2886457" y="1377592"/>
                  </a:lnTo>
                  <a:lnTo>
                    <a:pt x="2885262" y="1453315"/>
                  </a:lnTo>
                  <a:lnTo>
                    <a:pt x="2884267" y="1535719"/>
                  </a:lnTo>
                  <a:lnTo>
                    <a:pt x="2883869" y="1624603"/>
                  </a:lnTo>
                  <a:lnTo>
                    <a:pt x="2884267" y="1713486"/>
                  </a:lnTo>
                  <a:lnTo>
                    <a:pt x="2885262" y="1795891"/>
                  </a:lnTo>
                  <a:lnTo>
                    <a:pt x="2886457" y="1871614"/>
                  </a:lnTo>
                  <a:lnTo>
                    <a:pt x="2887850" y="1941465"/>
                  </a:lnTo>
                  <a:lnTo>
                    <a:pt x="2889045" y="2005647"/>
                  </a:lnTo>
                  <a:lnTo>
                    <a:pt x="2890240" y="2064161"/>
                  </a:lnTo>
                  <a:lnTo>
                    <a:pt x="2890837" y="2118017"/>
                  </a:lnTo>
                  <a:lnTo>
                    <a:pt x="2890638" y="2167419"/>
                  </a:lnTo>
                  <a:lnTo>
                    <a:pt x="2889842" y="2212367"/>
                  </a:lnTo>
                  <a:lnTo>
                    <a:pt x="2887850" y="2253265"/>
                  </a:lnTo>
                  <a:lnTo>
                    <a:pt x="2884665" y="2290722"/>
                  </a:lnTo>
                  <a:lnTo>
                    <a:pt x="2879887" y="2324939"/>
                  </a:lnTo>
                  <a:lnTo>
                    <a:pt x="2873516" y="2356322"/>
                  </a:lnTo>
                  <a:lnTo>
                    <a:pt x="2865154" y="2385275"/>
                  </a:lnTo>
                  <a:lnTo>
                    <a:pt x="2854801" y="2412000"/>
                  </a:lnTo>
                  <a:lnTo>
                    <a:pt x="2842258" y="2436904"/>
                  </a:lnTo>
                  <a:lnTo>
                    <a:pt x="2827127" y="2460390"/>
                  </a:lnTo>
                  <a:lnTo>
                    <a:pt x="2809209" y="2482864"/>
                  </a:lnTo>
                  <a:lnTo>
                    <a:pt x="2788702" y="2504528"/>
                  </a:lnTo>
                  <a:lnTo>
                    <a:pt x="2764811" y="2525585"/>
                  </a:lnTo>
                  <a:lnTo>
                    <a:pt x="2737734" y="2547046"/>
                  </a:lnTo>
                  <a:lnTo>
                    <a:pt x="2707273" y="2568508"/>
                  </a:lnTo>
                  <a:lnTo>
                    <a:pt x="2672830" y="2590779"/>
                  </a:lnTo>
                  <a:lnTo>
                    <a:pt x="2634803" y="2614063"/>
                  </a:lnTo>
                  <a:lnTo>
                    <a:pt x="2592396" y="2638562"/>
                  </a:lnTo>
                  <a:lnTo>
                    <a:pt x="2545808" y="2664883"/>
                  </a:lnTo>
                  <a:lnTo>
                    <a:pt x="2494641" y="2693431"/>
                  </a:lnTo>
                  <a:lnTo>
                    <a:pt x="2439094" y="2724408"/>
                  </a:lnTo>
                  <a:lnTo>
                    <a:pt x="2378171" y="2758220"/>
                  </a:lnTo>
                  <a:lnTo>
                    <a:pt x="2312470" y="2794867"/>
                  </a:lnTo>
                  <a:lnTo>
                    <a:pt x="2241195" y="2835158"/>
                  </a:lnTo>
                  <a:lnTo>
                    <a:pt x="2164743" y="2879499"/>
                  </a:lnTo>
                  <a:lnTo>
                    <a:pt x="2088291" y="2924042"/>
                  </a:lnTo>
                  <a:lnTo>
                    <a:pt x="2018011" y="2966155"/>
                  </a:lnTo>
                  <a:lnTo>
                    <a:pt x="1953505" y="3005029"/>
                  </a:lnTo>
                  <a:lnTo>
                    <a:pt x="1894175" y="3041271"/>
                  </a:lnTo>
                  <a:lnTo>
                    <a:pt x="1839624" y="3074273"/>
                  </a:lnTo>
                  <a:lnTo>
                    <a:pt x="1789651" y="3104846"/>
                  </a:lnTo>
                  <a:lnTo>
                    <a:pt x="1743660" y="3132179"/>
                  </a:lnTo>
                  <a:lnTo>
                    <a:pt x="1701453" y="3156880"/>
                  </a:lnTo>
                  <a:lnTo>
                    <a:pt x="1662430" y="3178341"/>
                  </a:lnTo>
                  <a:lnTo>
                    <a:pt x="1626195" y="3197171"/>
                  </a:lnTo>
                  <a:lnTo>
                    <a:pt x="1592350" y="3212963"/>
                  </a:lnTo>
                  <a:lnTo>
                    <a:pt x="1560494" y="3226124"/>
                  </a:lnTo>
                  <a:lnTo>
                    <a:pt x="1530431" y="3236247"/>
                  </a:lnTo>
                  <a:lnTo>
                    <a:pt x="1501364" y="3243334"/>
                  </a:lnTo>
                  <a:lnTo>
                    <a:pt x="1473092" y="3247788"/>
                  </a:lnTo>
                  <a:lnTo>
                    <a:pt x="1445618" y="3249205"/>
                  </a:lnTo>
                  <a:lnTo>
                    <a:pt x="1417744" y="3247788"/>
                  </a:lnTo>
                  <a:lnTo>
                    <a:pt x="1389473" y="3243334"/>
                  </a:lnTo>
                  <a:lnTo>
                    <a:pt x="1360406" y="3236247"/>
                  </a:lnTo>
                  <a:lnTo>
                    <a:pt x="1330342" y="3226124"/>
                  </a:lnTo>
                  <a:lnTo>
                    <a:pt x="1298488" y="3212963"/>
                  </a:lnTo>
                  <a:lnTo>
                    <a:pt x="1264642" y="3197171"/>
                  </a:lnTo>
                  <a:lnTo>
                    <a:pt x="1228407" y="3178341"/>
                  </a:lnTo>
                  <a:lnTo>
                    <a:pt x="1189384" y="3156880"/>
                  </a:lnTo>
                  <a:lnTo>
                    <a:pt x="1147176" y="3132179"/>
                  </a:lnTo>
                  <a:lnTo>
                    <a:pt x="1101186" y="3104846"/>
                  </a:lnTo>
                  <a:lnTo>
                    <a:pt x="1051214" y="3074273"/>
                  </a:lnTo>
                  <a:lnTo>
                    <a:pt x="996662" y="3041271"/>
                  </a:lnTo>
                  <a:lnTo>
                    <a:pt x="937332" y="3005029"/>
                  </a:lnTo>
                  <a:lnTo>
                    <a:pt x="872826" y="2966155"/>
                  </a:lnTo>
                  <a:lnTo>
                    <a:pt x="802546" y="2924042"/>
                  </a:lnTo>
                  <a:lnTo>
                    <a:pt x="726094" y="2879499"/>
                  </a:lnTo>
                  <a:lnTo>
                    <a:pt x="649642" y="2835158"/>
                  </a:lnTo>
                  <a:lnTo>
                    <a:pt x="578366" y="2794867"/>
                  </a:lnTo>
                  <a:lnTo>
                    <a:pt x="512666" y="2758018"/>
                  </a:lnTo>
                  <a:lnTo>
                    <a:pt x="451743" y="2724206"/>
                  </a:lnTo>
                  <a:lnTo>
                    <a:pt x="396196" y="2693431"/>
                  </a:lnTo>
                  <a:lnTo>
                    <a:pt x="345029" y="2664883"/>
                  </a:lnTo>
                  <a:lnTo>
                    <a:pt x="298441" y="2638562"/>
                  </a:lnTo>
                  <a:lnTo>
                    <a:pt x="256233" y="2614063"/>
                  </a:lnTo>
                  <a:lnTo>
                    <a:pt x="218007" y="2590577"/>
                  </a:lnTo>
                  <a:lnTo>
                    <a:pt x="183564" y="2568508"/>
                  </a:lnTo>
                  <a:lnTo>
                    <a:pt x="153302" y="2547046"/>
                  </a:lnTo>
                  <a:lnTo>
                    <a:pt x="126026" y="2525585"/>
                  </a:lnTo>
                  <a:lnTo>
                    <a:pt x="102135" y="2504528"/>
                  </a:lnTo>
                  <a:lnTo>
                    <a:pt x="81628" y="2482864"/>
                  </a:lnTo>
                  <a:lnTo>
                    <a:pt x="63710" y="2460390"/>
                  </a:lnTo>
                  <a:lnTo>
                    <a:pt x="48579" y="2436904"/>
                  </a:lnTo>
                  <a:lnTo>
                    <a:pt x="36036" y="2412000"/>
                  </a:lnTo>
                  <a:lnTo>
                    <a:pt x="25683" y="2385275"/>
                  </a:lnTo>
                  <a:lnTo>
                    <a:pt x="17321" y="2356322"/>
                  </a:lnTo>
                  <a:lnTo>
                    <a:pt x="11149" y="2324939"/>
                  </a:lnTo>
                  <a:lnTo>
                    <a:pt x="6172" y="2290722"/>
                  </a:lnTo>
                  <a:lnTo>
                    <a:pt x="2986" y="2253265"/>
                  </a:lnTo>
                  <a:lnTo>
                    <a:pt x="995" y="2212367"/>
                  </a:lnTo>
                  <a:lnTo>
                    <a:pt x="199" y="2167419"/>
                  </a:lnTo>
                  <a:lnTo>
                    <a:pt x="0" y="2118017"/>
                  </a:lnTo>
                  <a:lnTo>
                    <a:pt x="597" y="2064161"/>
                  </a:lnTo>
                  <a:lnTo>
                    <a:pt x="1792" y="2005647"/>
                  </a:lnTo>
                  <a:lnTo>
                    <a:pt x="2986" y="1941465"/>
                  </a:lnTo>
                  <a:lnTo>
                    <a:pt x="4380" y="1871614"/>
                  </a:lnTo>
                  <a:lnTo>
                    <a:pt x="5575" y="1795891"/>
                  </a:lnTo>
                  <a:lnTo>
                    <a:pt x="6570" y="1713486"/>
                  </a:lnTo>
                  <a:lnTo>
                    <a:pt x="6968" y="1624603"/>
                  </a:lnTo>
                  <a:lnTo>
                    <a:pt x="6570" y="1535719"/>
                  </a:lnTo>
                  <a:lnTo>
                    <a:pt x="5575" y="1453315"/>
                  </a:lnTo>
                  <a:lnTo>
                    <a:pt x="4380" y="1377592"/>
                  </a:lnTo>
                  <a:lnTo>
                    <a:pt x="2986" y="1307740"/>
                  </a:lnTo>
                  <a:lnTo>
                    <a:pt x="1792" y="1243558"/>
                  </a:lnTo>
                  <a:lnTo>
                    <a:pt x="597" y="1185045"/>
                  </a:lnTo>
                  <a:lnTo>
                    <a:pt x="0" y="1131188"/>
                  </a:lnTo>
                  <a:lnTo>
                    <a:pt x="199" y="1081786"/>
                  </a:lnTo>
                  <a:lnTo>
                    <a:pt x="995" y="1036838"/>
                  </a:lnTo>
                  <a:lnTo>
                    <a:pt x="2986" y="995940"/>
                  </a:lnTo>
                  <a:lnTo>
                    <a:pt x="6172" y="958483"/>
                  </a:lnTo>
                  <a:lnTo>
                    <a:pt x="10950" y="924266"/>
                  </a:lnTo>
                  <a:lnTo>
                    <a:pt x="17321" y="892884"/>
                  </a:lnTo>
                  <a:lnTo>
                    <a:pt x="25683" y="863931"/>
                  </a:lnTo>
                  <a:lnTo>
                    <a:pt x="36036" y="837205"/>
                  </a:lnTo>
                  <a:lnTo>
                    <a:pt x="48579" y="812301"/>
                  </a:lnTo>
                  <a:lnTo>
                    <a:pt x="63710" y="788815"/>
                  </a:lnTo>
                  <a:lnTo>
                    <a:pt x="81628" y="766341"/>
                  </a:lnTo>
                  <a:lnTo>
                    <a:pt x="102135" y="744677"/>
                  </a:lnTo>
                  <a:lnTo>
                    <a:pt x="126026" y="723620"/>
                  </a:lnTo>
                  <a:lnTo>
                    <a:pt x="153103" y="702159"/>
                  </a:lnTo>
                  <a:lnTo>
                    <a:pt x="183564" y="680697"/>
                  </a:lnTo>
                  <a:lnTo>
                    <a:pt x="218007" y="658426"/>
                  </a:lnTo>
                  <a:lnTo>
                    <a:pt x="256034" y="635142"/>
                  </a:lnTo>
                  <a:lnTo>
                    <a:pt x="298441" y="610643"/>
                  </a:lnTo>
                  <a:lnTo>
                    <a:pt x="345029" y="584323"/>
                  </a:lnTo>
                  <a:lnTo>
                    <a:pt x="396196" y="555775"/>
                  </a:lnTo>
                  <a:lnTo>
                    <a:pt x="451743" y="524797"/>
                  </a:lnTo>
                  <a:lnTo>
                    <a:pt x="512666" y="490985"/>
                  </a:lnTo>
                  <a:lnTo>
                    <a:pt x="578366" y="454338"/>
                  </a:lnTo>
                  <a:lnTo>
                    <a:pt x="649642" y="414047"/>
                  </a:lnTo>
                  <a:lnTo>
                    <a:pt x="726094" y="369706"/>
                  </a:lnTo>
                  <a:lnTo>
                    <a:pt x="802546" y="325164"/>
                  </a:lnTo>
                  <a:lnTo>
                    <a:pt x="872826" y="283050"/>
                  </a:lnTo>
                  <a:lnTo>
                    <a:pt x="937332" y="244176"/>
                  </a:lnTo>
                  <a:lnTo>
                    <a:pt x="996662" y="207935"/>
                  </a:lnTo>
                  <a:lnTo>
                    <a:pt x="1051214" y="174932"/>
                  </a:lnTo>
                  <a:lnTo>
                    <a:pt x="1101186" y="144360"/>
                  </a:lnTo>
                  <a:lnTo>
                    <a:pt x="1147176" y="117027"/>
                  </a:lnTo>
                  <a:lnTo>
                    <a:pt x="1189384" y="92325"/>
                  </a:lnTo>
                  <a:lnTo>
                    <a:pt x="1228407" y="70864"/>
                  </a:lnTo>
                  <a:lnTo>
                    <a:pt x="1264642" y="52034"/>
                  </a:lnTo>
                  <a:lnTo>
                    <a:pt x="1298488" y="36242"/>
                  </a:lnTo>
                  <a:lnTo>
                    <a:pt x="1330342" y="23081"/>
                  </a:lnTo>
                  <a:lnTo>
                    <a:pt x="1360406" y="12958"/>
                  </a:lnTo>
                  <a:lnTo>
                    <a:pt x="1389473" y="5872"/>
                  </a:lnTo>
                  <a:lnTo>
                    <a:pt x="1417744" y="1417"/>
                  </a:lnTo>
                  <a:lnTo>
                    <a:pt x="1445618" y="0"/>
                  </a:lnTo>
                  <a:close/>
                </a:path>
              </a:pathLst>
            </a:custGeom>
            <a:solidFill>
              <a:srgbClr val="FFDE2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dist="762000" dir="2700000" sx="81000" sy="81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2857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125" b="0" i="0" u="none" strike="noStrike" kern="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41" name="Group 27">
              <a:extLst>
                <a:ext uri="{FF2B5EF4-FFF2-40B4-BE49-F238E27FC236}">
                  <a16:creationId xmlns:a16="http://schemas.microsoft.com/office/drawing/2014/main" xmlns="" id="{C2D498FA-8DCA-4421-89DB-D3626EBCDF54}"/>
                </a:ext>
              </a:extLst>
            </p:cNvPr>
            <p:cNvGrpSpPr/>
            <p:nvPr/>
          </p:nvGrpSpPr>
          <p:grpSpPr>
            <a:xfrm>
              <a:off x="15606194" y="5825604"/>
              <a:ext cx="550824" cy="516042"/>
              <a:chOff x="5368132" y="3540125"/>
              <a:chExt cx="465138" cy="435769"/>
            </a:xfrm>
            <a:solidFill>
              <a:sysClr val="windowText" lastClr="000000">
                <a:lumMod val="75000"/>
                <a:lumOff val="25000"/>
              </a:sysClr>
            </a:solidFill>
          </p:grpSpPr>
          <p:sp>
            <p:nvSpPr>
              <p:cNvPr id="42" name="AutoShape 110">
                <a:extLst>
                  <a:ext uri="{FF2B5EF4-FFF2-40B4-BE49-F238E27FC236}">
                    <a16:creationId xmlns:a16="http://schemas.microsoft.com/office/drawing/2014/main" xmlns="" id="{EFE947C6-8533-4043-B81B-F16A925862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1907" tIns="11907" rIns="11907" bIns="11907" anchor="ctr"/>
              <a:lstStyle/>
              <a:p>
                <a:pPr marL="0" marR="0" lvl="0" indent="0" algn="ctr" defTabSz="142871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39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3" name="AutoShape 111">
                <a:extLst>
                  <a:ext uri="{FF2B5EF4-FFF2-40B4-BE49-F238E27FC236}">
                    <a16:creationId xmlns:a16="http://schemas.microsoft.com/office/drawing/2014/main" xmlns="" id="{14A7735A-EA53-49A7-B0BB-0DEA5379FA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1907" tIns="11907" rIns="11907" bIns="11907" anchor="ctr"/>
              <a:lstStyle/>
              <a:p>
                <a:pPr marL="0" marR="0" lvl="0" indent="0" algn="ctr" defTabSz="142871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39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63" name="Text Box 8">
            <a:extLst>
              <a:ext uri="{FF2B5EF4-FFF2-40B4-BE49-F238E27FC236}">
                <a16:creationId xmlns:a16="http://schemas.microsoft.com/office/drawing/2014/main" xmlns="" id="{E6916C1F-002B-4582-A721-5324E8BBD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9355" y="4601808"/>
            <a:ext cx="2672525" cy="118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1067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  <p:sp>
        <p:nvSpPr>
          <p:cNvPr id="65" name="Text Box 9">
            <a:extLst>
              <a:ext uri="{FF2B5EF4-FFF2-40B4-BE49-F238E27FC236}">
                <a16:creationId xmlns:a16="http://schemas.microsoft.com/office/drawing/2014/main" xmlns="" id="{BFBE6632-A80B-44BB-86A3-D638118C7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4055" y="4601807"/>
            <a:ext cx="2672525" cy="118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algn="ctr"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  <p:sp>
        <p:nvSpPr>
          <p:cNvPr id="66" name="Text Box 27">
            <a:extLst>
              <a:ext uri="{FF2B5EF4-FFF2-40B4-BE49-F238E27FC236}">
                <a16:creationId xmlns:a16="http://schemas.microsoft.com/office/drawing/2014/main" xmlns="" id="{7330898A-5691-4422-922A-19BD58F38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9336" y="4599124"/>
            <a:ext cx="2686485" cy="118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algn="ctr"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  <a:endParaRPr lang="en-US" altLang="zh-CN" sz="9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0330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conveyor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0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9" grpId="0" animBg="1"/>
      <p:bldP spid="61" grpId="0" animBg="1"/>
      <p:bldP spid="60" grpId="0" animBg="1"/>
      <p:bldP spid="63" grpId="0"/>
      <p:bldP spid="65" grpId="0"/>
      <p:bldP spid="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xmlns="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xmlns="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xmlns="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xmlns="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xmlns="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xmlns="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xmlns="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xmlns="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xmlns="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xmlns="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xmlns="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xmlns="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xmlns="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xmlns="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xmlns="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xmlns="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xmlns="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xmlns="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xmlns="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xmlns="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xmlns="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xmlns="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914075FE-15FD-4634-9844-4DC67546B7AE}"/>
              </a:ext>
            </a:extLst>
          </p:cNvPr>
          <p:cNvSpPr/>
          <p:nvPr/>
        </p:nvSpPr>
        <p:spPr>
          <a:xfrm>
            <a:off x="814658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02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论文课题现状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cxnSp>
        <p:nvCxnSpPr>
          <p:cNvPr id="81" name="直接连接符 80">
            <a:extLst>
              <a:ext uri="{FF2B5EF4-FFF2-40B4-BE49-F238E27FC236}">
                <a16:creationId xmlns:a16="http://schemas.microsoft.com/office/drawing/2014/main" xmlns="" id="{4E850627-D8A7-4727-8F11-AC17EAEEACD2}"/>
              </a:ext>
            </a:extLst>
          </p:cNvPr>
          <p:cNvCxnSpPr/>
          <p:nvPr/>
        </p:nvCxnSpPr>
        <p:spPr>
          <a:xfrm>
            <a:off x="6064225" y="2019984"/>
            <a:ext cx="0" cy="3855010"/>
          </a:xfrm>
          <a:prstGeom prst="line">
            <a:avLst/>
          </a:prstGeom>
          <a:noFill/>
          <a:ln w="6350" cap="flat" cmpd="sng" algn="ctr">
            <a:solidFill>
              <a:srgbClr val="5F5F5F"/>
            </a:solidFill>
            <a:prstDash val="solid"/>
            <a:miter lim="800000"/>
          </a:ln>
          <a:effectLst/>
        </p:spPr>
      </p:cxnSp>
      <p:cxnSp>
        <p:nvCxnSpPr>
          <p:cNvPr id="85" name="直接连接符 84">
            <a:extLst>
              <a:ext uri="{FF2B5EF4-FFF2-40B4-BE49-F238E27FC236}">
                <a16:creationId xmlns:a16="http://schemas.microsoft.com/office/drawing/2014/main" xmlns="" id="{0DCF7341-2A12-4536-9C37-48AA9905B3EA}"/>
              </a:ext>
            </a:extLst>
          </p:cNvPr>
          <p:cNvCxnSpPr/>
          <p:nvPr/>
        </p:nvCxnSpPr>
        <p:spPr>
          <a:xfrm>
            <a:off x="6870674" y="1926874"/>
            <a:ext cx="0" cy="3706821"/>
          </a:xfrm>
          <a:prstGeom prst="line">
            <a:avLst/>
          </a:prstGeom>
          <a:noFill/>
          <a:ln w="6350" cap="flat" cmpd="sng" algn="ctr">
            <a:solidFill>
              <a:srgbClr val="5F5F5F"/>
            </a:solidFill>
            <a:prstDash val="solid"/>
            <a:miter lim="800000"/>
          </a:ln>
          <a:effectLst/>
        </p:spPr>
      </p:cxnSp>
      <p:cxnSp>
        <p:nvCxnSpPr>
          <p:cNvPr id="86" name="直接连接符 85">
            <a:extLst>
              <a:ext uri="{FF2B5EF4-FFF2-40B4-BE49-F238E27FC236}">
                <a16:creationId xmlns:a16="http://schemas.microsoft.com/office/drawing/2014/main" xmlns="" id="{07112CFA-4B27-499C-9B79-5A65990EA689}"/>
              </a:ext>
            </a:extLst>
          </p:cNvPr>
          <p:cNvCxnSpPr/>
          <p:nvPr/>
        </p:nvCxnSpPr>
        <p:spPr>
          <a:xfrm>
            <a:off x="5257776" y="2838084"/>
            <a:ext cx="0" cy="2728829"/>
          </a:xfrm>
          <a:prstGeom prst="line">
            <a:avLst/>
          </a:prstGeom>
          <a:noFill/>
          <a:ln w="6350" cap="flat" cmpd="sng" algn="ctr">
            <a:solidFill>
              <a:sysClr val="windowText" lastClr="000000">
                <a:lumMod val="20000"/>
                <a:lumOff val="80000"/>
              </a:sysClr>
            </a:solidFill>
            <a:prstDash val="solid"/>
            <a:miter lim="800000"/>
          </a:ln>
          <a:effectLst/>
        </p:spPr>
      </p:cxnSp>
      <p:sp>
        <p:nvSpPr>
          <p:cNvPr id="93" name="iṣḻíďè">
            <a:extLst>
              <a:ext uri="{FF2B5EF4-FFF2-40B4-BE49-F238E27FC236}">
                <a16:creationId xmlns:a16="http://schemas.microsoft.com/office/drawing/2014/main" xmlns="" id="{7F6683CC-F472-4DBA-AEFF-C62807E8F387}"/>
              </a:ext>
            </a:extLst>
          </p:cNvPr>
          <p:cNvSpPr/>
          <p:nvPr/>
        </p:nvSpPr>
        <p:spPr>
          <a:xfrm>
            <a:off x="6041374" y="1997133"/>
            <a:ext cx="45702" cy="45702"/>
          </a:xfrm>
          <a:prstGeom prst="ellipse">
            <a:avLst/>
          </a:prstGeom>
          <a:solidFill>
            <a:sysClr val="windowText" lastClr="000000">
              <a:lumMod val="60000"/>
              <a:lumOff val="40000"/>
            </a:sysClr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28" name="组合 127">
            <a:extLst>
              <a:ext uri="{FF2B5EF4-FFF2-40B4-BE49-F238E27FC236}">
                <a16:creationId xmlns:a16="http://schemas.microsoft.com/office/drawing/2014/main" xmlns="" id="{DB762979-977A-478B-970F-F9BFCE60056B}"/>
              </a:ext>
            </a:extLst>
          </p:cNvPr>
          <p:cNvGrpSpPr/>
          <p:nvPr/>
        </p:nvGrpSpPr>
        <p:grpSpPr>
          <a:xfrm>
            <a:off x="5027873" y="4727922"/>
            <a:ext cx="416558" cy="408781"/>
            <a:chOff x="1573075" y="2450621"/>
            <a:chExt cx="1013483" cy="994563"/>
          </a:xfrm>
        </p:grpSpPr>
        <p:sp>
          <p:nvSpPr>
            <p:cNvPr id="129" name="椭圆 128">
              <a:extLst>
                <a:ext uri="{FF2B5EF4-FFF2-40B4-BE49-F238E27FC236}">
                  <a16:creationId xmlns:a16="http://schemas.microsoft.com/office/drawing/2014/main" xmlns="" id="{FABB82C8-0100-4203-968C-0DFA93B88B10}"/>
                </a:ext>
              </a:extLst>
            </p:cNvPr>
            <p:cNvSpPr/>
            <p:nvPr/>
          </p:nvSpPr>
          <p:spPr>
            <a:xfrm>
              <a:off x="1573075" y="24506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椭圆 129">
              <a:extLst>
                <a:ext uri="{FF2B5EF4-FFF2-40B4-BE49-F238E27FC236}">
                  <a16:creationId xmlns:a16="http://schemas.microsoft.com/office/drawing/2014/main" xmlns="" id="{CF5A30B5-AA91-474F-9AA3-2F53FDFD7E1E}"/>
                </a:ext>
              </a:extLst>
            </p:cNvPr>
            <p:cNvSpPr/>
            <p:nvPr/>
          </p:nvSpPr>
          <p:spPr>
            <a:xfrm>
              <a:off x="1679141" y="2537767"/>
              <a:ext cx="907417" cy="907417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9" name="íṡľiḑê">
            <a:extLst>
              <a:ext uri="{FF2B5EF4-FFF2-40B4-BE49-F238E27FC236}">
                <a16:creationId xmlns:a16="http://schemas.microsoft.com/office/drawing/2014/main" xmlns="" id="{E1F7B90B-2567-408C-B52C-6FF6D91872AE}"/>
              </a:ext>
            </a:extLst>
          </p:cNvPr>
          <p:cNvSpPr/>
          <p:nvPr/>
        </p:nvSpPr>
        <p:spPr bwMode="auto">
          <a:xfrm>
            <a:off x="5160836" y="4845400"/>
            <a:ext cx="177757" cy="171212"/>
          </a:xfrm>
          <a:custGeom>
            <a:avLst/>
            <a:gdLst>
              <a:gd name="T0" fmla="*/ 3413 w 6827"/>
              <a:gd name="T1" fmla="*/ 0 h 5912"/>
              <a:gd name="T2" fmla="*/ 0 w 6827"/>
              <a:gd name="T3" fmla="*/ 5912 h 5912"/>
              <a:gd name="T4" fmla="*/ 6827 w 6827"/>
              <a:gd name="T5" fmla="*/ 5912 h 5912"/>
              <a:gd name="T6" fmla="*/ 3413 w 6827"/>
              <a:gd name="T7" fmla="*/ 0 h 5912"/>
              <a:gd name="T8" fmla="*/ 3413 w 6827"/>
              <a:gd name="T9" fmla="*/ 972 h 5912"/>
              <a:gd name="T10" fmla="*/ 4489 w 6827"/>
              <a:gd name="T11" fmla="*/ 2835 h 5912"/>
              <a:gd name="T12" fmla="*/ 2338 w 6827"/>
              <a:gd name="T13" fmla="*/ 2835 h 5912"/>
              <a:gd name="T14" fmla="*/ 3413 w 6827"/>
              <a:gd name="T15" fmla="*/ 972 h 5912"/>
              <a:gd name="T16" fmla="*/ 842 w 6827"/>
              <a:gd name="T17" fmla="*/ 5426 h 5912"/>
              <a:gd name="T18" fmla="*/ 1917 w 6827"/>
              <a:gd name="T19" fmla="*/ 3564 h 5912"/>
              <a:gd name="T20" fmla="*/ 2993 w 6827"/>
              <a:gd name="T21" fmla="*/ 5426 h 5912"/>
              <a:gd name="T22" fmla="*/ 842 w 6827"/>
              <a:gd name="T23" fmla="*/ 5426 h 5912"/>
              <a:gd name="T24" fmla="*/ 2338 w 6827"/>
              <a:gd name="T25" fmla="*/ 3321 h 5912"/>
              <a:gd name="T26" fmla="*/ 4489 w 6827"/>
              <a:gd name="T27" fmla="*/ 3321 h 5912"/>
              <a:gd name="T28" fmla="*/ 3413 w 6827"/>
              <a:gd name="T29" fmla="*/ 5183 h 5912"/>
              <a:gd name="T30" fmla="*/ 2338 w 6827"/>
              <a:gd name="T31" fmla="*/ 3321 h 5912"/>
              <a:gd name="T32" fmla="*/ 4910 w 6827"/>
              <a:gd name="T33" fmla="*/ 3564 h 5912"/>
              <a:gd name="T34" fmla="*/ 5985 w 6827"/>
              <a:gd name="T35" fmla="*/ 5426 h 5912"/>
              <a:gd name="T36" fmla="*/ 3834 w 6827"/>
              <a:gd name="T37" fmla="*/ 5426 h 5912"/>
              <a:gd name="T38" fmla="*/ 4910 w 6827"/>
              <a:gd name="T39" fmla="*/ 3564 h 5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6827" h="5912">
                <a:moveTo>
                  <a:pt x="3413" y="0"/>
                </a:moveTo>
                <a:lnTo>
                  <a:pt x="0" y="5912"/>
                </a:lnTo>
                <a:lnTo>
                  <a:pt x="6827" y="5912"/>
                </a:lnTo>
                <a:lnTo>
                  <a:pt x="3413" y="0"/>
                </a:lnTo>
                <a:close/>
                <a:moveTo>
                  <a:pt x="3413" y="972"/>
                </a:moveTo>
                <a:lnTo>
                  <a:pt x="4489" y="2835"/>
                </a:lnTo>
                <a:lnTo>
                  <a:pt x="2338" y="2835"/>
                </a:lnTo>
                <a:lnTo>
                  <a:pt x="3413" y="972"/>
                </a:lnTo>
                <a:close/>
                <a:moveTo>
                  <a:pt x="842" y="5426"/>
                </a:moveTo>
                <a:lnTo>
                  <a:pt x="1917" y="3564"/>
                </a:lnTo>
                <a:lnTo>
                  <a:pt x="2993" y="5426"/>
                </a:lnTo>
                <a:lnTo>
                  <a:pt x="842" y="5426"/>
                </a:lnTo>
                <a:close/>
                <a:moveTo>
                  <a:pt x="2338" y="3321"/>
                </a:moveTo>
                <a:lnTo>
                  <a:pt x="4489" y="3321"/>
                </a:lnTo>
                <a:lnTo>
                  <a:pt x="3413" y="5183"/>
                </a:lnTo>
                <a:lnTo>
                  <a:pt x="2338" y="3321"/>
                </a:lnTo>
                <a:close/>
                <a:moveTo>
                  <a:pt x="4910" y="3564"/>
                </a:moveTo>
                <a:lnTo>
                  <a:pt x="5985" y="5426"/>
                </a:lnTo>
                <a:lnTo>
                  <a:pt x="3834" y="5426"/>
                </a:lnTo>
                <a:lnTo>
                  <a:pt x="4910" y="3564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74" name="组合 73">
            <a:extLst>
              <a:ext uri="{FF2B5EF4-FFF2-40B4-BE49-F238E27FC236}">
                <a16:creationId xmlns:a16="http://schemas.microsoft.com/office/drawing/2014/main" xmlns="" id="{95D3BA73-D5F0-41D2-8351-2B6736E805D4}"/>
              </a:ext>
            </a:extLst>
          </p:cNvPr>
          <p:cNvGrpSpPr/>
          <p:nvPr/>
        </p:nvGrpSpPr>
        <p:grpSpPr>
          <a:xfrm>
            <a:off x="5038954" y="3127231"/>
            <a:ext cx="416558" cy="408781"/>
            <a:chOff x="1573075" y="2450621"/>
            <a:chExt cx="1013483" cy="994563"/>
          </a:xfrm>
        </p:grpSpPr>
        <p:sp>
          <p:nvSpPr>
            <p:cNvPr id="75" name="椭圆 74">
              <a:extLst>
                <a:ext uri="{FF2B5EF4-FFF2-40B4-BE49-F238E27FC236}">
                  <a16:creationId xmlns:a16="http://schemas.microsoft.com/office/drawing/2014/main" xmlns="" id="{9AD63D57-58F8-4A1E-A82D-3FA179167063}"/>
                </a:ext>
              </a:extLst>
            </p:cNvPr>
            <p:cNvSpPr/>
            <p:nvPr/>
          </p:nvSpPr>
          <p:spPr>
            <a:xfrm>
              <a:off x="1573075" y="24506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:a16="http://schemas.microsoft.com/office/drawing/2014/main" xmlns="" id="{9C6F266C-09C8-42A8-9B35-783F44DAEC35}"/>
                </a:ext>
              </a:extLst>
            </p:cNvPr>
            <p:cNvSpPr/>
            <p:nvPr/>
          </p:nvSpPr>
          <p:spPr>
            <a:xfrm>
              <a:off x="1679141" y="2537767"/>
              <a:ext cx="907417" cy="907417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1" name="iśliḑê">
            <a:extLst>
              <a:ext uri="{FF2B5EF4-FFF2-40B4-BE49-F238E27FC236}">
                <a16:creationId xmlns:a16="http://schemas.microsoft.com/office/drawing/2014/main" xmlns="" id="{CB55880D-125E-4CD3-AA25-6B2459E61365}"/>
              </a:ext>
            </a:extLst>
          </p:cNvPr>
          <p:cNvSpPr/>
          <p:nvPr/>
        </p:nvSpPr>
        <p:spPr bwMode="auto">
          <a:xfrm>
            <a:off x="5171044" y="3267643"/>
            <a:ext cx="167525" cy="161357"/>
          </a:xfrm>
          <a:custGeom>
            <a:avLst/>
            <a:gdLst>
              <a:gd name="T0" fmla="*/ 4096 w 6827"/>
              <a:gd name="T1" fmla="*/ 4551 h 6827"/>
              <a:gd name="T2" fmla="*/ 6258 w 6827"/>
              <a:gd name="T3" fmla="*/ 4096 h 6827"/>
              <a:gd name="T4" fmla="*/ 2348 w 6827"/>
              <a:gd name="T5" fmla="*/ 4911 h 6827"/>
              <a:gd name="T6" fmla="*/ 569 w 6827"/>
              <a:gd name="T7" fmla="*/ 4551 h 6827"/>
              <a:gd name="T8" fmla="*/ 569 w 6827"/>
              <a:gd name="T9" fmla="*/ 3982 h 6827"/>
              <a:gd name="T10" fmla="*/ 1707 w 6827"/>
              <a:gd name="T11" fmla="*/ 2503 h 6827"/>
              <a:gd name="T12" fmla="*/ 3868 w 6827"/>
              <a:gd name="T13" fmla="*/ 2731 h 6827"/>
              <a:gd name="T14" fmla="*/ 5827 w 6827"/>
              <a:gd name="T15" fmla="*/ 2004 h 6827"/>
              <a:gd name="T16" fmla="*/ 6258 w 6827"/>
              <a:gd name="T17" fmla="*/ 1820 h 6827"/>
              <a:gd name="T18" fmla="*/ 4779 w 6827"/>
              <a:gd name="T19" fmla="*/ 0 h 6827"/>
              <a:gd name="T20" fmla="*/ 2854 w 6827"/>
              <a:gd name="T21" fmla="*/ 2381 h 6827"/>
              <a:gd name="T22" fmla="*/ 1239 w 6827"/>
              <a:gd name="T23" fmla="*/ 2257 h 6827"/>
              <a:gd name="T24" fmla="*/ 569 w 6827"/>
              <a:gd name="T25" fmla="*/ 2844 h 6827"/>
              <a:gd name="T26" fmla="*/ 569 w 6827"/>
              <a:gd name="T27" fmla="*/ 2276 h 6827"/>
              <a:gd name="T28" fmla="*/ 569 w 6827"/>
              <a:gd name="T29" fmla="*/ 1707 h 6827"/>
              <a:gd name="T30" fmla="*/ 569 w 6827"/>
              <a:gd name="T31" fmla="*/ 1138 h 6827"/>
              <a:gd name="T32" fmla="*/ 569 w 6827"/>
              <a:gd name="T33" fmla="*/ 569 h 6827"/>
              <a:gd name="T34" fmla="*/ 341 w 6827"/>
              <a:gd name="T35" fmla="*/ 0 h 6827"/>
              <a:gd name="T36" fmla="*/ 114 w 6827"/>
              <a:gd name="T37" fmla="*/ 569 h 6827"/>
              <a:gd name="T38" fmla="*/ 114 w 6827"/>
              <a:gd name="T39" fmla="*/ 1138 h 6827"/>
              <a:gd name="T40" fmla="*/ 114 w 6827"/>
              <a:gd name="T41" fmla="*/ 1707 h 6827"/>
              <a:gd name="T42" fmla="*/ 114 w 6827"/>
              <a:gd name="T43" fmla="*/ 2276 h 6827"/>
              <a:gd name="T44" fmla="*/ 114 w 6827"/>
              <a:gd name="T45" fmla="*/ 2844 h 6827"/>
              <a:gd name="T46" fmla="*/ 114 w 6827"/>
              <a:gd name="T47" fmla="*/ 3413 h 6827"/>
              <a:gd name="T48" fmla="*/ 114 w 6827"/>
              <a:gd name="T49" fmla="*/ 3982 h 6827"/>
              <a:gd name="T50" fmla="*/ 114 w 6827"/>
              <a:gd name="T51" fmla="*/ 4551 h 6827"/>
              <a:gd name="T52" fmla="*/ 114 w 6827"/>
              <a:gd name="T53" fmla="*/ 5120 h 6827"/>
              <a:gd name="T54" fmla="*/ 114 w 6827"/>
              <a:gd name="T55" fmla="*/ 5689 h 6827"/>
              <a:gd name="T56" fmla="*/ 114 w 6827"/>
              <a:gd name="T57" fmla="*/ 6258 h 6827"/>
              <a:gd name="T58" fmla="*/ 683 w 6827"/>
              <a:gd name="T59" fmla="*/ 6713 h 6827"/>
              <a:gd name="T60" fmla="*/ 1252 w 6827"/>
              <a:gd name="T61" fmla="*/ 6713 h 6827"/>
              <a:gd name="T62" fmla="*/ 1820 w 6827"/>
              <a:gd name="T63" fmla="*/ 6713 h 6827"/>
              <a:gd name="T64" fmla="*/ 2389 w 6827"/>
              <a:gd name="T65" fmla="*/ 6713 h 6827"/>
              <a:gd name="T66" fmla="*/ 2958 w 6827"/>
              <a:gd name="T67" fmla="*/ 6713 h 6827"/>
              <a:gd name="T68" fmla="*/ 3527 w 6827"/>
              <a:gd name="T69" fmla="*/ 6713 h 6827"/>
              <a:gd name="T70" fmla="*/ 4096 w 6827"/>
              <a:gd name="T71" fmla="*/ 6713 h 6827"/>
              <a:gd name="T72" fmla="*/ 4665 w 6827"/>
              <a:gd name="T73" fmla="*/ 6713 h 6827"/>
              <a:gd name="T74" fmla="*/ 5234 w 6827"/>
              <a:gd name="T75" fmla="*/ 6713 h 6827"/>
              <a:gd name="T76" fmla="*/ 5803 w 6827"/>
              <a:gd name="T77" fmla="*/ 6713 h 6827"/>
              <a:gd name="T78" fmla="*/ 6371 w 6827"/>
              <a:gd name="T79" fmla="*/ 6713 h 6827"/>
              <a:gd name="T80" fmla="*/ 6827 w 6827"/>
              <a:gd name="T81" fmla="*/ 6485 h 6827"/>
              <a:gd name="T82" fmla="*/ 6371 w 6827"/>
              <a:gd name="T83" fmla="*/ 6258 h 6827"/>
              <a:gd name="T84" fmla="*/ 5803 w 6827"/>
              <a:gd name="T85" fmla="*/ 6258 h 6827"/>
              <a:gd name="T86" fmla="*/ 5234 w 6827"/>
              <a:gd name="T87" fmla="*/ 6258 h 6827"/>
              <a:gd name="T88" fmla="*/ 4665 w 6827"/>
              <a:gd name="T89" fmla="*/ 6258 h 6827"/>
              <a:gd name="T90" fmla="*/ 4096 w 6827"/>
              <a:gd name="T91" fmla="*/ 6258 h 6827"/>
              <a:gd name="T92" fmla="*/ 3527 w 6827"/>
              <a:gd name="T93" fmla="*/ 6258 h 6827"/>
              <a:gd name="T94" fmla="*/ 2958 w 6827"/>
              <a:gd name="T95" fmla="*/ 6258 h 6827"/>
              <a:gd name="T96" fmla="*/ 2389 w 6827"/>
              <a:gd name="T97" fmla="*/ 6258 h 6827"/>
              <a:gd name="T98" fmla="*/ 1820 w 6827"/>
              <a:gd name="T99" fmla="*/ 6258 h 6827"/>
              <a:gd name="T100" fmla="*/ 1252 w 6827"/>
              <a:gd name="T101" fmla="*/ 6258 h 6827"/>
              <a:gd name="T102" fmla="*/ 683 w 6827"/>
              <a:gd name="T103" fmla="*/ 6258 h 6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827" h="6827">
                <a:moveTo>
                  <a:pt x="1263" y="5234"/>
                </a:moveTo>
                <a:cubicBezTo>
                  <a:pt x="1316" y="5493"/>
                  <a:pt x="1546" y="5689"/>
                  <a:pt x="1820" y="5689"/>
                </a:cubicBezTo>
                <a:cubicBezTo>
                  <a:pt x="2114" y="5689"/>
                  <a:pt x="2354" y="5464"/>
                  <a:pt x="2383" y="5178"/>
                </a:cubicBezTo>
                <a:lnTo>
                  <a:pt x="3568" y="4191"/>
                </a:lnTo>
                <a:cubicBezTo>
                  <a:pt x="3652" y="4401"/>
                  <a:pt x="3856" y="4551"/>
                  <a:pt x="4096" y="4551"/>
                </a:cubicBezTo>
                <a:cubicBezTo>
                  <a:pt x="4348" y="4551"/>
                  <a:pt x="4560" y="4385"/>
                  <a:pt x="4635" y="4157"/>
                </a:cubicBezTo>
                <a:lnTo>
                  <a:pt x="5696" y="4736"/>
                </a:lnTo>
                <a:cubicBezTo>
                  <a:pt x="5732" y="5016"/>
                  <a:pt x="5969" y="5234"/>
                  <a:pt x="6258" y="5234"/>
                </a:cubicBezTo>
                <a:cubicBezTo>
                  <a:pt x="6571" y="5234"/>
                  <a:pt x="6827" y="4979"/>
                  <a:pt x="6827" y="4665"/>
                </a:cubicBezTo>
                <a:cubicBezTo>
                  <a:pt x="6827" y="4351"/>
                  <a:pt x="6571" y="4096"/>
                  <a:pt x="6258" y="4096"/>
                </a:cubicBezTo>
                <a:cubicBezTo>
                  <a:pt x="6006" y="4096"/>
                  <a:pt x="5794" y="4262"/>
                  <a:pt x="5719" y="4490"/>
                </a:cubicBezTo>
                <a:lnTo>
                  <a:pt x="4658" y="3911"/>
                </a:lnTo>
                <a:cubicBezTo>
                  <a:pt x="4622" y="3631"/>
                  <a:pt x="4385" y="3413"/>
                  <a:pt x="4096" y="3413"/>
                </a:cubicBezTo>
                <a:cubicBezTo>
                  <a:pt x="3802" y="3413"/>
                  <a:pt x="3563" y="3638"/>
                  <a:pt x="3533" y="3924"/>
                </a:cubicBezTo>
                <a:lnTo>
                  <a:pt x="2348" y="4911"/>
                </a:lnTo>
                <a:cubicBezTo>
                  <a:pt x="2265" y="4701"/>
                  <a:pt x="2060" y="4551"/>
                  <a:pt x="1820" y="4551"/>
                </a:cubicBezTo>
                <a:cubicBezTo>
                  <a:pt x="1546" y="4551"/>
                  <a:pt x="1316" y="4747"/>
                  <a:pt x="1263" y="5006"/>
                </a:cubicBezTo>
                <a:lnTo>
                  <a:pt x="455" y="5006"/>
                </a:lnTo>
                <a:lnTo>
                  <a:pt x="455" y="4551"/>
                </a:lnTo>
                <a:lnTo>
                  <a:pt x="569" y="4551"/>
                </a:lnTo>
                <a:cubicBezTo>
                  <a:pt x="632" y="4551"/>
                  <a:pt x="683" y="4500"/>
                  <a:pt x="683" y="4437"/>
                </a:cubicBezTo>
                <a:cubicBezTo>
                  <a:pt x="683" y="4374"/>
                  <a:pt x="632" y="4324"/>
                  <a:pt x="569" y="4324"/>
                </a:cubicBezTo>
                <a:lnTo>
                  <a:pt x="455" y="4324"/>
                </a:lnTo>
                <a:lnTo>
                  <a:pt x="455" y="3982"/>
                </a:lnTo>
                <a:lnTo>
                  <a:pt x="569" y="3982"/>
                </a:lnTo>
                <a:cubicBezTo>
                  <a:pt x="632" y="3982"/>
                  <a:pt x="683" y="3931"/>
                  <a:pt x="683" y="3868"/>
                </a:cubicBezTo>
                <a:cubicBezTo>
                  <a:pt x="683" y="3806"/>
                  <a:pt x="632" y="3755"/>
                  <a:pt x="569" y="3755"/>
                </a:cubicBezTo>
                <a:lnTo>
                  <a:pt x="480" y="3755"/>
                </a:lnTo>
                <a:lnTo>
                  <a:pt x="1407" y="2416"/>
                </a:lnTo>
                <a:cubicBezTo>
                  <a:pt x="1494" y="2470"/>
                  <a:pt x="1596" y="2503"/>
                  <a:pt x="1707" y="2503"/>
                </a:cubicBezTo>
                <a:cubicBezTo>
                  <a:pt x="1888" y="2503"/>
                  <a:pt x="2048" y="2416"/>
                  <a:pt x="2152" y="2284"/>
                </a:cubicBezTo>
                <a:lnTo>
                  <a:pt x="2752" y="2584"/>
                </a:lnTo>
                <a:cubicBezTo>
                  <a:pt x="2740" y="2631"/>
                  <a:pt x="2731" y="2680"/>
                  <a:pt x="2731" y="2731"/>
                </a:cubicBezTo>
                <a:cubicBezTo>
                  <a:pt x="2731" y="3044"/>
                  <a:pt x="2986" y="3300"/>
                  <a:pt x="3300" y="3300"/>
                </a:cubicBezTo>
                <a:cubicBezTo>
                  <a:pt x="3613" y="3300"/>
                  <a:pt x="3868" y="3044"/>
                  <a:pt x="3868" y="2731"/>
                </a:cubicBezTo>
                <a:cubicBezTo>
                  <a:pt x="3868" y="2608"/>
                  <a:pt x="3829" y="2496"/>
                  <a:pt x="3763" y="2403"/>
                </a:cubicBezTo>
                <a:lnTo>
                  <a:pt x="4488" y="1055"/>
                </a:lnTo>
                <a:cubicBezTo>
                  <a:pt x="4574" y="1107"/>
                  <a:pt x="4672" y="1138"/>
                  <a:pt x="4779" y="1138"/>
                </a:cubicBezTo>
                <a:cubicBezTo>
                  <a:pt x="4891" y="1138"/>
                  <a:pt x="4995" y="1104"/>
                  <a:pt x="5083" y="1048"/>
                </a:cubicBezTo>
                <a:lnTo>
                  <a:pt x="5827" y="2004"/>
                </a:lnTo>
                <a:cubicBezTo>
                  <a:pt x="5829" y="2007"/>
                  <a:pt x="5833" y="2009"/>
                  <a:pt x="5836" y="2011"/>
                </a:cubicBezTo>
                <a:cubicBezTo>
                  <a:pt x="5745" y="2112"/>
                  <a:pt x="5689" y="2244"/>
                  <a:pt x="5689" y="2389"/>
                </a:cubicBezTo>
                <a:cubicBezTo>
                  <a:pt x="5689" y="2703"/>
                  <a:pt x="5944" y="2958"/>
                  <a:pt x="6258" y="2958"/>
                </a:cubicBezTo>
                <a:cubicBezTo>
                  <a:pt x="6571" y="2958"/>
                  <a:pt x="6827" y="2703"/>
                  <a:pt x="6827" y="2389"/>
                </a:cubicBezTo>
                <a:cubicBezTo>
                  <a:pt x="6827" y="2076"/>
                  <a:pt x="6571" y="1820"/>
                  <a:pt x="6258" y="1820"/>
                </a:cubicBezTo>
                <a:cubicBezTo>
                  <a:pt x="6170" y="1820"/>
                  <a:pt x="6087" y="1842"/>
                  <a:pt x="6013" y="1878"/>
                </a:cubicBezTo>
                <a:cubicBezTo>
                  <a:pt x="6010" y="1874"/>
                  <a:pt x="6010" y="1869"/>
                  <a:pt x="6006" y="1864"/>
                </a:cubicBezTo>
                <a:lnTo>
                  <a:pt x="5248" y="890"/>
                </a:lnTo>
                <a:cubicBezTo>
                  <a:pt x="5311" y="798"/>
                  <a:pt x="5348" y="688"/>
                  <a:pt x="5348" y="569"/>
                </a:cubicBezTo>
                <a:cubicBezTo>
                  <a:pt x="5348" y="255"/>
                  <a:pt x="5092" y="0"/>
                  <a:pt x="4779" y="0"/>
                </a:cubicBezTo>
                <a:cubicBezTo>
                  <a:pt x="4465" y="0"/>
                  <a:pt x="4210" y="255"/>
                  <a:pt x="4210" y="569"/>
                </a:cubicBezTo>
                <a:cubicBezTo>
                  <a:pt x="4210" y="691"/>
                  <a:pt x="4249" y="804"/>
                  <a:pt x="4315" y="897"/>
                </a:cubicBezTo>
                <a:lnTo>
                  <a:pt x="3590" y="2244"/>
                </a:lnTo>
                <a:cubicBezTo>
                  <a:pt x="3505" y="2193"/>
                  <a:pt x="3406" y="2162"/>
                  <a:pt x="3300" y="2162"/>
                </a:cubicBezTo>
                <a:cubicBezTo>
                  <a:pt x="3118" y="2162"/>
                  <a:pt x="2959" y="2248"/>
                  <a:pt x="2854" y="2381"/>
                </a:cubicBezTo>
                <a:lnTo>
                  <a:pt x="2254" y="2081"/>
                </a:lnTo>
                <a:cubicBezTo>
                  <a:pt x="2267" y="2034"/>
                  <a:pt x="2276" y="1985"/>
                  <a:pt x="2276" y="1934"/>
                </a:cubicBezTo>
                <a:cubicBezTo>
                  <a:pt x="2276" y="1621"/>
                  <a:pt x="2020" y="1365"/>
                  <a:pt x="1707" y="1365"/>
                </a:cubicBezTo>
                <a:cubicBezTo>
                  <a:pt x="1393" y="1365"/>
                  <a:pt x="1138" y="1621"/>
                  <a:pt x="1138" y="1934"/>
                </a:cubicBezTo>
                <a:cubicBezTo>
                  <a:pt x="1138" y="2054"/>
                  <a:pt x="1176" y="2166"/>
                  <a:pt x="1239" y="2257"/>
                </a:cubicBezTo>
                <a:lnTo>
                  <a:pt x="593" y="3191"/>
                </a:lnTo>
                <a:cubicBezTo>
                  <a:pt x="585" y="3189"/>
                  <a:pt x="578" y="3186"/>
                  <a:pt x="569" y="3186"/>
                </a:cubicBezTo>
                <a:lnTo>
                  <a:pt x="455" y="3186"/>
                </a:lnTo>
                <a:lnTo>
                  <a:pt x="455" y="2844"/>
                </a:lnTo>
                <a:lnTo>
                  <a:pt x="569" y="2844"/>
                </a:lnTo>
                <a:cubicBezTo>
                  <a:pt x="632" y="2844"/>
                  <a:pt x="683" y="2794"/>
                  <a:pt x="683" y="2731"/>
                </a:cubicBezTo>
                <a:cubicBezTo>
                  <a:pt x="683" y="2668"/>
                  <a:pt x="632" y="2617"/>
                  <a:pt x="569" y="2617"/>
                </a:cubicBezTo>
                <a:lnTo>
                  <a:pt x="455" y="2617"/>
                </a:lnTo>
                <a:lnTo>
                  <a:pt x="455" y="2276"/>
                </a:lnTo>
                <a:lnTo>
                  <a:pt x="569" y="2276"/>
                </a:lnTo>
                <a:cubicBezTo>
                  <a:pt x="632" y="2276"/>
                  <a:pt x="683" y="2225"/>
                  <a:pt x="683" y="2162"/>
                </a:cubicBezTo>
                <a:cubicBezTo>
                  <a:pt x="683" y="2099"/>
                  <a:pt x="632" y="2048"/>
                  <a:pt x="569" y="2048"/>
                </a:cubicBezTo>
                <a:lnTo>
                  <a:pt x="455" y="2048"/>
                </a:lnTo>
                <a:lnTo>
                  <a:pt x="455" y="1707"/>
                </a:lnTo>
                <a:lnTo>
                  <a:pt x="569" y="1707"/>
                </a:lnTo>
                <a:cubicBezTo>
                  <a:pt x="632" y="1707"/>
                  <a:pt x="683" y="1656"/>
                  <a:pt x="683" y="1593"/>
                </a:cubicBezTo>
                <a:cubicBezTo>
                  <a:pt x="683" y="1530"/>
                  <a:pt x="632" y="1479"/>
                  <a:pt x="569" y="1479"/>
                </a:cubicBezTo>
                <a:lnTo>
                  <a:pt x="455" y="1479"/>
                </a:lnTo>
                <a:lnTo>
                  <a:pt x="455" y="1138"/>
                </a:lnTo>
                <a:lnTo>
                  <a:pt x="569" y="1138"/>
                </a:lnTo>
                <a:cubicBezTo>
                  <a:pt x="632" y="1138"/>
                  <a:pt x="683" y="1087"/>
                  <a:pt x="683" y="1024"/>
                </a:cubicBezTo>
                <a:cubicBezTo>
                  <a:pt x="683" y="961"/>
                  <a:pt x="632" y="910"/>
                  <a:pt x="569" y="910"/>
                </a:cubicBezTo>
                <a:lnTo>
                  <a:pt x="455" y="910"/>
                </a:lnTo>
                <a:lnTo>
                  <a:pt x="455" y="569"/>
                </a:lnTo>
                <a:lnTo>
                  <a:pt x="569" y="569"/>
                </a:lnTo>
                <a:cubicBezTo>
                  <a:pt x="632" y="569"/>
                  <a:pt x="683" y="518"/>
                  <a:pt x="683" y="455"/>
                </a:cubicBezTo>
                <a:cubicBezTo>
                  <a:pt x="683" y="392"/>
                  <a:pt x="632" y="341"/>
                  <a:pt x="569" y="341"/>
                </a:cubicBezTo>
                <a:lnTo>
                  <a:pt x="455" y="341"/>
                </a:lnTo>
                <a:lnTo>
                  <a:pt x="455" y="114"/>
                </a:lnTo>
                <a:cubicBezTo>
                  <a:pt x="455" y="51"/>
                  <a:pt x="404" y="0"/>
                  <a:pt x="341" y="0"/>
                </a:cubicBezTo>
                <a:cubicBezTo>
                  <a:pt x="278" y="0"/>
                  <a:pt x="228" y="51"/>
                  <a:pt x="228" y="114"/>
                </a:cubicBezTo>
                <a:lnTo>
                  <a:pt x="228" y="341"/>
                </a:lnTo>
                <a:lnTo>
                  <a:pt x="114" y="341"/>
                </a:lnTo>
                <a:cubicBezTo>
                  <a:pt x="51" y="341"/>
                  <a:pt x="0" y="392"/>
                  <a:pt x="0" y="455"/>
                </a:cubicBezTo>
                <a:cubicBezTo>
                  <a:pt x="0" y="518"/>
                  <a:pt x="51" y="569"/>
                  <a:pt x="114" y="569"/>
                </a:cubicBezTo>
                <a:lnTo>
                  <a:pt x="228" y="569"/>
                </a:lnTo>
                <a:lnTo>
                  <a:pt x="228" y="910"/>
                </a:lnTo>
                <a:lnTo>
                  <a:pt x="114" y="910"/>
                </a:lnTo>
                <a:cubicBezTo>
                  <a:pt x="51" y="910"/>
                  <a:pt x="0" y="961"/>
                  <a:pt x="0" y="1024"/>
                </a:cubicBezTo>
                <a:cubicBezTo>
                  <a:pt x="0" y="1087"/>
                  <a:pt x="51" y="1138"/>
                  <a:pt x="114" y="1138"/>
                </a:cubicBezTo>
                <a:lnTo>
                  <a:pt x="228" y="1138"/>
                </a:lnTo>
                <a:lnTo>
                  <a:pt x="228" y="1479"/>
                </a:lnTo>
                <a:lnTo>
                  <a:pt x="114" y="1479"/>
                </a:lnTo>
                <a:cubicBezTo>
                  <a:pt x="51" y="1479"/>
                  <a:pt x="0" y="1530"/>
                  <a:pt x="0" y="1593"/>
                </a:cubicBezTo>
                <a:cubicBezTo>
                  <a:pt x="0" y="1656"/>
                  <a:pt x="51" y="1707"/>
                  <a:pt x="114" y="1707"/>
                </a:cubicBezTo>
                <a:lnTo>
                  <a:pt x="228" y="1707"/>
                </a:lnTo>
                <a:lnTo>
                  <a:pt x="228" y="2048"/>
                </a:lnTo>
                <a:lnTo>
                  <a:pt x="114" y="2048"/>
                </a:lnTo>
                <a:cubicBezTo>
                  <a:pt x="51" y="2048"/>
                  <a:pt x="0" y="2099"/>
                  <a:pt x="0" y="2162"/>
                </a:cubicBezTo>
                <a:cubicBezTo>
                  <a:pt x="0" y="2225"/>
                  <a:pt x="51" y="2276"/>
                  <a:pt x="114" y="2276"/>
                </a:cubicBezTo>
                <a:lnTo>
                  <a:pt x="228" y="2276"/>
                </a:lnTo>
                <a:lnTo>
                  <a:pt x="228" y="2617"/>
                </a:lnTo>
                <a:lnTo>
                  <a:pt x="114" y="2617"/>
                </a:lnTo>
                <a:cubicBezTo>
                  <a:pt x="51" y="2617"/>
                  <a:pt x="0" y="2668"/>
                  <a:pt x="0" y="2731"/>
                </a:cubicBezTo>
                <a:cubicBezTo>
                  <a:pt x="0" y="2794"/>
                  <a:pt x="51" y="2844"/>
                  <a:pt x="114" y="2844"/>
                </a:cubicBezTo>
                <a:lnTo>
                  <a:pt x="228" y="2844"/>
                </a:lnTo>
                <a:lnTo>
                  <a:pt x="228" y="3186"/>
                </a:lnTo>
                <a:lnTo>
                  <a:pt x="114" y="3186"/>
                </a:lnTo>
                <a:cubicBezTo>
                  <a:pt x="51" y="3186"/>
                  <a:pt x="0" y="3237"/>
                  <a:pt x="0" y="3300"/>
                </a:cubicBezTo>
                <a:cubicBezTo>
                  <a:pt x="0" y="3362"/>
                  <a:pt x="51" y="3413"/>
                  <a:pt x="114" y="3413"/>
                </a:cubicBezTo>
                <a:lnTo>
                  <a:pt x="228" y="3413"/>
                </a:lnTo>
                <a:lnTo>
                  <a:pt x="228" y="3755"/>
                </a:lnTo>
                <a:lnTo>
                  <a:pt x="114" y="3755"/>
                </a:lnTo>
                <a:cubicBezTo>
                  <a:pt x="51" y="3755"/>
                  <a:pt x="0" y="3806"/>
                  <a:pt x="0" y="3868"/>
                </a:cubicBezTo>
                <a:cubicBezTo>
                  <a:pt x="0" y="3931"/>
                  <a:pt x="51" y="3982"/>
                  <a:pt x="114" y="3982"/>
                </a:cubicBezTo>
                <a:lnTo>
                  <a:pt x="228" y="3982"/>
                </a:lnTo>
                <a:lnTo>
                  <a:pt x="228" y="4324"/>
                </a:lnTo>
                <a:lnTo>
                  <a:pt x="114" y="4324"/>
                </a:lnTo>
                <a:cubicBezTo>
                  <a:pt x="51" y="4324"/>
                  <a:pt x="0" y="4374"/>
                  <a:pt x="0" y="4437"/>
                </a:cubicBezTo>
                <a:cubicBezTo>
                  <a:pt x="0" y="4500"/>
                  <a:pt x="51" y="4551"/>
                  <a:pt x="114" y="4551"/>
                </a:cubicBezTo>
                <a:lnTo>
                  <a:pt x="228" y="4551"/>
                </a:lnTo>
                <a:lnTo>
                  <a:pt x="228" y="4892"/>
                </a:lnTo>
                <a:lnTo>
                  <a:pt x="114" y="4892"/>
                </a:lnTo>
                <a:cubicBezTo>
                  <a:pt x="51" y="4892"/>
                  <a:pt x="0" y="4943"/>
                  <a:pt x="0" y="5006"/>
                </a:cubicBezTo>
                <a:cubicBezTo>
                  <a:pt x="0" y="5069"/>
                  <a:pt x="51" y="5120"/>
                  <a:pt x="114" y="5120"/>
                </a:cubicBezTo>
                <a:lnTo>
                  <a:pt x="228" y="5120"/>
                </a:lnTo>
                <a:lnTo>
                  <a:pt x="228" y="5461"/>
                </a:lnTo>
                <a:lnTo>
                  <a:pt x="114" y="5461"/>
                </a:lnTo>
                <a:cubicBezTo>
                  <a:pt x="51" y="5461"/>
                  <a:pt x="0" y="5512"/>
                  <a:pt x="0" y="5575"/>
                </a:cubicBezTo>
                <a:cubicBezTo>
                  <a:pt x="0" y="5638"/>
                  <a:pt x="51" y="5689"/>
                  <a:pt x="114" y="5689"/>
                </a:cubicBezTo>
                <a:lnTo>
                  <a:pt x="228" y="5689"/>
                </a:lnTo>
                <a:lnTo>
                  <a:pt x="228" y="6030"/>
                </a:lnTo>
                <a:lnTo>
                  <a:pt x="114" y="6030"/>
                </a:lnTo>
                <a:cubicBezTo>
                  <a:pt x="51" y="6030"/>
                  <a:pt x="0" y="6081"/>
                  <a:pt x="0" y="6144"/>
                </a:cubicBezTo>
                <a:cubicBezTo>
                  <a:pt x="0" y="6207"/>
                  <a:pt x="51" y="6258"/>
                  <a:pt x="114" y="6258"/>
                </a:cubicBezTo>
                <a:lnTo>
                  <a:pt x="228" y="6258"/>
                </a:lnTo>
                <a:lnTo>
                  <a:pt x="228" y="6485"/>
                </a:lnTo>
                <a:cubicBezTo>
                  <a:pt x="228" y="6548"/>
                  <a:pt x="278" y="6599"/>
                  <a:pt x="341" y="6599"/>
                </a:cubicBezTo>
                <a:lnTo>
                  <a:pt x="683" y="6599"/>
                </a:lnTo>
                <a:lnTo>
                  <a:pt x="683" y="6713"/>
                </a:lnTo>
                <a:cubicBezTo>
                  <a:pt x="683" y="6776"/>
                  <a:pt x="734" y="6827"/>
                  <a:pt x="796" y="6827"/>
                </a:cubicBezTo>
                <a:cubicBezTo>
                  <a:pt x="859" y="6827"/>
                  <a:pt x="910" y="6776"/>
                  <a:pt x="910" y="6713"/>
                </a:cubicBezTo>
                <a:lnTo>
                  <a:pt x="910" y="6599"/>
                </a:lnTo>
                <a:lnTo>
                  <a:pt x="1252" y="6599"/>
                </a:lnTo>
                <a:lnTo>
                  <a:pt x="1252" y="6713"/>
                </a:lnTo>
                <a:cubicBezTo>
                  <a:pt x="1252" y="6776"/>
                  <a:pt x="1302" y="6827"/>
                  <a:pt x="1365" y="6827"/>
                </a:cubicBezTo>
                <a:cubicBezTo>
                  <a:pt x="1428" y="6827"/>
                  <a:pt x="1479" y="6776"/>
                  <a:pt x="1479" y="6713"/>
                </a:cubicBezTo>
                <a:lnTo>
                  <a:pt x="1479" y="6599"/>
                </a:lnTo>
                <a:lnTo>
                  <a:pt x="1820" y="6599"/>
                </a:lnTo>
                <a:lnTo>
                  <a:pt x="1820" y="6713"/>
                </a:lnTo>
                <a:cubicBezTo>
                  <a:pt x="1820" y="6776"/>
                  <a:pt x="1871" y="6827"/>
                  <a:pt x="1934" y="6827"/>
                </a:cubicBezTo>
                <a:cubicBezTo>
                  <a:pt x="1997" y="6827"/>
                  <a:pt x="2048" y="6776"/>
                  <a:pt x="2048" y="6713"/>
                </a:cubicBezTo>
                <a:lnTo>
                  <a:pt x="2048" y="6599"/>
                </a:lnTo>
                <a:lnTo>
                  <a:pt x="2389" y="6599"/>
                </a:lnTo>
                <a:lnTo>
                  <a:pt x="2389" y="6713"/>
                </a:lnTo>
                <a:cubicBezTo>
                  <a:pt x="2389" y="6776"/>
                  <a:pt x="2440" y="6827"/>
                  <a:pt x="2503" y="6827"/>
                </a:cubicBezTo>
                <a:cubicBezTo>
                  <a:pt x="2566" y="6827"/>
                  <a:pt x="2617" y="6776"/>
                  <a:pt x="2617" y="6713"/>
                </a:cubicBezTo>
                <a:lnTo>
                  <a:pt x="2617" y="6599"/>
                </a:lnTo>
                <a:lnTo>
                  <a:pt x="2958" y="6599"/>
                </a:lnTo>
                <a:lnTo>
                  <a:pt x="2958" y="6713"/>
                </a:lnTo>
                <a:cubicBezTo>
                  <a:pt x="2958" y="6776"/>
                  <a:pt x="3009" y="6827"/>
                  <a:pt x="3072" y="6827"/>
                </a:cubicBezTo>
                <a:cubicBezTo>
                  <a:pt x="3135" y="6827"/>
                  <a:pt x="3186" y="6776"/>
                  <a:pt x="3186" y="6713"/>
                </a:cubicBezTo>
                <a:lnTo>
                  <a:pt x="3186" y="6599"/>
                </a:lnTo>
                <a:lnTo>
                  <a:pt x="3527" y="6599"/>
                </a:lnTo>
                <a:lnTo>
                  <a:pt x="3527" y="6713"/>
                </a:lnTo>
                <a:cubicBezTo>
                  <a:pt x="3527" y="6776"/>
                  <a:pt x="3578" y="6827"/>
                  <a:pt x="3641" y="6827"/>
                </a:cubicBezTo>
                <a:cubicBezTo>
                  <a:pt x="3704" y="6827"/>
                  <a:pt x="3755" y="6776"/>
                  <a:pt x="3755" y="6713"/>
                </a:cubicBezTo>
                <a:lnTo>
                  <a:pt x="3755" y="6599"/>
                </a:lnTo>
                <a:lnTo>
                  <a:pt x="4096" y="6599"/>
                </a:lnTo>
                <a:lnTo>
                  <a:pt x="4096" y="6713"/>
                </a:lnTo>
                <a:cubicBezTo>
                  <a:pt x="4096" y="6776"/>
                  <a:pt x="4147" y="6827"/>
                  <a:pt x="4210" y="6827"/>
                </a:cubicBezTo>
                <a:cubicBezTo>
                  <a:pt x="4273" y="6827"/>
                  <a:pt x="4323" y="6776"/>
                  <a:pt x="4323" y="6713"/>
                </a:cubicBezTo>
                <a:lnTo>
                  <a:pt x="4323" y="6599"/>
                </a:lnTo>
                <a:lnTo>
                  <a:pt x="4665" y="6599"/>
                </a:lnTo>
                <a:lnTo>
                  <a:pt x="4665" y="6713"/>
                </a:lnTo>
                <a:cubicBezTo>
                  <a:pt x="4665" y="6776"/>
                  <a:pt x="4716" y="6827"/>
                  <a:pt x="4779" y="6827"/>
                </a:cubicBezTo>
                <a:cubicBezTo>
                  <a:pt x="4842" y="6827"/>
                  <a:pt x="4892" y="6776"/>
                  <a:pt x="4892" y="6713"/>
                </a:cubicBezTo>
                <a:lnTo>
                  <a:pt x="4892" y="6599"/>
                </a:lnTo>
                <a:lnTo>
                  <a:pt x="5234" y="6599"/>
                </a:lnTo>
                <a:lnTo>
                  <a:pt x="5234" y="6713"/>
                </a:lnTo>
                <a:cubicBezTo>
                  <a:pt x="5234" y="6776"/>
                  <a:pt x="5285" y="6827"/>
                  <a:pt x="5347" y="6827"/>
                </a:cubicBezTo>
                <a:cubicBezTo>
                  <a:pt x="5410" y="6827"/>
                  <a:pt x="5461" y="6776"/>
                  <a:pt x="5461" y="6713"/>
                </a:cubicBezTo>
                <a:lnTo>
                  <a:pt x="5461" y="6599"/>
                </a:lnTo>
                <a:lnTo>
                  <a:pt x="5803" y="6599"/>
                </a:lnTo>
                <a:lnTo>
                  <a:pt x="5803" y="6713"/>
                </a:lnTo>
                <a:cubicBezTo>
                  <a:pt x="5803" y="6776"/>
                  <a:pt x="5853" y="6827"/>
                  <a:pt x="5916" y="6827"/>
                </a:cubicBezTo>
                <a:cubicBezTo>
                  <a:pt x="5979" y="6827"/>
                  <a:pt x="6030" y="6776"/>
                  <a:pt x="6030" y="6713"/>
                </a:cubicBezTo>
                <a:lnTo>
                  <a:pt x="6030" y="6599"/>
                </a:lnTo>
                <a:lnTo>
                  <a:pt x="6371" y="6599"/>
                </a:lnTo>
                <a:lnTo>
                  <a:pt x="6371" y="6713"/>
                </a:lnTo>
                <a:cubicBezTo>
                  <a:pt x="6371" y="6776"/>
                  <a:pt x="6422" y="6827"/>
                  <a:pt x="6485" y="6827"/>
                </a:cubicBezTo>
                <a:cubicBezTo>
                  <a:pt x="6548" y="6827"/>
                  <a:pt x="6599" y="6776"/>
                  <a:pt x="6599" y="6713"/>
                </a:cubicBezTo>
                <a:lnTo>
                  <a:pt x="6599" y="6599"/>
                </a:lnTo>
                <a:lnTo>
                  <a:pt x="6713" y="6599"/>
                </a:lnTo>
                <a:cubicBezTo>
                  <a:pt x="6776" y="6599"/>
                  <a:pt x="6827" y="6548"/>
                  <a:pt x="6827" y="6485"/>
                </a:cubicBezTo>
                <a:cubicBezTo>
                  <a:pt x="6827" y="6422"/>
                  <a:pt x="6776" y="6372"/>
                  <a:pt x="6713" y="6372"/>
                </a:cubicBezTo>
                <a:lnTo>
                  <a:pt x="6599" y="6372"/>
                </a:lnTo>
                <a:lnTo>
                  <a:pt x="6599" y="6258"/>
                </a:lnTo>
                <a:cubicBezTo>
                  <a:pt x="6599" y="6195"/>
                  <a:pt x="6548" y="6144"/>
                  <a:pt x="6485" y="6144"/>
                </a:cubicBezTo>
                <a:cubicBezTo>
                  <a:pt x="6422" y="6144"/>
                  <a:pt x="6371" y="6195"/>
                  <a:pt x="6371" y="6258"/>
                </a:cubicBezTo>
                <a:lnTo>
                  <a:pt x="6371" y="6372"/>
                </a:lnTo>
                <a:lnTo>
                  <a:pt x="6030" y="6372"/>
                </a:lnTo>
                <a:lnTo>
                  <a:pt x="6030" y="6258"/>
                </a:lnTo>
                <a:cubicBezTo>
                  <a:pt x="6030" y="6195"/>
                  <a:pt x="5979" y="6144"/>
                  <a:pt x="5916" y="6144"/>
                </a:cubicBezTo>
                <a:cubicBezTo>
                  <a:pt x="5853" y="6144"/>
                  <a:pt x="5803" y="6195"/>
                  <a:pt x="5803" y="6258"/>
                </a:cubicBezTo>
                <a:lnTo>
                  <a:pt x="5803" y="6372"/>
                </a:lnTo>
                <a:lnTo>
                  <a:pt x="5461" y="6372"/>
                </a:lnTo>
                <a:lnTo>
                  <a:pt x="5461" y="6258"/>
                </a:lnTo>
                <a:cubicBezTo>
                  <a:pt x="5461" y="6195"/>
                  <a:pt x="5410" y="6144"/>
                  <a:pt x="5347" y="6144"/>
                </a:cubicBezTo>
                <a:cubicBezTo>
                  <a:pt x="5285" y="6144"/>
                  <a:pt x="5234" y="6195"/>
                  <a:pt x="5234" y="6258"/>
                </a:cubicBezTo>
                <a:lnTo>
                  <a:pt x="5234" y="6372"/>
                </a:lnTo>
                <a:lnTo>
                  <a:pt x="4892" y="6372"/>
                </a:lnTo>
                <a:lnTo>
                  <a:pt x="4892" y="6258"/>
                </a:lnTo>
                <a:cubicBezTo>
                  <a:pt x="4892" y="6195"/>
                  <a:pt x="4842" y="6144"/>
                  <a:pt x="4779" y="6144"/>
                </a:cubicBezTo>
                <a:cubicBezTo>
                  <a:pt x="4716" y="6144"/>
                  <a:pt x="4665" y="6195"/>
                  <a:pt x="4665" y="6258"/>
                </a:cubicBezTo>
                <a:lnTo>
                  <a:pt x="4665" y="6372"/>
                </a:lnTo>
                <a:lnTo>
                  <a:pt x="4323" y="6372"/>
                </a:lnTo>
                <a:lnTo>
                  <a:pt x="4323" y="6258"/>
                </a:lnTo>
                <a:cubicBezTo>
                  <a:pt x="4323" y="6195"/>
                  <a:pt x="4273" y="6144"/>
                  <a:pt x="4210" y="6144"/>
                </a:cubicBezTo>
                <a:cubicBezTo>
                  <a:pt x="4147" y="6144"/>
                  <a:pt x="4096" y="6195"/>
                  <a:pt x="4096" y="6258"/>
                </a:cubicBezTo>
                <a:lnTo>
                  <a:pt x="4096" y="6372"/>
                </a:lnTo>
                <a:lnTo>
                  <a:pt x="3755" y="6372"/>
                </a:lnTo>
                <a:lnTo>
                  <a:pt x="3755" y="6258"/>
                </a:lnTo>
                <a:cubicBezTo>
                  <a:pt x="3755" y="6195"/>
                  <a:pt x="3704" y="6144"/>
                  <a:pt x="3641" y="6144"/>
                </a:cubicBezTo>
                <a:cubicBezTo>
                  <a:pt x="3578" y="6144"/>
                  <a:pt x="3527" y="6195"/>
                  <a:pt x="3527" y="6258"/>
                </a:cubicBezTo>
                <a:lnTo>
                  <a:pt x="3527" y="6372"/>
                </a:lnTo>
                <a:lnTo>
                  <a:pt x="3186" y="6372"/>
                </a:lnTo>
                <a:lnTo>
                  <a:pt x="3186" y="6258"/>
                </a:lnTo>
                <a:cubicBezTo>
                  <a:pt x="3186" y="6195"/>
                  <a:pt x="3135" y="6144"/>
                  <a:pt x="3072" y="6144"/>
                </a:cubicBezTo>
                <a:cubicBezTo>
                  <a:pt x="3009" y="6144"/>
                  <a:pt x="2958" y="6195"/>
                  <a:pt x="2958" y="6258"/>
                </a:cubicBezTo>
                <a:lnTo>
                  <a:pt x="2958" y="6372"/>
                </a:lnTo>
                <a:lnTo>
                  <a:pt x="2617" y="6372"/>
                </a:lnTo>
                <a:lnTo>
                  <a:pt x="2617" y="6258"/>
                </a:lnTo>
                <a:cubicBezTo>
                  <a:pt x="2617" y="6195"/>
                  <a:pt x="2566" y="6144"/>
                  <a:pt x="2503" y="6144"/>
                </a:cubicBezTo>
                <a:cubicBezTo>
                  <a:pt x="2440" y="6144"/>
                  <a:pt x="2389" y="6195"/>
                  <a:pt x="2389" y="6258"/>
                </a:cubicBezTo>
                <a:lnTo>
                  <a:pt x="2389" y="6372"/>
                </a:lnTo>
                <a:lnTo>
                  <a:pt x="2048" y="6372"/>
                </a:lnTo>
                <a:lnTo>
                  <a:pt x="2048" y="6258"/>
                </a:lnTo>
                <a:cubicBezTo>
                  <a:pt x="2048" y="6195"/>
                  <a:pt x="1997" y="6144"/>
                  <a:pt x="1934" y="6144"/>
                </a:cubicBezTo>
                <a:cubicBezTo>
                  <a:pt x="1871" y="6144"/>
                  <a:pt x="1820" y="6195"/>
                  <a:pt x="1820" y="6258"/>
                </a:cubicBezTo>
                <a:lnTo>
                  <a:pt x="1820" y="6372"/>
                </a:lnTo>
                <a:lnTo>
                  <a:pt x="1479" y="6372"/>
                </a:lnTo>
                <a:lnTo>
                  <a:pt x="1479" y="6258"/>
                </a:lnTo>
                <a:cubicBezTo>
                  <a:pt x="1479" y="6195"/>
                  <a:pt x="1428" y="6144"/>
                  <a:pt x="1365" y="6144"/>
                </a:cubicBezTo>
                <a:cubicBezTo>
                  <a:pt x="1302" y="6144"/>
                  <a:pt x="1252" y="6195"/>
                  <a:pt x="1252" y="6258"/>
                </a:cubicBezTo>
                <a:lnTo>
                  <a:pt x="1252" y="6372"/>
                </a:lnTo>
                <a:lnTo>
                  <a:pt x="910" y="6372"/>
                </a:lnTo>
                <a:lnTo>
                  <a:pt x="910" y="6258"/>
                </a:lnTo>
                <a:cubicBezTo>
                  <a:pt x="910" y="6195"/>
                  <a:pt x="859" y="6144"/>
                  <a:pt x="796" y="6144"/>
                </a:cubicBezTo>
                <a:cubicBezTo>
                  <a:pt x="734" y="6144"/>
                  <a:pt x="683" y="6195"/>
                  <a:pt x="683" y="6258"/>
                </a:cubicBezTo>
                <a:lnTo>
                  <a:pt x="683" y="6372"/>
                </a:lnTo>
                <a:lnTo>
                  <a:pt x="455" y="6372"/>
                </a:lnTo>
                <a:lnTo>
                  <a:pt x="455" y="5234"/>
                </a:lnTo>
                <a:lnTo>
                  <a:pt x="1263" y="5234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25" name="组合 124">
            <a:extLst>
              <a:ext uri="{FF2B5EF4-FFF2-40B4-BE49-F238E27FC236}">
                <a16:creationId xmlns:a16="http://schemas.microsoft.com/office/drawing/2014/main" xmlns="" id="{E111BA60-A5B7-4494-A92D-E016992549FF}"/>
              </a:ext>
            </a:extLst>
          </p:cNvPr>
          <p:cNvGrpSpPr/>
          <p:nvPr/>
        </p:nvGrpSpPr>
        <p:grpSpPr>
          <a:xfrm>
            <a:off x="6672673" y="2250637"/>
            <a:ext cx="416558" cy="408781"/>
            <a:chOff x="1573075" y="2450621"/>
            <a:chExt cx="1013483" cy="994563"/>
          </a:xfrm>
        </p:grpSpPr>
        <p:sp>
          <p:nvSpPr>
            <p:cNvPr id="126" name="椭圆 125">
              <a:extLst>
                <a:ext uri="{FF2B5EF4-FFF2-40B4-BE49-F238E27FC236}">
                  <a16:creationId xmlns:a16="http://schemas.microsoft.com/office/drawing/2014/main" xmlns="" id="{AE6B4214-0F9C-4CEA-A12F-5F7DECD21FCB}"/>
                </a:ext>
              </a:extLst>
            </p:cNvPr>
            <p:cNvSpPr/>
            <p:nvPr/>
          </p:nvSpPr>
          <p:spPr>
            <a:xfrm>
              <a:off x="1573075" y="24506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椭圆 126">
              <a:extLst>
                <a:ext uri="{FF2B5EF4-FFF2-40B4-BE49-F238E27FC236}">
                  <a16:creationId xmlns:a16="http://schemas.microsoft.com/office/drawing/2014/main" xmlns="" id="{13AF6596-7536-4930-B32B-227C89E21DC9}"/>
                </a:ext>
              </a:extLst>
            </p:cNvPr>
            <p:cNvSpPr/>
            <p:nvPr/>
          </p:nvSpPr>
          <p:spPr>
            <a:xfrm>
              <a:off x="1679141" y="2537767"/>
              <a:ext cx="907417" cy="907417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3" name="ïṧḷiḓe">
            <a:extLst>
              <a:ext uri="{FF2B5EF4-FFF2-40B4-BE49-F238E27FC236}">
                <a16:creationId xmlns:a16="http://schemas.microsoft.com/office/drawing/2014/main" xmlns="" id="{037966D1-18FE-407D-9609-F3A23480E359}"/>
              </a:ext>
            </a:extLst>
          </p:cNvPr>
          <p:cNvSpPr/>
          <p:nvPr/>
        </p:nvSpPr>
        <p:spPr bwMode="auto">
          <a:xfrm>
            <a:off x="6795774" y="2370383"/>
            <a:ext cx="179911" cy="173287"/>
          </a:xfrm>
          <a:custGeom>
            <a:avLst/>
            <a:gdLst>
              <a:gd name="connsiteX0" fmla="*/ 297615 w 597921"/>
              <a:gd name="connsiteY0" fmla="*/ 96957 h 598324"/>
              <a:gd name="connsiteX1" fmla="*/ 323434 w 597921"/>
              <a:gd name="connsiteY1" fmla="*/ 122740 h 598324"/>
              <a:gd name="connsiteX2" fmla="*/ 323434 w 597921"/>
              <a:gd name="connsiteY2" fmla="*/ 289852 h 598324"/>
              <a:gd name="connsiteX3" fmla="*/ 462572 w 597921"/>
              <a:gd name="connsiteY3" fmla="*/ 289852 h 598324"/>
              <a:gd name="connsiteX4" fmla="*/ 487913 w 597921"/>
              <a:gd name="connsiteY4" fmla="*/ 315157 h 598324"/>
              <a:gd name="connsiteX5" fmla="*/ 462572 w 597921"/>
              <a:gd name="connsiteY5" fmla="*/ 340463 h 598324"/>
              <a:gd name="connsiteX6" fmla="*/ 297615 w 597921"/>
              <a:gd name="connsiteY6" fmla="*/ 340463 h 598324"/>
              <a:gd name="connsiteX7" fmla="*/ 272274 w 597921"/>
              <a:gd name="connsiteY7" fmla="*/ 315157 h 598324"/>
              <a:gd name="connsiteX8" fmla="*/ 272274 w 597921"/>
              <a:gd name="connsiteY8" fmla="*/ 122740 h 598324"/>
              <a:gd name="connsiteX9" fmla="*/ 297615 w 597921"/>
              <a:gd name="connsiteY9" fmla="*/ 96957 h 598324"/>
              <a:gd name="connsiteX10" fmla="*/ 298127 w 597921"/>
              <a:gd name="connsiteY10" fmla="*/ 0 h 598324"/>
              <a:gd name="connsiteX11" fmla="*/ 597921 w 597921"/>
              <a:gd name="connsiteY11" fmla="*/ 299401 h 598324"/>
              <a:gd name="connsiteX12" fmla="*/ 298127 w 597921"/>
              <a:gd name="connsiteY12" fmla="*/ 598324 h 598324"/>
              <a:gd name="connsiteX13" fmla="*/ 35150 w 597921"/>
              <a:gd name="connsiteY13" fmla="*/ 442177 h 598324"/>
              <a:gd name="connsiteX14" fmla="*/ 34194 w 597921"/>
              <a:gd name="connsiteY14" fmla="*/ 432149 h 598324"/>
              <a:gd name="connsiteX15" fmla="*/ 40410 w 597921"/>
              <a:gd name="connsiteY15" fmla="*/ 424509 h 598324"/>
              <a:gd name="connsiteX16" fmla="*/ 74836 w 597921"/>
              <a:gd name="connsiteY16" fmla="*/ 407796 h 598324"/>
              <a:gd name="connsiteX17" fmla="*/ 91571 w 597921"/>
              <a:gd name="connsiteY17" fmla="*/ 413049 h 598324"/>
              <a:gd name="connsiteX18" fmla="*/ 298127 w 597921"/>
              <a:gd name="connsiteY18" fmla="*/ 534815 h 598324"/>
              <a:gd name="connsiteX19" fmla="*/ 534328 w 597921"/>
              <a:gd name="connsiteY19" fmla="*/ 299401 h 598324"/>
              <a:gd name="connsiteX20" fmla="*/ 298127 w 597921"/>
              <a:gd name="connsiteY20" fmla="*/ 63509 h 598324"/>
              <a:gd name="connsiteX21" fmla="*/ 145123 w 597921"/>
              <a:gd name="connsiteY21" fmla="*/ 120333 h 598324"/>
              <a:gd name="connsiteX22" fmla="*/ 200587 w 597921"/>
              <a:gd name="connsiteY22" fmla="*/ 142299 h 598324"/>
              <a:gd name="connsiteX23" fmla="*/ 208237 w 597921"/>
              <a:gd name="connsiteY23" fmla="*/ 152327 h 598324"/>
              <a:gd name="connsiteX24" fmla="*/ 203456 w 597921"/>
              <a:gd name="connsiteY24" fmla="*/ 164265 h 598324"/>
              <a:gd name="connsiteX25" fmla="*/ 48060 w 597921"/>
              <a:gd name="connsiteY25" fmla="*/ 285553 h 598324"/>
              <a:gd name="connsiteX26" fmla="*/ 35150 w 597921"/>
              <a:gd name="connsiteY26" fmla="*/ 287463 h 598324"/>
              <a:gd name="connsiteX27" fmla="*/ 27500 w 597921"/>
              <a:gd name="connsiteY27" fmla="*/ 277435 h 598324"/>
              <a:gd name="connsiteX28" fmla="*/ 246 w 597921"/>
              <a:gd name="connsiteY28" fmla="*/ 82132 h 598324"/>
              <a:gd name="connsiteX29" fmla="*/ 4550 w 597921"/>
              <a:gd name="connsiteY29" fmla="*/ 70194 h 598324"/>
              <a:gd name="connsiteX30" fmla="*/ 17459 w 597921"/>
              <a:gd name="connsiteY30" fmla="*/ 68762 h 598324"/>
              <a:gd name="connsiteX31" fmla="*/ 80574 w 597921"/>
              <a:gd name="connsiteY31" fmla="*/ 94070 h 598324"/>
              <a:gd name="connsiteX32" fmla="*/ 298127 w 597921"/>
              <a:gd name="connsiteY32" fmla="*/ 0 h 59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97921" h="598324">
                <a:moveTo>
                  <a:pt x="297615" y="96957"/>
                </a:moveTo>
                <a:cubicBezTo>
                  <a:pt x="311959" y="96957"/>
                  <a:pt x="323434" y="108416"/>
                  <a:pt x="323434" y="122740"/>
                </a:cubicBezTo>
                <a:lnTo>
                  <a:pt x="323434" y="289852"/>
                </a:lnTo>
                <a:lnTo>
                  <a:pt x="462572" y="289852"/>
                </a:lnTo>
                <a:cubicBezTo>
                  <a:pt x="476438" y="289852"/>
                  <a:pt x="487913" y="301311"/>
                  <a:pt x="487913" y="315157"/>
                </a:cubicBezTo>
                <a:cubicBezTo>
                  <a:pt x="487913" y="329004"/>
                  <a:pt x="476438" y="340463"/>
                  <a:pt x="462572" y="340463"/>
                </a:cubicBezTo>
                <a:lnTo>
                  <a:pt x="297615" y="340463"/>
                </a:lnTo>
                <a:cubicBezTo>
                  <a:pt x="283749" y="340463"/>
                  <a:pt x="272274" y="329004"/>
                  <a:pt x="272274" y="315157"/>
                </a:cubicBezTo>
                <a:lnTo>
                  <a:pt x="272274" y="122740"/>
                </a:lnTo>
                <a:cubicBezTo>
                  <a:pt x="272274" y="108416"/>
                  <a:pt x="283749" y="96957"/>
                  <a:pt x="297615" y="96957"/>
                </a:cubicBezTo>
                <a:close/>
                <a:moveTo>
                  <a:pt x="298127" y="0"/>
                </a:moveTo>
                <a:cubicBezTo>
                  <a:pt x="463564" y="0"/>
                  <a:pt x="597921" y="134181"/>
                  <a:pt x="597921" y="299401"/>
                </a:cubicBezTo>
                <a:cubicBezTo>
                  <a:pt x="597921" y="464143"/>
                  <a:pt x="463564" y="598324"/>
                  <a:pt x="298127" y="598324"/>
                </a:cubicBezTo>
                <a:cubicBezTo>
                  <a:pt x="188155" y="598324"/>
                  <a:pt x="87268" y="538635"/>
                  <a:pt x="35150" y="442177"/>
                </a:cubicBezTo>
                <a:cubicBezTo>
                  <a:pt x="33238" y="438835"/>
                  <a:pt x="32760" y="435492"/>
                  <a:pt x="34194" y="432149"/>
                </a:cubicBezTo>
                <a:cubicBezTo>
                  <a:pt x="35150" y="428807"/>
                  <a:pt x="37541" y="425942"/>
                  <a:pt x="40410" y="424509"/>
                </a:cubicBezTo>
                <a:lnTo>
                  <a:pt x="74836" y="407796"/>
                </a:lnTo>
                <a:cubicBezTo>
                  <a:pt x="81052" y="404931"/>
                  <a:pt x="88702" y="407319"/>
                  <a:pt x="91571" y="413049"/>
                </a:cubicBezTo>
                <a:cubicBezTo>
                  <a:pt x="133169" y="488018"/>
                  <a:pt x="212540" y="534815"/>
                  <a:pt x="298127" y="534815"/>
                </a:cubicBezTo>
                <a:cubicBezTo>
                  <a:pt x="428181" y="534815"/>
                  <a:pt x="534328" y="429284"/>
                  <a:pt x="534328" y="299401"/>
                </a:cubicBezTo>
                <a:cubicBezTo>
                  <a:pt x="534328" y="169517"/>
                  <a:pt x="428181" y="63509"/>
                  <a:pt x="298127" y="63509"/>
                </a:cubicBezTo>
                <a:cubicBezTo>
                  <a:pt x="242185" y="63509"/>
                  <a:pt x="187677" y="83565"/>
                  <a:pt x="145123" y="120333"/>
                </a:cubicBezTo>
                <a:lnTo>
                  <a:pt x="200587" y="142299"/>
                </a:lnTo>
                <a:cubicBezTo>
                  <a:pt x="204890" y="144209"/>
                  <a:pt x="207759" y="148029"/>
                  <a:pt x="208237" y="152327"/>
                </a:cubicBezTo>
                <a:cubicBezTo>
                  <a:pt x="208715" y="157102"/>
                  <a:pt x="207281" y="161399"/>
                  <a:pt x="203456" y="164265"/>
                </a:cubicBezTo>
                <a:lnTo>
                  <a:pt x="48060" y="285553"/>
                </a:lnTo>
                <a:cubicBezTo>
                  <a:pt x="44235" y="288418"/>
                  <a:pt x="39454" y="289373"/>
                  <a:pt x="35150" y="287463"/>
                </a:cubicBezTo>
                <a:cubicBezTo>
                  <a:pt x="31325" y="285553"/>
                  <a:pt x="27978" y="281733"/>
                  <a:pt x="27500" y="277435"/>
                </a:cubicBezTo>
                <a:lnTo>
                  <a:pt x="246" y="82132"/>
                </a:lnTo>
                <a:cubicBezTo>
                  <a:pt x="-710" y="77835"/>
                  <a:pt x="1203" y="73060"/>
                  <a:pt x="4550" y="70194"/>
                </a:cubicBezTo>
                <a:cubicBezTo>
                  <a:pt x="8375" y="67807"/>
                  <a:pt x="13156" y="66852"/>
                  <a:pt x="17459" y="68762"/>
                </a:cubicBezTo>
                <a:lnTo>
                  <a:pt x="80574" y="94070"/>
                </a:lnTo>
                <a:cubicBezTo>
                  <a:pt x="137472" y="33426"/>
                  <a:pt x="214931" y="0"/>
                  <a:pt x="298127" y="0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19" name="组合 118">
            <a:extLst>
              <a:ext uri="{FF2B5EF4-FFF2-40B4-BE49-F238E27FC236}">
                <a16:creationId xmlns:a16="http://schemas.microsoft.com/office/drawing/2014/main" xmlns="" id="{199DB24B-810F-429B-9983-29245979BC12}"/>
              </a:ext>
            </a:extLst>
          </p:cNvPr>
          <p:cNvGrpSpPr/>
          <p:nvPr/>
        </p:nvGrpSpPr>
        <p:grpSpPr>
          <a:xfrm>
            <a:off x="6672465" y="5042974"/>
            <a:ext cx="416558" cy="408781"/>
            <a:chOff x="1573075" y="2450621"/>
            <a:chExt cx="1013483" cy="994563"/>
          </a:xfrm>
        </p:grpSpPr>
        <p:sp>
          <p:nvSpPr>
            <p:cNvPr id="120" name="椭圆 119">
              <a:extLst>
                <a:ext uri="{FF2B5EF4-FFF2-40B4-BE49-F238E27FC236}">
                  <a16:creationId xmlns:a16="http://schemas.microsoft.com/office/drawing/2014/main" xmlns="" id="{55792B32-C913-410D-8B3B-D79295F41E26}"/>
                </a:ext>
              </a:extLst>
            </p:cNvPr>
            <p:cNvSpPr/>
            <p:nvPr/>
          </p:nvSpPr>
          <p:spPr>
            <a:xfrm>
              <a:off x="1573075" y="24506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椭圆 120">
              <a:extLst>
                <a:ext uri="{FF2B5EF4-FFF2-40B4-BE49-F238E27FC236}">
                  <a16:creationId xmlns:a16="http://schemas.microsoft.com/office/drawing/2014/main" xmlns="" id="{97C8CB53-D7FC-4F8F-BB5C-CD67E80B04A9}"/>
                </a:ext>
              </a:extLst>
            </p:cNvPr>
            <p:cNvSpPr/>
            <p:nvPr/>
          </p:nvSpPr>
          <p:spPr>
            <a:xfrm>
              <a:off x="1679141" y="2537767"/>
              <a:ext cx="907417" cy="907417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7" name="íś1iḍé">
            <a:extLst>
              <a:ext uri="{FF2B5EF4-FFF2-40B4-BE49-F238E27FC236}">
                <a16:creationId xmlns:a16="http://schemas.microsoft.com/office/drawing/2014/main" xmlns="" id="{12E98D61-FB4D-438F-808C-E333C6353740}"/>
              </a:ext>
            </a:extLst>
          </p:cNvPr>
          <p:cNvSpPr/>
          <p:nvPr/>
        </p:nvSpPr>
        <p:spPr bwMode="auto">
          <a:xfrm>
            <a:off x="6790086" y="5161001"/>
            <a:ext cx="173285" cy="166905"/>
          </a:xfrm>
          <a:custGeom>
            <a:avLst/>
            <a:gdLst>
              <a:gd name="connsiteX0" fmla="*/ 0 w 582235"/>
              <a:gd name="connsiteY0" fmla="*/ 404481 h 606722"/>
              <a:gd name="connsiteX1" fmla="*/ 101261 w 582235"/>
              <a:gd name="connsiteY1" fmla="*/ 404481 h 606722"/>
              <a:gd name="connsiteX2" fmla="*/ 101261 w 582235"/>
              <a:gd name="connsiteY2" fmla="*/ 606722 h 606722"/>
              <a:gd name="connsiteX3" fmla="*/ 0 w 582235"/>
              <a:gd name="connsiteY3" fmla="*/ 606722 h 606722"/>
              <a:gd name="connsiteX4" fmla="*/ 151927 w 582235"/>
              <a:gd name="connsiteY4" fmla="*/ 328623 h 606722"/>
              <a:gd name="connsiteX5" fmla="*/ 253188 w 582235"/>
              <a:gd name="connsiteY5" fmla="*/ 328623 h 606722"/>
              <a:gd name="connsiteX6" fmla="*/ 253188 w 582235"/>
              <a:gd name="connsiteY6" fmla="*/ 606722 h 606722"/>
              <a:gd name="connsiteX7" fmla="*/ 151927 w 582235"/>
              <a:gd name="connsiteY7" fmla="*/ 606722 h 606722"/>
              <a:gd name="connsiteX8" fmla="*/ 303855 w 582235"/>
              <a:gd name="connsiteY8" fmla="*/ 252766 h 606722"/>
              <a:gd name="connsiteX9" fmla="*/ 405046 w 582235"/>
              <a:gd name="connsiteY9" fmla="*/ 252766 h 606722"/>
              <a:gd name="connsiteX10" fmla="*/ 405046 w 582235"/>
              <a:gd name="connsiteY10" fmla="*/ 606722 h 606722"/>
              <a:gd name="connsiteX11" fmla="*/ 303855 w 582235"/>
              <a:gd name="connsiteY11" fmla="*/ 606722 h 606722"/>
              <a:gd name="connsiteX12" fmla="*/ 455711 w 582235"/>
              <a:gd name="connsiteY12" fmla="*/ 202241 h 606722"/>
              <a:gd name="connsiteX13" fmla="*/ 556972 w 582235"/>
              <a:gd name="connsiteY13" fmla="*/ 202241 h 606722"/>
              <a:gd name="connsiteX14" fmla="*/ 556972 w 582235"/>
              <a:gd name="connsiteY14" fmla="*/ 606722 h 606722"/>
              <a:gd name="connsiteX15" fmla="*/ 455711 w 582235"/>
              <a:gd name="connsiteY15" fmla="*/ 606722 h 606722"/>
              <a:gd name="connsiteX16" fmla="*/ 455697 w 582235"/>
              <a:gd name="connsiteY16" fmla="*/ 0 h 606722"/>
              <a:gd name="connsiteX17" fmla="*/ 556785 w 582235"/>
              <a:gd name="connsiteY17" fmla="*/ 0 h 606722"/>
              <a:gd name="connsiteX18" fmla="*/ 556874 w 582235"/>
              <a:gd name="connsiteY18" fmla="*/ 0 h 606722"/>
              <a:gd name="connsiteX19" fmla="*/ 556963 w 582235"/>
              <a:gd name="connsiteY19" fmla="*/ 0 h 606722"/>
              <a:gd name="connsiteX20" fmla="*/ 557675 w 582235"/>
              <a:gd name="connsiteY20" fmla="*/ 0 h 606722"/>
              <a:gd name="connsiteX21" fmla="*/ 559366 w 582235"/>
              <a:gd name="connsiteY21" fmla="*/ 89 h 606722"/>
              <a:gd name="connsiteX22" fmla="*/ 560611 w 582235"/>
              <a:gd name="connsiteY22" fmla="*/ 267 h 606722"/>
              <a:gd name="connsiteX23" fmla="*/ 561857 w 582235"/>
              <a:gd name="connsiteY23" fmla="*/ 444 h 606722"/>
              <a:gd name="connsiteX24" fmla="*/ 563192 w 582235"/>
              <a:gd name="connsiteY24" fmla="*/ 800 h 606722"/>
              <a:gd name="connsiteX25" fmla="*/ 564171 w 582235"/>
              <a:gd name="connsiteY25" fmla="*/ 1067 h 606722"/>
              <a:gd name="connsiteX26" fmla="*/ 565506 w 582235"/>
              <a:gd name="connsiteY26" fmla="*/ 1511 h 606722"/>
              <a:gd name="connsiteX27" fmla="*/ 566574 w 582235"/>
              <a:gd name="connsiteY27" fmla="*/ 1867 h 606722"/>
              <a:gd name="connsiteX28" fmla="*/ 567730 w 582235"/>
              <a:gd name="connsiteY28" fmla="*/ 2400 h 606722"/>
              <a:gd name="connsiteX29" fmla="*/ 568798 w 582235"/>
              <a:gd name="connsiteY29" fmla="*/ 2933 h 606722"/>
              <a:gd name="connsiteX30" fmla="*/ 569777 w 582235"/>
              <a:gd name="connsiteY30" fmla="*/ 3467 h 606722"/>
              <a:gd name="connsiteX31" fmla="*/ 570934 w 582235"/>
              <a:gd name="connsiteY31" fmla="*/ 4178 h 606722"/>
              <a:gd name="connsiteX32" fmla="*/ 571824 w 582235"/>
              <a:gd name="connsiteY32" fmla="*/ 4800 h 606722"/>
              <a:gd name="connsiteX33" fmla="*/ 572891 w 582235"/>
              <a:gd name="connsiteY33" fmla="*/ 5689 h 606722"/>
              <a:gd name="connsiteX34" fmla="*/ 573781 w 582235"/>
              <a:gd name="connsiteY34" fmla="*/ 6489 h 606722"/>
              <a:gd name="connsiteX35" fmla="*/ 574760 w 582235"/>
              <a:gd name="connsiteY35" fmla="*/ 7289 h 606722"/>
              <a:gd name="connsiteX36" fmla="*/ 575917 w 582235"/>
              <a:gd name="connsiteY36" fmla="*/ 8533 h 606722"/>
              <a:gd name="connsiteX37" fmla="*/ 576451 w 582235"/>
              <a:gd name="connsiteY37" fmla="*/ 9066 h 606722"/>
              <a:gd name="connsiteX38" fmla="*/ 576451 w 582235"/>
              <a:gd name="connsiteY38" fmla="*/ 9155 h 606722"/>
              <a:gd name="connsiteX39" fmla="*/ 577964 w 582235"/>
              <a:gd name="connsiteY39" fmla="*/ 11200 h 606722"/>
              <a:gd name="connsiteX40" fmla="*/ 578053 w 582235"/>
              <a:gd name="connsiteY40" fmla="*/ 11289 h 606722"/>
              <a:gd name="connsiteX41" fmla="*/ 579209 w 582235"/>
              <a:gd name="connsiteY41" fmla="*/ 13244 h 606722"/>
              <a:gd name="connsiteX42" fmla="*/ 579743 w 582235"/>
              <a:gd name="connsiteY42" fmla="*/ 14222 h 606722"/>
              <a:gd name="connsiteX43" fmla="*/ 580277 w 582235"/>
              <a:gd name="connsiteY43" fmla="*/ 15555 h 606722"/>
              <a:gd name="connsiteX44" fmla="*/ 580722 w 582235"/>
              <a:gd name="connsiteY44" fmla="*/ 16711 h 606722"/>
              <a:gd name="connsiteX45" fmla="*/ 581167 w 582235"/>
              <a:gd name="connsiteY45" fmla="*/ 17866 h 606722"/>
              <a:gd name="connsiteX46" fmla="*/ 581523 w 582235"/>
              <a:gd name="connsiteY46" fmla="*/ 19199 h 606722"/>
              <a:gd name="connsiteX47" fmla="*/ 581790 w 582235"/>
              <a:gd name="connsiteY47" fmla="*/ 20266 h 606722"/>
              <a:gd name="connsiteX48" fmla="*/ 582146 w 582235"/>
              <a:gd name="connsiteY48" fmla="*/ 22488 h 606722"/>
              <a:gd name="connsiteX49" fmla="*/ 582146 w 582235"/>
              <a:gd name="connsiteY49" fmla="*/ 22666 h 606722"/>
              <a:gd name="connsiteX50" fmla="*/ 582235 w 582235"/>
              <a:gd name="connsiteY50" fmla="*/ 25244 h 606722"/>
              <a:gd name="connsiteX51" fmla="*/ 582235 w 582235"/>
              <a:gd name="connsiteY51" fmla="*/ 126396 h 606722"/>
              <a:gd name="connsiteX52" fmla="*/ 556963 w 582235"/>
              <a:gd name="connsiteY52" fmla="*/ 151728 h 606722"/>
              <a:gd name="connsiteX53" fmla="*/ 531691 w 582235"/>
              <a:gd name="connsiteY53" fmla="*/ 126396 h 606722"/>
              <a:gd name="connsiteX54" fmla="*/ 531691 w 582235"/>
              <a:gd name="connsiteY54" fmla="*/ 79286 h 606722"/>
              <a:gd name="connsiteX55" fmla="*/ 421260 w 582235"/>
              <a:gd name="connsiteY55" fmla="*/ 171106 h 606722"/>
              <a:gd name="connsiteX56" fmla="*/ 385666 w 582235"/>
              <a:gd name="connsiteY56" fmla="*/ 167906 h 606722"/>
              <a:gd name="connsiteX57" fmla="*/ 388869 w 582235"/>
              <a:gd name="connsiteY57" fmla="*/ 132262 h 606722"/>
              <a:gd name="connsiteX58" fmla="*/ 487020 w 582235"/>
              <a:gd name="connsiteY58" fmla="*/ 50576 h 606722"/>
              <a:gd name="connsiteX59" fmla="*/ 455697 w 582235"/>
              <a:gd name="connsiteY59" fmla="*/ 50576 h 606722"/>
              <a:gd name="connsiteX60" fmla="*/ 430425 w 582235"/>
              <a:gd name="connsiteY60" fmla="*/ 25244 h 606722"/>
              <a:gd name="connsiteX61" fmla="*/ 455697 w 582235"/>
              <a:gd name="connsiteY61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582235" h="606722">
                <a:moveTo>
                  <a:pt x="0" y="404481"/>
                </a:moveTo>
                <a:lnTo>
                  <a:pt x="101261" y="404481"/>
                </a:lnTo>
                <a:lnTo>
                  <a:pt x="101261" y="606722"/>
                </a:lnTo>
                <a:lnTo>
                  <a:pt x="0" y="606722"/>
                </a:lnTo>
                <a:close/>
                <a:moveTo>
                  <a:pt x="151927" y="328623"/>
                </a:moveTo>
                <a:lnTo>
                  <a:pt x="253188" y="328623"/>
                </a:lnTo>
                <a:lnTo>
                  <a:pt x="253188" y="606722"/>
                </a:lnTo>
                <a:lnTo>
                  <a:pt x="151927" y="606722"/>
                </a:lnTo>
                <a:close/>
                <a:moveTo>
                  <a:pt x="303855" y="252766"/>
                </a:moveTo>
                <a:lnTo>
                  <a:pt x="405046" y="252766"/>
                </a:lnTo>
                <a:lnTo>
                  <a:pt x="405046" y="606722"/>
                </a:lnTo>
                <a:lnTo>
                  <a:pt x="303855" y="606722"/>
                </a:lnTo>
                <a:close/>
                <a:moveTo>
                  <a:pt x="455711" y="202241"/>
                </a:moveTo>
                <a:lnTo>
                  <a:pt x="556972" y="202241"/>
                </a:lnTo>
                <a:lnTo>
                  <a:pt x="556972" y="606722"/>
                </a:lnTo>
                <a:lnTo>
                  <a:pt x="455711" y="606722"/>
                </a:lnTo>
                <a:close/>
                <a:moveTo>
                  <a:pt x="455697" y="0"/>
                </a:moveTo>
                <a:lnTo>
                  <a:pt x="556785" y="0"/>
                </a:lnTo>
                <a:lnTo>
                  <a:pt x="556874" y="0"/>
                </a:lnTo>
                <a:lnTo>
                  <a:pt x="556963" y="0"/>
                </a:lnTo>
                <a:cubicBezTo>
                  <a:pt x="557230" y="0"/>
                  <a:pt x="557408" y="0"/>
                  <a:pt x="557675" y="0"/>
                </a:cubicBezTo>
                <a:cubicBezTo>
                  <a:pt x="558298" y="89"/>
                  <a:pt x="558832" y="89"/>
                  <a:pt x="559366" y="89"/>
                </a:cubicBezTo>
                <a:cubicBezTo>
                  <a:pt x="559811" y="178"/>
                  <a:pt x="560256" y="267"/>
                  <a:pt x="560611" y="267"/>
                </a:cubicBezTo>
                <a:cubicBezTo>
                  <a:pt x="561056" y="356"/>
                  <a:pt x="561412" y="444"/>
                  <a:pt x="561857" y="444"/>
                </a:cubicBezTo>
                <a:cubicBezTo>
                  <a:pt x="562302" y="533"/>
                  <a:pt x="562747" y="711"/>
                  <a:pt x="563192" y="800"/>
                </a:cubicBezTo>
                <a:cubicBezTo>
                  <a:pt x="563548" y="889"/>
                  <a:pt x="563904" y="978"/>
                  <a:pt x="564171" y="1067"/>
                </a:cubicBezTo>
                <a:cubicBezTo>
                  <a:pt x="564616" y="1156"/>
                  <a:pt x="565061" y="1333"/>
                  <a:pt x="565506" y="1511"/>
                </a:cubicBezTo>
                <a:cubicBezTo>
                  <a:pt x="565862" y="1600"/>
                  <a:pt x="566218" y="1778"/>
                  <a:pt x="566574" y="1867"/>
                </a:cubicBezTo>
                <a:cubicBezTo>
                  <a:pt x="566929" y="2044"/>
                  <a:pt x="567285" y="2222"/>
                  <a:pt x="567730" y="2400"/>
                </a:cubicBezTo>
                <a:cubicBezTo>
                  <a:pt x="568086" y="2578"/>
                  <a:pt x="568442" y="2755"/>
                  <a:pt x="568798" y="2933"/>
                </a:cubicBezTo>
                <a:cubicBezTo>
                  <a:pt x="569154" y="3111"/>
                  <a:pt x="569421" y="3289"/>
                  <a:pt x="569777" y="3467"/>
                </a:cubicBezTo>
                <a:cubicBezTo>
                  <a:pt x="570133" y="3733"/>
                  <a:pt x="570578" y="4000"/>
                  <a:pt x="570934" y="4178"/>
                </a:cubicBezTo>
                <a:cubicBezTo>
                  <a:pt x="571201" y="4444"/>
                  <a:pt x="571557" y="4622"/>
                  <a:pt x="571824" y="4800"/>
                </a:cubicBezTo>
                <a:cubicBezTo>
                  <a:pt x="572180" y="5155"/>
                  <a:pt x="572536" y="5422"/>
                  <a:pt x="572891" y="5689"/>
                </a:cubicBezTo>
                <a:cubicBezTo>
                  <a:pt x="573247" y="5955"/>
                  <a:pt x="573514" y="6222"/>
                  <a:pt x="573781" y="6489"/>
                </a:cubicBezTo>
                <a:cubicBezTo>
                  <a:pt x="574137" y="6755"/>
                  <a:pt x="574493" y="7022"/>
                  <a:pt x="574760" y="7289"/>
                </a:cubicBezTo>
                <a:cubicBezTo>
                  <a:pt x="575205" y="7733"/>
                  <a:pt x="575561" y="8178"/>
                  <a:pt x="575917" y="8533"/>
                </a:cubicBezTo>
                <a:cubicBezTo>
                  <a:pt x="576095" y="8711"/>
                  <a:pt x="576273" y="8889"/>
                  <a:pt x="576451" y="9066"/>
                </a:cubicBezTo>
                <a:cubicBezTo>
                  <a:pt x="576451" y="9155"/>
                  <a:pt x="576451" y="9155"/>
                  <a:pt x="576451" y="9155"/>
                </a:cubicBezTo>
                <a:cubicBezTo>
                  <a:pt x="576985" y="9777"/>
                  <a:pt x="577519" y="10489"/>
                  <a:pt x="577964" y="11200"/>
                </a:cubicBezTo>
                <a:cubicBezTo>
                  <a:pt x="577964" y="11200"/>
                  <a:pt x="578053" y="11289"/>
                  <a:pt x="578053" y="11289"/>
                </a:cubicBezTo>
                <a:cubicBezTo>
                  <a:pt x="578498" y="12000"/>
                  <a:pt x="578854" y="12622"/>
                  <a:pt x="579209" y="13244"/>
                </a:cubicBezTo>
                <a:cubicBezTo>
                  <a:pt x="579387" y="13600"/>
                  <a:pt x="579565" y="13955"/>
                  <a:pt x="579743" y="14222"/>
                </a:cubicBezTo>
                <a:cubicBezTo>
                  <a:pt x="579921" y="14666"/>
                  <a:pt x="580099" y="15111"/>
                  <a:pt x="580277" y="15555"/>
                </a:cubicBezTo>
                <a:cubicBezTo>
                  <a:pt x="580455" y="15911"/>
                  <a:pt x="580633" y="16266"/>
                  <a:pt x="580722" y="16711"/>
                </a:cubicBezTo>
                <a:cubicBezTo>
                  <a:pt x="580900" y="17066"/>
                  <a:pt x="581078" y="17422"/>
                  <a:pt x="581167" y="17866"/>
                </a:cubicBezTo>
                <a:cubicBezTo>
                  <a:pt x="581256" y="18311"/>
                  <a:pt x="581434" y="18755"/>
                  <a:pt x="581523" y="19199"/>
                </a:cubicBezTo>
                <a:cubicBezTo>
                  <a:pt x="581612" y="19555"/>
                  <a:pt x="581701" y="19910"/>
                  <a:pt x="581790" y="20266"/>
                </a:cubicBezTo>
                <a:cubicBezTo>
                  <a:pt x="581879" y="20977"/>
                  <a:pt x="582057" y="21777"/>
                  <a:pt x="582146" y="22488"/>
                </a:cubicBezTo>
                <a:cubicBezTo>
                  <a:pt x="582146" y="22577"/>
                  <a:pt x="582146" y="22666"/>
                  <a:pt x="582146" y="22666"/>
                </a:cubicBezTo>
                <a:cubicBezTo>
                  <a:pt x="582235" y="23555"/>
                  <a:pt x="582235" y="24355"/>
                  <a:pt x="582235" y="25244"/>
                </a:cubicBezTo>
                <a:lnTo>
                  <a:pt x="582235" y="126396"/>
                </a:lnTo>
                <a:cubicBezTo>
                  <a:pt x="582235" y="140351"/>
                  <a:pt x="570934" y="151728"/>
                  <a:pt x="556963" y="151728"/>
                </a:cubicBezTo>
                <a:cubicBezTo>
                  <a:pt x="542992" y="151728"/>
                  <a:pt x="531691" y="140351"/>
                  <a:pt x="531691" y="126396"/>
                </a:cubicBezTo>
                <a:lnTo>
                  <a:pt x="531691" y="79286"/>
                </a:lnTo>
                <a:lnTo>
                  <a:pt x="421260" y="171106"/>
                </a:lnTo>
                <a:cubicBezTo>
                  <a:pt x="410582" y="180083"/>
                  <a:pt x="394564" y="178572"/>
                  <a:pt x="385666" y="167906"/>
                </a:cubicBezTo>
                <a:cubicBezTo>
                  <a:pt x="376678" y="157150"/>
                  <a:pt x="378191" y="141240"/>
                  <a:pt x="388869" y="132262"/>
                </a:cubicBezTo>
                <a:lnTo>
                  <a:pt x="487020" y="50576"/>
                </a:lnTo>
                <a:lnTo>
                  <a:pt x="455697" y="50576"/>
                </a:lnTo>
                <a:cubicBezTo>
                  <a:pt x="441727" y="50576"/>
                  <a:pt x="430425" y="39288"/>
                  <a:pt x="430425" y="25244"/>
                </a:cubicBezTo>
                <a:cubicBezTo>
                  <a:pt x="430425" y="11289"/>
                  <a:pt x="441727" y="0"/>
                  <a:pt x="455697" y="0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22" name="组合 121">
            <a:extLst>
              <a:ext uri="{FF2B5EF4-FFF2-40B4-BE49-F238E27FC236}">
                <a16:creationId xmlns:a16="http://schemas.microsoft.com/office/drawing/2014/main" xmlns="" id="{8C42F06A-9F12-4350-BA67-8C316900841B}"/>
              </a:ext>
            </a:extLst>
          </p:cNvPr>
          <p:cNvGrpSpPr/>
          <p:nvPr/>
        </p:nvGrpSpPr>
        <p:grpSpPr>
          <a:xfrm>
            <a:off x="6655467" y="3643638"/>
            <a:ext cx="416558" cy="408781"/>
            <a:chOff x="1573075" y="2450621"/>
            <a:chExt cx="1013483" cy="994563"/>
          </a:xfrm>
        </p:grpSpPr>
        <p:sp>
          <p:nvSpPr>
            <p:cNvPr id="123" name="椭圆 122">
              <a:extLst>
                <a:ext uri="{FF2B5EF4-FFF2-40B4-BE49-F238E27FC236}">
                  <a16:creationId xmlns:a16="http://schemas.microsoft.com/office/drawing/2014/main" xmlns="" id="{C7CA92BD-B595-407D-9197-E26D11317259}"/>
                </a:ext>
              </a:extLst>
            </p:cNvPr>
            <p:cNvSpPr/>
            <p:nvPr/>
          </p:nvSpPr>
          <p:spPr>
            <a:xfrm>
              <a:off x="1573075" y="24506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椭圆 123">
              <a:extLst>
                <a:ext uri="{FF2B5EF4-FFF2-40B4-BE49-F238E27FC236}">
                  <a16:creationId xmlns:a16="http://schemas.microsoft.com/office/drawing/2014/main" xmlns="" id="{9D6E615F-48B2-4608-AAC5-66D0DE518A0C}"/>
                </a:ext>
              </a:extLst>
            </p:cNvPr>
            <p:cNvSpPr/>
            <p:nvPr/>
          </p:nvSpPr>
          <p:spPr>
            <a:xfrm>
              <a:off x="1679141" y="2537767"/>
              <a:ext cx="907417" cy="907417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5" name="iṡḻïḓè">
            <a:extLst>
              <a:ext uri="{FF2B5EF4-FFF2-40B4-BE49-F238E27FC236}">
                <a16:creationId xmlns:a16="http://schemas.microsoft.com/office/drawing/2014/main" xmlns="" id="{9A028310-5169-4B59-AB2B-9D2A820250F4}"/>
              </a:ext>
            </a:extLst>
          </p:cNvPr>
          <p:cNvSpPr/>
          <p:nvPr/>
        </p:nvSpPr>
        <p:spPr bwMode="auto">
          <a:xfrm>
            <a:off x="6786469" y="3761734"/>
            <a:ext cx="173285" cy="166905"/>
          </a:xfrm>
          <a:custGeom>
            <a:avLst/>
            <a:gdLst>
              <a:gd name="T0" fmla="*/ 4096 w 6827"/>
              <a:gd name="T1" fmla="*/ 4551 h 6827"/>
              <a:gd name="T2" fmla="*/ 6258 w 6827"/>
              <a:gd name="T3" fmla="*/ 4096 h 6827"/>
              <a:gd name="T4" fmla="*/ 2348 w 6827"/>
              <a:gd name="T5" fmla="*/ 4911 h 6827"/>
              <a:gd name="T6" fmla="*/ 569 w 6827"/>
              <a:gd name="T7" fmla="*/ 4551 h 6827"/>
              <a:gd name="T8" fmla="*/ 569 w 6827"/>
              <a:gd name="T9" fmla="*/ 3982 h 6827"/>
              <a:gd name="T10" fmla="*/ 1707 w 6827"/>
              <a:gd name="T11" fmla="*/ 2503 h 6827"/>
              <a:gd name="T12" fmla="*/ 3868 w 6827"/>
              <a:gd name="T13" fmla="*/ 2731 h 6827"/>
              <a:gd name="T14" fmla="*/ 5827 w 6827"/>
              <a:gd name="T15" fmla="*/ 2004 h 6827"/>
              <a:gd name="T16" fmla="*/ 6258 w 6827"/>
              <a:gd name="T17" fmla="*/ 1820 h 6827"/>
              <a:gd name="T18" fmla="*/ 4779 w 6827"/>
              <a:gd name="T19" fmla="*/ 0 h 6827"/>
              <a:gd name="T20" fmla="*/ 2854 w 6827"/>
              <a:gd name="T21" fmla="*/ 2381 h 6827"/>
              <a:gd name="T22" fmla="*/ 1239 w 6827"/>
              <a:gd name="T23" fmla="*/ 2257 h 6827"/>
              <a:gd name="T24" fmla="*/ 569 w 6827"/>
              <a:gd name="T25" fmla="*/ 2844 h 6827"/>
              <a:gd name="T26" fmla="*/ 569 w 6827"/>
              <a:gd name="T27" fmla="*/ 2276 h 6827"/>
              <a:gd name="T28" fmla="*/ 569 w 6827"/>
              <a:gd name="T29" fmla="*/ 1707 h 6827"/>
              <a:gd name="T30" fmla="*/ 569 w 6827"/>
              <a:gd name="T31" fmla="*/ 1138 h 6827"/>
              <a:gd name="T32" fmla="*/ 569 w 6827"/>
              <a:gd name="T33" fmla="*/ 569 h 6827"/>
              <a:gd name="T34" fmla="*/ 341 w 6827"/>
              <a:gd name="T35" fmla="*/ 0 h 6827"/>
              <a:gd name="T36" fmla="*/ 114 w 6827"/>
              <a:gd name="T37" fmla="*/ 569 h 6827"/>
              <a:gd name="T38" fmla="*/ 114 w 6827"/>
              <a:gd name="T39" fmla="*/ 1138 h 6827"/>
              <a:gd name="T40" fmla="*/ 114 w 6827"/>
              <a:gd name="T41" fmla="*/ 1707 h 6827"/>
              <a:gd name="T42" fmla="*/ 114 w 6827"/>
              <a:gd name="T43" fmla="*/ 2276 h 6827"/>
              <a:gd name="T44" fmla="*/ 114 w 6827"/>
              <a:gd name="T45" fmla="*/ 2844 h 6827"/>
              <a:gd name="T46" fmla="*/ 114 w 6827"/>
              <a:gd name="T47" fmla="*/ 3413 h 6827"/>
              <a:gd name="T48" fmla="*/ 114 w 6827"/>
              <a:gd name="T49" fmla="*/ 3982 h 6827"/>
              <a:gd name="T50" fmla="*/ 114 w 6827"/>
              <a:gd name="T51" fmla="*/ 4551 h 6827"/>
              <a:gd name="T52" fmla="*/ 114 w 6827"/>
              <a:gd name="T53" fmla="*/ 5120 h 6827"/>
              <a:gd name="T54" fmla="*/ 114 w 6827"/>
              <a:gd name="T55" fmla="*/ 5689 h 6827"/>
              <a:gd name="T56" fmla="*/ 114 w 6827"/>
              <a:gd name="T57" fmla="*/ 6258 h 6827"/>
              <a:gd name="T58" fmla="*/ 683 w 6827"/>
              <a:gd name="T59" fmla="*/ 6713 h 6827"/>
              <a:gd name="T60" fmla="*/ 1252 w 6827"/>
              <a:gd name="T61" fmla="*/ 6713 h 6827"/>
              <a:gd name="T62" fmla="*/ 1820 w 6827"/>
              <a:gd name="T63" fmla="*/ 6713 h 6827"/>
              <a:gd name="T64" fmla="*/ 2389 w 6827"/>
              <a:gd name="T65" fmla="*/ 6713 h 6827"/>
              <a:gd name="T66" fmla="*/ 2958 w 6827"/>
              <a:gd name="T67" fmla="*/ 6713 h 6827"/>
              <a:gd name="T68" fmla="*/ 3527 w 6827"/>
              <a:gd name="T69" fmla="*/ 6713 h 6827"/>
              <a:gd name="T70" fmla="*/ 4096 w 6827"/>
              <a:gd name="T71" fmla="*/ 6713 h 6827"/>
              <a:gd name="T72" fmla="*/ 4665 w 6827"/>
              <a:gd name="T73" fmla="*/ 6713 h 6827"/>
              <a:gd name="T74" fmla="*/ 5234 w 6827"/>
              <a:gd name="T75" fmla="*/ 6713 h 6827"/>
              <a:gd name="T76" fmla="*/ 5803 w 6827"/>
              <a:gd name="T77" fmla="*/ 6713 h 6827"/>
              <a:gd name="T78" fmla="*/ 6371 w 6827"/>
              <a:gd name="T79" fmla="*/ 6713 h 6827"/>
              <a:gd name="T80" fmla="*/ 6827 w 6827"/>
              <a:gd name="T81" fmla="*/ 6485 h 6827"/>
              <a:gd name="T82" fmla="*/ 6371 w 6827"/>
              <a:gd name="T83" fmla="*/ 6258 h 6827"/>
              <a:gd name="T84" fmla="*/ 5803 w 6827"/>
              <a:gd name="T85" fmla="*/ 6258 h 6827"/>
              <a:gd name="T86" fmla="*/ 5234 w 6827"/>
              <a:gd name="T87" fmla="*/ 6258 h 6827"/>
              <a:gd name="T88" fmla="*/ 4665 w 6827"/>
              <a:gd name="T89" fmla="*/ 6258 h 6827"/>
              <a:gd name="T90" fmla="*/ 4096 w 6827"/>
              <a:gd name="T91" fmla="*/ 6258 h 6827"/>
              <a:gd name="T92" fmla="*/ 3527 w 6827"/>
              <a:gd name="T93" fmla="*/ 6258 h 6827"/>
              <a:gd name="T94" fmla="*/ 2958 w 6827"/>
              <a:gd name="T95" fmla="*/ 6258 h 6827"/>
              <a:gd name="T96" fmla="*/ 2389 w 6827"/>
              <a:gd name="T97" fmla="*/ 6258 h 6827"/>
              <a:gd name="T98" fmla="*/ 1820 w 6827"/>
              <a:gd name="T99" fmla="*/ 6258 h 6827"/>
              <a:gd name="T100" fmla="*/ 1252 w 6827"/>
              <a:gd name="T101" fmla="*/ 6258 h 6827"/>
              <a:gd name="T102" fmla="*/ 683 w 6827"/>
              <a:gd name="T103" fmla="*/ 6258 h 6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827" h="6827">
                <a:moveTo>
                  <a:pt x="1263" y="5234"/>
                </a:moveTo>
                <a:cubicBezTo>
                  <a:pt x="1316" y="5493"/>
                  <a:pt x="1546" y="5689"/>
                  <a:pt x="1820" y="5689"/>
                </a:cubicBezTo>
                <a:cubicBezTo>
                  <a:pt x="2114" y="5689"/>
                  <a:pt x="2354" y="5464"/>
                  <a:pt x="2383" y="5178"/>
                </a:cubicBezTo>
                <a:lnTo>
                  <a:pt x="3568" y="4191"/>
                </a:lnTo>
                <a:cubicBezTo>
                  <a:pt x="3652" y="4401"/>
                  <a:pt x="3856" y="4551"/>
                  <a:pt x="4096" y="4551"/>
                </a:cubicBezTo>
                <a:cubicBezTo>
                  <a:pt x="4348" y="4551"/>
                  <a:pt x="4560" y="4385"/>
                  <a:pt x="4635" y="4157"/>
                </a:cubicBezTo>
                <a:lnTo>
                  <a:pt x="5696" y="4736"/>
                </a:lnTo>
                <a:cubicBezTo>
                  <a:pt x="5732" y="5016"/>
                  <a:pt x="5969" y="5234"/>
                  <a:pt x="6258" y="5234"/>
                </a:cubicBezTo>
                <a:cubicBezTo>
                  <a:pt x="6571" y="5234"/>
                  <a:pt x="6827" y="4979"/>
                  <a:pt x="6827" y="4665"/>
                </a:cubicBezTo>
                <a:cubicBezTo>
                  <a:pt x="6827" y="4351"/>
                  <a:pt x="6571" y="4096"/>
                  <a:pt x="6258" y="4096"/>
                </a:cubicBezTo>
                <a:cubicBezTo>
                  <a:pt x="6006" y="4096"/>
                  <a:pt x="5794" y="4262"/>
                  <a:pt x="5719" y="4490"/>
                </a:cubicBezTo>
                <a:lnTo>
                  <a:pt x="4658" y="3911"/>
                </a:lnTo>
                <a:cubicBezTo>
                  <a:pt x="4622" y="3631"/>
                  <a:pt x="4385" y="3413"/>
                  <a:pt x="4096" y="3413"/>
                </a:cubicBezTo>
                <a:cubicBezTo>
                  <a:pt x="3802" y="3413"/>
                  <a:pt x="3563" y="3638"/>
                  <a:pt x="3533" y="3924"/>
                </a:cubicBezTo>
                <a:lnTo>
                  <a:pt x="2348" y="4911"/>
                </a:lnTo>
                <a:cubicBezTo>
                  <a:pt x="2265" y="4701"/>
                  <a:pt x="2060" y="4551"/>
                  <a:pt x="1820" y="4551"/>
                </a:cubicBezTo>
                <a:cubicBezTo>
                  <a:pt x="1546" y="4551"/>
                  <a:pt x="1316" y="4747"/>
                  <a:pt x="1263" y="5006"/>
                </a:cubicBezTo>
                <a:lnTo>
                  <a:pt x="455" y="5006"/>
                </a:lnTo>
                <a:lnTo>
                  <a:pt x="455" y="4551"/>
                </a:lnTo>
                <a:lnTo>
                  <a:pt x="569" y="4551"/>
                </a:lnTo>
                <a:cubicBezTo>
                  <a:pt x="632" y="4551"/>
                  <a:pt x="683" y="4500"/>
                  <a:pt x="683" y="4437"/>
                </a:cubicBezTo>
                <a:cubicBezTo>
                  <a:pt x="683" y="4374"/>
                  <a:pt x="632" y="4324"/>
                  <a:pt x="569" y="4324"/>
                </a:cubicBezTo>
                <a:lnTo>
                  <a:pt x="455" y="4324"/>
                </a:lnTo>
                <a:lnTo>
                  <a:pt x="455" y="3982"/>
                </a:lnTo>
                <a:lnTo>
                  <a:pt x="569" y="3982"/>
                </a:lnTo>
                <a:cubicBezTo>
                  <a:pt x="632" y="3982"/>
                  <a:pt x="683" y="3931"/>
                  <a:pt x="683" y="3868"/>
                </a:cubicBezTo>
                <a:cubicBezTo>
                  <a:pt x="683" y="3806"/>
                  <a:pt x="632" y="3755"/>
                  <a:pt x="569" y="3755"/>
                </a:cubicBezTo>
                <a:lnTo>
                  <a:pt x="480" y="3755"/>
                </a:lnTo>
                <a:lnTo>
                  <a:pt x="1407" y="2416"/>
                </a:lnTo>
                <a:cubicBezTo>
                  <a:pt x="1494" y="2470"/>
                  <a:pt x="1596" y="2503"/>
                  <a:pt x="1707" y="2503"/>
                </a:cubicBezTo>
                <a:cubicBezTo>
                  <a:pt x="1888" y="2503"/>
                  <a:pt x="2048" y="2416"/>
                  <a:pt x="2152" y="2284"/>
                </a:cubicBezTo>
                <a:lnTo>
                  <a:pt x="2752" y="2584"/>
                </a:lnTo>
                <a:cubicBezTo>
                  <a:pt x="2740" y="2631"/>
                  <a:pt x="2731" y="2680"/>
                  <a:pt x="2731" y="2731"/>
                </a:cubicBezTo>
                <a:cubicBezTo>
                  <a:pt x="2731" y="3044"/>
                  <a:pt x="2986" y="3300"/>
                  <a:pt x="3300" y="3300"/>
                </a:cubicBezTo>
                <a:cubicBezTo>
                  <a:pt x="3613" y="3300"/>
                  <a:pt x="3868" y="3044"/>
                  <a:pt x="3868" y="2731"/>
                </a:cubicBezTo>
                <a:cubicBezTo>
                  <a:pt x="3868" y="2608"/>
                  <a:pt x="3829" y="2496"/>
                  <a:pt x="3763" y="2403"/>
                </a:cubicBezTo>
                <a:lnTo>
                  <a:pt x="4488" y="1055"/>
                </a:lnTo>
                <a:cubicBezTo>
                  <a:pt x="4574" y="1107"/>
                  <a:pt x="4672" y="1138"/>
                  <a:pt x="4779" y="1138"/>
                </a:cubicBezTo>
                <a:cubicBezTo>
                  <a:pt x="4891" y="1138"/>
                  <a:pt x="4995" y="1104"/>
                  <a:pt x="5083" y="1048"/>
                </a:cubicBezTo>
                <a:lnTo>
                  <a:pt x="5827" y="2004"/>
                </a:lnTo>
                <a:cubicBezTo>
                  <a:pt x="5829" y="2007"/>
                  <a:pt x="5833" y="2009"/>
                  <a:pt x="5836" y="2011"/>
                </a:cubicBezTo>
                <a:cubicBezTo>
                  <a:pt x="5745" y="2112"/>
                  <a:pt x="5689" y="2244"/>
                  <a:pt x="5689" y="2389"/>
                </a:cubicBezTo>
                <a:cubicBezTo>
                  <a:pt x="5689" y="2703"/>
                  <a:pt x="5944" y="2958"/>
                  <a:pt x="6258" y="2958"/>
                </a:cubicBezTo>
                <a:cubicBezTo>
                  <a:pt x="6571" y="2958"/>
                  <a:pt x="6827" y="2703"/>
                  <a:pt x="6827" y="2389"/>
                </a:cubicBezTo>
                <a:cubicBezTo>
                  <a:pt x="6827" y="2076"/>
                  <a:pt x="6571" y="1820"/>
                  <a:pt x="6258" y="1820"/>
                </a:cubicBezTo>
                <a:cubicBezTo>
                  <a:pt x="6170" y="1820"/>
                  <a:pt x="6087" y="1842"/>
                  <a:pt x="6013" y="1878"/>
                </a:cubicBezTo>
                <a:cubicBezTo>
                  <a:pt x="6010" y="1874"/>
                  <a:pt x="6010" y="1869"/>
                  <a:pt x="6006" y="1864"/>
                </a:cubicBezTo>
                <a:lnTo>
                  <a:pt x="5248" y="890"/>
                </a:lnTo>
                <a:cubicBezTo>
                  <a:pt x="5311" y="798"/>
                  <a:pt x="5348" y="688"/>
                  <a:pt x="5348" y="569"/>
                </a:cubicBezTo>
                <a:cubicBezTo>
                  <a:pt x="5348" y="255"/>
                  <a:pt x="5092" y="0"/>
                  <a:pt x="4779" y="0"/>
                </a:cubicBezTo>
                <a:cubicBezTo>
                  <a:pt x="4465" y="0"/>
                  <a:pt x="4210" y="255"/>
                  <a:pt x="4210" y="569"/>
                </a:cubicBezTo>
                <a:cubicBezTo>
                  <a:pt x="4210" y="691"/>
                  <a:pt x="4249" y="804"/>
                  <a:pt x="4315" y="897"/>
                </a:cubicBezTo>
                <a:lnTo>
                  <a:pt x="3590" y="2244"/>
                </a:lnTo>
                <a:cubicBezTo>
                  <a:pt x="3505" y="2193"/>
                  <a:pt x="3406" y="2162"/>
                  <a:pt x="3300" y="2162"/>
                </a:cubicBezTo>
                <a:cubicBezTo>
                  <a:pt x="3118" y="2162"/>
                  <a:pt x="2959" y="2248"/>
                  <a:pt x="2854" y="2381"/>
                </a:cubicBezTo>
                <a:lnTo>
                  <a:pt x="2254" y="2081"/>
                </a:lnTo>
                <a:cubicBezTo>
                  <a:pt x="2267" y="2034"/>
                  <a:pt x="2276" y="1985"/>
                  <a:pt x="2276" y="1934"/>
                </a:cubicBezTo>
                <a:cubicBezTo>
                  <a:pt x="2276" y="1621"/>
                  <a:pt x="2020" y="1365"/>
                  <a:pt x="1707" y="1365"/>
                </a:cubicBezTo>
                <a:cubicBezTo>
                  <a:pt x="1393" y="1365"/>
                  <a:pt x="1138" y="1621"/>
                  <a:pt x="1138" y="1934"/>
                </a:cubicBezTo>
                <a:cubicBezTo>
                  <a:pt x="1138" y="2054"/>
                  <a:pt x="1176" y="2166"/>
                  <a:pt x="1239" y="2257"/>
                </a:cubicBezTo>
                <a:lnTo>
                  <a:pt x="593" y="3191"/>
                </a:lnTo>
                <a:cubicBezTo>
                  <a:pt x="585" y="3189"/>
                  <a:pt x="578" y="3186"/>
                  <a:pt x="569" y="3186"/>
                </a:cubicBezTo>
                <a:lnTo>
                  <a:pt x="455" y="3186"/>
                </a:lnTo>
                <a:lnTo>
                  <a:pt x="455" y="2844"/>
                </a:lnTo>
                <a:lnTo>
                  <a:pt x="569" y="2844"/>
                </a:lnTo>
                <a:cubicBezTo>
                  <a:pt x="632" y="2844"/>
                  <a:pt x="683" y="2794"/>
                  <a:pt x="683" y="2731"/>
                </a:cubicBezTo>
                <a:cubicBezTo>
                  <a:pt x="683" y="2668"/>
                  <a:pt x="632" y="2617"/>
                  <a:pt x="569" y="2617"/>
                </a:cubicBezTo>
                <a:lnTo>
                  <a:pt x="455" y="2617"/>
                </a:lnTo>
                <a:lnTo>
                  <a:pt x="455" y="2276"/>
                </a:lnTo>
                <a:lnTo>
                  <a:pt x="569" y="2276"/>
                </a:lnTo>
                <a:cubicBezTo>
                  <a:pt x="632" y="2276"/>
                  <a:pt x="683" y="2225"/>
                  <a:pt x="683" y="2162"/>
                </a:cubicBezTo>
                <a:cubicBezTo>
                  <a:pt x="683" y="2099"/>
                  <a:pt x="632" y="2048"/>
                  <a:pt x="569" y="2048"/>
                </a:cubicBezTo>
                <a:lnTo>
                  <a:pt x="455" y="2048"/>
                </a:lnTo>
                <a:lnTo>
                  <a:pt x="455" y="1707"/>
                </a:lnTo>
                <a:lnTo>
                  <a:pt x="569" y="1707"/>
                </a:lnTo>
                <a:cubicBezTo>
                  <a:pt x="632" y="1707"/>
                  <a:pt x="683" y="1656"/>
                  <a:pt x="683" y="1593"/>
                </a:cubicBezTo>
                <a:cubicBezTo>
                  <a:pt x="683" y="1530"/>
                  <a:pt x="632" y="1479"/>
                  <a:pt x="569" y="1479"/>
                </a:cubicBezTo>
                <a:lnTo>
                  <a:pt x="455" y="1479"/>
                </a:lnTo>
                <a:lnTo>
                  <a:pt x="455" y="1138"/>
                </a:lnTo>
                <a:lnTo>
                  <a:pt x="569" y="1138"/>
                </a:lnTo>
                <a:cubicBezTo>
                  <a:pt x="632" y="1138"/>
                  <a:pt x="683" y="1087"/>
                  <a:pt x="683" y="1024"/>
                </a:cubicBezTo>
                <a:cubicBezTo>
                  <a:pt x="683" y="961"/>
                  <a:pt x="632" y="910"/>
                  <a:pt x="569" y="910"/>
                </a:cubicBezTo>
                <a:lnTo>
                  <a:pt x="455" y="910"/>
                </a:lnTo>
                <a:lnTo>
                  <a:pt x="455" y="569"/>
                </a:lnTo>
                <a:lnTo>
                  <a:pt x="569" y="569"/>
                </a:lnTo>
                <a:cubicBezTo>
                  <a:pt x="632" y="569"/>
                  <a:pt x="683" y="518"/>
                  <a:pt x="683" y="455"/>
                </a:cubicBezTo>
                <a:cubicBezTo>
                  <a:pt x="683" y="392"/>
                  <a:pt x="632" y="341"/>
                  <a:pt x="569" y="341"/>
                </a:cubicBezTo>
                <a:lnTo>
                  <a:pt x="455" y="341"/>
                </a:lnTo>
                <a:lnTo>
                  <a:pt x="455" y="114"/>
                </a:lnTo>
                <a:cubicBezTo>
                  <a:pt x="455" y="51"/>
                  <a:pt x="404" y="0"/>
                  <a:pt x="341" y="0"/>
                </a:cubicBezTo>
                <a:cubicBezTo>
                  <a:pt x="278" y="0"/>
                  <a:pt x="228" y="51"/>
                  <a:pt x="228" y="114"/>
                </a:cubicBezTo>
                <a:lnTo>
                  <a:pt x="228" y="341"/>
                </a:lnTo>
                <a:lnTo>
                  <a:pt x="114" y="341"/>
                </a:lnTo>
                <a:cubicBezTo>
                  <a:pt x="51" y="341"/>
                  <a:pt x="0" y="392"/>
                  <a:pt x="0" y="455"/>
                </a:cubicBezTo>
                <a:cubicBezTo>
                  <a:pt x="0" y="518"/>
                  <a:pt x="51" y="569"/>
                  <a:pt x="114" y="569"/>
                </a:cubicBezTo>
                <a:lnTo>
                  <a:pt x="228" y="569"/>
                </a:lnTo>
                <a:lnTo>
                  <a:pt x="228" y="910"/>
                </a:lnTo>
                <a:lnTo>
                  <a:pt x="114" y="910"/>
                </a:lnTo>
                <a:cubicBezTo>
                  <a:pt x="51" y="910"/>
                  <a:pt x="0" y="961"/>
                  <a:pt x="0" y="1024"/>
                </a:cubicBezTo>
                <a:cubicBezTo>
                  <a:pt x="0" y="1087"/>
                  <a:pt x="51" y="1138"/>
                  <a:pt x="114" y="1138"/>
                </a:cubicBezTo>
                <a:lnTo>
                  <a:pt x="228" y="1138"/>
                </a:lnTo>
                <a:lnTo>
                  <a:pt x="228" y="1479"/>
                </a:lnTo>
                <a:lnTo>
                  <a:pt x="114" y="1479"/>
                </a:lnTo>
                <a:cubicBezTo>
                  <a:pt x="51" y="1479"/>
                  <a:pt x="0" y="1530"/>
                  <a:pt x="0" y="1593"/>
                </a:cubicBezTo>
                <a:cubicBezTo>
                  <a:pt x="0" y="1656"/>
                  <a:pt x="51" y="1707"/>
                  <a:pt x="114" y="1707"/>
                </a:cubicBezTo>
                <a:lnTo>
                  <a:pt x="228" y="1707"/>
                </a:lnTo>
                <a:lnTo>
                  <a:pt x="228" y="2048"/>
                </a:lnTo>
                <a:lnTo>
                  <a:pt x="114" y="2048"/>
                </a:lnTo>
                <a:cubicBezTo>
                  <a:pt x="51" y="2048"/>
                  <a:pt x="0" y="2099"/>
                  <a:pt x="0" y="2162"/>
                </a:cubicBezTo>
                <a:cubicBezTo>
                  <a:pt x="0" y="2225"/>
                  <a:pt x="51" y="2276"/>
                  <a:pt x="114" y="2276"/>
                </a:cubicBezTo>
                <a:lnTo>
                  <a:pt x="228" y="2276"/>
                </a:lnTo>
                <a:lnTo>
                  <a:pt x="228" y="2617"/>
                </a:lnTo>
                <a:lnTo>
                  <a:pt x="114" y="2617"/>
                </a:lnTo>
                <a:cubicBezTo>
                  <a:pt x="51" y="2617"/>
                  <a:pt x="0" y="2668"/>
                  <a:pt x="0" y="2731"/>
                </a:cubicBezTo>
                <a:cubicBezTo>
                  <a:pt x="0" y="2794"/>
                  <a:pt x="51" y="2844"/>
                  <a:pt x="114" y="2844"/>
                </a:cubicBezTo>
                <a:lnTo>
                  <a:pt x="228" y="2844"/>
                </a:lnTo>
                <a:lnTo>
                  <a:pt x="228" y="3186"/>
                </a:lnTo>
                <a:lnTo>
                  <a:pt x="114" y="3186"/>
                </a:lnTo>
                <a:cubicBezTo>
                  <a:pt x="51" y="3186"/>
                  <a:pt x="0" y="3237"/>
                  <a:pt x="0" y="3300"/>
                </a:cubicBezTo>
                <a:cubicBezTo>
                  <a:pt x="0" y="3362"/>
                  <a:pt x="51" y="3413"/>
                  <a:pt x="114" y="3413"/>
                </a:cubicBezTo>
                <a:lnTo>
                  <a:pt x="228" y="3413"/>
                </a:lnTo>
                <a:lnTo>
                  <a:pt x="228" y="3755"/>
                </a:lnTo>
                <a:lnTo>
                  <a:pt x="114" y="3755"/>
                </a:lnTo>
                <a:cubicBezTo>
                  <a:pt x="51" y="3755"/>
                  <a:pt x="0" y="3806"/>
                  <a:pt x="0" y="3868"/>
                </a:cubicBezTo>
                <a:cubicBezTo>
                  <a:pt x="0" y="3931"/>
                  <a:pt x="51" y="3982"/>
                  <a:pt x="114" y="3982"/>
                </a:cubicBezTo>
                <a:lnTo>
                  <a:pt x="228" y="3982"/>
                </a:lnTo>
                <a:lnTo>
                  <a:pt x="228" y="4324"/>
                </a:lnTo>
                <a:lnTo>
                  <a:pt x="114" y="4324"/>
                </a:lnTo>
                <a:cubicBezTo>
                  <a:pt x="51" y="4324"/>
                  <a:pt x="0" y="4374"/>
                  <a:pt x="0" y="4437"/>
                </a:cubicBezTo>
                <a:cubicBezTo>
                  <a:pt x="0" y="4500"/>
                  <a:pt x="51" y="4551"/>
                  <a:pt x="114" y="4551"/>
                </a:cubicBezTo>
                <a:lnTo>
                  <a:pt x="228" y="4551"/>
                </a:lnTo>
                <a:lnTo>
                  <a:pt x="228" y="4892"/>
                </a:lnTo>
                <a:lnTo>
                  <a:pt x="114" y="4892"/>
                </a:lnTo>
                <a:cubicBezTo>
                  <a:pt x="51" y="4892"/>
                  <a:pt x="0" y="4943"/>
                  <a:pt x="0" y="5006"/>
                </a:cubicBezTo>
                <a:cubicBezTo>
                  <a:pt x="0" y="5069"/>
                  <a:pt x="51" y="5120"/>
                  <a:pt x="114" y="5120"/>
                </a:cubicBezTo>
                <a:lnTo>
                  <a:pt x="228" y="5120"/>
                </a:lnTo>
                <a:lnTo>
                  <a:pt x="228" y="5461"/>
                </a:lnTo>
                <a:lnTo>
                  <a:pt x="114" y="5461"/>
                </a:lnTo>
                <a:cubicBezTo>
                  <a:pt x="51" y="5461"/>
                  <a:pt x="0" y="5512"/>
                  <a:pt x="0" y="5575"/>
                </a:cubicBezTo>
                <a:cubicBezTo>
                  <a:pt x="0" y="5638"/>
                  <a:pt x="51" y="5689"/>
                  <a:pt x="114" y="5689"/>
                </a:cubicBezTo>
                <a:lnTo>
                  <a:pt x="228" y="5689"/>
                </a:lnTo>
                <a:lnTo>
                  <a:pt x="228" y="6030"/>
                </a:lnTo>
                <a:lnTo>
                  <a:pt x="114" y="6030"/>
                </a:lnTo>
                <a:cubicBezTo>
                  <a:pt x="51" y="6030"/>
                  <a:pt x="0" y="6081"/>
                  <a:pt x="0" y="6144"/>
                </a:cubicBezTo>
                <a:cubicBezTo>
                  <a:pt x="0" y="6207"/>
                  <a:pt x="51" y="6258"/>
                  <a:pt x="114" y="6258"/>
                </a:cubicBezTo>
                <a:lnTo>
                  <a:pt x="228" y="6258"/>
                </a:lnTo>
                <a:lnTo>
                  <a:pt x="228" y="6485"/>
                </a:lnTo>
                <a:cubicBezTo>
                  <a:pt x="228" y="6548"/>
                  <a:pt x="278" y="6599"/>
                  <a:pt x="341" y="6599"/>
                </a:cubicBezTo>
                <a:lnTo>
                  <a:pt x="683" y="6599"/>
                </a:lnTo>
                <a:lnTo>
                  <a:pt x="683" y="6713"/>
                </a:lnTo>
                <a:cubicBezTo>
                  <a:pt x="683" y="6776"/>
                  <a:pt x="734" y="6827"/>
                  <a:pt x="796" y="6827"/>
                </a:cubicBezTo>
                <a:cubicBezTo>
                  <a:pt x="859" y="6827"/>
                  <a:pt x="910" y="6776"/>
                  <a:pt x="910" y="6713"/>
                </a:cubicBezTo>
                <a:lnTo>
                  <a:pt x="910" y="6599"/>
                </a:lnTo>
                <a:lnTo>
                  <a:pt x="1252" y="6599"/>
                </a:lnTo>
                <a:lnTo>
                  <a:pt x="1252" y="6713"/>
                </a:lnTo>
                <a:cubicBezTo>
                  <a:pt x="1252" y="6776"/>
                  <a:pt x="1302" y="6827"/>
                  <a:pt x="1365" y="6827"/>
                </a:cubicBezTo>
                <a:cubicBezTo>
                  <a:pt x="1428" y="6827"/>
                  <a:pt x="1479" y="6776"/>
                  <a:pt x="1479" y="6713"/>
                </a:cubicBezTo>
                <a:lnTo>
                  <a:pt x="1479" y="6599"/>
                </a:lnTo>
                <a:lnTo>
                  <a:pt x="1820" y="6599"/>
                </a:lnTo>
                <a:lnTo>
                  <a:pt x="1820" y="6713"/>
                </a:lnTo>
                <a:cubicBezTo>
                  <a:pt x="1820" y="6776"/>
                  <a:pt x="1871" y="6827"/>
                  <a:pt x="1934" y="6827"/>
                </a:cubicBezTo>
                <a:cubicBezTo>
                  <a:pt x="1997" y="6827"/>
                  <a:pt x="2048" y="6776"/>
                  <a:pt x="2048" y="6713"/>
                </a:cubicBezTo>
                <a:lnTo>
                  <a:pt x="2048" y="6599"/>
                </a:lnTo>
                <a:lnTo>
                  <a:pt x="2389" y="6599"/>
                </a:lnTo>
                <a:lnTo>
                  <a:pt x="2389" y="6713"/>
                </a:lnTo>
                <a:cubicBezTo>
                  <a:pt x="2389" y="6776"/>
                  <a:pt x="2440" y="6827"/>
                  <a:pt x="2503" y="6827"/>
                </a:cubicBezTo>
                <a:cubicBezTo>
                  <a:pt x="2566" y="6827"/>
                  <a:pt x="2617" y="6776"/>
                  <a:pt x="2617" y="6713"/>
                </a:cubicBezTo>
                <a:lnTo>
                  <a:pt x="2617" y="6599"/>
                </a:lnTo>
                <a:lnTo>
                  <a:pt x="2958" y="6599"/>
                </a:lnTo>
                <a:lnTo>
                  <a:pt x="2958" y="6713"/>
                </a:lnTo>
                <a:cubicBezTo>
                  <a:pt x="2958" y="6776"/>
                  <a:pt x="3009" y="6827"/>
                  <a:pt x="3072" y="6827"/>
                </a:cubicBezTo>
                <a:cubicBezTo>
                  <a:pt x="3135" y="6827"/>
                  <a:pt x="3186" y="6776"/>
                  <a:pt x="3186" y="6713"/>
                </a:cubicBezTo>
                <a:lnTo>
                  <a:pt x="3186" y="6599"/>
                </a:lnTo>
                <a:lnTo>
                  <a:pt x="3527" y="6599"/>
                </a:lnTo>
                <a:lnTo>
                  <a:pt x="3527" y="6713"/>
                </a:lnTo>
                <a:cubicBezTo>
                  <a:pt x="3527" y="6776"/>
                  <a:pt x="3578" y="6827"/>
                  <a:pt x="3641" y="6827"/>
                </a:cubicBezTo>
                <a:cubicBezTo>
                  <a:pt x="3704" y="6827"/>
                  <a:pt x="3755" y="6776"/>
                  <a:pt x="3755" y="6713"/>
                </a:cubicBezTo>
                <a:lnTo>
                  <a:pt x="3755" y="6599"/>
                </a:lnTo>
                <a:lnTo>
                  <a:pt x="4096" y="6599"/>
                </a:lnTo>
                <a:lnTo>
                  <a:pt x="4096" y="6713"/>
                </a:lnTo>
                <a:cubicBezTo>
                  <a:pt x="4096" y="6776"/>
                  <a:pt x="4147" y="6827"/>
                  <a:pt x="4210" y="6827"/>
                </a:cubicBezTo>
                <a:cubicBezTo>
                  <a:pt x="4273" y="6827"/>
                  <a:pt x="4323" y="6776"/>
                  <a:pt x="4323" y="6713"/>
                </a:cubicBezTo>
                <a:lnTo>
                  <a:pt x="4323" y="6599"/>
                </a:lnTo>
                <a:lnTo>
                  <a:pt x="4665" y="6599"/>
                </a:lnTo>
                <a:lnTo>
                  <a:pt x="4665" y="6713"/>
                </a:lnTo>
                <a:cubicBezTo>
                  <a:pt x="4665" y="6776"/>
                  <a:pt x="4716" y="6827"/>
                  <a:pt x="4779" y="6827"/>
                </a:cubicBezTo>
                <a:cubicBezTo>
                  <a:pt x="4842" y="6827"/>
                  <a:pt x="4892" y="6776"/>
                  <a:pt x="4892" y="6713"/>
                </a:cubicBezTo>
                <a:lnTo>
                  <a:pt x="4892" y="6599"/>
                </a:lnTo>
                <a:lnTo>
                  <a:pt x="5234" y="6599"/>
                </a:lnTo>
                <a:lnTo>
                  <a:pt x="5234" y="6713"/>
                </a:lnTo>
                <a:cubicBezTo>
                  <a:pt x="5234" y="6776"/>
                  <a:pt x="5285" y="6827"/>
                  <a:pt x="5347" y="6827"/>
                </a:cubicBezTo>
                <a:cubicBezTo>
                  <a:pt x="5410" y="6827"/>
                  <a:pt x="5461" y="6776"/>
                  <a:pt x="5461" y="6713"/>
                </a:cubicBezTo>
                <a:lnTo>
                  <a:pt x="5461" y="6599"/>
                </a:lnTo>
                <a:lnTo>
                  <a:pt x="5803" y="6599"/>
                </a:lnTo>
                <a:lnTo>
                  <a:pt x="5803" y="6713"/>
                </a:lnTo>
                <a:cubicBezTo>
                  <a:pt x="5803" y="6776"/>
                  <a:pt x="5853" y="6827"/>
                  <a:pt x="5916" y="6827"/>
                </a:cubicBezTo>
                <a:cubicBezTo>
                  <a:pt x="5979" y="6827"/>
                  <a:pt x="6030" y="6776"/>
                  <a:pt x="6030" y="6713"/>
                </a:cubicBezTo>
                <a:lnTo>
                  <a:pt x="6030" y="6599"/>
                </a:lnTo>
                <a:lnTo>
                  <a:pt x="6371" y="6599"/>
                </a:lnTo>
                <a:lnTo>
                  <a:pt x="6371" y="6713"/>
                </a:lnTo>
                <a:cubicBezTo>
                  <a:pt x="6371" y="6776"/>
                  <a:pt x="6422" y="6827"/>
                  <a:pt x="6485" y="6827"/>
                </a:cubicBezTo>
                <a:cubicBezTo>
                  <a:pt x="6548" y="6827"/>
                  <a:pt x="6599" y="6776"/>
                  <a:pt x="6599" y="6713"/>
                </a:cubicBezTo>
                <a:lnTo>
                  <a:pt x="6599" y="6599"/>
                </a:lnTo>
                <a:lnTo>
                  <a:pt x="6713" y="6599"/>
                </a:lnTo>
                <a:cubicBezTo>
                  <a:pt x="6776" y="6599"/>
                  <a:pt x="6827" y="6548"/>
                  <a:pt x="6827" y="6485"/>
                </a:cubicBezTo>
                <a:cubicBezTo>
                  <a:pt x="6827" y="6422"/>
                  <a:pt x="6776" y="6372"/>
                  <a:pt x="6713" y="6372"/>
                </a:cubicBezTo>
                <a:lnTo>
                  <a:pt x="6599" y="6372"/>
                </a:lnTo>
                <a:lnTo>
                  <a:pt x="6599" y="6258"/>
                </a:lnTo>
                <a:cubicBezTo>
                  <a:pt x="6599" y="6195"/>
                  <a:pt x="6548" y="6144"/>
                  <a:pt x="6485" y="6144"/>
                </a:cubicBezTo>
                <a:cubicBezTo>
                  <a:pt x="6422" y="6144"/>
                  <a:pt x="6371" y="6195"/>
                  <a:pt x="6371" y="6258"/>
                </a:cubicBezTo>
                <a:lnTo>
                  <a:pt x="6371" y="6372"/>
                </a:lnTo>
                <a:lnTo>
                  <a:pt x="6030" y="6372"/>
                </a:lnTo>
                <a:lnTo>
                  <a:pt x="6030" y="6258"/>
                </a:lnTo>
                <a:cubicBezTo>
                  <a:pt x="6030" y="6195"/>
                  <a:pt x="5979" y="6144"/>
                  <a:pt x="5916" y="6144"/>
                </a:cubicBezTo>
                <a:cubicBezTo>
                  <a:pt x="5853" y="6144"/>
                  <a:pt x="5803" y="6195"/>
                  <a:pt x="5803" y="6258"/>
                </a:cubicBezTo>
                <a:lnTo>
                  <a:pt x="5803" y="6372"/>
                </a:lnTo>
                <a:lnTo>
                  <a:pt x="5461" y="6372"/>
                </a:lnTo>
                <a:lnTo>
                  <a:pt x="5461" y="6258"/>
                </a:lnTo>
                <a:cubicBezTo>
                  <a:pt x="5461" y="6195"/>
                  <a:pt x="5410" y="6144"/>
                  <a:pt x="5347" y="6144"/>
                </a:cubicBezTo>
                <a:cubicBezTo>
                  <a:pt x="5285" y="6144"/>
                  <a:pt x="5234" y="6195"/>
                  <a:pt x="5234" y="6258"/>
                </a:cubicBezTo>
                <a:lnTo>
                  <a:pt x="5234" y="6372"/>
                </a:lnTo>
                <a:lnTo>
                  <a:pt x="4892" y="6372"/>
                </a:lnTo>
                <a:lnTo>
                  <a:pt x="4892" y="6258"/>
                </a:lnTo>
                <a:cubicBezTo>
                  <a:pt x="4892" y="6195"/>
                  <a:pt x="4842" y="6144"/>
                  <a:pt x="4779" y="6144"/>
                </a:cubicBezTo>
                <a:cubicBezTo>
                  <a:pt x="4716" y="6144"/>
                  <a:pt x="4665" y="6195"/>
                  <a:pt x="4665" y="6258"/>
                </a:cubicBezTo>
                <a:lnTo>
                  <a:pt x="4665" y="6372"/>
                </a:lnTo>
                <a:lnTo>
                  <a:pt x="4323" y="6372"/>
                </a:lnTo>
                <a:lnTo>
                  <a:pt x="4323" y="6258"/>
                </a:lnTo>
                <a:cubicBezTo>
                  <a:pt x="4323" y="6195"/>
                  <a:pt x="4273" y="6144"/>
                  <a:pt x="4210" y="6144"/>
                </a:cubicBezTo>
                <a:cubicBezTo>
                  <a:pt x="4147" y="6144"/>
                  <a:pt x="4096" y="6195"/>
                  <a:pt x="4096" y="6258"/>
                </a:cubicBezTo>
                <a:lnTo>
                  <a:pt x="4096" y="6372"/>
                </a:lnTo>
                <a:lnTo>
                  <a:pt x="3755" y="6372"/>
                </a:lnTo>
                <a:lnTo>
                  <a:pt x="3755" y="6258"/>
                </a:lnTo>
                <a:cubicBezTo>
                  <a:pt x="3755" y="6195"/>
                  <a:pt x="3704" y="6144"/>
                  <a:pt x="3641" y="6144"/>
                </a:cubicBezTo>
                <a:cubicBezTo>
                  <a:pt x="3578" y="6144"/>
                  <a:pt x="3527" y="6195"/>
                  <a:pt x="3527" y="6258"/>
                </a:cubicBezTo>
                <a:lnTo>
                  <a:pt x="3527" y="6372"/>
                </a:lnTo>
                <a:lnTo>
                  <a:pt x="3186" y="6372"/>
                </a:lnTo>
                <a:lnTo>
                  <a:pt x="3186" y="6258"/>
                </a:lnTo>
                <a:cubicBezTo>
                  <a:pt x="3186" y="6195"/>
                  <a:pt x="3135" y="6144"/>
                  <a:pt x="3072" y="6144"/>
                </a:cubicBezTo>
                <a:cubicBezTo>
                  <a:pt x="3009" y="6144"/>
                  <a:pt x="2958" y="6195"/>
                  <a:pt x="2958" y="6258"/>
                </a:cubicBezTo>
                <a:lnTo>
                  <a:pt x="2958" y="6372"/>
                </a:lnTo>
                <a:lnTo>
                  <a:pt x="2617" y="6372"/>
                </a:lnTo>
                <a:lnTo>
                  <a:pt x="2617" y="6258"/>
                </a:lnTo>
                <a:cubicBezTo>
                  <a:pt x="2617" y="6195"/>
                  <a:pt x="2566" y="6144"/>
                  <a:pt x="2503" y="6144"/>
                </a:cubicBezTo>
                <a:cubicBezTo>
                  <a:pt x="2440" y="6144"/>
                  <a:pt x="2389" y="6195"/>
                  <a:pt x="2389" y="6258"/>
                </a:cubicBezTo>
                <a:lnTo>
                  <a:pt x="2389" y="6372"/>
                </a:lnTo>
                <a:lnTo>
                  <a:pt x="2048" y="6372"/>
                </a:lnTo>
                <a:lnTo>
                  <a:pt x="2048" y="6258"/>
                </a:lnTo>
                <a:cubicBezTo>
                  <a:pt x="2048" y="6195"/>
                  <a:pt x="1997" y="6144"/>
                  <a:pt x="1934" y="6144"/>
                </a:cubicBezTo>
                <a:cubicBezTo>
                  <a:pt x="1871" y="6144"/>
                  <a:pt x="1820" y="6195"/>
                  <a:pt x="1820" y="6258"/>
                </a:cubicBezTo>
                <a:lnTo>
                  <a:pt x="1820" y="6372"/>
                </a:lnTo>
                <a:lnTo>
                  <a:pt x="1479" y="6372"/>
                </a:lnTo>
                <a:lnTo>
                  <a:pt x="1479" y="6258"/>
                </a:lnTo>
                <a:cubicBezTo>
                  <a:pt x="1479" y="6195"/>
                  <a:pt x="1428" y="6144"/>
                  <a:pt x="1365" y="6144"/>
                </a:cubicBezTo>
                <a:cubicBezTo>
                  <a:pt x="1302" y="6144"/>
                  <a:pt x="1252" y="6195"/>
                  <a:pt x="1252" y="6258"/>
                </a:cubicBezTo>
                <a:lnTo>
                  <a:pt x="1252" y="6372"/>
                </a:lnTo>
                <a:lnTo>
                  <a:pt x="910" y="6372"/>
                </a:lnTo>
                <a:lnTo>
                  <a:pt x="910" y="6258"/>
                </a:lnTo>
                <a:cubicBezTo>
                  <a:pt x="910" y="6195"/>
                  <a:pt x="859" y="6144"/>
                  <a:pt x="796" y="6144"/>
                </a:cubicBezTo>
                <a:cubicBezTo>
                  <a:pt x="734" y="6144"/>
                  <a:pt x="683" y="6195"/>
                  <a:pt x="683" y="6258"/>
                </a:cubicBezTo>
                <a:lnTo>
                  <a:pt x="683" y="6372"/>
                </a:lnTo>
                <a:lnTo>
                  <a:pt x="455" y="6372"/>
                </a:lnTo>
                <a:lnTo>
                  <a:pt x="455" y="5234"/>
                </a:lnTo>
                <a:lnTo>
                  <a:pt x="1263" y="5234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1" name="Text Box 9">
            <a:extLst>
              <a:ext uri="{FF2B5EF4-FFF2-40B4-BE49-F238E27FC236}">
                <a16:creationId xmlns:a16="http://schemas.microsoft.com/office/drawing/2014/main" xmlns="" id="{458701E4-72B4-4367-8DAC-AA4EACFB6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3000" y="2164210"/>
            <a:ext cx="3821051" cy="9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  <p:sp>
        <p:nvSpPr>
          <p:cNvPr id="132" name="Text Box 9">
            <a:extLst>
              <a:ext uri="{FF2B5EF4-FFF2-40B4-BE49-F238E27FC236}">
                <a16:creationId xmlns:a16="http://schemas.microsoft.com/office/drawing/2014/main" xmlns="" id="{6313136F-1697-4A36-A477-BF2BAE6D8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3663" y="3525037"/>
            <a:ext cx="3821051" cy="9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  <p:sp>
        <p:nvSpPr>
          <p:cNvPr id="133" name="Text Box 9">
            <a:extLst>
              <a:ext uri="{FF2B5EF4-FFF2-40B4-BE49-F238E27FC236}">
                <a16:creationId xmlns:a16="http://schemas.microsoft.com/office/drawing/2014/main" xmlns="" id="{0DAC826F-4A23-4304-9E97-23105F48A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9257" y="5016612"/>
            <a:ext cx="3821051" cy="9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  <p:sp>
        <p:nvSpPr>
          <p:cNvPr id="134" name="Text Box 9">
            <a:extLst>
              <a:ext uri="{FF2B5EF4-FFF2-40B4-BE49-F238E27FC236}">
                <a16:creationId xmlns:a16="http://schemas.microsoft.com/office/drawing/2014/main" xmlns="" id="{B995A31B-A799-42C1-B58A-F93CF0CA7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0648" y="3089398"/>
            <a:ext cx="3821051" cy="9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r"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algn="r"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  <p:sp>
        <p:nvSpPr>
          <p:cNvPr id="135" name="Text Box 9">
            <a:extLst>
              <a:ext uri="{FF2B5EF4-FFF2-40B4-BE49-F238E27FC236}">
                <a16:creationId xmlns:a16="http://schemas.microsoft.com/office/drawing/2014/main" xmlns="" id="{C8213249-D8A6-4B28-8FA4-D70537B15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2289" y="4679490"/>
            <a:ext cx="3821051" cy="9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r"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algn="r"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</p:spTree>
    <p:extLst>
      <p:ext uri="{BB962C8B-B14F-4D97-AF65-F5344CB8AC3E}">
        <p14:creationId xmlns:p14="http://schemas.microsoft.com/office/powerpoint/2010/main" val="263545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prism isContent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7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7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5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75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25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75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75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75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25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7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750"/>
                            </p:stCondLst>
                            <p:childTnLst>
                              <p:par>
                                <p:cTn id="6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75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500"/>
                            </p:stCondLst>
                            <p:childTnLst>
                              <p:par>
                                <p:cTn id="7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1250"/>
                            </p:stCondLst>
                            <p:childTnLst>
                              <p:par>
                                <p:cTn id="7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75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1" grpId="0"/>
      <p:bldP spid="132" grpId="0"/>
      <p:bldP spid="133" grpId="0"/>
      <p:bldP spid="134" grpId="0"/>
      <p:bldP spid="1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xmlns="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xmlns="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xmlns="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xmlns="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xmlns="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xmlns="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xmlns="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xmlns="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xmlns="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xmlns="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xmlns="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xmlns="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xmlns="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xmlns="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xmlns="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xmlns="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xmlns="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xmlns="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xmlns="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xmlns="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xmlns="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xmlns="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914075FE-15FD-4634-9844-4DC67546B7AE}"/>
              </a:ext>
            </a:extLst>
          </p:cNvPr>
          <p:cNvSpPr/>
          <p:nvPr/>
        </p:nvSpPr>
        <p:spPr>
          <a:xfrm>
            <a:off x="814658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02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论文课题现状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7" name="Can 110">
            <a:extLst>
              <a:ext uri="{FF2B5EF4-FFF2-40B4-BE49-F238E27FC236}">
                <a16:creationId xmlns:a16="http://schemas.microsoft.com/office/drawing/2014/main" xmlns="" id="{76E516EA-C9F1-4AAA-A1B9-F1970B40A770}"/>
              </a:ext>
            </a:extLst>
          </p:cNvPr>
          <p:cNvSpPr/>
          <p:nvPr/>
        </p:nvSpPr>
        <p:spPr>
          <a:xfrm rot="5400000">
            <a:off x="6150570" y="-946048"/>
            <a:ext cx="206043" cy="8882080"/>
          </a:xfrm>
          <a:prstGeom prst="can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9" name="Group 54">
            <a:extLst>
              <a:ext uri="{FF2B5EF4-FFF2-40B4-BE49-F238E27FC236}">
                <a16:creationId xmlns:a16="http://schemas.microsoft.com/office/drawing/2014/main" xmlns="" id="{FC08AEAC-E914-4043-B571-829F1F7DFC53}"/>
              </a:ext>
            </a:extLst>
          </p:cNvPr>
          <p:cNvGrpSpPr/>
          <p:nvPr/>
        </p:nvGrpSpPr>
        <p:grpSpPr>
          <a:xfrm>
            <a:off x="2717764" y="3391969"/>
            <a:ext cx="1214439" cy="1120648"/>
            <a:chOff x="1626390" y="3392488"/>
            <a:chExt cx="1214438" cy="1120648"/>
          </a:xfrm>
        </p:grpSpPr>
        <p:grpSp>
          <p:nvGrpSpPr>
            <p:cNvPr id="30" name="Group 57">
              <a:extLst>
                <a:ext uri="{FF2B5EF4-FFF2-40B4-BE49-F238E27FC236}">
                  <a16:creationId xmlns:a16="http://schemas.microsoft.com/office/drawing/2014/main" xmlns="" id="{BA0D27BC-53E3-433A-A241-E3F51B00FA98}"/>
                </a:ext>
              </a:extLst>
            </p:cNvPr>
            <p:cNvGrpSpPr/>
            <p:nvPr/>
          </p:nvGrpSpPr>
          <p:grpSpPr>
            <a:xfrm>
              <a:off x="1626390" y="3392488"/>
              <a:ext cx="1214438" cy="1120648"/>
              <a:chOff x="1515901" y="4289756"/>
              <a:chExt cx="1214438" cy="1120648"/>
            </a:xfrm>
          </p:grpSpPr>
          <p:sp>
            <p:nvSpPr>
              <p:cNvPr id="33" name="Flowchart: Off-page Connector 65">
                <a:extLst>
                  <a:ext uri="{FF2B5EF4-FFF2-40B4-BE49-F238E27FC236}">
                    <a16:creationId xmlns:a16="http://schemas.microsoft.com/office/drawing/2014/main" xmlns="" id="{7E05A72C-3464-488B-8673-677AC5B19994}"/>
                  </a:ext>
                </a:extLst>
              </p:cNvPr>
              <p:cNvSpPr/>
              <p:nvPr/>
            </p:nvSpPr>
            <p:spPr>
              <a:xfrm>
                <a:off x="1550573" y="4307092"/>
                <a:ext cx="742950" cy="1103312"/>
              </a:xfrm>
              <a:prstGeom prst="flowChartOffpageConnector">
                <a:avLst/>
              </a:prstGeom>
              <a:solidFill>
                <a:srgbClr val="FFDE21"/>
              </a:solidFill>
              <a:ln w="28575" cap="flat" cmpd="sng" algn="ctr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2" name="Can 115">
                <a:extLst>
                  <a:ext uri="{FF2B5EF4-FFF2-40B4-BE49-F238E27FC236}">
                    <a16:creationId xmlns:a16="http://schemas.microsoft.com/office/drawing/2014/main" xmlns="" id="{085F538A-BB2A-4D69-9D76-8EAFCD017F7B}"/>
                  </a:ext>
                </a:extLst>
              </p:cNvPr>
              <p:cNvSpPr/>
              <p:nvPr/>
            </p:nvSpPr>
            <p:spPr>
              <a:xfrm rot="5400000">
                <a:off x="2020098" y="3785559"/>
                <a:ext cx="206043" cy="1214438"/>
              </a:xfrm>
              <a:prstGeom prst="can">
                <a:avLst/>
              </a:prstGeom>
              <a:solidFill>
                <a:srgbClr val="FFDE2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31" name="TextBox 63">
              <a:extLst>
                <a:ext uri="{FF2B5EF4-FFF2-40B4-BE49-F238E27FC236}">
                  <a16:creationId xmlns:a16="http://schemas.microsoft.com/office/drawing/2014/main" xmlns="" id="{EB76AF71-3DB0-42E7-9587-86B5AEE95078}"/>
                </a:ext>
              </a:extLst>
            </p:cNvPr>
            <p:cNvSpPr txBox="1"/>
            <p:nvPr/>
          </p:nvSpPr>
          <p:spPr>
            <a:xfrm>
              <a:off x="1757808" y="3822126"/>
              <a:ext cx="6154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01</a:t>
              </a:r>
              <a:endPara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4" name="Group 66">
            <a:extLst>
              <a:ext uri="{FF2B5EF4-FFF2-40B4-BE49-F238E27FC236}">
                <a16:creationId xmlns:a16="http://schemas.microsoft.com/office/drawing/2014/main" xmlns="" id="{597FADC6-8620-4755-A8A8-F706EA848340}"/>
              </a:ext>
            </a:extLst>
          </p:cNvPr>
          <p:cNvGrpSpPr/>
          <p:nvPr/>
        </p:nvGrpSpPr>
        <p:grpSpPr>
          <a:xfrm>
            <a:off x="4659675" y="2472398"/>
            <a:ext cx="1214439" cy="1125614"/>
            <a:chOff x="3568300" y="2472918"/>
            <a:chExt cx="1214438" cy="1125614"/>
          </a:xfrm>
        </p:grpSpPr>
        <p:grpSp>
          <p:nvGrpSpPr>
            <p:cNvPr id="35" name="Group 67">
              <a:extLst>
                <a:ext uri="{FF2B5EF4-FFF2-40B4-BE49-F238E27FC236}">
                  <a16:creationId xmlns:a16="http://schemas.microsoft.com/office/drawing/2014/main" xmlns="" id="{1DE587A3-D530-4E84-8127-1410B24B0906}"/>
                </a:ext>
              </a:extLst>
            </p:cNvPr>
            <p:cNvGrpSpPr/>
            <p:nvPr/>
          </p:nvGrpSpPr>
          <p:grpSpPr>
            <a:xfrm flipV="1">
              <a:off x="3568300" y="2472918"/>
              <a:ext cx="1214438" cy="1125614"/>
              <a:chOff x="1515901" y="4289756"/>
              <a:chExt cx="1214438" cy="1125614"/>
            </a:xfrm>
            <a:solidFill>
              <a:srgbClr val="FFC32B"/>
            </a:solidFill>
          </p:grpSpPr>
          <p:sp>
            <p:nvSpPr>
              <p:cNvPr id="38" name="Flowchart: Off-page Connector 70">
                <a:extLst>
                  <a:ext uri="{FF2B5EF4-FFF2-40B4-BE49-F238E27FC236}">
                    <a16:creationId xmlns:a16="http://schemas.microsoft.com/office/drawing/2014/main" xmlns="" id="{15FEC8F4-B39D-4D43-A30A-5AEF821DE0D9}"/>
                  </a:ext>
                </a:extLst>
              </p:cNvPr>
              <p:cNvSpPr/>
              <p:nvPr/>
            </p:nvSpPr>
            <p:spPr>
              <a:xfrm>
                <a:off x="1560505" y="4312058"/>
                <a:ext cx="742950" cy="1103312"/>
              </a:xfrm>
              <a:prstGeom prst="flowChartOffpageConnector">
                <a:avLst/>
              </a:prstGeom>
              <a:solidFill>
                <a:srgbClr val="FFDE21"/>
              </a:solidFill>
              <a:ln w="28575" cap="flat" cmpd="sng" algn="ctr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7" name="Can 120">
                <a:extLst>
                  <a:ext uri="{FF2B5EF4-FFF2-40B4-BE49-F238E27FC236}">
                    <a16:creationId xmlns:a16="http://schemas.microsoft.com/office/drawing/2014/main" xmlns="" id="{BC4DAC16-DC59-4A36-9BDB-CBBE1A5A7B10}"/>
                  </a:ext>
                </a:extLst>
              </p:cNvPr>
              <p:cNvSpPr/>
              <p:nvPr/>
            </p:nvSpPr>
            <p:spPr>
              <a:xfrm rot="5400000">
                <a:off x="2020098" y="3785559"/>
                <a:ext cx="206043" cy="1214438"/>
              </a:xfrm>
              <a:prstGeom prst="can">
                <a:avLst/>
              </a:prstGeom>
              <a:solidFill>
                <a:srgbClr val="FFDE2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36" name="TextBox 68">
              <a:extLst>
                <a:ext uri="{FF2B5EF4-FFF2-40B4-BE49-F238E27FC236}">
                  <a16:creationId xmlns:a16="http://schemas.microsoft.com/office/drawing/2014/main" xmlns="" id="{E585D491-DBFF-46E3-B46B-37DBE64622CA}"/>
                </a:ext>
              </a:extLst>
            </p:cNvPr>
            <p:cNvSpPr txBox="1"/>
            <p:nvPr/>
          </p:nvSpPr>
          <p:spPr>
            <a:xfrm>
              <a:off x="3684804" y="2614615"/>
              <a:ext cx="5903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02</a:t>
              </a:r>
              <a:endPara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9" name="Group 71">
            <a:extLst>
              <a:ext uri="{FF2B5EF4-FFF2-40B4-BE49-F238E27FC236}">
                <a16:creationId xmlns:a16="http://schemas.microsoft.com/office/drawing/2014/main" xmlns="" id="{77449CB5-3940-4450-8867-7F7F4B8EDAFA}"/>
              </a:ext>
            </a:extLst>
          </p:cNvPr>
          <p:cNvGrpSpPr/>
          <p:nvPr/>
        </p:nvGrpSpPr>
        <p:grpSpPr>
          <a:xfrm>
            <a:off x="6601585" y="3391970"/>
            <a:ext cx="1214439" cy="1125614"/>
            <a:chOff x="5510211" y="3392488"/>
            <a:chExt cx="1214438" cy="1125614"/>
          </a:xfrm>
        </p:grpSpPr>
        <p:grpSp>
          <p:nvGrpSpPr>
            <p:cNvPr id="40" name="Group 72">
              <a:extLst>
                <a:ext uri="{FF2B5EF4-FFF2-40B4-BE49-F238E27FC236}">
                  <a16:creationId xmlns:a16="http://schemas.microsoft.com/office/drawing/2014/main" xmlns="" id="{D0FB48DE-F64A-4E72-983F-B801368A5DE6}"/>
                </a:ext>
              </a:extLst>
            </p:cNvPr>
            <p:cNvGrpSpPr/>
            <p:nvPr/>
          </p:nvGrpSpPr>
          <p:grpSpPr>
            <a:xfrm>
              <a:off x="5510211" y="3392488"/>
              <a:ext cx="1214438" cy="1125614"/>
              <a:chOff x="1515901" y="4289756"/>
              <a:chExt cx="1214438" cy="1125614"/>
            </a:xfrm>
            <a:solidFill>
              <a:srgbClr val="FFC32B"/>
            </a:solidFill>
          </p:grpSpPr>
          <p:sp>
            <p:nvSpPr>
              <p:cNvPr id="43" name="Flowchart: Off-page Connector 75">
                <a:extLst>
                  <a:ext uri="{FF2B5EF4-FFF2-40B4-BE49-F238E27FC236}">
                    <a16:creationId xmlns:a16="http://schemas.microsoft.com/office/drawing/2014/main" xmlns="" id="{F5AA4E69-4FCB-424F-98AD-70579DBFBA9B}"/>
                  </a:ext>
                </a:extLst>
              </p:cNvPr>
              <p:cNvSpPr/>
              <p:nvPr/>
            </p:nvSpPr>
            <p:spPr>
              <a:xfrm>
                <a:off x="1560505" y="4312058"/>
                <a:ext cx="742950" cy="1103312"/>
              </a:xfrm>
              <a:prstGeom prst="flowChartOffpageConnector">
                <a:avLst/>
              </a:prstGeom>
              <a:solidFill>
                <a:srgbClr val="FFDE21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2" name="Can 125">
                <a:extLst>
                  <a:ext uri="{FF2B5EF4-FFF2-40B4-BE49-F238E27FC236}">
                    <a16:creationId xmlns:a16="http://schemas.microsoft.com/office/drawing/2014/main" xmlns="" id="{28DB510F-4EC8-4438-9D2D-5AC945F7A5AE}"/>
                  </a:ext>
                </a:extLst>
              </p:cNvPr>
              <p:cNvSpPr/>
              <p:nvPr/>
            </p:nvSpPr>
            <p:spPr>
              <a:xfrm rot="5400000">
                <a:off x="2020098" y="3785559"/>
                <a:ext cx="206043" cy="1214438"/>
              </a:xfrm>
              <a:prstGeom prst="can">
                <a:avLst/>
              </a:prstGeom>
              <a:solidFill>
                <a:srgbClr val="FFDE2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1" name="TextBox 73">
              <a:extLst>
                <a:ext uri="{FF2B5EF4-FFF2-40B4-BE49-F238E27FC236}">
                  <a16:creationId xmlns:a16="http://schemas.microsoft.com/office/drawing/2014/main" xmlns="" id="{891D652F-2516-417E-80BF-23E3814B6BC4}"/>
                </a:ext>
              </a:extLst>
            </p:cNvPr>
            <p:cNvSpPr txBox="1"/>
            <p:nvPr/>
          </p:nvSpPr>
          <p:spPr>
            <a:xfrm>
              <a:off x="5624746" y="3896637"/>
              <a:ext cx="6693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03</a:t>
              </a:r>
              <a:endPara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4" name="Group 76">
            <a:extLst>
              <a:ext uri="{FF2B5EF4-FFF2-40B4-BE49-F238E27FC236}">
                <a16:creationId xmlns:a16="http://schemas.microsoft.com/office/drawing/2014/main" xmlns="" id="{3E914614-736A-48C9-8909-7C2C41ACACAE}"/>
              </a:ext>
            </a:extLst>
          </p:cNvPr>
          <p:cNvGrpSpPr/>
          <p:nvPr/>
        </p:nvGrpSpPr>
        <p:grpSpPr>
          <a:xfrm>
            <a:off x="8504347" y="2473030"/>
            <a:ext cx="1214439" cy="1124982"/>
            <a:chOff x="7412972" y="2473550"/>
            <a:chExt cx="1214438" cy="1124982"/>
          </a:xfrm>
        </p:grpSpPr>
        <p:grpSp>
          <p:nvGrpSpPr>
            <p:cNvPr id="45" name="Group 77">
              <a:extLst>
                <a:ext uri="{FF2B5EF4-FFF2-40B4-BE49-F238E27FC236}">
                  <a16:creationId xmlns:a16="http://schemas.microsoft.com/office/drawing/2014/main" xmlns="" id="{DAC3DC85-FBB7-4B42-9C86-373E2DBD944B}"/>
                </a:ext>
              </a:extLst>
            </p:cNvPr>
            <p:cNvGrpSpPr/>
            <p:nvPr/>
          </p:nvGrpSpPr>
          <p:grpSpPr>
            <a:xfrm flipV="1">
              <a:off x="7412972" y="2473550"/>
              <a:ext cx="1214438" cy="1124982"/>
              <a:chOff x="1515901" y="4289756"/>
              <a:chExt cx="1214438" cy="1124982"/>
            </a:xfrm>
            <a:solidFill>
              <a:srgbClr val="26394E"/>
            </a:solidFill>
          </p:grpSpPr>
          <p:sp>
            <p:nvSpPr>
              <p:cNvPr id="48" name="Flowchart: Off-page Connector 80">
                <a:extLst>
                  <a:ext uri="{FF2B5EF4-FFF2-40B4-BE49-F238E27FC236}">
                    <a16:creationId xmlns:a16="http://schemas.microsoft.com/office/drawing/2014/main" xmlns="" id="{AB310B75-E0AD-4E7B-997D-A182EB9506DA}"/>
                  </a:ext>
                </a:extLst>
              </p:cNvPr>
              <p:cNvSpPr/>
              <p:nvPr/>
            </p:nvSpPr>
            <p:spPr>
              <a:xfrm>
                <a:off x="1559241" y="4311426"/>
                <a:ext cx="742950" cy="1103312"/>
              </a:xfrm>
              <a:prstGeom prst="flowChartOffpageConnector">
                <a:avLst/>
              </a:prstGeom>
              <a:solidFill>
                <a:srgbClr val="FFDE21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7" name="Can 130">
                <a:extLst>
                  <a:ext uri="{FF2B5EF4-FFF2-40B4-BE49-F238E27FC236}">
                    <a16:creationId xmlns:a16="http://schemas.microsoft.com/office/drawing/2014/main" xmlns="" id="{FAC2CA9B-61B0-4CF6-A674-636FEF3914B8}"/>
                  </a:ext>
                </a:extLst>
              </p:cNvPr>
              <p:cNvSpPr/>
              <p:nvPr/>
            </p:nvSpPr>
            <p:spPr>
              <a:xfrm rot="5400000">
                <a:off x="2020098" y="3785559"/>
                <a:ext cx="206043" cy="1214438"/>
              </a:xfrm>
              <a:prstGeom prst="can">
                <a:avLst/>
              </a:prstGeom>
              <a:solidFill>
                <a:srgbClr val="FFDE2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6" name="TextBox 78">
              <a:extLst>
                <a:ext uri="{FF2B5EF4-FFF2-40B4-BE49-F238E27FC236}">
                  <a16:creationId xmlns:a16="http://schemas.microsoft.com/office/drawing/2014/main" xmlns="" id="{E983849B-0EFA-42D4-836F-99A58C342DAB}"/>
                </a:ext>
              </a:extLst>
            </p:cNvPr>
            <p:cNvSpPr txBox="1"/>
            <p:nvPr/>
          </p:nvSpPr>
          <p:spPr>
            <a:xfrm>
              <a:off x="7533567" y="2614615"/>
              <a:ext cx="6154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04</a:t>
              </a:r>
              <a:endPara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4" name="Group 86">
            <a:extLst>
              <a:ext uri="{FF2B5EF4-FFF2-40B4-BE49-F238E27FC236}">
                <a16:creationId xmlns:a16="http://schemas.microsoft.com/office/drawing/2014/main" xmlns="" id="{2BFF2499-E7D3-4474-9D14-0F193093B1B7}"/>
              </a:ext>
            </a:extLst>
          </p:cNvPr>
          <p:cNvGrpSpPr/>
          <p:nvPr/>
        </p:nvGrpSpPr>
        <p:grpSpPr>
          <a:xfrm>
            <a:off x="1903376" y="4655888"/>
            <a:ext cx="2363479" cy="1282850"/>
            <a:chOff x="812001" y="4656406"/>
            <a:chExt cx="2363479" cy="1282849"/>
          </a:xfrm>
        </p:grpSpPr>
        <p:sp>
          <p:nvSpPr>
            <p:cNvPr id="55" name="Rectangle 87">
              <a:extLst>
                <a:ext uri="{FF2B5EF4-FFF2-40B4-BE49-F238E27FC236}">
                  <a16:creationId xmlns:a16="http://schemas.microsoft.com/office/drawing/2014/main" xmlns="" id="{7AB23F55-C989-45E9-A132-12C63A9AC81F}"/>
                </a:ext>
              </a:extLst>
            </p:cNvPr>
            <p:cNvSpPr/>
            <p:nvPr/>
          </p:nvSpPr>
          <p:spPr>
            <a:xfrm>
              <a:off x="928468" y="4656406"/>
              <a:ext cx="382807" cy="45719"/>
            </a:xfrm>
            <a:prstGeom prst="rect">
              <a:avLst/>
            </a:prstGeom>
            <a:solidFill>
              <a:srgbClr val="FFDE2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6" name="TextBox 88">
              <a:extLst>
                <a:ext uri="{FF2B5EF4-FFF2-40B4-BE49-F238E27FC236}">
                  <a16:creationId xmlns:a16="http://schemas.microsoft.com/office/drawing/2014/main" xmlns="" id="{29A86542-04B7-4D6B-A4B7-85F3C82C7680}"/>
                </a:ext>
              </a:extLst>
            </p:cNvPr>
            <p:cNvSpPr txBox="1"/>
            <p:nvPr/>
          </p:nvSpPr>
          <p:spPr>
            <a:xfrm>
              <a:off x="812001" y="4736727"/>
              <a:ext cx="1628775" cy="435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>
                <a:lnSpc>
                  <a:spcPct val="120000"/>
                </a:lnSpc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输入标题</a:t>
              </a:r>
            </a:p>
          </p:txBody>
        </p:sp>
        <p:sp>
          <p:nvSpPr>
            <p:cNvPr id="57" name="Rectangle 89">
              <a:extLst>
                <a:ext uri="{FF2B5EF4-FFF2-40B4-BE49-F238E27FC236}">
                  <a16:creationId xmlns:a16="http://schemas.microsoft.com/office/drawing/2014/main" xmlns="" id="{044213B0-51BE-49B4-895C-CD80290FC10E}"/>
                </a:ext>
              </a:extLst>
            </p:cNvPr>
            <p:cNvSpPr/>
            <p:nvPr/>
          </p:nvSpPr>
          <p:spPr>
            <a:xfrm>
              <a:off x="820250" y="5090882"/>
              <a:ext cx="2355230" cy="8483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377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We are all too young, a lot of things don't yet know.</a:t>
              </a:r>
            </a:p>
          </p:txBody>
        </p:sp>
      </p:grpSp>
      <p:grpSp>
        <p:nvGrpSpPr>
          <p:cNvPr id="59" name="Group 107">
            <a:extLst>
              <a:ext uri="{FF2B5EF4-FFF2-40B4-BE49-F238E27FC236}">
                <a16:creationId xmlns:a16="http://schemas.microsoft.com/office/drawing/2014/main" xmlns="" id="{2630AEC3-A606-434F-AC8E-A743E5F8FF64}"/>
              </a:ext>
            </a:extLst>
          </p:cNvPr>
          <p:cNvGrpSpPr/>
          <p:nvPr/>
        </p:nvGrpSpPr>
        <p:grpSpPr>
          <a:xfrm>
            <a:off x="4659675" y="1377522"/>
            <a:ext cx="2363479" cy="1250951"/>
            <a:chOff x="812001" y="4656406"/>
            <a:chExt cx="2363479" cy="1250950"/>
          </a:xfrm>
        </p:grpSpPr>
        <p:sp>
          <p:nvSpPr>
            <p:cNvPr id="60" name="Rectangle 108">
              <a:extLst>
                <a:ext uri="{FF2B5EF4-FFF2-40B4-BE49-F238E27FC236}">
                  <a16:creationId xmlns:a16="http://schemas.microsoft.com/office/drawing/2014/main" xmlns="" id="{E30B8822-8FF4-40DD-8319-40152B282736}"/>
                </a:ext>
              </a:extLst>
            </p:cNvPr>
            <p:cNvSpPr/>
            <p:nvPr/>
          </p:nvSpPr>
          <p:spPr>
            <a:xfrm>
              <a:off x="928468" y="4656406"/>
              <a:ext cx="382807" cy="45719"/>
            </a:xfrm>
            <a:prstGeom prst="rect">
              <a:avLst/>
            </a:prstGeom>
            <a:solidFill>
              <a:srgbClr val="FFDE2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1" name="TextBox 109">
              <a:extLst>
                <a:ext uri="{FF2B5EF4-FFF2-40B4-BE49-F238E27FC236}">
                  <a16:creationId xmlns:a16="http://schemas.microsoft.com/office/drawing/2014/main" xmlns="" id="{CC66FCD5-856C-49D2-A94F-051BA5C9918D}"/>
                </a:ext>
              </a:extLst>
            </p:cNvPr>
            <p:cNvSpPr txBox="1"/>
            <p:nvPr/>
          </p:nvSpPr>
          <p:spPr>
            <a:xfrm>
              <a:off x="812001" y="4704828"/>
              <a:ext cx="1628775" cy="435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defTabSz="914377">
                <a:lnSpc>
                  <a:spcPct val="120000"/>
                </a:lnSpc>
                <a:defRPr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羽辰体-谷力 W04" panose="02020400000000000000" pitchFamily="18" charset="-122"/>
                  <a:ea typeface="仓耳羽辰体-谷力 W04" panose="02020400000000000000" pitchFamily="18" charset="-122"/>
                </a:defRPr>
              </a:lvl1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</a:p>
          </p:txBody>
        </p:sp>
        <p:sp>
          <p:nvSpPr>
            <p:cNvPr id="63" name="Rectangle 110">
              <a:extLst>
                <a:ext uri="{FF2B5EF4-FFF2-40B4-BE49-F238E27FC236}">
                  <a16:creationId xmlns:a16="http://schemas.microsoft.com/office/drawing/2014/main" xmlns="" id="{C0D38DC2-1E65-491A-A6F3-0E582E33E87E}"/>
                </a:ext>
              </a:extLst>
            </p:cNvPr>
            <p:cNvSpPr/>
            <p:nvPr/>
          </p:nvSpPr>
          <p:spPr>
            <a:xfrm>
              <a:off x="820250" y="5058983"/>
              <a:ext cx="2355230" cy="8483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377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We are all too young, a lot of things don't yet know.</a:t>
              </a:r>
            </a:p>
          </p:txBody>
        </p:sp>
      </p:grpSp>
      <p:grpSp>
        <p:nvGrpSpPr>
          <p:cNvPr id="65" name="Group 111">
            <a:extLst>
              <a:ext uri="{FF2B5EF4-FFF2-40B4-BE49-F238E27FC236}">
                <a16:creationId xmlns:a16="http://schemas.microsoft.com/office/drawing/2014/main" xmlns="" id="{F751D11D-BAAD-47FB-9ABB-4542D6681390}"/>
              </a:ext>
            </a:extLst>
          </p:cNvPr>
          <p:cNvGrpSpPr/>
          <p:nvPr/>
        </p:nvGrpSpPr>
        <p:grpSpPr>
          <a:xfrm>
            <a:off x="6601585" y="4832090"/>
            <a:ext cx="2363479" cy="1272217"/>
            <a:chOff x="812001" y="4656406"/>
            <a:chExt cx="2363479" cy="1272216"/>
          </a:xfrm>
        </p:grpSpPr>
        <p:sp>
          <p:nvSpPr>
            <p:cNvPr id="66" name="Rectangle 112">
              <a:extLst>
                <a:ext uri="{FF2B5EF4-FFF2-40B4-BE49-F238E27FC236}">
                  <a16:creationId xmlns:a16="http://schemas.microsoft.com/office/drawing/2014/main" xmlns="" id="{745C79BA-8DD5-4910-BD95-CC4DD83EA788}"/>
                </a:ext>
              </a:extLst>
            </p:cNvPr>
            <p:cNvSpPr/>
            <p:nvPr/>
          </p:nvSpPr>
          <p:spPr>
            <a:xfrm>
              <a:off x="928468" y="4656406"/>
              <a:ext cx="382807" cy="45719"/>
            </a:xfrm>
            <a:prstGeom prst="rect">
              <a:avLst/>
            </a:prstGeom>
            <a:solidFill>
              <a:srgbClr val="FFDE2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7" name="TextBox 113">
              <a:extLst>
                <a:ext uri="{FF2B5EF4-FFF2-40B4-BE49-F238E27FC236}">
                  <a16:creationId xmlns:a16="http://schemas.microsoft.com/office/drawing/2014/main" xmlns="" id="{3C1D8326-3432-4F3F-A363-8FF51609808A}"/>
                </a:ext>
              </a:extLst>
            </p:cNvPr>
            <p:cNvSpPr txBox="1"/>
            <p:nvPr/>
          </p:nvSpPr>
          <p:spPr>
            <a:xfrm>
              <a:off x="812001" y="4736727"/>
              <a:ext cx="1628775" cy="435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defTabSz="914377">
                <a:lnSpc>
                  <a:spcPct val="120000"/>
                </a:lnSpc>
                <a:defRPr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羽辰体-谷力 W04" panose="02020400000000000000" pitchFamily="18" charset="-122"/>
                  <a:ea typeface="仓耳羽辰体-谷力 W04" panose="02020400000000000000" pitchFamily="18" charset="-122"/>
                </a:defRPr>
              </a:lvl1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</a:p>
          </p:txBody>
        </p:sp>
        <p:sp>
          <p:nvSpPr>
            <p:cNvPr id="74" name="Rectangle 114">
              <a:extLst>
                <a:ext uri="{FF2B5EF4-FFF2-40B4-BE49-F238E27FC236}">
                  <a16:creationId xmlns:a16="http://schemas.microsoft.com/office/drawing/2014/main" xmlns="" id="{81867F11-3C07-4A43-A703-8B63B019061D}"/>
                </a:ext>
              </a:extLst>
            </p:cNvPr>
            <p:cNvSpPr/>
            <p:nvPr/>
          </p:nvSpPr>
          <p:spPr>
            <a:xfrm>
              <a:off x="820250" y="5080249"/>
              <a:ext cx="2355230" cy="8483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377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We are all too young, a lot of things don't yet know.</a:t>
              </a:r>
            </a:p>
          </p:txBody>
        </p:sp>
      </p:grpSp>
      <p:grpSp>
        <p:nvGrpSpPr>
          <p:cNvPr id="75" name="Group 115">
            <a:extLst>
              <a:ext uri="{FF2B5EF4-FFF2-40B4-BE49-F238E27FC236}">
                <a16:creationId xmlns:a16="http://schemas.microsoft.com/office/drawing/2014/main" xmlns="" id="{60DCC474-2653-4D47-BD5E-4B96C57B0DC0}"/>
              </a:ext>
            </a:extLst>
          </p:cNvPr>
          <p:cNvGrpSpPr/>
          <p:nvPr/>
        </p:nvGrpSpPr>
        <p:grpSpPr>
          <a:xfrm>
            <a:off x="8386257" y="1382340"/>
            <a:ext cx="2363479" cy="1250951"/>
            <a:chOff x="812001" y="4656406"/>
            <a:chExt cx="2363479" cy="1250950"/>
          </a:xfrm>
        </p:grpSpPr>
        <p:sp>
          <p:nvSpPr>
            <p:cNvPr id="76" name="Rectangle 116">
              <a:extLst>
                <a:ext uri="{FF2B5EF4-FFF2-40B4-BE49-F238E27FC236}">
                  <a16:creationId xmlns:a16="http://schemas.microsoft.com/office/drawing/2014/main" xmlns="" id="{819218A6-5800-4A68-BA0C-97BC7ADE6B3B}"/>
                </a:ext>
              </a:extLst>
            </p:cNvPr>
            <p:cNvSpPr/>
            <p:nvPr/>
          </p:nvSpPr>
          <p:spPr>
            <a:xfrm>
              <a:off x="928468" y="4656406"/>
              <a:ext cx="382807" cy="45719"/>
            </a:xfrm>
            <a:prstGeom prst="rect">
              <a:avLst/>
            </a:prstGeom>
            <a:solidFill>
              <a:srgbClr val="FFDE2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7" name="TextBox 117">
              <a:extLst>
                <a:ext uri="{FF2B5EF4-FFF2-40B4-BE49-F238E27FC236}">
                  <a16:creationId xmlns:a16="http://schemas.microsoft.com/office/drawing/2014/main" xmlns="" id="{18D0B885-9805-43B5-96E9-632863A29536}"/>
                </a:ext>
              </a:extLst>
            </p:cNvPr>
            <p:cNvSpPr txBox="1"/>
            <p:nvPr/>
          </p:nvSpPr>
          <p:spPr>
            <a:xfrm>
              <a:off x="812001" y="4694195"/>
              <a:ext cx="1628775" cy="435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defTabSz="914377">
                <a:lnSpc>
                  <a:spcPct val="120000"/>
                </a:lnSpc>
                <a:defRPr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羽辰体-谷力 W04" panose="02020400000000000000" pitchFamily="18" charset="-122"/>
                  <a:ea typeface="仓耳羽辰体-谷力 W04" panose="02020400000000000000" pitchFamily="18" charset="-122"/>
                </a:defRPr>
              </a:lvl1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</a:p>
          </p:txBody>
        </p:sp>
        <p:sp>
          <p:nvSpPr>
            <p:cNvPr id="78" name="Rectangle 118">
              <a:extLst>
                <a:ext uri="{FF2B5EF4-FFF2-40B4-BE49-F238E27FC236}">
                  <a16:creationId xmlns:a16="http://schemas.microsoft.com/office/drawing/2014/main" xmlns="" id="{B15E8649-E3BD-4CDB-B3AB-C18CAA4561E2}"/>
                </a:ext>
              </a:extLst>
            </p:cNvPr>
            <p:cNvSpPr/>
            <p:nvPr/>
          </p:nvSpPr>
          <p:spPr>
            <a:xfrm>
              <a:off x="820250" y="5058983"/>
              <a:ext cx="2355230" cy="8483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377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We are all too young, a lot of things don't yet know.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325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prism isContent="1"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xmlns="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xmlns="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xmlns="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xmlns="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xmlns="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xmlns="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xmlns="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xmlns="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xmlns="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xmlns="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xmlns="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xmlns="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xmlns="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xmlns="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4" name="组合 33">
            <a:extLst>
              <a:ext uri="{FF2B5EF4-FFF2-40B4-BE49-F238E27FC236}">
                <a16:creationId xmlns:a16="http://schemas.microsoft.com/office/drawing/2014/main" xmlns="" id="{2EF61947-A6B4-4847-9ED7-C64BAE8ACFB7}"/>
              </a:ext>
            </a:extLst>
          </p:cNvPr>
          <p:cNvGrpSpPr/>
          <p:nvPr/>
        </p:nvGrpSpPr>
        <p:grpSpPr>
          <a:xfrm>
            <a:off x="2958308" y="2795034"/>
            <a:ext cx="222550" cy="222550"/>
            <a:chOff x="495269" y="1120475"/>
            <a:chExt cx="222550" cy="222550"/>
          </a:xfrm>
        </p:grpSpPr>
        <p:sp>
          <p:nvSpPr>
            <p:cNvPr id="30" name="矩形: 圆角 29">
              <a:extLst>
                <a:ext uri="{FF2B5EF4-FFF2-40B4-BE49-F238E27FC236}">
                  <a16:creationId xmlns:a16="http://schemas.microsoft.com/office/drawing/2014/main" xmlns="" id="{08BB01A1-A9DC-4712-B06D-A7E1114DEB53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矩形: 圆角 32">
              <a:extLst>
                <a:ext uri="{FF2B5EF4-FFF2-40B4-BE49-F238E27FC236}">
                  <a16:creationId xmlns:a16="http://schemas.microsoft.com/office/drawing/2014/main" xmlns="" id="{AF408618-164B-40E9-9436-5C9F78ED6918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xmlns="" id="{89A66F19-431D-4DD6-8479-DEE25B1C354E}"/>
              </a:ext>
            </a:extLst>
          </p:cNvPr>
          <p:cNvGrpSpPr/>
          <p:nvPr/>
        </p:nvGrpSpPr>
        <p:grpSpPr>
          <a:xfrm>
            <a:off x="3733365" y="2288922"/>
            <a:ext cx="142938" cy="142938"/>
            <a:chOff x="495269" y="1120475"/>
            <a:chExt cx="222550" cy="222550"/>
          </a:xfrm>
        </p:grpSpPr>
        <p:sp>
          <p:nvSpPr>
            <p:cNvPr id="36" name="矩形: 圆角 35">
              <a:extLst>
                <a:ext uri="{FF2B5EF4-FFF2-40B4-BE49-F238E27FC236}">
                  <a16:creationId xmlns:a16="http://schemas.microsoft.com/office/drawing/2014/main" xmlns="" id="{1D5527E1-1287-4CA7-AC17-E8EBEB593109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矩形: 圆角 36">
              <a:extLst>
                <a:ext uri="{FF2B5EF4-FFF2-40B4-BE49-F238E27FC236}">
                  <a16:creationId xmlns:a16="http://schemas.microsoft.com/office/drawing/2014/main" xmlns="" id="{2CAB2058-66D3-42FC-A45E-D78602A1C7B7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8" name="椭圆 37">
            <a:extLst>
              <a:ext uri="{FF2B5EF4-FFF2-40B4-BE49-F238E27FC236}">
                <a16:creationId xmlns:a16="http://schemas.microsoft.com/office/drawing/2014/main" xmlns="" id="{891331C1-BB99-46B4-BA5C-9D6F2F781E66}"/>
              </a:ext>
            </a:extLst>
          </p:cNvPr>
          <p:cNvSpPr/>
          <p:nvPr/>
        </p:nvSpPr>
        <p:spPr>
          <a:xfrm>
            <a:off x="3124008" y="2153190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9" name="组合 38">
            <a:extLst>
              <a:ext uri="{FF2B5EF4-FFF2-40B4-BE49-F238E27FC236}">
                <a16:creationId xmlns:a16="http://schemas.microsoft.com/office/drawing/2014/main" xmlns="" id="{80B5E9B8-2338-433C-88BC-BF5E26054D30}"/>
              </a:ext>
            </a:extLst>
          </p:cNvPr>
          <p:cNvGrpSpPr/>
          <p:nvPr/>
        </p:nvGrpSpPr>
        <p:grpSpPr>
          <a:xfrm>
            <a:off x="7107803" y="4617997"/>
            <a:ext cx="1252153" cy="109702"/>
            <a:chOff x="807295" y="964925"/>
            <a:chExt cx="1921427" cy="168338"/>
          </a:xfrm>
          <a:solidFill>
            <a:srgbClr val="FF9383"/>
          </a:solidFill>
        </p:grpSpPr>
        <p:sp>
          <p:nvSpPr>
            <p:cNvPr id="40" name="L 形 39">
              <a:extLst>
                <a:ext uri="{FF2B5EF4-FFF2-40B4-BE49-F238E27FC236}">
                  <a16:creationId xmlns:a16="http://schemas.microsoft.com/office/drawing/2014/main" xmlns="" id="{0ED077BD-0802-4C62-AD6A-FADE63C476EC}"/>
                </a:ext>
              </a:extLst>
            </p:cNvPr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L 形 40">
              <a:extLst>
                <a:ext uri="{FF2B5EF4-FFF2-40B4-BE49-F238E27FC236}">
                  <a16:creationId xmlns:a16="http://schemas.microsoft.com/office/drawing/2014/main" xmlns="" id="{0E44EEB9-53AC-42EF-8FB7-E411708F5A68}"/>
                </a:ext>
              </a:extLst>
            </p:cNvPr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L 形 41">
              <a:extLst>
                <a:ext uri="{FF2B5EF4-FFF2-40B4-BE49-F238E27FC236}">
                  <a16:creationId xmlns:a16="http://schemas.microsoft.com/office/drawing/2014/main" xmlns="" id="{F83549B1-8028-4818-B6CF-5EACEEDC6F44}"/>
                </a:ext>
              </a:extLst>
            </p:cNvPr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L 形 42">
              <a:extLst>
                <a:ext uri="{FF2B5EF4-FFF2-40B4-BE49-F238E27FC236}">
                  <a16:creationId xmlns:a16="http://schemas.microsoft.com/office/drawing/2014/main" xmlns="" id="{B5F95C19-9175-4313-86A1-FC97B562831A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L 形 43">
              <a:extLst>
                <a:ext uri="{FF2B5EF4-FFF2-40B4-BE49-F238E27FC236}">
                  <a16:creationId xmlns:a16="http://schemas.microsoft.com/office/drawing/2014/main" xmlns="" id="{1365576C-CB1B-4E2A-B452-31EAD0B8488D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L 形 44">
              <a:extLst>
                <a:ext uri="{FF2B5EF4-FFF2-40B4-BE49-F238E27FC236}">
                  <a16:creationId xmlns:a16="http://schemas.microsoft.com/office/drawing/2014/main" xmlns="" id="{41AF38FD-D366-4F93-86B3-4298632E1D6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L 形 45">
              <a:extLst>
                <a:ext uri="{FF2B5EF4-FFF2-40B4-BE49-F238E27FC236}">
                  <a16:creationId xmlns:a16="http://schemas.microsoft.com/office/drawing/2014/main" xmlns="" id="{07C65701-F565-401D-9297-B345F2F196EB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L 形 46">
              <a:extLst>
                <a:ext uri="{FF2B5EF4-FFF2-40B4-BE49-F238E27FC236}">
                  <a16:creationId xmlns:a16="http://schemas.microsoft.com/office/drawing/2014/main" xmlns="" id="{AE3C0BE3-5D4C-49E0-8832-B85B02C98FCD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L 形 47">
              <a:extLst>
                <a:ext uri="{FF2B5EF4-FFF2-40B4-BE49-F238E27FC236}">
                  <a16:creationId xmlns:a16="http://schemas.microsoft.com/office/drawing/2014/main" xmlns="" id="{5B212412-F927-4C02-98AF-9B05E0137BC2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9" name="组合 48">
            <a:extLst>
              <a:ext uri="{FF2B5EF4-FFF2-40B4-BE49-F238E27FC236}">
                <a16:creationId xmlns:a16="http://schemas.microsoft.com/office/drawing/2014/main" xmlns="" id="{0128023E-41F7-4D81-88AB-AC1CBB585D00}"/>
              </a:ext>
            </a:extLst>
          </p:cNvPr>
          <p:cNvGrpSpPr/>
          <p:nvPr/>
        </p:nvGrpSpPr>
        <p:grpSpPr>
          <a:xfrm>
            <a:off x="2918019" y="3815793"/>
            <a:ext cx="117093" cy="117093"/>
            <a:chOff x="495269" y="1120475"/>
            <a:chExt cx="222550" cy="222550"/>
          </a:xfrm>
        </p:grpSpPr>
        <p:sp>
          <p:nvSpPr>
            <p:cNvPr id="50" name="矩形: 圆角 49">
              <a:extLst>
                <a:ext uri="{FF2B5EF4-FFF2-40B4-BE49-F238E27FC236}">
                  <a16:creationId xmlns:a16="http://schemas.microsoft.com/office/drawing/2014/main" xmlns="" id="{60C97CAC-F622-48E7-B5A1-917DA1DB314A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矩形: 圆角 50">
              <a:extLst>
                <a:ext uri="{FF2B5EF4-FFF2-40B4-BE49-F238E27FC236}">
                  <a16:creationId xmlns:a16="http://schemas.microsoft.com/office/drawing/2014/main" xmlns="" id="{D441B9DF-EEBD-4433-85DD-6D730FE63FE2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2" name="椭圆 51">
            <a:extLst>
              <a:ext uri="{FF2B5EF4-FFF2-40B4-BE49-F238E27FC236}">
                <a16:creationId xmlns:a16="http://schemas.microsoft.com/office/drawing/2014/main" xmlns="" id="{608D6553-0BEC-4CED-9B1B-5BACAA849A46}"/>
              </a:ext>
            </a:extLst>
          </p:cNvPr>
          <p:cNvSpPr/>
          <p:nvPr/>
        </p:nvSpPr>
        <p:spPr>
          <a:xfrm>
            <a:off x="2401906" y="3297036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77" name="图片 76">
            <a:extLst>
              <a:ext uri="{FF2B5EF4-FFF2-40B4-BE49-F238E27FC236}">
                <a16:creationId xmlns:a16="http://schemas.microsoft.com/office/drawing/2014/main" xmlns="" id="{3C7C3FB4-4302-4DAE-BC95-5A54A1937A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1357" y="2402797"/>
            <a:ext cx="523875" cy="523875"/>
          </a:xfrm>
          <a:prstGeom prst="rect">
            <a:avLst/>
          </a:prstGeom>
        </p:spPr>
      </p:pic>
      <p:pic>
        <p:nvPicPr>
          <p:cNvPr id="78" name="图片 77">
            <a:extLst>
              <a:ext uri="{FF2B5EF4-FFF2-40B4-BE49-F238E27FC236}">
                <a16:creationId xmlns:a16="http://schemas.microsoft.com/office/drawing/2014/main" xmlns="" id="{D872D25C-1EF8-4F1D-B618-4FBA8CB34E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0719524" y="5377220"/>
            <a:ext cx="898150" cy="1170803"/>
          </a:xfrm>
          <a:prstGeom prst="rect">
            <a:avLst/>
          </a:prstGeom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5A158CBB-9C7C-4DF7-B577-4E7261F7A7E2}"/>
              </a:ext>
            </a:extLst>
          </p:cNvPr>
          <p:cNvGrpSpPr/>
          <p:nvPr/>
        </p:nvGrpSpPr>
        <p:grpSpPr>
          <a:xfrm>
            <a:off x="3630395" y="2993699"/>
            <a:ext cx="4954810" cy="1303534"/>
            <a:chOff x="3630395" y="2993699"/>
            <a:chExt cx="4954810" cy="1303534"/>
          </a:xfrm>
        </p:grpSpPr>
        <p:sp>
          <p:nvSpPr>
            <p:cNvPr id="75" name="矩形: 圆角 74">
              <a:extLst>
                <a:ext uri="{FF2B5EF4-FFF2-40B4-BE49-F238E27FC236}">
                  <a16:creationId xmlns:a16="http://schemas.microsoft.com/office/drawing/2014/main" xmlns="" id="{F3AEFF22-B9BD-4759-969B-DB7BE0FAA601}"/>
                </a:ext>
              </a:extLst>
            </p:cNvPr>
            <p:cNvSpPr/>
            <p:nvPr/>
          </p:nvSpPr>
          <p:spPr>
            <a:xfrm>
              <a:off x="3780338" y="3092376"/>
              <a:ext cx="4804867" cy="1204857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矩形: 圆角 2">
              <a:extLst>
                <a:ext uri="{FF2B5EF4-FFF2-40B4-BE49-F238E27FC236}">
                  <a16:creationId xmlns:a16="http://schemas.microsoft.com/office/drawing/2014/main" xmlns="" id="{AF30607D-E48E-471E-9ACC-1F2E4FA269F3}"/>
                </a:ext>
              </a:extLst>
            </p:cNvPr>
            <p:cNvSpPr/>
            <p:nvPr/>
          </p:nvSpPr>
          <p:spPr>
            <a:xfrm>
              <a:off x="3630395" y="2993699"/>
              <a:ext cx="4804867" cy="1204857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zh-CN" altLang="en-US" sz="4000" spc="600" dirty="0">
                  <a:solidFill>
                    <a:srgbClr val="000000"/>
                  </a:solidFill>
                  <a:cs typeface="+mn-ea"/>
                  <a:sym typeface="+mn-lt"/>
                </a:rPr>
                <a:t>论文实验数据</a:t>
              </a:r>
              <a:endParaRPr lang="ko-KR" altLang="en-US" sz="4000" spc="60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6" name="文本框 75">
            <a:extLst>
              <a:ext uri="{FF2B5EF4-FFF2-40B4-BE49-F238E27FC236}">
                <a16:creationId xmlns:a16="http://schemas.microsoft.com/office/drawing/2014/main" xmlns="" id="{0AB50175-E13C-46FB-9AEB-CA6D8727DDC7}"/>
              </a:ext>
            </a:extLst>
          </p:cNvPr>
          <p:cNvSpPr txBox="1">
            <a:spLocks/>
          </p:cNvSpPr>
          <p:nvPr/>
        </p:nvSpPr>
        <p:spPr>
          <a:xfrm>
            <a:off x="4070128" y="2120191"/>
            <a:ext cx="4049004" cy="1323439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marL="0" marR="0" lvl="0" indent="0" algn="ctr" defTabSz="914400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PART THREE</a:t>
            </a:r>
            <a:endParaRPr kumimoji="0" lang="ko-KR" altLang="en-US" sz="4000" b="0" i="0" u="none" strike="noStrike" kern="1200" cap="none" spc="60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0" name="组合 79">
            <a:extLst>
              <a:ext uri="{FF2B5EF4-FFF2-40B4-BE49-F238E27FC236}">
                <a16:creationId xmlns:a16="http://schemas.microsoft.com/office/drawing/2014/main" xmlns="" id="{09EA0053-B3F5-44F6-BE15-0FE2D116654D}"/>
              </a:ext>
            </a:extLst>
          </p:cNvPr>
          <p:cNvGrpSpPr/>
          <p:nvPr/>
        </p:nvGrpSpPr>
        <p:grpSpPr>
          <a:xfrm>
            <a:off x="2403230" y="1911830"/>
            <a:ext cx="160128" cy="160128"/>
            <a:chOff x="495269" y="1120475"/>
            <a:chExt cx="222550" cy="222550"/>
          </a:xfrm>
        </p:grpSpPr>
        <p:sp>
          <p:nvSpPr>
            <p:cNvPr id="82" name="矩形: 圆角 81">
              <a:extLst>
                <a:ext uri="{FF2B5EF4-FFF2-40B4-BE49-F238E27FC236}">
                  <a16:creationId xmlns:a16="http://schemas.microsoft.com/office/drawing/2014/main" xmlns="" id="{9983453A-F9E5-4AEE-9A10-BCE085934AA4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矩形: 圆角 82">
              <a:extLst>
                <a:ext uri="{FF2B5EF4-FFF2-40B4-BE49-F238E27FC236}">
                  <a16:creationId xmlns:a16="http://schemas.microsoft.com/office/drawing/2014/main" xmlns="" id="{C9BB698E-DE18-4DE1-8D4D-5B9C4766A0F9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8" name="组合 97">
            <a:extLst>
              <a:ext uri="{FF2B5EF4-FFF2-40B4-BE49-F238E27FC236}">
                <a16:creationId xmlns:a16="http://schemas.microsoft.com/office/drawing/2014/main" xmlns="" id="{3F1B2052-F8FD-4248-8C29-E40351DF6C2C}"/>
              </a:ext>
            </a:extLst>
          </p:cNvPr>
          <p:cNvGrpSpPr/>
          <p:nvPr/>
        </p:nvGrpSpPr>
        <p:grpSpPr>
          <a:xfrm>
            <a:off x="9015353" y="3669808"/>
            <a:ext cx="222550" cy="222550"/>
            <a:chOff x="495269" y="1120475"/>
            <a:chExt cx="222550" cy="222550"/>
          </a:xfrm>
        </p:grpSpPr>
        <p:sp>
          <p:nvSpPr>
            <p:cNvPr id="99" name="矩形: 圆角 98">
              <a:extLst>
                <a:ext uri="{FF2B5EF4-FFF2-40B4-BE49-F238E27FC236}">
                  <a16:creationId xmlns:a16="http://schemas.microsoft.com/office/drawing/2014/main" xmlns="" id="{9D187A1C-D8FF-4C5B-9B4F-F8DE8B6EC59C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矩形: 圆角 99">
              <a:extLst>
                <a:ext uri="{FF2B5EF4-FFF2-40B4-BE49-F238E27FC236}">
                  <a16:creationId xmlns:a16="http://schemas.microsoft.com/office/drawing/2014/main" xmlns="" id="{C280279C-68C6-4CC5-8BC0-D2B60227A7F5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1" name="组合 100">
            <a:extLst>
              <a:ext uri="{FF2B5EF4-FFF2-40B4-BE49-F238E27FC236}">
                <a16:creationId xmlns:a16="http://schemas.microsoft.com/office/drawing/2014/main" xmlns="" id="{A843CA2D-A193-4309-9229-59194931F859}"/>
              </a:ext>
            </a:extLst>
          </p:cNvPr>
          <p:cNvGrpSpPr/>
          <p:nvPr/>
        </p:nvGrpSpPr>
        <p:grpSpPr>
          <a:xfrm>
            <a:off x="9370761" y="3092376"/>
            <a:ext cx="142938" cy="142938"/>
            <a:chOff x="495269" y="1120475"/>
            <a:chExt cx="222550" cy="222550"/>
          </a:xfrm>
        </p:grpSpPr>
        <p:sp>
          <p:nvSpPr>
            <p:cNvPr id="102" name="矩形: 圆角 101">
              <a:extLst>
                <a:ext uri="{FF2B5EF4-FFF2-40B4-BE49-F238E27FC236}">
                  <a16:creationId xmlns:a16="http://schemas.microsoft.com/office/drawing/2014/main" xmlns="" id="{4D8BB943-EA20-4765-883F-C52BD0A19465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矩形: 圆角 102">
              <a:extLst>
                <a:ext uri="{FF2B5EF4-FFF2-40B4-BE49-F238E27FC236}">
                  <a16:creationId xmlns:a16="http://schemas.microsoft.com/office/drawing/2014/main" xmlns="" id="{983D1DDA-0086-41A8-AC80-36210A2C0363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4" name="椭圆 103">
            <a:extLst>
              <a:ext uri="{FF2B5EF4-FFF2-40B4-BE49-F238E27FC236}">
                <a16:creationId xmlns:a16="http://schemas.microsoft.com/office/drawing/2014/main" xmlns="" id="{11F68E14-17DB-4D89-8301-325F03F8155F}"/>
              </a:ext>
            </a:extLst>
          </p:cNvPr>
          <p:cNvSpPr/>
          <p:nvPr/>
        </p:nvSpPr>
        <p:spPr>
          <a:xfrm>
            <a:off x="8761404" y="2956644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5" name="组合 104">
            <a:extLst>
              <a:ext uri="{FF2B5EF4-FFF2-40B4-BE49-F238E27FC236}">
                <a16:creationId xmlns:a16="http://schemas.microsoft.com/office/drawing/2014/main" xmlns="" id="{02349063-7A1C-4FF0-802F-795A7C555686}"/>
              </a:ext>
            </a:extLst>
          </p:cNvPr>
          <p:cNvGrpSpPr/>
          <p:nvPr/>
        </p:nvGrpSpPr>
        <p:grpSpPr>
          <a:xfrm>
            <a:off x="9309602" y="4517886"/>
            <a:ext cx="117093" cy="117093"/>
            <a:chOff x="495269" y="1120475"/>
            <a:chExt cx="222550" cy="222550"/>
          </a:xfrm>
        </p:grpSpPr>
        <p:sp>
          <p:nvSpPr>
            <p:cNvPr id="106" name="矩形: 圆角 105">
              <a:extLst>
                <a:ext uri="{FF2B5EF4-FFF2-40B4-BE49-F238E27FC236}">
                  <a16:creationId xmlns:a16="http://schemas.microsoft.com/office/drawing/2014/main" xmlns="" id="{43A32BAC-7A1A-4B73-AA73-78A872225E46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" name="矩形: 圆角 106">
              <a:extLst>
                <a:ext uri="{FF2B5EF4-FFF2-40B4-BE49-F238E27FC236}">
                  <a16:creationId xmlns:a16="http://schemas.microsoft.com/office/drawing/2014/main" xmlns="" id="{1B873929-61F5-4824-924F-3E25CA5B5ED9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8" name="椭圆 107">
            <a:extLst>
              <a:ext uri="{FF2B5EF4-FFF2-40B4-BE49-F238E27FC236}">
                <a16:creationId xmlns:a16="http://schemas.microsoft.com/office/drawing/2014/main" xmlns="" id="{B44E4055-D846-4A15-AC35-65FD5D491231}"/>
              </a:ext>
            </a:extLst>
          </p:cNvPr>
          <p:cNvSpPr/>
          <p:nvPr/>
        </p:nvSpPr>
        <p:spPr>
          <a:xfrm>
            <a:off x="8854648" y="4467078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9" name="组合 108">
            <a:extLst>
              <a:ext uri="{FF2B5EF4-FFF2-40B4-BE49-F238E27FC236}">
                <a16:creationId xmlns:a16="http://schemas.microsoft.com/office/drawing/2014/main" xmlns="" id="{BD24F057-EA14-4D1F-BF99-CA528C82402B}"/>
              </a:ext>
            </a:extLst>
          </p:cNvPr>
          <p:cNvGrpSpPr/>
          <p:nvPr/>
        </p:nvGrpSpPr>
        <p:grpSpPr>
          <a:xfrm>
            <a:off x="9746342" y="3862312"/>
            <a:ext cx="160128" cy="160128"/>
            <a:chOff x="495269" y="1120475"/>
            <a:chExt cx="222550" cy="222550"/>
          </a:xfrm>
        </p:grpSpPr>
        <p:sp>
          <p:nvSpPr>
            <p:cNvPr id="110" name="矩形: 圆角 109">
              <a:extLst>
                <a:ext uri="{FF2B5EF4-FFF2-40B4-BE49-F238E27FC236}">
                  <a16:creationId xmlns:a16="http://schemas.microsoft.com/office/drawing/2014/main" xmlns="" id="{F296B786-C08A-44B4-8ECF-5FC5CAEC224F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矩形: 圆角 110">
              <a:extLst>
                <a:ext uri="{FF2B5EF4-FFF2-40B4-BE49-F238E27FC236}">
                  <a16:creationId xmlns:a16="http://schemas.microsoft.com/office/drawing/2014/main" xmlns="" id="{D8592AEE-AFE9-4DB5-A002-C41F93E96256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12" name="图片 111">
            <a:extLst>
              <a:ext uri="{FF2B5EF4-FFF2-40B4-BE49-F238E27FC236}">
                <a16:creationId xmlns:a16="http://schemas.microsoft.com/office/drawing/2014/main" xmlns="" id="{AD72D548-B6AA-4260-9D55-4637084C7966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77550" y="3408548"/>
            <a:ext cx="325609" cy="32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75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:blinds dir="vert"/>
      </p:transition>
    </mc:Choice>
    <mc:Fallback xmlns=""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7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7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7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7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250"/>
                            </p:stCondLst>
                            <p:childTnLst>
                              <p:par>
                                <p:cTn id="10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52" grpId="0" animBg="1"/>
      <p:bldP spid="76" grpId="0"/>
      <p:bldP spid="104" grpId="0" animBg="1"/>
      <p:bldP spid="10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xmlns="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xmlns="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xmlns="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xmlns="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xmlns="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xmlns="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xmlns="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xmlns="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xmlns="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xmlns="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xmlns="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xmlns="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xmlns="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xmlns="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xmlns="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xmlns="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xmlns="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xmlns="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xmlns="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xmlns="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xmlns="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xmlns="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914075FE-15FD-4634-9844-4DC67546B7AE}"/>
              </a:ext>
            </a:extLst>
          </p:cNvPr>
          <p:cNvSpPr/>
          <p:nvPr/>
        </p:nvSpPr>
        <p:spPr>
          <a:xfrm>
            <a:off x="814659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03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论文实验数据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3" name="Footer Placeholder 3">
            <a:extLst>
              <a:ext uri="{FF2B5EF4-FFF2-40B4-BE49-F238E27FC236}">
                <a16:creationId xmlns:a16="http://schemas.microsoft.com/office/drawing/2014/main" xmlns="" id="{92A45816-3FE0-4E6B-8A43-9AA176C533BB}"/>
              </a:ext>
            </a:extLst>
          </p:cNvPr>
          <p:cNvSpPr txBox="1">
            <a:spLocks/>
          </p:cNvSpPr>
          <p:nvPr/>
        </p:nvSpPr>
        <p:spPr>
          <a:xfrm>
            <a:off x="514361" y="6513514"/>
            <a:ext cx="4114800" cy="2635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prstClr val="white">
                    <a:lumMod val="65000"/>
                  </a:prstClr>
                </a:solidFill>
                <a:cs typeface="+mn-ea"/>
                <a:sym typeface="+mn-lt"/>
              </a:rPr>
              <a:t> </a:t>
            </a:r>
            <a:endParaRPr lang="en-GB" dirty="0">
              <a:solidFill>
                <a:prstClr val="white">
                  <a:lumMod val="6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6F14E175-FD5F-4D85-A34A-2E259C3A0021}"/>
              </a:ext>
            </a:extLst>
          </p:cNvPr>
          <p:cNvGrpSpPr/>
          <p:nvPr/>
        </p:nvGrpSpPr>
        <p:grpSpPr>
          <a:xfrm>
            <a:off x="1616834" y="2651855"/>
            <a:ext cx="1036319" cy="2586822"/>
            <a:chOff x="1616834" y="2651855"/>
            <a:chExt cx="1036319" cy="2586822"/>
          </a:xfrm>
        </p:grpSpPr>
        <p:sp>
          <p:nvSpPr>
            <p:cNvPr id="89" name="Rounded Rectangle 60">
              <a:extLst>
                <a:ext uri="{FF2B5EF4-FFF2-40B4-BE49-F238E27FC236}">
                  <a16:creationId xmlns:a16="http://schemas.microsoft.com/office/drawing/2014/main" xmlns="" id="{7793FB96-91B1-42CD-89D5-AF1C5F84DCDD}"/>
                </a:ext>
              </a:extLst>
            </p:cNvPr>
            <p:cNvSpPr/>
            <p:nvPr/>
          </p:nvSpPr>
          <p:spPr>
            <a:xfrm>
              <a:off x="1616834" y="5034298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0" name="Rounded Rectangle 61">
              <a:extLst>
                <a:ext uri="{FF2B5EF4-FFF2-40B4-BE49-F238E27FC236}">
                  <a16:creationId xmlns:a16="http://schemas.microsoft.com/office/drawing/2014/main" xmlns="" id="{C1BF6C17-E121-4039-B343-70BFB019CA20}"/>
                </a:ext>
              </a:extLst>
            </p:cNvPr>
            <p:cNvSpPr/>
            <p:nvPr/>
          </p:nvSpPr>
          <p:spPr>
            <a:xfrm>
              <a:off x="1616834" y="4750432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1" name="Rounded Rectangle 62">
              <a:extLst>
                <a:ext uri="{FF2B5EF4-FFF2-40B4-BE49-F238E27FC236}">
                  <a16:creationId xmlns:a16="http://schemas.microsoft.com/office/drawing/2014/main" xmlns="" id="{739EE335-8162-4965-8731-97EC19E7428D}"/>
                </a:ext>
              </a:extLst>
            </p:cNvPr>
            <p:cNvSpPr/>
            <p:nvPr/>
          </p:nvSpPr>
          <p:spPr>
            <a:xfrm>
              <a:off x="1616834" y="4466081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2" name="Rounded Rectangle 78">
              <a:extLst>
                <a:ext uri="{FF2B5EF4-FFF2-40B4-BE49-F238E27FC236}">
                  <a16:creationId xmlns:a16="http://schemas.microsoft.com/office/drawing/2014/main" xmlns="" id="{86DA8167-AB59-4DED-A2D0-D0A70CC720F5}"/>
                </a:ext>
              </a:extLst>
            </p:cNvPr>
            <p:cNvSpPr/>
            <p:nvPr/>
          </p:nvSpPr>
          <p:spPr>
            <a:xfrm>
              <a:off x="1616834" y="4182213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3" name="Rounded Rectangle 79">
              <a:extLst>
                <a:ext uri="{FF2B5EF4-FFF2-40B4-BE49-F238E27FC236}">
                  <a16:creationId xmlns:a16="http://schemas.microsoft.com/office/drawing/2014/main" xmlns="" id="{8CF96DD3-7DE6-4D09-BDC3-72AEF2056F71}"/>
                </a:ext>
              </a:extLst>
            </p:cNvPr>
            <p:cNvSpPr/>
            <p:nvPr/>
          </p:nvSpPr>
          <p:spPr>
            <a:xfrm>
              <a:off x="1616834" y="3905202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4" name="Rounded Rectangle 80">
              <a:extLst>
                <a:ext uri="{FF2B5EF4-FFF2-40B4-BE49-F238E27FC236}">
                  <a16:creationId xmlns:a16="http://schemas.microsoft.com/office/drawing/2014/main" xmlns="" id="{08DD01B6-9D4B-47B7-80AA-65F80A2423D4}"/>
                </a:ext>
              </a:extLst>
            </p:cNvPr>
            <p:cNvSpPr/>
            <p:nvPr/>
          </p:nvSpPr>
          <p:spPr>
            <a:xfrm>
              <a:off x="1616834" y="3621336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Rounded Rectangle 97">
              <a:extLst>
                <a:ext uri="{FF2B5EF4-FFF2-40B4-BE49-F238E27FC236}">
                  <a16:creationId xmlns:a16="http://schemas.microsoft.com/office/drawing/2014/main" xmlns="" id="{F89CCD35-C564-4EE5-BFF0-DD0820517F16}"/>
                </a:ext>
              </a:extLst>
            </p:cNvPr>
            <p:cNvSpPr/>
            <p:nvPr/>
          </p:nvSpPr>
          <p:spPr>
            <a:xfrm>
              <a:off x="1616834" y="3334538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6" name="Rectangle 101">
              <a:extLst>
                <a:ext uri="{FF2B5EF4-FFF2-40B4-BE49-F238E27FC236}">
                  <a16:creationId xmlns:a16="http://schemas.microsoft.com/office/drawing/2014/main" xmlns="" id="{120525B5-025F-403B-AD2E-F998DB2F78B9}"/>
                </a:ext>
              </a:extLst>
            </p:cNvPr>
            <p:cNvSpPr/>
            <p:nvPr/>
          </p:nvSpPr>
          <p:spPr>
            <a:xfrm>
              <a:off x="1668178" y="2651855"/>
              <a:ext cx="937280" cy="21544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 defTabSz="1219012"/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文字内容</a:t>
              </a:r>
              <a:endPara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7" name="Rounded Rectangle 102">
              <a:extLst>
                <a:ext uri="{FF2B5EF4-FFF2-40B4-BE49-F238E27FC236}">
                  <a16:creationId xmlns:a16="http://schemas.microsoft.com/office/drawing/2014/main" xmlns="" id="{E98B11D6-8141-4383-9693-314946625A2E}"/>
                </a:ext>
              </a:extLst>
            </p:cNvPr>
            <p:cNvSpPr/>
            <p:nvPr/>
          </p:nvSpPr>
          <p:spPr>
            <a:xfrm>
              <a:off x="1616834" y="3053218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3522E7CE-F113-4337-A640-8EE52025457E}"/>
              </a:ext>
            </a:extLst>
          </p:cNvPr>
          <p:cNvGrpSpPr/>
          <p:nvPr/>
        </p:nvGrpSpPr>
        <p:grpSpPr>
          <a:xfrm>
            <a:off x="3066048" y="2651855"/>
            <a:ext cx="1036319" cy="2586822"/>
            <a:chOff x="3066048" y="2651855"/>
            <a:chExt cx="1036319" cy="2586822"/>
          </a:xfrm>
        </p:grpSpPr>
        <p:sp>
          <p:nvSpPr>
            <p:cNvPr id="97" name="Rounded Rectangle 83">
              <a:extLst>
                <a:ext uri="{FF2B5EF4-FFF2-40B4-BE49-F238E27FC236}">
                  <a16:creationId xmlns:a16="http://schemas.microsoft.com/office/drawing/2014/main" xmlns="" id="{58AC7278-1A76-4C8B-A702-F20E5BCE8BFD}"/>
                </a:ext>
              </a:extLst>
            </p:cNvPr>
            <p:cNvSpPr/>
            <p:nvPr/>
          </p:nvSpPr>
          <p:spPr>
            <a:xfrm>
              <a:off x="3066048" y="5034298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8" name="Rounded Rectangle 84">
              <a:extLst>
                <a:ext uri="{FF2B5EF4-FFF2-40B4-BE49-F238E27FC236}">
                  <a16:creationId xmlns:a16="http://schemas.microsoft.com/office/drawing/2014/main" xmlns="" id="{6394B781-B8F2-4F21-B62F-DAC711079E36}"/>
                </a:ext>
              </a:extLst>
            </p:cNvPr>
            <p:cNvSpPr/>
            <p:nvPr/>
          </p:nvSpPr>
          <p:spPr>
            <a:xfrm>
              <a:off x="3066048" y="4750432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9" name="Rounded Rectangle 85">
              <a:extLst>
                <a:ext uri="{FF2B5EF4-FFF2-40B4-BE49-F238E27FC236}">
                  <a16:creationId xmlns:a16="http://schemas.microsoft.com/office/drawing/2014/main" xmlns="" id="{74683AC5-881C-4CB6-A337-F10701197614}"/>
                </a:ext>
              </a:extLst>
            </p:cNvPr>
            <p:cNvSpPr/>
            <p:nvPr/>
          </p:nvSpPr>
          <p:spPr>
            <a:xfrm>
              <a:off x="3066048" y="4466081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0" name="Rounded Rectangle 86">
              <a:extLst>
                <a:ext uri="{FF2B5EF4-FFF2-40B4-BE49-F238E27FC236}">
                  <a16:creationId xmlns:a16="http://schemas.microsoft.com/office/drawing/2014/main" xmlns="" id="{29A19ED8-E04E-4DAE-9FFC-2D2B95BA6AA6}"/>
                </a:ext>
              </a:extLst>
            </p:cNvPr>
            <p:cNvSpPr/>
            <p:nvPr/>
          </p:nvSpPr>
          <p:spPr>
            <a:xfrm>
              <a:off x="3066048" y="4182213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Rounded Rectangle 87">
              <a:extLst>
                <a:ext uri="{FF2B5EF4-FFF2-40B4-BE49-F238E27FC236}">
                  <a16:creationId xmlns:a16="http://schemas.microsoft.com/office/drawing/2014/main" xmlns="" id="{B8DEEB46-BA5D-4217-B1BC-CB6D8B8F2D35}"/>
                </a:ext>
              </a:extLst>
            </p:cNvPr>
            <p:cNvSpPr/>
            <p:nvPr/>
          </p:nvSpPr>
          <p:spPr>
            <a:xfrm>
              <a:off x="3066048" y="3905202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Rounded Rectangle 88">
              <a:extLst>
                <a:ext uri="{FF2B5EF4-FFF2-40B4-BE49-F238E27FC236}">
                  <a16:creationId xmlns:a16="http://schemas.microsoft.com/office/drawing/2014/main" xmlns="" id="{79AB7224-1834-461A-A5B2-C6643FA50373}"/>
                </a:ext>
              </a:extLst>
            </p:cNvPr>
            <p:cNvSpPr/>
            <p:nvPr/>
          </p:nvSpPr>
          <p:spPr>
            <a:xfrm>
              <a:off x="3066048" y="3621336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3" name="Rounded Rectangle 98">
              <a:extLst>
                <a:ext uri="{FF2B5EF4-FFF2-40B4-BE49-F238E27FC236}">
                  <a16:creationId xmlns:a16="http://schemas.microsoft.com/office/drawing/2014/main" xmlns="" id="{855A4826-F472-4EDA-8787-94C75B87B952}"/>
                </a:ext>
              </a:extLst>
            </p:cNvPr>
            <p:cNvSpPr/>
            <p:nvPr/>
          </p:nvSpPr>
          <p:spPr>
            <a:xfrm>
              <a:off x="3066048" y="3334538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5" name="Rectangle 100">
              <a:extLst>
                <a:ext uri="{FF2B5EF4-FFF2-40B4-BE49-F238E27FC236}">
                  <a16:creationId xmlns:a16="http://schemas.microsoft.com/office/drawing/2014/main" xmlns="" id="{5A9B6E82-08A9-46D2-ABE6-3FCB5283AF01}"/>
                </a:ext>
              </a:extLst>
            </p:cNvPr>
            <p:cNvSpPr/>
            <p:nvPr/>
          </p:nvSpPr>
          <p:spPr>
            <a:xfrm>
              <a:off x="3113185" y="2651855"/>
              <a:ext cx="937280" cy="21544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 defTabSz="1219012"/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文字内容</a:t>
              </a:r>
              <a:endPara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8" name="Rounded Rectangle 103">
              <a:extLst>
                <a:ext uri="{FF2B5EF4-FFF2-40B4-BE49-F238E27FC236}">
                  <a16:creationId xmlns:a16="http://schemas.microsoft.com/office/drawing/2014/main" xmlns="" id="{97D69F92-9108-4454-BFD0-02506991B322}"/>
                </a:ext>
              </a:extLst>
            </p:cNvPr>
            <p:cNvSpPr/>
            <p:nvPr/>
          </p:nvSpPr>
          <p:spPr>
            <a:xfrm>
              <a:off x="3066048" y="3053218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34328ABC-F706-4B84-8BC5-E05078E5EAA5}"/>
              </a:ext>
            </a:extLst>
          </p:cNvPr>
          <p:cNvGrpSpPr/>
          <p:nvPr/>
        </p:nvGrpSpPr>
        <p:grpSpPr>
          <a:xfrm>
            <a:off x="4560084" y="2651855"/>
            <a:ext cx="1036319" cy="2586822"/>
            <a:chOff x="4560084" y="2651855"/>
            <a:chExt cx="1036319" cy="2586822"/>
          </a:xfrm>
        </p:grpSpPr>
        <p:sp>
          <p:nvSpPr>
            <p:cNvPr id="105" name="Rounded Rectangle 91">
              <a:extLst>
                <a:ext uri="{FF2B5EF4-FFF2-40B4-BE49-F238E27FC236}">
                  <a16:creationId xmlns:a16="http://schemas.microsoft.com/office/drawing/2014/main" xmlns="" id="{EF5995E5-12C3-4D35-B602-A8422EE2712B}"/>
                </a:ext>
              </a:extLst>
            </p:cNvPr>
            <p:cNvSpPr/>
            <p:nvPr/>
          </p:nvSpPr>
          <p:spPr>
            <a:xfrm>
              <a:off x="4560084" y="5034298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6" name="Rounded Rectangle 92">
              <a:extLst>
                <a:ext uri="{FF2B5EF4-FFF2-40B4-BE49-F238E27FC236}">
                  <a16:creationId xmlns:a16="http://schemas.microsoft.com/office/drawing/2014/main" xmlns="" id="{FD252140-D1A1-475D-9ABE-FD10CF21D926}"/>
                </a:ext>
              </a:extLst>
            </p:cNvPr>
            <p:cNvSpPr/>
            <p:nvPr/>
          </p:nvSpPr>
          <p:spPr>
            <a:xfrm>
              <a:off x="4560084" y="4750432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7" name="Rounded Rectangle 93">
              <a:extLst>
                <a:ext uri="{FF2B5EF4-FFF2-40B4-BE49-F238E27FC236}">
                  <a16:creationId xmlns:a16="http://schemas.microsoft.com/office/drawing/2014/main" xmlns="" id="{97E253E1-F6BF-4B92-8689-0225D3AEBA07}"/>
                </a:ext>
              </a:extLst>
            </p:cNvPr>
            <p:cNvSpPr/>
            <p:nvPr/>
          </p:nvSpPr>
          <p:spPr>
            <a:xfrm>
              <a:off x="4560084" y="4466081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8" name="Rounded Rectangle 94">
              <a:extLst>
                <a:ext uri="{FF2B5EF4-FFF2-40B4-BE49-F238E27FC236}">
                  <a16:creationId xmlns:a16="http://schemas.microsoft.com/office/drawing/2014/main" xmlns="" id="{284AA918-E1FC-456E-B91A-C520CA039ABB}"/>
                </a:ext>
              </a:extLst>
            </p:cNvPr>
            <p:cNvSpPr/>
            <p:nvPr/>
          </p:nvSpPr>
          <p:spPr>
            <a:xfrm>
              <a:off x="4560084" y="4182213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9" name="Rounded Rectangle 95">
              <a:extLst>
                <a:ext uri="{FF2B5EF4-FFF2-40B4-BE49-F238E27FC236}">
                  <a16:creationId xmlns:a16="http://schemas.microsoft.com/office/drawing/2014/main" xmlns="" id="{46F280A5-666E-4ACC-98EE-13973BF45821}"/>
                </a:ext>
              </a:extLst>
            </p:cNvPr>
            <p:cNvSpPr/>
            <p:nvPr/>
          </p:nvSpPr>
          <p:spPr>
            <a:xfrm>
              <a:off x="4560084" y="3905202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0" name="Rounded Rectangle 96">
              <a:extLst>
                <a:ext uri="{FF2B5EF4-FFF2-40B4-BE49-F238E27FC236}">
                  <a16:creationId xmlns:a16="http://schemas.microsoft.com/office/drawing/2014/main" xmlns="" id="{B0448566-5B0F-49DF-8E88-7762BDED429E}"/>
                </a:ext>
              </a:extLst>
            </p:cNvPr>
            <p:cNvSpPr/>
            <p:nvPr/>
          </p:nvSpPr>
          <p:spPr>
            <a:xfrm>
              <a:off x="4560084" y="3621336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Rectangle 2">
              <a:extLst>
                <a:ext uri="{FF2B5EF4-FFF2-40B4-BE49-F238E27FC236}">
                  <a16:creationId xmlns:a16="http://schemas.microsoft.com/office/drawing/2014/main" xmlns="" id="{733FC84B-AC08-4216-B001-AE7B7C6ED582}"/>
                </a:ext>
              </a:extLst>
            </p:cNvPr>
            <p:cNvSpPr/>
            <p:nvPr/>
          </p:nvSpPr>
          <p:spPr>
            <a:xfrm>
              <a:off x="4601980" y="2651855"/>
              <a:ext cx="937280" cy="21544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 defTabSz="1219012"/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文字内容</a:t>
              </a:r>
              <a:endPara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4" name="Rounded Rectangle 99">
              <a:extLst>
                <a:ext uri="{FF2B5EF4-FFF2-40B4-BE49-F238E27FC236}">
                  <a16:creationId xmlns:a16="http://schemas.microsoft.com/office/drawing/2014/main" xmlns="" id="{5D72AD53-D35D-4573-BA1E-6F3A4D06E3F6}"/>
                </a:ext>
              </a:extLst>
            </p:cNvPr>
            <p:cNvSpPr/>
            <p:nvPr/>
          </p:nvSpPr>
          <p:spPr>
            <a:xfrm>
              <a:off x="4560084" y="3334538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9" name="Rounded Rectangle 104">
              <a:extLst>
                <a:ext uri="{FF2B5EF4-FFF2-40B4-BE49-F238E27FC236}">
                  <a16:creationId xmlns:a16="http://schemas.microsoft.com/office/drawing/2014/main" xmlns="" id="{927AC0B5-1C33-4328-94AF-1844A4EE8B4F}"/>
                </a:ext>
              </a:extLst>
            </p:cNvPr>
            <p:cNvSpPr/>
            <p:nvPr/>
          </p:nvSpPr>
          <p:spPr>
            <a:xfrm>
              <a:off x="4560084" y="3053218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012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26" name="Text Placeholder 32">
            <a:extLst>
              <a:ext uri="{FF2B5EF4-FFF2-40B4-BE49-F238E27FC236}">
                <a16:creationId xmlns:a16="http://schemas.microsoft.com/office/drawing/2014/main" xmlns="" id="{319126ED-67A3-4000-B21C-E09B0725831A}"/>
              </a:ext>
            </a:extLst>
          </p:cNvPr>
          <p:cNvSpPr txBox="1">
            <a:spLocks/>
          </p:cNvSpPr>
          <p:nvPr/>
        </p:nvSpPr>
        <p:spPr>
          <a:xfrm>
            <a:off x="6517825" y="4497256"/>
            <a:ext cx="4115045" cy="741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defTabSz="914377">
              <a:lnSpc>
                <a:spcPct val="120000"/>
              </a:lnSpc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仓耳羽辰体-谷力 W04" panose="02020400000000000000" pitchFamily="18" charset="-122"/>
                <a:ea typeface="仓耳羽辰体-谷力 W04" panose="02020400000000000000" pitchFamily="18" charset="-122"/>
              </a:defRPr>
            </a:lvl1pPr>
            <a:lvl2pPr marL="742950" indent="-285750" eaLnBrk="0" hangingPunct="0">
              <a:defRPr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latin typeface="Arial" charset="0"/>
                <a:ea typeface="宋体" charset="-122"/>
              </a:defRPr>
            </a:lvl9pPr>
          </a:lstStyle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 We are all too young, a lot of things don't yet know.</a:t>
            </a:r>
          </a:p>
        </p:txBody>
      </p:sp>
      <p:grpSp>
        <p:nvGrpSpPr>
          <p:cNvPr id="74" name="组合 73">
            <a:extLst>
              <a:ext uri="{FF2B5EF4-FFF2-40B4-BE49-F238E27FC236}">
                <a16:creationId xmlns:a16="http://schemas.microsoft.com/office/drawing/2014/main" xmlns="" id="{D3252769-959F-4FD2-8767-04E024787289}"/>
              </a:ext>
            </a:extLst>
          </p:cNvPr>
          <p:cNvGrpSpPr/>
          <p:nvPr/>
        </p:nvGrpSpPr>
        <p:grpSpPr>
          <a:xfrm>
            <a:off x="6495655" y="3554705"/>
            <a:ext cx="735585" cy="721853"/>
            <a:chOff x="5895033" y="4485634"/>
            <a:chExt cx="966116" cy="948080"/>
          </a:xfrm>
        </p:grpSpPr>
        <p:sp>
          <p:nvSpPr>
            <p:cNvPr id="75" name="椭圆 74">
              <a:extLst>
                <a:ext uri="{FF2B5EF4-FFF2-40B4-BE49-F238E27FC236}">
                  <a16:creationId xmlns:a16="http://schemas.microsoft.com/office/drawing/2014/main" xmlns="" id="{C15AA704-71BD-41D1-854C-074C8D536988}"/>
                </a:ext>
              </a:extLst>
            </p:cNvPr>
            <p:cNvSpPr/>
            <p:nvPr/>
          </p:nvSpPr>
          <p:spPr>
            <a:xfrm>
              <a:off x="5996142" y="4568707"/>
              <a:ext cx="865007" cy="865007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:a16="http://schemas.microsoft.com/office/drawing/2014/main" xmlns="" id="{3D4525CF-080D-4F21-8C80-605587C0D841}"/>
                </a:ext>
              </a:extLst>
            </p:cNvPr>
            <p:cNvSpPr/>
            <p:nvPr/>
          </p:nvSpPr>
          <p:spPr>
            <a:xfrm>
              <a:off x="5895033" y="4485634"/>
              <a:ext cx="880437" cy="880436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3000"/>
                </a:lnSpc>
              </a:pPr>
              <a:r>
                <a:rPr lang="en-US" altLang="zh-CN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01</a:t>
              </a:r>
            </a:p>
          </p:txBody>
        </p:sp>
      </p:grpSp>
      <p:grpSp>
        <p:nvGrpSpPr>
          <p:cNvPr id="77" name="组合 76">
            <a:extLst>
              <a:ext uri="{FF2B5EF4-FFF2-40B4-BE49-F238E27FC236}">
                <a16:creationId xmlns:a16="http://schemas.microsoft.com/office/drawing/2014/main" xmlns="" id="{4462153F-60A1-489B-8422-2AC32A71D5D4}"/>
              </a:ext>
            </a:extLst>
          </p:cNvPr>
          <p:cNvGrpSpPr/>
          <p:nvPr/>
        </p:nvGrpSpPr>
        <p:grpSpPr>
          <a:xfrm>
            <a:off x="7985266" y="3551711"/>
            <a:ext cx="735585" cy="721853"/>
            <a:chOff x="5895033" y="4485634"/>
            <a:chExt cx="966116" cy="948080"/>
          </a:xfrm>
        </p:grpSpPr>
        <p:sp>
          <p:nvSpPr>
            <p:cNvPr id="78" name="椭圆 77">
              <a:extLst>
                <a:ext uri="{FF2B5EF4-FFF2-40B4-BE49-F238E27FC236}">
                  <a16:creationId xmlns:a16="http://schemas.microsoft.com/office/drawing/2014/main" xmlns="" id="{A6DDAC7E-3412-4FFE-94F5-AB6A8C33DE74}"/>
                </a:ext>
              </a:extLst>
            </p:cNvPr>
            <p:cNvSpPr/>
            <p:nvPr/>
          </p:nvSpPr>
          <p:spPr>
            <a:xfrm>
              <a:off x="5996142" y="4568707"/>
              <a:ext cx="865007" cy="865007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9" name="椭圆 78">
              <a:extLst>
                <a:ext uri="{FF2B5EF4-FFF2-40B4-BE49-F238E27FC236}">
                  <a16:creationId xmlns:a16="http://schemas.microsoft.com/office/drawing/2014/main" xmlns="" id="{0E2328BD-4C0F-4C2A-96A6-9C2A34F6090C}"/>
                </a:ext>
              </a:extLst>
            </p:cNvPr>
            <p:cNvSpPr/>
            <p:nvPr/>
          </p:nvSpPr>
          <p:spPr>
            <a:xfrm>
              <a:off x="5895033" y="4485634"/>
              <a:ext cx="880437" cy="880436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3000"/>
                </a:lnSpc>
              </a:pPr>
              <a:r>
                <a:rPr lang="en-US" altLang="zh-CN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02</a:t>
              </a:r>
            </a:p>
          </p:txBody>
        </p:sp>
      </p:grpSp>
      <p:grpSp>
        <p:nvGrpSpPr>
          <p:cNvPr id="80" name="组合 79">
            <a:extLst>
              <a:ext uri="{FF2B5EF4-FFF2-40B4-BE49-F238E27FC236}">
                <a16:creationId xmlns:a16="http://schemas.microsoft.com/office/drawing/2014/main" xmlns="" id="{CE7C61AB-7BC2-4BFE-8672-B722575F49D5}"/>
              </a:ext>
            </a:extLst>
          </p:cNvPr>
          <p:cNvGrpSpPr/>
          <p:nvPr/>
        </p:nvGrpSpPr>
        <p:grpSpPr>
          <a:xfrm>
            <a:off x="9524291" y="3583335"/>
            <a:ext cx="735585" cy="721853"/>
            <a:chOff x="5895033" y="4485634"/>
            <a:chExt cx="966116" cy="948080"/>
          </a:xfrm>
        </p:grpSpPr>
        <p:sp>
          <p:nvSpPr>
            <p:cNvPr id="81" name="椭圆 80">
              <a:extLst>
                <a:ext uri="{FF2B5EF4-FFF2-40B4-BE49-F238E27FC236}">
                  <a16:creationId xmlns:a16="http://schemas.microsoft.com/office/drawing/2014/main" xmlns="" id="{B52D1D99-B18F-4385-A5FE-81ABB1E28569}"/>
                </a:ext>
              </a:extLst>
            </p:cNvPr>
            <p:cNvSpPr/>
            <p:nvPr/>
          </p:nvSpPr>
          <p:spPr>
            <a:xfrm>
              <a:off x="5996142" y="4568707"/>
              <a:ext cx="865007" cy="865007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82" name="椭圆 81">
              <a:extLst>
                <a:ext uri="{FF2B5EF4-FFF2-40B4-BE49-F238E27FC236}">
                  <a16:creationId xmlns:a16="http://schemas.microsoft.com/office/drawing/2014/main" xmlns="" id="{815D88A3-50EF-448A-8A29-819C64F96C54}"/>
                </a:ext>
              </a:extLst>
            </p:cNvPr>
            <p:cNvSpPr/>
            <p:nvPr/>
          </p:nvSpPr>
          <p:spPr>
            <a:xfrm>
              <a:off x="5895033" y="4485634"/>
              <a:ext cx="880437" cy="880436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3000"/>
                </a:lnSpc>
              </a:pPr>
              <a:r>
                <a:rPr lang="en-US" altLang="zh-CN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87193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 advClick="0" advTm="0">
        <p15:prstTrans prst="pageCurlDouble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75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75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xmlns="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xmlns="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xmlns="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xmlns="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xmlns="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xmlns="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xmlns="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xmlns="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xmlns="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xmlns="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xmlns="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xmlns="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xmlns="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xmlns="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8" name="Freeform 24">
            <a:extLst>
              <a:ext uri="{FF2B5EF4-FFF2-40B4-BE49-F238E27FC236}">
                <a16:creationId xmlns:a16="http://schemas.microsoft.com/office/drawing/2014/main" xmlns="" id="{13D5AB61-076A-4371-95C0-ADCDA82C86A3}"/>
              </a:ext>
            </a:extLst>
          </p:cNvPr>
          <p:cNvSpPr>
            <a:spLocks/>
          </p:cNvSpPr>
          <p:nvPr/>
        </p:nvSpPr>
        <p:spPr bwMode="auto">
          <a:xfrm rot="5400000">
            <a:off x="4344310" y="2269077"/>
            <a:ext cx="1384076" cy="18776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758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9" name="Freeform 24">
            <a:extLst>
              <a:ext uri="{FF2B5EF4-FFF2-40B4-BE49-F238E27FC236}">
                <a16:creationId xmlns:a16="http://schemas.microsoft.com/office/drawing/2014/main" xmlns="" id="{D553BDB9-3C3E-4985-B9B8-4373AAD35E47}"/>
              </a:ext>
            </a:extLst>
          </p:cNvPr>
          <p:cNvSpPr>
            <a:spLocks/>
          </p:cNvSpPr>
          <p:nvPr/>
        </p:nvSpPr>
        <p:spPr bwMode="auto">
          <a:xfrm rot="5400000">
            <a:off x="6602314" y="2259816"/>
            <a:ext cx="1384076" cy="18776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758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0" name="Freeform 24">
            <a:extLst>
              <a:ext uri="{FF2B5EF4-FFF2-40B4-BE49-F238E27FC236}">
                <a16:creationId xmlns:a16="http://schemas.microsoft.com/office/drawing/2014/main" xmlns="" id="{2950CEB1-8130-4ADD-861E-DF5ED051C7AA}"/>
              </a:ext>
            </a:extLst>
          </p:cNvPr>
          <p:cNvSpPr>
            <a:spLocks/>
          </p:cNvSpPr>
          <p:nvPr/>
        </p:nvSpPr>
        <p:spPr bwMode="auto">
          <a:xfrm rot="5400000">
            <a:off x="8847763" y="2274727"/>
            <a:ext cx="1384076" cy="18776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758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xmlns="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xmlns="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xmlns="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xmlns="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xmlns="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xmlns="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xmlns="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xmlns="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914075FE-15FD-4634-9844-4DC67546B7AE}"/>
              </a:ext>
            </a:extLst>
          </p:cNvPr>
          <p:cNvSpPr/>
          <p:nvPr/>
        </p:nvSpPr>
        <p:spPr>
          <a:xfrm>
            <a:off x="814659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03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论文实验数据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3" name="Footer Placeholder 3">
            <a:extLst>
              <a:ext uri="{FF2B5EF4-FFF2-40B4-BE49-F238E27FC236}">
                <a16:creationId xmlns:a16="http://schemas.microsoft.com/office/drawing/2014/main" xmlns="" id="{92A45816-3FE0-4E6B-8A43-9AA176C533BB}"/>
              </a:ext>
            </a:extLst>
          </p:cNvPr>
          <p:cNvSpPr txBox="1">
            <a:spLocks/>
          </p:cNvSpPr>
          <p:nvPr/>
        </p:nvSpPr>
        <p:spPr>
          <a:xfrm>
            <a:off x="514361" y="6513514"/>
            <a:ext cx="4114800" cy="2635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prstClr val="white">
                    <a:lumMod val="65000"/>
                  </a:prstClr>
                </a:solidFill>
                <a:cs typeface="+mn-ea"/>
                <a:sym typeface="+mn-lt"/>
              </a:rPr>
              <a:t> </a:t>
            </a:r>
            <a:endParaRPr lang="en-GB" dirty="0">
              <a:solidFill>
                <a:prstClr val="white">
                  <a:lumMod val="6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30" name="Freeform 24">
            <a:extLst>
              <a:ext uri="{FF2B5EF4-FFF2-40B4-BE49-F238E27FC236}">
                <a16:creationId xmlns:a16="http://schemas.microsoft.com/office/drawing/2014/main" xmlns="" id="{19112097-CDB5-47F7-B7E7-98269F7A2827}"/>
              </a:ext>
            </a:extLst>
          </p:cNvPr>
          <p:cNvSpPr>
            <a:spLocks/>
          </p:cNvSpPr>
          <p:nvPr/>
        </p:nvSpPr>
        <p:spPr bwMode="auto">
          <a:xfrm rot="5400000">
            <a:off x="4277677" y="2183914"/>
            <a:ext cx="1384076" cy="18776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rgbClr val="FFDE21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758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Freeform 24">
            <a:extLst>
              <a:ext uri="{FF2B5EF4-FFF2-40B4-BE49-F238E27FC236}">
                <a16:creationId xmlns:a16="http://schemas.microsoft.com/office/drawing/2014/main" xmlns="" id="{1C013CB0-834B-4A0A-A08B-DD67FB0FC33F}"/>
              </a:ext>
            </a:extLst>
          </p:cNvPr>
          <p:cNvSpPr>
            <a:spLocks/>
          </p:cNvSpPr>
          <p:nvPr/>
        </p:nvSpPr>
        <p:spPr bwMode="auto">
          <a:xfrm rot="5400000">
            <a:off x="6535366" y="2183914"/>
            <a:ext cx="1384076" cy="18776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rgbClr val="FFDE21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758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Freeform 24">
            <a:extLst>
              <a:ext uri="{FF2B5EF4-FFF2-40B4-BE49-F238E27FC236}">
                <a16:creationId xmlns:a16="http://schemas.microsoft.com/office/drawing/2014/main" xmlns="" id="{471696D0-7CA3-48BE-995E-555548DE7E05}"/>
              </a:ext>
            </a:extLst>
          </p:cNvPr>
          <p:cNvSpPr>
            <a:spLocks/>
          </p:cNvSpPr>
          <p:nvPr/>
        </p:nvSpPr>
        <p:spPr bwMode="auto">
          <a:xfrm rot="5400000">
            <a:off x="8793056" y="2183914"/>
            <a:ext cx="1384076" cy="18776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rgbClr val="FFDE21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758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6" name="Group 129">
            <a:extLst>
              <a:ext uri="{FF2B5EF4-FFF2-40B4-BE49-F238E27FC236}">
                <a16:creationId xmlns:a16="http://schemas.microsoft.com/office/drawing/2014/main" xmlns="" id="{79CB16FD-D2D4-484E-8633-B40748B3F665}"/>
              </a:ext>
            </a:extLst>
          </p:cNvPr>
          <p:cNvGrpSpPr/>
          <p:nvPr/>
        </p:nvGrpSpPr>
        <p:grpSpPr>
          <a:xfrm>
            <a:off x="4416639" y="2567049"/>
            <a:ext cx="593976" cy="593976"/>
            <a:chOff x="3401741" y="4254550"/>
            <a:chExt cx="684000" cy="684000"/>
          </a:xfrm>
        </p:grpSpPr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xmlns="" id="{8A70BAE9-7478-42B8-9B18-4DE174D2A225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3577110" y="4366532"/>
              <a:ext cx="333262" cy="468000"/>
            </a:xfrm>
            <a:custGeom>
              <a:avLst/>
              <a:gdLst>
                <a:gd name="T0" fmla="*/ 90 w 293"/>
                <a:gd name="T1" fmla="*/ 383 h 400"/>
                <a:gd name="T2" fmla="*/ 147 w 293"/>
                <a:gd name="T3" fmla="*/ 400 h 400"/>
                <a:gd name="T4" fmla="*/ 203 w 293"/>
                <a:gd name="T5" fmla="*/ 383 h 400"/>
                <a:gd name="T6" fmla="*/ 203 w 293"/>
                <a:gd name="T7" fmla="*/ 342 h 400"/>
                <a:gd name="T8" fmla="*/ 90 w 293"/>
                <a:gd name="T9" fmla="*/ 342 h 400"/>
                <a:gd name="T10" fmla="*/ 90 w 293"/>
                <a:gd name="T11" fmla="*/ 383 h 400"/>
                <a:gd name="T12" fmla="*/ 201 w 293"/>
                <a:gd name="T13" fmla="*/ 318 h 400"/>
                <a:gd name="T14" fmla="*/ 286 w 293"/>
                <a:gd name="T15" fmla="*/ 116 h 400"/>
                <a:gd name="T16" fmla="*/ 147 w 293"/>
                <a:gd name="T17" fmla="*/ 0 h 400"/>
                <a:gd name="T18" fmla="*/ 7 w 293"/>
                <a:gd name="T19" fmla="*/ 116 h 400"/>
                <a:gd name="T20" fmla="*/ 93 w 293"/>
                <a:gd name="T21" fmla="*/ 318 h 400"/>
                <a:gd name="T22" fmla="*/ 201 w 293"/>
                <a:gd name="T23" fmla="*/ 318 h 400"/>
                <a:gd name="T24" fmla="*/ 50 w 293"/>
                <a:gd name="T25" fmla="*/ 119 h 400"/>
                <a:gd name="T26" fmla="*/ 147 w 293"/>
                <a:gd name="T27" fmla="*/ 41 h 400"/>
                <a:gd name="T28" fmla="*/ 244 w 293"/>
                <a:gd name="T29" fmla="*/ 119 h 400"/>
                <a:gd name="T30" fmla="*/ 208 w 293"/>
                <a:gd name="T31" fmla="*/ 198 h 400"/>
                <a:gd name="T32" fmla="*/ 163 w 293"/>
                <a:gd name="T33" fmla="*/ 283 h 400"/>
                <a:gd name="T34" fmla="*/ 130 w 293"/>
                <a:gd name="T35" fmla="*/ 283 h 400"/>
                <a:gd name="T36" fmla="*/ 86 w 293"/>
                <a:gd name="T37" fmla="*/ 198 h 400"/>
                <a:gd name="T38" fmla="*/ 50 w 293"/>
                <a:gd name="T39" fmla="*/ 119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3" h="400">
                  <a:moveTo>
                    <a:pt x="90" y="383"/>
                  </a:moveTo>
                  <a:cubicBezTo>
                    <a:pt x="106" y="393"/>
                    <a:pt x="125" y="400"/>
                    <a:pt x="147" y="400"/>
                  </a:cubicBezTo>
                  <a:cubicBezTo>
                    <a:pt x="169" y="400"/>
                    <a:pt x="187" y="393"/>
                    <a:pt x="203" y="383"/>
                  </a:cubicBezTo>
                  <a:cubicBezTo>
                    <a:pt x="203" y="342"/>
                    <a:pt x="203" y="342"/>
                    <a:pt x="203" y="342"/>
                  </a:cubicBezTo>
                  <a:cubicBezTo>
                    <a:pt x="90" y="342"/>
                    <a:pt x="90" y="342"/>
                    <a:pt x="90" y="342"/>
                  </a:cubicBezTo>
                  <a:lnTo>
                    <a:pt x="90" y="383"/>
                  </a:lnTo>
                  <a:close/>
                  <a:moveTo>
                    <a:pt x="201" y="318"/>
                  </a:moveTo>
                  <a:cubicBezTo>
                    <a:pt x="201" y="231"/>
                    <a:pt x="293" y="203"/>
                    <a:pt x="286" y="116"/>
                  </a:cubicBezTo>
                  <a:cubicBezTo>
                    <a:pt x="282" y="61"/>
                    <a:pt x="245" y="0"/>
                    <a:pt x="147" y="0"/>
                  </a:cubicBezTo>
                  <a:cubicBezTo>
                    <a:pt x="49" y="0"/>
                    <a:pt x="12" y="61"/>
                    <a:pt x="7" y="116"/>
                  </a:cubicBezTo>
                  <a:cubicBezTo>
                    <a:pt x="0" y="203"/>
                    <a:pt x="93" y="231"/>
                    <a:pt x="93" y="318"/>
                  </a:cubicBezTo>
                  <a:lnTo>
                    <a:pt x="201" y="318"/>
                  </a:lnTo>
                  <a:close/>
                  <a:moveTo>
                    <a:pt x="50" y="119"/>
                  </a:moveTo>
                  <a:cubicBezTo>
                    <a:pt x="54" y="67"/>
                    <a:pt x="89" y="41"/>
                    <a:pt x="147" y="41"/>
                  </a:cubicBezTo>
                  <a:cubicBezTo>
                    <a:pt x="204" y="41"/>
                    <a:pt x="240" y="67"/>
                    <a:pt x="244" y="119"/>
                  </a:cubicBezTo>
                  <a:cubicBezTo>
                    <a:pt x="246" y="148"/>
                    <a:pt x="230" y="167"/>
                    <a:pt x="208" y="198"/>
                  </a:cubicBezTo>
                  <a:cubicBezTo>
                    <a:pt x="192" y="221"/>
                    <a:pt x="172" y="248"/>
                    <a:pt x="163" y="283"/>
                  </a:cubicBezTo>
                  <a:cubicBezTo>
                    <a:pt x="130" y="283"/>
                    <a:pt x="130" y="283"/>
                    <a:pt x="130" y="283"/>
                  </a:cubicBezTo>
                  <a:cubicBezTo>
                    <a:pt x="121" y="248"/>
                    <a:pt x="102" y="221"/>
                    <a:pt x="86" y="198"/>
                  </a:cubicBezTo>
                  <a:cubicBezTo>
                    <a:pt x="64" y="167"/>
                    <a:pt x="47" y="148"/>
                    <a:pt x="50" y="119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</a:ln>
          </p:spPr>
          <p:txBody>
            <a:bodyPr vert="horz" wrap="square" lIns="79406" tIns="39703" rIns="79406" bIns="3970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8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Oval 125">
              <a:extLst>
                <a:ext uri="{FF2B5EF4-FFF2-40B4-BE49-F238E27FC236}">
                  <a16:creationId xmlns:a16="http://schemas.microsoft.com/office/drawing/2014/main" xmlns="" id="{86940F00-4C4B-46F0-825A-C5E49CD19F3D}"/>
                </a:ext>
              </a:extLst>
            </p:cNvPr>
            <p:cNvSpPr/>
            <p:nvPr/>
          </p:nvSpPr>
          <p:spPr>
            <a:xfrm>
              <a:off x="3401741" y="4254550"/>
              <a:ext cx="684000" cy="684000"/>
            </a:xfrm>
            <a:prstGeom prst="ellips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just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758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9" name="Group 130">
            <a:extLst>
              <a:ext uri="{FF2B5EF4-FFF2-40B4-BE49-F238E27FC236}">
                <a16:creationId xmlns:a16="http://schemas.microsoft.com/office/drawing/2014/main" xmlns="" id="{E6B3ECFB-A751-4775-9630-5734C1366D09}"/>
              </a:ext>
            </a:extLst>
          </p:cNvPr>
          <p:cNvGrpSpPr/>
          <p:nvPr/>
        </p:nvGrpSpPr>
        <p:grpSpPr>
          <a:xfrm>
            <a:off x="6675790" y="2567049"/>
            <a:ext cx="593976" cy="593976"/>
            <a:chOff x="6006611" y="4240036"/>
            <a:chExt cx="684000" cy="684000"/>
          </a:xfrm>
        </p:grpSpPr>
        <p:sp>
          <p:nvSpPr>
            <p:cNvPr id="40" name="Freeform 44">
              <a:extLst>
                <a:ext uri="{FF2B5EF4-FFF2-40B4-BE49-F238E27FC236}">
                  <a16:creationId xmlns:a16="http://schemas.microsoft.com/office/drawing/2014/main" xmlns="" id="{91138EF5-262F-4740-B58C-A3EBF7CB4FC5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6132322" y="4366036"/>
              <a:ext cx="432579" cy="432000"/>
            </a:xfrm>
            <a:custGeom>
              <a:avLst/>
              <a:gdLst>
                <a:gd name="T0" fmla="*/ 287 w 316"/>
                <a:gd name="T1" fmla="*/ 29 h 316"/>
                <a:gd name="T2" fmla="*/ 236 w 316"/>
                <a:gd name="T3" fmla="*/ 4 h 316"/>
                <a:gd name="T4" fmla="*/ 135 w 316"/>
                <a:gd name="T5" fmla="*/ 105 h 316"/>
                <a:gd name="T6" fmla="*/ 20 w 316"/>
                <a:gd name="T7" fmla="*/ 221 h 316"/>
                <a:gd name="T8" fmla="*/ 0 w 316"/>
                <a:gd name="T9" fmla="*/ 316 h 316"/>
                <a:gd name="T10" fmla="*/ 95 w 316"/>
                <a:gd name="T11" fmla="*/ 296 h 316"/>
                <a:gd name="T12" fmla="*/ 210 w 316"/>
                <a:gd name="T13" fmla="*/ 180 h 316"/>
                <a:gd name="T14" fmla="*/ 312 w 316"/>
                <a:gd name="T15" fmla="*/ 79 h 316"/>
                <a:gd name="T16" fmla="*/ 287 w 316"/>
                <a:gd name="T17" fmla="*/ 29 h 316"/>
                <a:gd name="T18" fmla="*/ 89 w 316"/>
                <a:gd name="T19" fmla="*/ 284 h 316"/>
                <a:gd name="T20" fmla="*/ 57 w 316"/>
                <a:gd name="T21" fmla="*/ 291 h 316"/>
                <a:gd name="T22" fmla="*/ 43 w 316"/>
                <a:gd name="T23" fmla="*/ 273 h 316"/>
                <a:gd name="T24" fmla="*/ 24 w 316"/>
                <a:gd name="T25" fmla="*/ 259 h 316"/>
                <a:gd name="T26" fmla="*/ 31 w 316"/>
                <a:gd name="T27" fmla="*/ 226 h 316"/>
                <a:gd name="T28" fmla="*/ 41 w 316"/>
                <a:gd name="T29" fmla="*/ 217 h 316"/>
                <a:gd name="T30" fmla="*/ 78 w 316"/>
                <a:gd name="T31" fmla="*/ 237 h 316"/>
                <a:gd name="T32" fmla="*/ 99 w 316"/>
                <a:gd name="T33" fmla="*/ 275 h 316"/>
                <a:gd name="T34" fmla="*/ 89 w 316"/>
                <a:gd name="T35" fmla="*/ 284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6" h="316">
                  <a:moveTo>
                    <a:pt x="287" y="29"/>
                  </a:moveTo>
                  <a:cubicBezTo>
                    <a:pt x="258" y="0"/>
                    <a:pt x="236" y="4"/>
                    <a:pt x="236" y="4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20" y="221"/>
                    <a:pt x="20" y="221"/>
                    <a:pt x="20" y="221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95" y="296"/>
                    <a:pt x="95" y="296"/>
                    <a:pt x="95" y="296"/>
                  </a:cubicBezTo>
                  <a:cubicBezTo>
                    <a:pt x="210" y="180"/>
                    <a:pt x="210" y="180"/>
                    <a:pt x="210" y="180"/>
                  </a:cubicBezTo>
                  <a:cubicBezTo>
                    <a:pt x="312" y="79"/>
                    <a:pt x="312" y="79"/>
                    <a:pt x="312" y="79"/>
                  </a:cubicBezTo>
                  <a:cubicBezTo>
                    <a:pt x="312" y="79"/>
                    <a:pt x="316" y="58"/>
                    <a:pt x="287" y="29"/>
                  </a:cubicBezTo>
                  <a:close/>
                  <a:moveTo>
                    <a:pt x="89" y="284"/>
                  </a:moveTo>
                  <a:cubicBezTo>
                    <a:pt x="57" y="291"/>
                    <a:pt x="57" y="291"/>
                    <a:pt x="57" y="291"/>
                  </a:cubicBezTo>
                  <a:cubicBezTo>
                    <a:pt x="54" y="285"/>
                    <a:pt x="50" y="280"/>
                    <a:pt x="43" y="273"/>
                  </a:cubicBezTo>
                  <a:cubicBezTo>
                    <a:pt x="36" y="266"/>
                    <a:pt x="30" y="262"/>
                    <a:pt x="24" y="259"/>
                  </a:cubicBezTo>
                  <a:cubicBezTo>
                    <a:pt x="31" y="226"/>
                    <a:pt x="31" y="226"/>
                    <a:pt x="31" y="226"/>
                  </a:cubicBezTo>
                  <a:cubicBezTo>
                    <a:pt x="41" y="217"/>
                    <a:pt x="41" y="217"/>
                    <a:pt x="41" y="217"/>
                  </a:cubicBezTo>
                  <a:cubicBezTo>
                    <a:pt x="41" y="217"/>
                    <a:pt x="58" y="217"/>
                    <a:pt x="78" y="237"/>
                  </a:cubicBezTo>
                  <a:cubicBezTo>
                    <a:pt x="98" y="257"/>
                    <a:pt x="99" y="275"/>
                    <a:pt x="99" y="275"/>
                  </a:cubicBezTo>
                  <a:lnTo>
                    <a:pt x="89" y="28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</a:ln>
          </p:spPr>
          <p:txBody>
            <a:bodyPr vert="horz" wrap="square" lIns="79406" tIns="39703" rIns="79406" bIns="3970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8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Oval 126">
              <a:extLst>
                <a:ext uri="{FF2B5EF4-FFF2-40B4-BE49-F238E27FC236}">
                  <a16:creationId xmlns:a16="http://schemas.microsoft.com/office/drawing/2014/main" xmlns="" id="{043648F2-88A9-4D81-9046-497A344B7032}"/>
                </a:ext>
              </a:extLst>
            </p:cNvPr>
            <p:cNvSpPr/>
            <p:nvPr/>
          </p:nvSpPr>
          <p:spPr>
            <a:xfrm>
              <a:off x="6006611" y="4240036"/>
              <a:ext cx="684000" cy="684000"/>
            </a:xfrm>
            <a:prstGeom prst="ellips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just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758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2" name="Group 131">
            <a:extLst>
              <a:ext uri="{FF2B5EF4-FFF2-40B4-BE49-F238E27FC236}">
                <a16:creationId xmlns:a16="http://schemas.microsoft.com/office/drawing/2014/main" xmlns="" id="{C1CB1836-141B-43A9-9B63-C9E6060DA71C}"/>
              </a:ext>
            </a:extLst>
          </p:cNvPr>
          <p:cNvGrpSpPr/>
          <p:nvPr/>
        </p:nvGrpSpPr>
        <p:grpSpPr>
          <a:xfrm>
            <a:off x="8928025" y="2567049"/>
            <a:ext cx="593976" cy="593976"/>
            <a:chOff x="8794034" y="4283578"/>
            <a:chExt cx="684000" cy="684000"/>
          </a:xfrm>
        </p:grpSpPr>
        <p:sp>
          <p:nvSpPr>
            <p:cNvPr id="43" name="Freeform 36">
              <a:extLst>
                <a:ext uri="{FF2B5EF4-FFF2-40B4-BE49-F238E27FC236}">
                  <a16:creationId xmlns:a16="http://schemas.microsoft.com/office/drawing/2014/main" xmlns="" id="{40E91225-2F95-41A4-A235-6A32E8F9E0AC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8879066" y="4481578"/>
              <a:ext cx="513936" cy="288000"/>
            </a:xfrm>
            <a:custGeom>
              <a:avLst/>
              <a:gdLst>
                <a:gd name="T0" fmla="*/ 200 w 400"/>
                <a:gd name="T1" fmla="*/ 0 h 224"/>
                <a:gd name="T2" fmla="*/ 0 w 400"/>
                <a:gd name="T3" fmla="*/ 112 h 224"/>
                <a:gd name="T4" fmla="*/ 200 w 400"/>
                <a:gd name="T5" fmla="*/ 224 h 224"/>
                <a:gd name="T6" fmla="*/ 400 w 400"/>
                <a:gd name="T7" fmla="*/ 112 h 224"/>
                <a:gd name="T8" fmla="*/ 200 w 400"/>
                <a:gd name="T9" fmla="*/ 0 h 224"/>
                <a:gd name="T10" fmla="*/ 200 w 400"/>
                <a:gd name="T11" fmla="*/ 198 h 224"/>
                <a:gd name="T12" fmla="*/ 111 w 400"/>
                <a:gd name="T13" fmla="*/ 112 h 224"/>
                <a:gd name="T14" fmla="*/ 200 w 400"/>
                <a:gd name="T15" fmla="*/ 26 h 224"/>
                <a:gd name="T16" fmla="*/ 289 w 400"/>
                <a:gd name="T17" fmla="*/ 112 h 224"/>
                <a:gd name="T18" fmla="*/ 200 w 400"/>
                <a:gd name="T19" fmla="*/ 198 h 224"/>
                <a:gd name="T20" fmla="*/ 200 w 400"/>
                <a:gd name="T21" fmla="*/ 112 h 224"/>
                <a:gd name="T22" fmla="*/ 200 w 400"/>
                <a:gd name="T23" fmla="*/ 69 h 224"/>
                <a:gd name="T24" fmla="*/ 155 w 400"/>
                <a:gd name="T25" fmla="*/ 112 h 224"/>
                <a:gd name="T26" fmla="*/ 200 w 400"/>
                <a:gd name="T27" fmla="*/ 155 h 224"/>
                <a:gd name="T28" fmla="*/ 244 w 400"/>
                <a:gd name="T29" fmla="*/ 112 h 224"/>
                <a:gd name="T30" fmla="*/ 200 w 400"/>
                <a:gd name="T31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0" h="224">
                  <a:moveTo>
                    <a:pt x="200" y="0"/>
                  </a:moveTo>
                  <a:cubicBezTo>
                    <a:pt x="69" y="0"/>
                    <a:pt x="0" y="97"/>
                    <a:pt x="0" y="112"/>
                  </a:cubicBezTo>
                  <a:cubicBezTo>
                    <a:pt x="0" y="127"/>
                    <a:pt x="69" y="224"/>
                    <a:pt x="200" y="224"/>
                  </a:cubicBezTo>
                  <a:cubicBezTo>
                    <a:pt x="331" y="224"/>
                    <a:pt x="400" y="127"/>
                    <a:pt x="400" y="112"/>
                  </a:cubicBezTo>
                  <a:cubicBezTo>
                    <a:pt x="400" y="97"/>
                    <a:pt x="331" y="0"/>
                    <a:pt x="200" y="0"/>
                  </a:cubicBezTo>
                  <a:close/>
                  <a:moveTo>
                    <a:pt x="200" y="198"/>
                  </a:moveTo>
                  <a:cubicBezTo>
                    <a:pt x="151" y="198"/>
                    <a:pt x="111" y="159"/>
                    <a:pt x="111" y="112"/>
                  </a:cubicBezTo>
                  <a:cubicBezTo>
                    <a:pt x="111" y="64"/>
                    <a:pt x="151" y="26"/>
                    <a:pt x="200" y="26"/>
                  </a:cubicBezTo>
                  <a:cubicBezTo>
                    <a:pt x="249" y="26"/>
                    <a:pt x="289" y="64"/>
                    <a:pt x="289" y="112"/>
                  </a:cubicBezTo>
                  <a:cubicBezTo>
                    <a:pt x="289" y="159"/>
                    <a:pt x="249" y="198"/>
                    <a:pt x="200" y="198"/>
                  </a:cubicBezTo>
                  <a:close/>
                  <a:moveTo>
                    <a:pt x="200" y="112"/>
                  </a:moveTo>
                  <a:cubicBezTo>
                    <a:pt x="192" y="103"/>
                    <a:pt x="213" y="69"/>
                    <a:pt x="200" y="69"/>
                  </a:cubicBezTo>
                  <a:cubicBezTo>
                    <a:pt x="175" y="69"/>
                    <a:pt x="155" y="88"/>
                    <a:pt x="155" y="112"/>
                  </a:cubicBezTo>
                  <a:cubicBezTo>
                    <a:pt x="155" y="136"/>
                    <a:pt x="175" y="155"/>
                    <a:pt x="200" y="155"/>
                  </a:cubicBezTo>
                  <a:cubicBezTo>
                    <a:pt x="224" y="155"/>
                    <a:pt x="244" y="136"/>
                    <a:pt x="244" y="112"/>
                  </a:cubicBezTo>
                  <a:cubicBezTo>
                    <a:pt x="244" y="101"/>
                    <a:pt x="207" y="119"/>
                    <a:pt x="200" y="112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</a:ln>
          </p:spPr>
          <p:txBody>
            <a:bodyPr vert="horz" wrap="square" lIns="79406" tIns="39703" rIns="79406" bIns="3970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8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Oval 127">
              <a:extLst>
                <a:ext uri="{FF2B5EF4-FFF2-40B4-BE49-F238E27FC236}">
                  <a16:creationId xmlns:a16="http://schemas.microsoft.com/office/drawing/2014/main" xmlns="" id="{87E2A94F-946D-4244-8BA8-ABE7818B2808}"/>
                </a:ext>
              </a:extLst>
            </p:cNvPr>
            <p:cNvSpPr/>
            <p:nvPr/>
          </p:nvSpPr>
          <p:spPr>
            <a:xfrm>
              <a:off x="8794034" y="4283578"/>
              <a:ext cx="684000" cy="684000"/>
            </a:xfrm>
            <a:prstGeom prst="ellips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just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758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7" name="Freeform 24">
            <a:extLst>
              <a:ext uri="{FF2B5EF4-FFF2-40B4-BE49-F238E27FC236}">
                <a16:creationId xmlns:a16="http://schemas.microsoft.com/office/drawing/2014/main" xmlns="" id="{D2F7A869-C15A-43AB-9BBE-717421470ABA}"/>
              </a:ext>
            </a:extLst>
          </p:cNvPr>
          <p:cNvSpPr>
            <a:spLocks/>
          </p:cNvSpPr>
          <p:nvPr/>
        </p:nvSpPr>
        <p:spPr bwMode="auto">
          <a:xfrm rot="5400000">
            <a:off x="2076399" y="2274727"/>
            <a:ext cx="1384076" cy="18776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758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Freeform 24">
            <a:extLst>
              <a:ext uri="{FF2B5EF4-FFF2-40B4-BE49-F238E27FC236}">
                <a16:creationId xmlns:a16="http://schemas.microsoft.com/office/drawing/2014/main" xmlns="" id="{B90B1159-9C93-4973-B9DF-CE45284A01E8}"/>
              </a:ext>
            </a:extLst>
          </p:cNvPr>
          <p:cNvSpPr>
            <a:spLocks/>
          </p:cNvSpPr>
          <p:nvPr/>
        </p:nvSpPr>
        <p:spPr bwMode="auto">
          <a:xfrm rot="5400000">
            <a:off x="2019988" y="2183914"/>
            <a:ext cx="1384076" cy="18776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rgbClr val="FFDE21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758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3" name="Group 128">
            <a:extLst>
              <a:ext uri="{FF2B5EF4-FFF2-40B4-BE49-F238E27FC236}">
                <a16:creationId xmlns:a16="http://schemas.microsoft.com/office/drawing/2014/main" xmlns="" id="{9F8AE1BA-3FF5-4E66-A53E-DE4AF5C3957C}"/>
              </a:ext>
            </a:extLst>
          </p:cNvPr>
          <p:cNvGrpSpPr/>
          <p:nvPr/>
        </p:nvGrpSpPr>
        <p:grpSpPr>
          <a:xfrm>
            <a:off x="2157487" y="2567049"/>
            <a:ext cx="593976" cy="593976"/>
            <a:chOff x="1316879" y="4254550"/>
            <a:chExt cx="684000" cy="684000"/>
          </a:xfrm>
        </p:grpSpPr>
        <p:sp>
          <p:nvSpPr>
            <p:cNvPr id="34" name="Freeform 49">
              <a:extLst>
                <a:ext uri="{FF2B5EF4-FFF2-40B4-BE49-F238E27FC236}">
                  <a16:creationId xmlns:a16="http://schemas.microsoft.com/office/drawing/2014/main" xmlns="" id="{A103445A-4217-49D1-9FC3-F7220429B9DC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1467830" y="4412272"/>
              <a:ext cx="407999" cy="347492"/>
            </a:xfrm>
            <a:custGeom>
              <a:avLst/>
              <a:gdLst>
                <a:gd name="T0" fmla="*/ 182 w 400"/>
                <a:gd name="T1" fmla="*/ 180 h 340"/>
                <a:gd name="T2" fmla="*/ 218 w 400"/>
                <a:gd name="T3" fmla="*/ 180 h 340"/>
                <a:gd name="T4" fmla="*/ 218 w 400"/>
                <a:gd name="T5" fmla="*/ 220 h 340"/>
                <a:gd name="T6" fmla="*/ 400 w 400"/>
                <a:gd name="T7" fmla="*/ 220 h 340"/>
                <a:gd name="T8" fmla="*/ 396 w 400"/>
                <a:gd name="T9" fmla="*/ 103 h 340"/>
                <a:gd name="T10" fmla="*/ 356 w 400"/>
                <a:gd name="T11" fmla="*/ 60 h 340"/>
                <a:gd name="T12" fmla="*/ 292 w 400"/>
                <a:gd name="T13" fmla="*/ 60 h 340"/>
                <a:gd name="T14" fmla="*/ 268 w 400"/>
                <a:gd name="T15" fmla="*/ 15 h 340"/>
                <a:gd name="T16" fmla="*/ 244 w 400"/>
                <a:gd name="T17" fmla="*/ 0 h 340"/>
                <a:gd name="T18" fmla="*/ 155 w 400"/>
                <a:gd name="T19" fmla="*/ 0 h 340"/>
                <a:gd name="T20" fmla="*/ 132 w 400"/>
                <a:gd name="T21" fmla="*/ 15 h 340"/>
                <a:gd name="T22" fmla="*/ 108 w 400"/>
                <a:gd name="T23" fmla="*/ 60 h 340"/>
                <a:gd name="T24" fmla="*/ 44 w 400"/>
                <a:gd name="T25" fmla="*/ 60 h 340"/>
                <a:gd name="T26" fmla="*/ 4 w 400"/>
                <a:gd name="T27" fmla="*/ 103 h 340"/>
                <a:gd name="T28" fmla="*/ 0 w 400"/>
                <a:gd name="T29" fmla="*/ 220 h 340"/>
                <a:gd name="T30" fmla="*/ 182 w 400"/>
                <a:gd name="T31" fmla="*/ 220 h 340"/>
                <a:gd name="T32" fmla="*/ 182 w 400"/>
                <a:gd name="T33" fmla="*/ 180 h 340"/>
                <a:gd name="T34" fmla="*/ 153 w 400"/>
                <a:gd name="T35" fmla="*/ 38 h 340"/>
                <a:gd name="T36" fmla="*/ 169 w 400"/>
                <a:gd name="T37" fmla="*/ 28 h 340"/>
                <a:gd name="T38" fmla="*/ 230 w 400"/>
                <a:gd name="T39" fmla="*/ 28 h 340"/>
                <a:gd name="T40" fmla="*/ 247 w 400"/>
                <a:gd name="T41" fmla="*/ 38 h 340"/>
                <a:gd name="T42" fmla="*/ 258 w 400"/>
                <a:gd name="T43" fmla="*/ 60 h 340"/>
                <a:gd name="T44" fmla="*/ 141 w 400"/>
                <a:gd name="T45" fmla="*/ 60 h 340"/>
                <a:gd name="T46" fmla="*/ 153 w 400"/>
                <a:gd name="T47" fmla="*/ 38 h 340"/>
                <a:gd name="T48" fmla="*/ 218 w 400"/>
                <a:gd name="T49" fmla="*/ 280 h 340"/>
                <a:gd name="T50" fmla="*/ 182 w 400"/>
                <a:gd name="T51" fmla="*/ 280 h 340"/>
                <a:gd name="T52" fmla="*/ 182 w 400"/>
                <a:gd name="T53" fmla="*/ 240 h 340"/>
                <a:gd name="T54" fmla="*/ 10 w 400"/>
                <a:gd name="T55" fmla="*/ 240 h 340"/>
                <a:gd name="T56" fmla="*/ 14 w 400"/>
                <a:gd name="T57" fmla="*/ 306 h 340"/>
                <a:gd name="T58" fmla="*/ 50 w 400"/>
                <a:gd name="T59" fmla="*/ 340 h 340"/>
                <a:gd name="T60" fmla="*/ 350 w 400"/>
                <a:gd name="T61" fmla="*/ 340 h 340"/>
                <a:gd name="T62" fmla="*/ 386 w 400"/>
                <a:gd name="T63" fmla="*/ 306 h 340"/>
                <a:gd name="T64" fmla="*/ 390 w 400"/>
                <a:gd name="T65" fmla="*/ 240 h 340"/>
                <a:gd name="T66" fmla="*/ 218 w 400"/>
                <a:gd name="T67" fmla="*/ 240 h 340"/>
                <a:gd name="T68" fmla="*/ 218 w 400"/>
                <a:gd name="T69" fmla="*/ 28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00" h="340">
                  <a:moveTo>
                    <a:pt x="182" y="180"/>
                  </a:moveTo>
                  <a:cubicBezTo>
                    <a:pt x="218" y="180"/>
                    <a:pt x="218" y="180"/>
                    <a:pt x="218" y="180"/>
                  </a:cubicBezTo>
                  <a:cubicBezTo>
                    <a:pt x="218" y="220"/>
                    <a:pt x="218" y="220"/>
                    <a:pt x="218" y="220"/>
                  </a:cubicBezTo>
                  <a:cubicBezTo>
                    <a:pt x="400" y="220"/>
                    <a:pt x="400" y="220"/>
                    <a:pt x="400" y="220"/>
                  </a:cubicBezTo>
                  <a:cubicBezTo>
                    <a:pt x="400" y="220"/>
                    <a:pt x="397" y="131"/>
                    <a:pt x="396" y="103"/>
                  </a:cubicBezTo>
                  <a:cubicBezTo>
                    <a:pt x="395" y="76"/>
                    <a:pt x="385" y="60"/>
                    <a:pt x="356" y="60"/>
                  </a:cubicBezTo>
                  <a:cubicBezTo>
                    <a:pt x="292" y="60"/>
                    <a:pt x="292" y="60"/>
                    <a:pt x="292" y="60"/>
                  </a:cubicBezTo>
                  <a:cubicBezTo>
                    <a:pt x="282" y="41"/>
                    <a:pt x="271" y="21"/>
                    <a:pt x="268" y="15"/>
                  </a:cubicBezTo>
                  <a:cubicBezTo>
                    <a:pt x="261" y="2"/>
                    <a:pt x="259" y="0"/>
                    <a:pt x="244" y="0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41" y="0"/>
                    <a:pt x="138" y="2"/>
                    <a:pt x="132" y="15"/>
                  </a:cubicBezTo>
                  <a:cubicBezTo>
                    <a:pt x="129" y="21"/>
                    <a:pt x="118" y="41"/>
                    <a:pt x="108" y="60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14" y="60"/>
                    <a:pt x="5" y="76"/>
                    <a:pt x="4" y="103"/>
                  </a:cubicBezTo>
                  <a:cubicBezTo>
                    <a:pt x="3" y="129"/>
                    <a:pt x="0" y="220"/>
                    <a:pt x="0" y="220"/>
                  </a:cubicBezTo>
                  <a:cubicBezTo>
                    <a:pt x="182" y="220"/>
                    <a:pt x="182" y="220"/>
                    <a:pt x="182" y="220"/>
                  </a:cubicBezTo>
                  <a:lnTo>
                    <a:pt x="182" y="180"/>
                  </a:lnTo>
                  <a:close/>
                  <a:moveTo>
                    <a:pt x="153" y="38"/>
                  </a:moveTo>
                  <a:cubicBezTo>
                    <a:pt x="157" y="30"/>
                    <a:pt x="159" y="28"/>
                    <a:pt x="169" y="28"/>
                  </a:cubicBezTo>
                  <a:cubicBezTo>
                    <a:pt x="230" y="28"/>
                    <a:pt x="230" y="28"/>
                    <a:pt x="230" y="28"/>
                  </a:cubicBezTo>
                  <a:cubicBezTo>
                    <a:pt x="241" y="28"/>
                    <a:pt x="242" y="30"/>
                    <a:pt x="247" y="38"/>
                  </a:cubicBezTo>
                  <a:cubicBezTo>
                    <a:pt x="248" y="41"/>
                    <a:pt x="253" y="50"/>
                    <a:pt x="258" y="60"/>
                  </a:cubicBezTo>
                  <a:cubicBezTo>
                    <a:pt x="141" y="60"/>
                    <a:pt x="141" y="60"/>
                    <a:pt x="141" y="60"/>
                  </a:cubicBezTo>
                  <a:cubicBezTo>
                    <a:pt x="146" y="50"/>
                    <a:pt x="151" y="41"/>
                    <a:pt x="153" y="38"/>
                  </a:cubicBezTo>
                  <a:close/>
                  <a:moveTo>
                    <a:pt x="218" y="280"/>
                  </a:moveTo>
                  <a:cubicBezTo>
                    <a:pt x="182" y="280"/>
                    <a:pt x="182" y="280"/>
                    <a:pt x="182" y="280"/>
                  </a:cubicBezTo>
                  <a:cubicBezTo>
                    <a:pt x="182" y="240"/>
                    <a:pt x="182" y="240"/>
                    <a:pt x="182" y="240"/>
                  </a:cubicBezTo>
                  <a:cubicBezTo>
                    <a:pt x="10" y="240"/>
                    <a:pt x="10" y="240"/>
                    <a:pt x="10" y="240"/>
                  </a:cubicBezTo>
                  <a:cubicBezTo>
                    <a:pt x="10" y="240"/>
                    <a:pt x="12" y="276"/>
                    <a:pt x="14" y="306"/>
                  </a:cubicBezTo>
                  <a:cubicBezTo>
                    <a:pt x="14" y="319"/>
                    <a:pt x="18" y="340"/>
                    <a:pt x="50" y="340"/>
                  </a:cubicBezTo>
                  <a:cubicBezTo>
                    <a:pt x="350" y="340"/>
                    <a:pt x="350" y="340"/>
                    <a:pt x="350" y="340"/>
                  </a:cubicBezTo>
                  <a:cubicBezTo>
                    <a:pt x="381" y="340"/>
                    <a:pt x="385" y="319"/>
                    <a:pt x="386" y="306"/>
                  </a:cubicBezTo>
                  <a:cubicBezTo>
                    <a:pt x="388" y="275"/>
                    <a:pt x="390" y="240"/>
                    <a:pt x="390" y="240"/>
                  </a:cubicBezTo>
                  <a:cubicBezTo>
                    <a:pt x="218" y="240"/>
                    <a:pt x="218" y="240"/>
                    <a:pt x="218" y="240"/>
                  </a:cubicBezTo>
                  <a:lnTo>
                    <a:pt x="218" y="28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</a:ln>
          </p:spPr>
          <p:txBody>
            <a:bodyPr vert="horz" wrap="square" lIns="79406" tIns="39703" rIns="79406" bIns="3970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8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5" name="Oval 124">
              <a:extLst>
                <a:ext uri="{FF2B5EF4-FFF2-40B4-BE49-F238E27FC236}">
                  <a16:creationId xmlns:a16="http://schemas.microsoft.com/office/drawing/2014/main" xmlns="" id="{89C6D06D-5AAD-46D3-8544-78CD205BB78B}"/>
                </a:ext>
              </a:extLst>
            </p:cNvPr>
            <p:cNvSpPr/>
            <p:nvPr/>
          </p:nvSpPr>
          <p:spPr>
            <a:xfrm>
              <a:off x="1316879" y="4254550"/>
              <a:ext cx="684000" cy="684000"/>
            </a:xfrm>
            <a:prstGeom prst="ellips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just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758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65" name="Text Box 9">
            <a:extLst>
              <a:ext uri="{FF2B5EF4-FFF2-40B4-BE49-F238E27FC236}">
                <a16:creationId xmlns:a16="http://schemas.microsoft.com/office/drawing/2014/main" xmlns="" id="{5209293A-8296-4A81-B114-D9BC41587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1084" y="4142234"/>
            <a:ext cx="3821051" cy="9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  <p:sp>
        <p:nvSpPr>
          <p:cNvPr id="66" name="Text Box 9">
            <a:extLst>
              <a:ext uri="{FF2B5EF4-FFF2-40B4-BE49-F238E27FC236}">
                <a16:creationId xmlns:a16="http://schemas.microsoft.com/office/drawing/2014/main" xmlns="" id="{0A7C2B76-D45E-4937-849A-770F8B474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6198" y="4147658"/>
            <a:ext cx="3821051" cy="9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</p:spTree>
    <p:extLst>
      <p:ext uri="{BB962C8B-B14F-4D97-AF65-F5344CB8AC3E}">
        <p14:creationId xmlns:p14="http://schemas.microsoft.com/office/powerpoint/2010/main" val="35250629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 advClick="0" advTm="0">
        <p15:prstTrans prst="peelOff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5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25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75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25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75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250"/>
                            </p:stCondLst>
                            <p:childTnLst>
                              <p:par>
                                <p:cTn id="7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000"/>
                            </p:stCondLst>
                            <p:childTnLst>
                              <p:par>
                                <p:cTn id="8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2" grpId="0"/>
      <p:bldP spid="30" grpId="0" animBg="1"/>
      <p:bldP spid="31" grpId="0" animBg="1"/>
      <p:bldP spid="32" grpId="0" animBg="1"/>
      <p:bldP spid="57" grpId="0" animBg="1"/>
      <p:bldP spid="29" grpId="0" animBg="1"/>
      <p:bldP spid="65" grpId="0"/>
      <p:bldP spid="6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xmlns="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xmlns="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xmlns="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xmlns="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xmlns="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xmlns="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xmlns="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xmlns="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xmlns="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xmlns="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xmlns="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xmlns="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xmlns="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xmlns="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xmlns="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xmlns="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xmlns="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xmlns="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xmlns="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xmlns="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xmlns="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xmlns="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914075FE-15FD-4634-9844-4DC67546B7AE}"/>
              </a:ext>
            </a:extLst>
          </p:cNvPr>
          <p:cNvSpPr/>
          <p:nvPr/>
        </p:nvSpPr>
        <p:spPr>
          <a:xfrm>
            <a:off x="814659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03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论文实验数据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3" name="Footer Placeholder 3">
            <a:extLst>
              <a:ext uri="{FF2B5EF4-FFF2-40B4-BE49-F238E27FC236}">
                <a16:creationId xmlns:a16="http://schemas.microsoft.com/office/drawing/2014/main" xmlns="" id="{92A45816-3FE0-4E6B-8A43-9AA176C533BB}"/>
              </a:ext>
            </a:extLst>
          </p:cNvPr>
          <p:cNvSpPr txBox="1">
            <a:spLocks/>
          </p:cNvSpPr>
          <p:nvPr/>
        </p:nvSpPr>
        <p:spPr>
          <a:xfrm>
            <a:off x="514361" y="6513514"/>
            <a:ext cx="4114800" cy="2635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prstClr val="white">
                    <a:lumMod val="65000"/>
                  </a:prstClr>
                </a:solidFill>
                <a:cs typeface="+mn-ea"/>
                <a:sym typeface="+mn-lt"/>
              </a:rPr>
              <a:t> </a:t>
            </a:r>
            <a:endParaRPr lang="en-GB" dirty="0">
              <a:solidFill>
                <a:prstClr val="white">
                  <a:lumMod val="6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xmlns="" id="{078901AA-19A1-4037-B3F7-86EAC4B464F1}"/>
              </a:ext>
            </a:extLst>
          </p:cNvPr>
          <p:cNvGrpSpPr/>
          <p:nvPr/>
        </p:nvGrpSpPr>
        <p:grpSpPr>
          <a:xfrm>
            <a:off x="1699552" y="2182625"/>
            <a:ext cx="3656458" cy="3561819"/>
            <a:chOff x="1038391" y="1584250"/>
            <a:chExt cx="4188480" cy="4080071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F82BCD0D-23AF-46B0-B437-25DE0E114E02}"/>
                </a:ext>
              </a:extLst>
            </p:cNvPr>
            <p:cNvSpPr/>
            <p:nvPr/>
          </p:nvSpPr>
          <p:spPr>
            <a:xfrm>
              <a:off x="1038391" y="1584250"/>
              <a:ext cx="3419950" cy="3414921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矩形 48">
              <a:extLst>
                <a:ext uri="{FF2B5EF4-FFF2-40B4-BE49-F238E27FC236}">
                  <a16:creationId xmlns:a16="http://schemas.microsoft.com/office/drawing/2014/main" xmlns="" id="{698D5461-9976-4C2C-9E80-050412C93CCA}"/>
                </a:ext>
              </a:extLst>
            </p:cNvPr>
            <p:cNvSpPr/>
            <p:nvPr/>
          </p:nvSpPr>
          <p:spPr>
            <a:xfrm>
              <a:off x="1806921" y="2249400"/>
              <a:ext cx="3419950" cy="3414921"/>
            </a:xfrm>
            <a:prstGeom prst="rect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矩形 49">
              <a:extLst>
                <a:ext uri="{FF2B5EF4-FFF2-40B4-BE49-F238E27FC236}">
                  <a16:creationId xmlns:a16="http://schemas.microsoft.com/office/drawing/2014/main" xmlns="" id="{2A84C44E-59F6-4BFF-986D-DDDFAF6798BB}"/>
                </a:ext>
              </a:extLst>
            </p:cNvPr>
            <p:cNvSpPr/>
            <p:nvPr/>
          </p:nvSpPr>
          <p:spPr>
            <a:xfrm>
              <a:off x="1436415" y="1957847"/>
              <a:ext cx="3419950" cy="3414921"/>
            </a:xfrm>
            <a:prstGeom prst="rect">
              <a:avLst/>
            </a:prstGeom>
            <a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CF759DC2-B739-481E-B096-D103F3BC87F5}"/>
              </a:ext>
            </a:extLst>
          </p:cNvPr>
          <p:cNvGrpSpPr/>
          <p:nvPr/>
        </p:nvGrpSpPr>
        <p:grpSpPr>
          <a:xfrm>
            <a:off x="6611123" y="4974033"/>
            <a:ext cx="2848740" cy="696342"/>
            <a:chOff x="6611123" y="4974033"/>
            <a:chExt cx="2848740" cy="696342"/>
          </a:xfrm>
        </p:grpSpPr>
        <p:sp>
          <p:nvSpPr>
            <p:cNvPr id="53" name="矩形 52">
              <a:extLst>
                <a:ext uri="{FF2B5EF4-FFF2-40B4-BE49-F238E27FC236}">
                  <a16:creationId xmlns:a16="http://schemas.microsoft.com/office/drawing/2014/main" xmlns="" id="{BF70BF06-7BC1-4B56-92F4-3D79FCCA3E3E}"/>
                </a:ext>
              </a:extLst>
            </p:cNvPr>
            <p:cNvSpPr/>
            <p:nvPr/>
          </p:nvSpPr>
          <p:spPr>
            <a:xfrm>
              <a:off x="6751112" y="5139603"/>
              <a:ext cx="2708751" cy="53077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xmlns="" id="{D567AFCA-BD83-47FB-BAA6-E702C0D8522C}"/>
                </a:ext>
              </a:extLst>
            </p:cNvPr>
            <p:cNvSpPr/>
            <p:nvPr/>
          </p:nvSpPr>
          <p:spPr>
            <a:xfrm>
              <a:off x="6611123" y="4974033"/>
              <a:ext cx="2708751" cy="530772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pc="3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LEARN MORE</a:t>
              </a:r>
              <a:endParaRPr lang="zh-CN" altLang="en-US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4" name="矩形 53">
            <a:extLst>
              <a:ext uri="{FF2B5EF4-FFF2-40B4-BE49-F238E27FC236}">
                <a16:creationId xmlns:a16="http://schemas.microsoft.com/office/drawing/2014/main" xmlns="" id="{64DD9D78-CBF7-4461-8B59-CB459E2940DA}"/>
              </a:ext>
            </a:extLst>
          </p:cNvPr>
          <p:cNvSpPr/>
          <p:nvPr/>
        </p:nvSpPr>
        <p:spPr>
          <a:xfrm>
            <a:off x="6581025" y="2763287"/>
            <a:ext cx="1569574" cy="369289"/>
          </a:xfrm>
          <a:prstGeom prst="rect">
            <a:avLst/>
          </a:prstGeom>
        </p:spPr>
        <p:txBody>
          <a:bodyPr wrap="none" lIns="91397" tIns="45699" rIns="91397" bIns="45699">
            <a:spAutoFit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55" name="矩形 47">
            <a:extLst>
              <a:ext uri="{FF2B5EF4-FFF2-40B4-BE49-F238E27FC236}">
                <a16:creationId xmlns:a16="http://schemas.microsoft.com/office/drawing/2014/main" xmlns="" id="{E42A76FA-14D6-4181-AC2E-2C8B19EB4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4550" y="3158795"/>
            <a:ext cx="4079877" cy="58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7" tIns="45699" rIns="91397" bIns="4569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914377">
              <a:lnSpc>
                <a:spcPct val="120000"/>
              </a:lnSpc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xmlns="" id="{EF0439EF-FC88-4D01-99EF-DF3DB7DC8DE0}"/>
              </a:ext>
            </a:extLst>
          </p:cNvPr>
          <p:cNvSpPr/>
          <p:nvPr/>
        </p:nvSpPr>
        <p:spPr>
          <a:xfrm>
            <a:off x="6581025" y="3948884"/>
            <a:ext cx="1569574" cy="369289"/>
          </a:xfrm>
          <a:prstGeom prst="rect">
            <a:avLst/>
          </a:prstGeom>
        </p:spPr>
        <p:txBody>
          <a:bodyPr wrap="none" lIns="91397" tIns="45699" rIns="91397" bIns="45699">
            <a:spAutoFit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57" name="矩形 47">
            <a:extLst>
              <a:ext uri="{FF2B5EF4-FFF2-40B4-BE49-F238E27FC236}">
                <a16:creationId xmlns:a16="http://schemas.microsoft.com/office/drawing/2014/main" xmlns="" id="{B6731C14-A41E-4AB5-B063-880CD1E66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1024" y="4313735"/>
            <a:ext cx="4178009" cy="58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7" tIns="45699" rIns="91397" bIns="45699">
            <a:spAutoFit/>
          </a:bodyPr>
          <a:lstStyle/>
          <a:p>
            <a:pPr defTabSz="914377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</a:p>
        </p:txBody>
      </p:sp>
    </p:spTree>
    <p:extLst>
      <p:ext uri="{BB962C8B-B14F-4D97-AF65-F5344CB8AC3E}">
        <p14:creationId xmlns:p14="http://schemas.microsoft.com/office/powerpoint/2010/main" val="327761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shred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5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25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4" grpId="0"/>
      <p:bldP spid="55" grpId="0"/>
      <p:bldP spid="56" grpId="0"/>
      <p:bldP spid="5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xmlns="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xmlns="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xmlns="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xmlns="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xmlns="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xmlns="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xmlns="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xmlns="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xmlns="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xmlns="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xmlns="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xmlns="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xmlns="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xmlns="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xmlns="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xmlns="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xmlns="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xmlns="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xmlns="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xmlns="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xmlns="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xmlns="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914075FE-15FD-4634-9844-4DC67546B7AE}"/>
              </a:ext>
            </a:extLst>
          </p:cNvPr>
          <p:cNvSpPr/>
          <p:nvPr/>
        </p:nvSpPr>
        <p:spPr>
          <a:xfrm>
            <a:off x="814659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03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论文实验数据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3" name="Footer Placeholder 3">
            <a:extLst>
              <a:ext uri="{FF2B5EF4-FFF2-40B4-BE49-F238E27FC236}">
                <a16:creationId xmlns:a16="http://schemas.microsoft.com/office/drawing/2014/main" xmlns="" id="{92A45816-3FE0-4E6B-8A43-9AA176C533BB}"/>
              </a:ext>
            </a:extLst>
          </p:cNvPr>
          <p:cNvSpPr txBox="1">
            <a:spLocks/>
          </p:cNvSpPr>
          <p:nvPr/>
        </p:nvSpPr>
        <p:spPr>
          <a:xfrm>
            <a:off x="514361" y="6513514"/>
            <a:ext cx="4114800" cy="2635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prstClr val="white">
                    <a:lumMod val="65000"/>
                  </a:prstClr>
                </a:solidFill>
                <a:cs typeface="+mn-ea"/>
                <a:sym typeface="+mn-lt"/>
              </a:rPr>
              <a:t> </a:t>
            </a:r>
            <a:endParaRPr lang="en-GB" dirty="0">
              <a:solidFill>
                <a:prstClr val="white">
                  <a:lumMod val="6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AAB80EA4-2914-410F-8050-E198A3B5A41C}"/>
              </a:ext>
            </a:extLst>
          </p:cNvPr>
          <p:cNvGrpSpPr/>
          <p:nvPr/>
        </p:nvGrpSpPr>
        <p:grpSpPr>
          <a:xfrm>
            <a:off x="1347907" y="2422669"/>
            <a:ext cx="2811417" cy="2249797"/>
            <a:chOff x="1347907" y="2422669"/>
            <a:chExt cx="2811417" cy="2249797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64748F29-2548-41D3-B6D6-DAC08F1E88BF}"/>
                </a:ext>
              </a:extLst>
            </p:cNvPr>
            <p:cNvSpPr/>
            <p:nvPr/>
          </p:nvSpPr>
          <p:spPr>
            <a:xfrm>
              <a:off x="1347907" y="2638337"/>
              <a:ext cx="2811417" cy="2034129"/>
            </a:xfrm>
            <a:prstGeom prst="rect">
              <a:avLst/>
            </a:prstGeom>
            <a:noFill/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xmlns="" id="{8D14CA24-50E3-4819-AF30-6FE42E22C171}"/>
                </a:ext>
              </a:extLst>
            </p:cNvPr>
            <p:cNvSpPr/>
            <p:nvPr/>
          </p:nvSpPr>
          <p:spPr>
            <a:xfrm>
              <a:off x="1690455" y="2422669"/>
              <a:ext cx="2150911" cy="433029"/>
            </a:xfrm>
            <a:prstGeom prst="rect">
              <a:avLst/>
            </a:prstGeom>
            <a:solidFill>
              <a:srgbClr val="FFDE21"/>
            </a:soli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pc="3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PART 01</a:t>
              </a:r>
              <a:endParaRPr lang="zh-CN" altLang="en-US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" name="Text Box 27">
              <a:extLst>
                <a:ext uri="{FF2B5EF4-FFF2-40B4-BE49-F238E27FC236}">
                  <a16:creationId xmlns:a16="http://schemas.microsoft.com/office/drawing/2014/main" xmlns="" id="{2A88941B-A8A0-4EBA-9BAD-4014CD8C83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6299" y="3063091"/>
              <a:ext cx="2686485" cy="11846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defTabSz="914377" eaLnBrk="1" hangingPunct="1">
                <a:lnSpc>
                  <a:spcPct val="120000"/>
                </a:lnSpc>
              </a:pPr>
              <a:r>
                <a: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We are all too young, a lot of things don't yet know, don't put the wrong loves when gardeners.</a:t>
              </a:r>
              <a:endPara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xmlns="" id="{F2603325-B31C-47A4-9F65-04617BC80EF0}"/>
              </a:ext>
            </a:extLst>
          </p:cNvPr>
          <p:cNvGrpSpPr/>
          <p:nvPr/>
        </p:nvGrpSpPr>
        <p:grpSpPr>
          <a:xfrm>
            <a:off x="4751775" y="3212485"/>
            <a:ext cx="2811417" cy="2249797"/>
            <a:chOff x="4751775" y="3212485"/>
            <a:chExt cx="2811417" cy="2249797"/>
          </a:xfrm>
        </p:grpSpPr>
        <p:sp>
          <p:nvSpPr>
            <p:cNvPr id="51" name="矩形 50">
              <a:extLst>
                <a:ext uri="{FF2B5EF4-FFF2-40B4-BE49-F238E27FC236}">
                  <a16:creationId xmlns:a16="http://schemas.microsoft.com/office/drawing/2014/main" xmlns="" id="{2753CEEA-21AB-4F7F-A199-9BA7EE360654}"/>
                </a:ext>
              </a:extLst>
            </p:cNvPr>
            <p:cNvSpPr/>
            <p:nvPr/>
          </p:nvSpPr>
          <p:spPr>
            <a:xfrm>
              <a:off x="4751775" y="3428153"/>
              <a:ext cx="2811417" cy="2034129"/>
            </a:xfrm>
            <a:prstGeom prst="rect">
              <a:avLst/>
            </a:prstGeom>
            <a:noFill/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矩形 51">
              <a:extLst>
                <a:ext uri="{FF2B5EF4-FFF2-40B4-BE49-F238E27FC236}">
                  <a16:creationId xmlns:a16="http://schemas.microsoft.com/office/drawing/2014/main" xmlns="" id="{94F325E9-9BF3-4185-AF6C-3772FC21407D}"/>
                </a:ext>
              </a:extLst>
            </p:cNvPr>
            <p:cNvSpPr/>
            <p:nvPr/>
          </p:nvSpPr>
          <p:spPr>
            <a:xfrm>
              <a:off x="5094323" y="3212485"/>
              <a:ext cx="2150911" cy="433029"/>
            </a:xfrm>
            <a:prstGeom prst="rect">
              <a:avLst/>
            </a:prstGeom>
            <a:solidFill>
              <a:srgbClr val="FFDE21"/>
            </a:soli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pc="3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PART 02</a:t>
              </a:r>
              <a:endParaRPr lang="zh-CN" altLang="en-US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3" name="Text Box 27">
              <a:extLst>
                <a:ext uri="{FF2B5EF4-FFF2-40B4-BE49-F238E27FC236}">
                  <a16:creationId xmlns:a16="http://schemas.microsoft.com/office/drawing/2014/main" xmlns="" id="{9FD06610-F563-43B3-8303-C847C6A523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10167" y="3852907"/>
              <a:ext cx="2686485" cy="11846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defTabSz="914377" eaLnBrk="1" hangingPunct="1">
                <a:lnSpc>
                  <a:spcPct val="120000"/>
                </a:lnSpc>
              </a:pPr>
              <a:r>
                <a: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We are all too young, a lot of things don't yet know, don't put the wrong loves when gardeners.</a:t>
              </a:r>
              <a:endPara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xmlns="" id="{4441F7F0-37F7-4247-9CD1-056A2EFB543B}"/>
              </a:ext>
            </a:extLst>
          </p:cNvPr>
          <p:cNvGrpSpPr/>
          <p:nvPr/>
        </p:nvGrpSpPr>
        <p:grpSpPr>
          <a:xfrm>
            <a:off x="8178265" y="2639183"/>
            <a:ext cx="2811417" cy="2249797"/>
            <a:chOff x="8178265" y="2639183"/>
            <a:chExt cx="2811417" cy="2249797"/>
          </a:xfrm>
        </p:grpSpPr>
        <p:sp>
          <p:nvSpPr>
            <p:cNvPr id="54" name="矩形 53">
              <a:extLst>
                <a:ext uri="{FF2B5EF4-FFF2-40B4-BE49-F238E27FC236}">
                  <a16:creationId xmlns:a16="http://schemas.microsoft.com/office/drawing/2014/main" xmlns="" id="{10FEC764-8D3C-4CFA-8D6B-BBE68E809DA3}"/>
                </a:ext>
              </a:extLst>
            </p:cNvPr>
            <p:cNvSpPr/>
            <p:nvPr/>
          </p:nvSpPr>
          <p:spPr>
            <a:xfrm>
              <a:off x="8178265" y="2854851"/>
              <a:ext cx="2811417" cy="2034129"/>
            </a:xfrm>
            <a:prstGeom prst="rect">
              <a:avLst/>
            </a:prstGeom>
            <a:noFill/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xmlns="" id="{46C09F68-AAAA-4075-91A7-99797AF218DB}"/>
                </a:ext>
              </a:extLst>
            </p:cNvPr>
            <p:cNvSpPr/>
            <p:nvPr/>
          </p:nvSpPr>
          <p:spPr>
            <a:xfrm>
              <a:off x="8520813" y="2639183"/>
              <a:ext cx="2150911" cy="433029"/>
            </a:xfrm>
            <a:prstGeom prst="rect">
              <a:avLst/>
            </a:prstGeom>
            <a:solidFill>
              <a:srgbClr val="FFDE21"/>
            </a:soli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pc="3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PART 03</a:t>
              </a:r>
              <a:endParaRPr lang="zh-CN" altLang="en-US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6" name="Text Box 27">
              <a:extLst>
                <a:ext uri="{FF2B5EF4-FFF2-40B4-BE49-F238E27FC236}">
                  <a16:creationId xmlns:a16="http://schemas.microsoft.com/office/drawing/2014/main" xmlns="" id="{A958C0A8-27D2-4445-B723-362AE10905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36657" y="3279605"/>
              <a:ext cx="2686485" cy="11846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defTabSz="914377" eaLnBrk="1" hangingPunct="1">
                <a:lnSpc>
                  <a:spcPct val="120000"/>
                </a:lnSpc>
              </a:pPr>
              <a:r>
                <a: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We are all too young, a lot of things don't yet know, don't put the wrong loves when gardeners.</a:t>
              </a:r>
              <a:endPara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720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xmlns="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xmlns="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xmlns="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xmlns="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xmlns="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xmlns="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xmlns="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xmlns="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xmlns="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xmlns="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xmlns="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xmlns="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xmlns="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xmlns="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4" name="组合 33">
            <a:extLst>
              <a:ext uri="{FF2B5EF4-FFF2-40B4-BE49-F238E27FC236}">
                <a16:creationId xmlns:a16="http://schemas.microsoft.com/office/drawing/2014/main" xmlns="" id="{2EF61947-A6B4-4847-9ED7-C64BAE8ACFB7}"/>
              </a:ext>
            </a:extLst>
          </p:cNvPr>
          <p:cNvGrpSpPr/>
          <p:nvPr/>
        </p:nvGrpSpPr>
        <p:grpSpPr>
          <a:xfrm>
            <a:off x="2958308" y="2795034"/>
            <a:ext cx="222550" cy="222550"/>
            <a:chOff x="495269" y="1120475"/>
            <a:chExt cx="222550" cy="222550"/>
          </a:xfrm>
        </p:grpSpPr>
        <p:sp>
          <p:nvSpPr>
            <p:cNvPr id="30" name="矩形: 圆角 29">
              <a:extLst>
                <a:ext uri="{FF2B5EF4-FFF2-40B4-BE49-F238E27FC236}">
                  <a16:creationId xmlns:a16="http://schemas.microsoft.com/office/drawing/2014/main" xmlns="" id="{08BB01A1-A9DC-4712-B06D-A7E1114DEB53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矩形: 圆角 32">
              <a:extLst>
                <a:ext uri="{FF2B5EF4-FFF2-40B4-BE49-F238E27FC236}">
                  <a16:creationId xmlns:a16="http://schemas.microsoft.com/office/drawing/2014/main" xmlns="" id="{AF408618-164B-40E9-9436-5C9F78ED6918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xmlns="" id="{89A66F19-431D-4DD6-8479-DEE25B1C354E}"/>
              </a:ext>
            </a:extLst>
          </p:cNvPr>
          <p:cNvGrpSpPr/>
          <p:nvPr/>
        </p:nvGrpSpPr>
        <p:grpSpPr>
          <a:xfrm>
            <a:off x="3733365" y="2288922"/>
            <a:ext cx="142938" cy="142938"/>
            <a:chOff x="495269" y="1120475"/>
            <a:chExt cx="222550" cy="222550"/>
          </a:xfrm>
        </p:grpSpPr>
        <p:sp>
          <p:nvSpPr>
            <p:cNvPr id="36" name="矩形: 圆角 35">
              <a:extLst>
                <a:ext uri="{FF2B5EF4-FFF2-40B4-BE49-F238E27FC236}">
                  <a16:creationId xmlns:a16="http://schemas.microsoft.com/office/drawing/2014/main" xmlns="" id="{1D5527E1-1287-4CA7-AC17-E8EBEB593109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矩形: 圆角 36">
              <a:extLst>
                <a:ext uri="{FF2B5EF4-FFF2-40B4-BE49-F238E27FC236}">
                  <a16:creationId xmlns:a16="http://schemas.microsoft.com/office/drawing/2014/main" xmlns="" id="{2CAB2058-66D3-42FC-A45E-D78602A1C7B7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8" name="椭圆 37">
            <a:extLst>
              <a:ext uri="{FF2B5EF4-FFF2-40B4-BE49-F238E27FC236}">
                <a16:creationId xmlns:a16="http://schemas.microsoft.com/office/drawing/2014/main" xmlns="" id="{891331C1-BB99-46B4-BA5C-9D6F2F781E66}"/>
              </a:ext>
            </a:extLst>
          </p:cNvPr>
          <p:cNvSpPr/>
          <p:nvPr/>
        </p:nvSpPr>
        <p:spPr>
          <a:xfrm>
            <a:off x="3124008" y="2153190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9" name="组合 38">
            <a:extLst>
              <a:ext uri="{FF2B5EF4-FFF2-40B4-BE49-F238E27FC236}">
                <a16:creationId xmlns:a16="http://schemas.microsoft.com/office/drawing/2014/main" xmlns="" id="{80B5E9B8-2338-433C-88BC-BF5E26054D30}"/>
              </a:ext>
            </a:extLst>
          </p:cNvPr>
          <p:cNvGrpSpPr/>
          <p:nvPr/>
        </p:nvGrpSpPr>
        <p:grpSpPr>
          <a:xfrm>
            <a:off x="7107803" y="4617997"/>
            <a:ext cx="1252153" cy="109702"/>
            <a:chOff x="807295" y="964925"/>
            <a:chExt cx="1921427" cy="168338"/>
          </a:xfrm>
          <a:solidFill>
            <a:srgbClr val="FF9383"/>
          </a:solidFill>
        </p:grpSpPr>
        <p:sp>
          <p:nvSpPr>
            <p:cNvPr id="40" name="L 形 39">
              <a:extLst>
                <a:ext uri="{FF2B5EF4-FFF2-40B4-BE49-F238E27FC236}">
                  <a16:creationId xmlns:a16="http://schemas.microsoft.com/office/drawing/2014/main" xmlns="" id="{0ED077BD-0802-4C62-AD6A-FADE63C476EC}"/>
                </a:ext>
              </a:extLst>
            </p:cNvPr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L 形 40">
              <a:extLst>
                <a:ext uri="{FF2B5EF4-FFF2-40B4-BE49-F238E27FC236}">
                  <a16:creationId xmlns:a16="http://schemas.microsoft.com/office/drawing/2014/main" xmlns="" id="{0E44EEB9-53AC-42EF-8FB7-E411708F5A68}"/>
                </a:ext>
              </a:extLst>
            </p:cNvPr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L 形 41">
              <a:extLst>
                <a:ext uri="{FF2B5EF4-FFF2-40B4-BE49-F238E27FC236}">
                  <a16:creationId xmlns:a16="http://schemas.microsoft.com/office/drawing/2014/main" xmlns="" id="{F83549B1-8028-4818-B6CF-5EACEEDC6F44}"/>
                </a:ext>
              </a:extLst>
            </p:cNvPr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L 形 42">
              <a:extLst>
                <a:ext uri="{FF2B5EF4-FFF2-40B4-BE49-F238E27FC236}">
                  <a16:creationId xmlns:a16="http://schemas.microsoft.com/office/drawing/2014/main" xmlns="" id="{B5F95C19-9175-4313-86A1-FC97B562831A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L 形 43">
              <a:extLst>
                <a:ext uri="{FF2B5EF4-FFF2-40B4-BE49-F238E27FC236}">
                  <a16:creationId xmlns:a16="http://schemas.microsoft.com/office/drawing/2014/main" xmlns="" id="{1365576C-CB1B-4E2A-B452-31EAD0B8488D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L 形 44">
              <a:extLst>
                <a:ext uri="{FF2B5EF4-FFF2-40B4-BE49-F238E27FC236}">
                  <a16:creationId xmlns:a16="http://schemas.microsoft.com/office/drawing/2014/main" xmlns="" id="{41AF38FD-D366-4F93-86B3-4298632E1D6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L 形 45">
              <a:extLst>
                <a:ext uri="{FF2B5EF4-FFF2-40B4-BE49-F238E27FC236}">
                  <a16:creationId xmlns:a16="http://schemas.microsoft.com/office/drawing/2014/main" xmlns="" id="{07C65701-F565-401D-9297-B345F2F196EB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L 形 46">
              <a:extLst>
                <a:ext uri="{FF2B5EF4-FFF2-40B4-BE49-F238E27FC236}">
                  <a16:creationId xmlns:a16="http://schemas.microsoft.com/office/drawing/2014/main" xmlns="" id="{AE3C0BE3-5D4C-49E0-8832-B85B02C98FCD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L 形 47">
              <a:extLst>
                <a:ext uri="{FF2B5EF4-FFF2-40B4-BE49-F238E27FC236}">
                  <a16:creationId xmlns:a16="http://schemas.microsoft.com/office/drawing/2014/main" xmlns="" id="{5B212412-F927-4C02-98AF-9B05E0137BC2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9" name="组合 48">
            <a:extLst>
              <a:ext uri="{FF2B5EF4-FFF2-40B4-BE49-F238E27FC236}">
                <a16:creationId xmlns:a16="http://schemas.microsoft.com/office/drawing/2014/main" xmlns="" id="{0128023E-41F7-4D81-88AB-AC1CBB585D00}"/>
              </a:ext>
            </a:extLst>
          </p:cNvPr>
          <p:cNvGrpSpPr/>
          <p:nvPr/>
        </p:nvGrpSpPr>
        <p:grpSpPr>
          <a:xfrm>
            <a:off x="2918019" y="3815793"/>
            <a:ext cx="117093" cy="117093"/>
            <a:chOff x="495269" y="1120475"/>
            <a:chExt cx="222550" cy="222550"/>
          </a:xfrm>
        </p:grpSpPr>
        <p:sp>
          <p:nvSpPr>
            <p:cNvPr id="50" name="矩形: 圆角 49">
              <a:extLst>
                <a:ext uri="{FF2B5EF4-FFF2-40B4-BE49-F238E27FC236}">
                  <a16:creationId xmlns:a16="http://schemas.microsoft.com/office/drawing/2014/main" xmlns="" id="{60C97CAC-F622-48E7-B5A1-917DA1DB314A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矩形: 圆角 50">
              <a:extLst>
                <a:ext uri="{FF2B5EF4-FFF2-40B4-BE49-F238E27FC236}">
                  <a16:creationId xmlns:a16="http://schemas.microsoft.com/office/drawing/2014/main" xmlns="" id="{D441B9DF-EEBD-4433-85DD-6D730FE63FE2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2" name="椭圆 51">
            <a:extLst>
              <a:ext uri="{FF2B5EF4-FFF2-40B4-BE49-F238E27FC236}">
                <a16:creationId xmlns:a16="http://schemas.microsoft.com/office/drawing/2014/main" xmlns="" id="{608D6553-0BEC-4CED-9B1B-5BACAA849A46}"/>
              </a:ext>
            </a:extLst>
          </p:cNvPr>
          <p:cNvSpPr/>
          <p:nvPr/>
        </p:nvSpPr>
        <p:spPr>
          <a:xfrm>
            <a:off x="2401906" y="3297036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77" name="图片 76">
            <a:extLst>
              <a:ext uri="{FF2B5EF4-FFF2-40B4-BE49-F238E27FC236}">
                <a16:creationId xmlns:a16="http://schemas.microsoft.com/office/drawing/2014/main" xmlns="" id="{3C7C3FB4-4302-4DAE-BC95-5A54A1937A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1357" y="2402797"/>
            <a:ext cx="523875" cy="523875"/>
          </a:xfrm>
          <a:prstGeom prst="rect">
            <a:avLst/>
          </a:prstGeom>
        </p:spPr>
      </p:pic>
      <p:pic>
        <p:nvPicPr>
          <p:cNvPr id="78" name="图片 77">
            <a:extLst>
              <a:ext uri="{FF2B5EF4-FFF2-40B4-BE49-F238E27FC236}">
                <a16:creationId xmlns:a16="http://schemas.microsoft.com/office/drawing/2014/main" xmlns="" id="{D872D25C-1EF8-4F1D-B618-4FBA8CB34E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0719524" y="5377220"/>
            <a:ext cx="898150" cy="1170803"/>
          </a:xfrm>
          <a:prstGeom prst="rect">
            <a:avLst/>
          </a:prstGeom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5A158CBB-9C7C-4DF7-B577-4E7261F7A7E2}"/>
              </a:ext>
            </a:extLst>
          </p:cNvPr>
          <p:cNvGrpSpPr/>
          <p:nvPr/>
        </p:nvGrpSpPr>
        <p:grpSpPr>
          <a:xfrm>
            <a:off x="3630395" y="2993699"/>
            <a:ext cx="4954810" cy="1303534"/>
            <a:chOff x="3630395" y="2993699"/>
            <a:chExt cx="4954810" cy="1303534"/>
          </a:xfrm>
        </p:grpSpPr>
        <p:sp>
          <p:nvSpPr>
            <p:cNvPr id="75" name="矩形: 圆角 74">
              <a:extLst>
                <a:ext uri="{FF2B5EF4-FFF2-40B4-BE49-F238E27FC236}">
                  <a16:creationId xmlns:a16="http://schemas.microsoft.com/office/drawing/2014/main" xmlns="" id="{F3AEFF22-B9BD-4759-969B-DB7BE0FAA601}"/>
                </a:ext>
              </a:extLst>
            </p:cNvPr>
            <p:cNvSpPr/>
            <p:nvPr/>
          </p:nvSpPr>
          <p:spPr>
            <a:xfrm>
              <a:off x="3780338" y="3092376"/>
              <a:ext cx="4804867" cy="1204857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矩形: 圆角 2">
              <a:extLst>
                <a:ext uri="{FF2B5EF4-FFF2-40B4-BE49-F238E27FC236}">
                  <a16:creationId xmlns:a16="http://schemas.microsoft.com/office/drawing/2014/main" xmlns="" id="{AF30607D-E48E-471E-9ACC-1F2E4FA269F3}"/>
                </a:ext>
              </a:extLst>
            </p:cNvPr>
            <p:cNvSpPr/>
            <p:nvPr/>
          </p:nvSpPr>
          <p:spPr>
            <a:xfrm>
              <a:off x="3630395" y="2993699"/>
              <a:ext cx="4804867" cy="1204857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zh-CN" altLang="en-US" sz="4000" spc="600" dirty="0">
                  <a:solidFill>
                    <a:srgbClr val="000000"/>
                  </a:solidFill>
                  <a:cs typeface="+mn-ea"/>
                  <a:sym typeface="+mn-lt"/>
                </a:rPr>
                <a:t>论文解决方法</a:t>
              </a:r>
              <a:endParaRPr lang="ko-KR" altLang="en-US" sz="4000" spc="60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6" name="文本框 75">
            <a:extLst>
              <a:ext uri="{FF2B5EF4-FFF2-40B4-BE49-F238E27FC236}">
                <a16:creationId xmlns:a16="http://schemas.microsoft.com/office/drawing/2014/main" xmlns="" id="{0AB50175-E13C-46FB-9AEB-CA6D8727DDC7}"/>
              </a:ext>
            </a:extLst>
          </p:cNvPr>
          <p:cNvSpPr txBox="1">
            <a:spLocks/>
          </p:cNvSpPr>
          <p:nvPr/>
        </p:nvSpPr>
        <p:spPr>
          <a:xfrm>
            <a:off x="4070128" y="2120191"/>
            <a:ext cx="4049004" cy="70788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marL="0" marR="0" lvl="0" indent="0" algn="ctr" defTabSz="914400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PART FOUR</a:t>
            </a:r>
            <a:endParaRPr kumimoji="0" lang="ko-KR" altLang="en-US" sz="4000" b="0" i="0" u="none" strike="noStrike" kern="1200" cap="none" spc="60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0" name="组合 79">
            <a:extLst>
              <a:ext uri="{FF2B5EF4-FFF2-40B4-BE49-F238E27FC236}">
                <a16:creationId xmlns:a16="http://schemas.microsoft.com/office/drawing/2014/main" xmlns="" id="{09EA0053-B3F5-44F6-BE15-0FE2D116654D}"/>
              </a:ext>
            </a:extLst>
          </p:cNvPr>
          <p:cNvGrpSpPr/>
          <p:nvPr/>
        </p:nvGrpSpPr>
        <p:grpSpPr>
          <a:xfrm>
            <a:off x="2403230" y="1911830"/>
            <a:ext cx="160128" cy="160128"/>
            <a:chOff x="495269" y="1120475"/>
            <a:chExt cx="222550" cy="222550"/>
          </a:xfrm>
        </p:grpSpPr>
        <p:sp>
          <p:nvSpPr>
            <p:cNvPr id="82" name="矩形: 圆角 81">
              <a:extLst>
                <a:ext uri="{FF2B5EF4-FFF2-40B4-BE49-F238E27FC236}">
                  <a16:creationId xmlns:a16="http://schemas.microsoft.com/office/drawing/2014/main" xmlns="" id="{9983453A-F9E5-4AEE-9A10-BCE085934AA4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矩形: 圆角 82">
              <a:extLst>
                <a:ext uri="{FF2B5EF4-FFF2-40B4-BE49-F238E27FC236}">
                  <a16:creationId xmlns:a16="http://schemas.microsoft.com/office/drawing/2014/main" xmlns="" id="{C9BB698E-DE18-4DE1-8D4D-5B9C4766A0F9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8" name="组合 97">
            <a:extLst>
              <a:ext uri="{FF2B5EF4-FFF2-40B4-BE49-F238E27FC236}">
                <a16:creationId xmlns:a16="http://schemas.microsoft.com/office/drawing/2014/main" xmlns="" id="{3F1B2052-F8FD-4248-8C29-E40351DF6C2C}"/>
              </a:ext>
            </a:extLst>
          </p:cNvPr>
          <p:cNvGrpSpPr/>
          <p:nvPr/>
        </p:nvGrpSpPr>
        <p:grpSpPr>
          <a:xfrm>
            <a:off x="9015353" y="3669808"/>
            <a:ext cx="222550" cy="222550"/>
            <a:chOff x="495269" y="1120475"/>
            <a:chExt cx="222550" cy="222550"/>
          </a:xfrm>
        </p:grpSpPr>
        <p:sp>
          <p:nvSpPr>
            <p:cNvPr id="99" name="矩形: 圆角 98">
              <a:extLst>
                <a:ext uri="{FF2B5EF4-FFF2-40B4-BE49-F238E27FC236}">
                  <a16:creationId xmlns:a16="http://schemas.microsoft.com/office/drawing/2014/main" xmlns="" id="{9D187A1C-D8FF-4C5B-9B4F-F8DE8B6EC59C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矩形: 圆角 99">
              <a:extLst>
                <a:ext uri="{FF2B5EF4-FFF2-40B4-BE49-F238E27FC236}">
                  <a16:creationId xmlns:a16="http://schemas.microsoft.com/office/drawing/2014/main" xmlns="" id="{C280279C-68C6-4CC5-8BC0-D2B60227A7F5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1" name="组合 100">
            <a:extLst>
              <a:ext uri="{FF2B5EF4-FFF2-40B4-BE49-F238E27FC236}">
                <a16:creationId xmlns:a16="http://schemas.microsoft.com/office/drawing/2014/main" xmlns="" id="{A843CA2D-A193-4309-9229-59194931F859}"/>
              </a:ext>
            </a:extLst>
          </p:cNvPr>
          <p:cNvGrpSpPr/>
          <p:nvPr/>
        </p:nvGrpSpPr>
        <p:grpSpPr>
          <a:xfrm>
            <a:off x="9370761" y="3092376"/>
            <a:ext cx="142938" cy="142938"/>
            <a:chOff x="495269" y="1120475"/>
            <a:chExt cx="222550" cy="222550"/>
          </a:xfrm>
        </p:grpSpPr>
        <p:sp>
          <p:nvSpPr>
            <p:cNvPr id="102" name="矩形: 圆角 101">
              <a:extLst>
                <a:ext uri="{FF2B5EF4-FFF2-40B4-BE49-F238E27FC236}">
                  <a16:creationId xmlns:a16="http://schemas.microsoft.com/office/drawing/2014/main" xmlns="" id="{4D8BB943-EA20-4765-883F-C52BD0A19465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矩形: 圆角 102">
              <a:extLst>
                <a:ext uri="{FF2B5EF4-FFF2-40B4-BE49-F238E27FC236}">
                  <a16:creationId xmlns:a16="http://schemas.microsoft.com/office/drawing/2014/main" xmlns="" id="{983D1DDA-0086-41A8-AC80-36210A2C0363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4" name="椭圆 103">
            <a:extLst>
              <a:ext uri="{FF2B5EF4-FFF2-40B4-BE49-F238E27FC236}">
                <a16:creationId xmlns:a16="http://schemas.microsoft.com/office/drawing/2014/main" xmlns="" id="{11F68E14-17DB-4D89-8301-325F03F8155F}"/>
              </a:ext>
            </a:extLst>
          </p:cNvPr>
          <p:cNvSpPr/>
          <p:nvPr/>
        </p:nvSpPr>
        <p:spPr>
          <a:xfrm>
            <a:off x="8761404" y="2956644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5" name="组合 104">
            <a:extLst>
              <a:ext uri="{FF2B5EF4-FFF2-40B4-BE49-F238E27FC236}">
                <a16:creationId xmlns:a16="http://schemas.microsoft.com/office/drawing/2014/main" xmlns="" id="{02349063-7A1C-4FF0-802F-795A7C555686}"/>
              </a:ext>
            </a:extLst>
          </p:cNvPr>
          <p:cNvGrpSpPr/>
          <p:nvPr/>
        </p:nvGrpSpPr>
        <p:grpSpPr>
          <a:xfrm>
            <a:off x="9309602" y="4517886"/>
            <a:ext cx="117093" cy="117093"/>
            <a:chOff x="495269" y="1120475"/>
            <a:chExt cx="222550" cy="222550"/>
          </a:xfrm>
        </p:grpSpPr>
        <p:sp>
          <p:nvSpPr>
            <p:cNvPr id="106" name="矩形: 圆角 105">
              <a:extLst>
                <a:ext uri="{FF2B5EF4-FFF2-40B4-BE49-F238E27FC236}">
                  <a16:creationId xmlns:a16="http://schemas.microsoft.com/office/drawing/2014/main" xmlns="" id="{43A32BAC-7A1A-4B73-AA73-78A872225E46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" name="矩形: 圆角 106">
              <a:extLst>
                <a:ext uri="{FF2B5EF4-FFF2-40B4-BE49-F238E27FC236}">
                  <a16:creationId xmlns:a16="http://schemas.microsoft.com/office/drawing/2014/main" xmlns="" id="{1B873929-61F5-4824-924F-3E25CA5B5ED9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8" name="椭圆 107">
            <a:extLst>
              <a:ext uri="{FF2B5EF4-FFF2-40B4-BE49-F238E27FC236}">
                <a16:creationId xmlns:a16="http://schemas.microsoft.com/office/drawing/2014/main" xmlns="" id="{B44E4055-D846-4A15-AC35-65FD5D491231}"/>
              </a:ext>
            </a:extLst>
          </p:cNvPr>
          <p:cNvSpPr/>
          <p:nvPr/>
        </p:nvSpPr>
        <p:spPr>
          <a:xfrm>
            <a:off x="8854648" y="4467078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9" name="组合 108">
            <a:extLst>
              <a:ext uri="{FF2B5EF4-FFF2-40B4-BE49-F238E27FC236}">
                <a16:creationId xmlns:a16="http://schemas.microsoft.com/office/drawing/2014/main" xmlns="" id="{BD24F057-EA14-4D1F-BF99-CA528C82402B}"/>
              </a:ext>
            </a:extLst>
          </p:cNvPr>
          <p:cNvGrpSpPr/>
          <p:nvPr/>
        </p:nvGrpSpPr>
        <p:grpSpPr>
          <a:xfrm>
            <a:off x="9746342" y="3862312"/>
            <a:ext cx="160128" cy="160128"/>
            <a:chOff x="495269" y="1120475"/>
            <a:chExt cx="222550" cy="222550"/>
          </a:xfrm>
        </p:grpSpPr>
        <p:sp>
          <p:nvSpPr>
            <p:cNvPr id="110" name="矩形: 圆角 109">
              <a:extLst>
                <a:ext uri="{FF2B5EF4-FFF2-40B4-BE49-F238E27FC236}">
                  <a16:creationId xmlns:a16="http://schemas.microsoft.com/office/drawing/2014/main" xmlns="" id="{F296B786-C08A-44B4-8ECF-5FC5CAEC224F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矩形: 圆角 110">
              <a:extLst>
                <a:ext uri="{FF2B5EF4-FFF2-40B4-BE49-F238E27FC236}">
                  <a16:creationId xmlns:a16="http://schemas.microsoft.com/office/drawing/2014/main" xmlns="" id="{D8592AEE-AFE9-4DB5-A002-C41F93E96256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12" name="图片 111">
            <a:extLst>
              <a:ext uri="{FF2B5EF4-FFF2-40B4-BE49-F238E27FC236}">
                <a16:creationId xmlns:a16="http://schemas.microsoft.com/office/drawing/2014/main" xmlns="" id="{AD72D548-B6AA-4260-9D55-4637084C7966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77550" y="3408548"/>
            <a:ext cx="325609" cy="32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85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flip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7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7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7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7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250"/>
                            </p:stCondLst>
                            <p:childTnLst>
                              <p:par>
                                <p:cTn id="10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52" grpId="0" animBg="1"/>
      <p:bldP spid="76" grpId="0"/>
      <p:bldP spid="104" grpId="0" animBg="1"/>
      <p:bldP spid="10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xmlns="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xmlns="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xmlns="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xmlns="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xmlns="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xmlns="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xmlns="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xmlns="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xmlns="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xmlns="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xmlns="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xmlns="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xmlns="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xmlns="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xmlns="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xmlns="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xmlns="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xmlns="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xmlns="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xmlns="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xmlns="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xmlns="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914075FE-15FD-4634-9844-4DC67546B7AE}"/>
              </a:ext>
            </a:extLst>
          </p:cNvPr>
          <p:cNvSpPr/>
          <p:nvPr/>
        </p:nvSpPr>
        <p:spPr>
          <a:xfrm>
            <a:off x="814660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04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论文解决方法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3" name="Footer Placeholder 3">
            <a:extLst>
              <a:ext uri="{FF2B5EF4-FFF2-40B4-BE49-F238E27FC236}">
                <a16:creationId xmlns:a16="http://schemas.microsoft.com/office/drawing/2014/main" xmlns="" id="{92A45816-3FE0-4E6B-8A43-9AA176C533BB}"/>
              </a:ext>
            </a:extLst>
          </p:cNvPr>
          <p:cNvSpPr txBox="1">
            <a:spLocks/>
          </p:cNvSpPr>
          <p:nvPr/>
        </p:nvSpPr>
        <p:spPr>
          <a:xfrm>
            <a:off x="514361" y="6513514"/>
            <a:ext cx="4114800" cy="2635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prstClr val="white">
                    <a:lumMod val="65000"/>
                  </a:prstClr>
                </a:solidFill>
                <a:cs typeface="+mn-ea"/>
                <a:sym typeface="+mn-lt"/>
              </a:rPr>
              <a:t> </a:t>
            </a:r>
            <a:endParaRPr lang="en-GB" dirty="0">
              <a:solidFill>
                <a:prstClr val="white">
                  <a:lumMod val="6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84" name="Slide Number Placeholder 4">
            <a:extLst>
              <a:ext uri="{FF2B5EF4-FFF2-40B4-BE49-F238E27FC236}">
                <a16:creationId xmlns:a16="http://schemas.microsoft.com/office/drawing/2014/main" xmlns="" id="{03576999-A01A-4544-A001-6681E489D012}"/>
              </a:ext>
            </a:extLst>
          </p:cNvPr>
          <p:cNvSpPr txBox="1">
            <a:spLocks/>
          </p:cNvSpPr>
          <p:nvPr/>
        </p:nvSpPr>
        <p:spPr>
          <a:xfrm>
            <a:off x="80962" y="6513514"/>
            <a:ext cx="338139" cy="263525"/>
          </a:xfrm>
          <a:prstGeom prst="rect">
            <a:avLst/>
          </a:prstGeom>
          <a:ln>
            <a:solidFill>
              <a:sysClr val="window" lastClr="FFFFFF">
                <a:lumMod val="85000"/>
              </a:sysClr>
            </a:solidFill>
          </a:ln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8B1AB7-65BE-463D-9AF3-0E306DDDB8CD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5" name="Text Box 27">
            <a:extLst>
              <a:ext uri="{FF2B5EF4-FFF2-40B4-BE49-F238E27FC236}">
                <a16:creationId xmlns:a16="http://schemas.microsoft.com/office/drawing/2014/main" xmlns="" id="{B054EA92-C11A-435B-AB95-613E5EBA9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426" y="2148650"/>
            <a:ext cx="3184774" cy="1034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defTabSz="914377" eaLnBrk="1" hangingPunct="1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六边形 45">
            <a:extLst>
              <a:ext uri="{FF2B5EF4-FFF2-40B4-BE49-F238E27FC236}">
                <a16:creationId xmlns:a16="http://schemas.microsoft.com/office/drawing/2014/main" xmlns="" id="{08B8CA8F-3304-4445-894A-AA44E88289BD}"/>
              </a:ext>
            </a:extLst>
          </p:cNvPr>
          <p:cNvSpPr/>
          <p:nvPr/>
        </p:nvSpPr>
        <p:spPr>
          <a:xfrm rot="16200000">
            <a:off x="1621439" y="2135410"/>
            <a:ext cx="1063483" cy="925633"/>
          </a:xfrm>
          <a:prstGeom prst="hexagon">
            <a:avLst/>
          </a:prstGeom>
          <a:noFill/>
          <a:ln w="28575" cap="rnd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sz="1867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47" name="六边形 46">
            <a:extLst>
              <a:ext uri="{FF2B5EF4-FFF2-40B4-BE49-F238E27FC236}">
                <a16:creationId xmlns:a16="http://schemas.microsoft.com/office/drawing/2014/main" xmlns="" id="{5F094CF3-D61E-4FC8-9F8E-900D4BBEE82C}"/>
              </a:ext>
            </a:extLst>
          </p:cNvPr>
          <p:cNvSpPr/>
          <p:nvPr/>
        </p:nvSpPr>
        <p:spPr>
          <a:xfrm rot="16200000">
            <a:off x="1522764" y="2031211"/>
            <a:ext cx="1063483" cy="925633"/>
          </a:xfrm>
          <a:prstGeom prst="hexagon">
            <a:avLst/>
          </a:prstGeom>
          <a:solidFill>
            <a:srgbClr val="FFDE21"/>
          </a:solidFill>
          <a:ln w="15875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sz="1867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48" name="TextBox 9">
            <a:extLst>
              <a:ext uri="{FF2B5EF4-FFF2-40B4-BE49-F238E27FC236}">
                <a16:creationId xmlns:a16="http://schemas.microsoft.com/office/drawing/2014/main" xmlns="" id="{797B1D8F-3B3E-484F-9A07-59E31DB1CCCA}"/>
              </a:ext>
            </a:extLst>
          </p:cNvPr>
          <p:cNvSpPr txBox="1"/>
          <p:nvPr/>
        </p:nvSpPr>
        <p:spPr>
          <a:xfrm>
            <a:off x="1795025" y="2148650"/>
            <a:ext cx="622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7"/>
            <a:r>
              <a:rPr lang="en-US" altLang="zh-CN" sz="32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01</a:t>
            </a:r>
            <a:endParaRPr lang="zh-CN" altLang="en-US" sz="3200" spc="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5" name="Text Box 27">
            <a:extLst>
              <a:ext uri="{FF2B5EF4-FFF2-40B4-BE49-F238E27FC236}">
                <a16:creationId xmlns:a16="http://schemas.microsoft.com/office/drawing/2014/main" xmlns="" id="{3990D790-242A-4A4F-BDE4-51ACA900D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685" y="4054750"/>
            <a:ext cx="3184774" cy="1034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defTabSz="914377" eaLnBrk="1" hangingPunct="1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6" name="六边形 65">
            <a:extLst>
              <a:ext uri="{FF2B5EF4-FFF2-40B4-BE49-F238E27FC236}">
                <a16:creationId xmlns:a16="http://schemas.microsoft.com/office/drawing/2014/main" xmlns="" id="{323DB016-763F-4AAC-9C6A-88F41393B999}"/>
              </a:ext>
            </a:extLst>
          </p:cNvPr>
          <p:cNvSpPr/>
          <p:nvPr/>
        </p:nvSpPr>
        <p:spPr>
          <a:xfrm rot="16200000">
            <a:off x="1636698" y="4041510"/>
            <a:ext cx="1063483" cy="925633"/>
          </a:xfrm>
          <a:prstGeom prst="hexagon">
            <a:avLst/>
          </a:prstGeom>
          <a:noFill/>
          <a:ln w="28575" cap="rnd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sz="1867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67" name="六边形 66">
            <a:extLst>
              <a:ext uri="{FF2B5EF4-FFF2-40B4-BE49-F238E27FC236}">
                <a16:creationId xmlns:a16="http://schemas.microsoft.com/office/drawing/2014/main" xmlns="" id="{C1AAD031-9ED4-4C2C-B1AA-91CF58072FE1}"/>
              </a:ext>
            </a:extLst>
          </p:cNvPr>
          <p:cNvSpPr/>
          <p:nvPr/>
        </p:nvSpPr>
        <p:spPr>
          <a:xfrm rot="16200000">
            <a:off x="1538023" y="3937311"/>
            <a:ext cx="1063483" cy="925633"/>
          </a:xfrm>
          <a:prstGeom prst="hexagon">
            <a:avLst/>
          </a:prstGeom>
          <a:solidFill>
            <a:srgbClr val="FFDE21"/>
          </a:solidFill>
          <a:ln w="15875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sz="1867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74" name="TextBox 9">
            <a:extLst>
              <a:ext uri="{FF2B5EF4-FFF2-40B4-BE49-F238E27FC236}">
                <a16:creationId xmlns:a16="http://schemas.microsoft.com/office/drawing/2014/main" xmlns="" id="{17AF8745-B9E9-4785-B562-C0E25C4172FB}"/>
              </a:ext>
            </a:extLst>
          </p:cNvPr>
          <p:cNvSpPr txBox="1"/>
          <p:nvPr/>
        </p:nvSpPr>
        <p:spPr>
          <a:xfrm>
            <a:off x="1757308" y="4065228"/>
            <a:ext cx="6928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7"/>
            <a:r>
              <a:rPr lang="en-US" altLang="zh-CN" sz="32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03</a:t>
            </a:r>
            <a:endParaRPr lang="zh-CN" altLang="en-US" sz="3200" spc="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5" name="Text Box 27">
            <a:extLst>
              <a:ext uri="{FF2B5EF4-FFF2-40B4-BE49-F238E27FC236}">
                <a16:creationId xmlns:a16="http://schemas.microsoft.com/office/drawing/2014/main" xmlns="" id="{D0196396-9C62-41B6-969F-9E8062AE9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6564" y="2261377"/>
            <a:ext cx="3184774" cy="1034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defTabSz="914377" eaLnBrk="1" hangingPunct="1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6" name="六边形 75">
            <a:extLst>
              <a:ext uri="{FF2B5EF4-FFF2-40B4-BE49-F238E27FC236}">
                <a16:creationId xmlns:a16="http://schemas.microsoft.com/office/drawing/2014/main" xmlns="" id="{5C759A2D-ABD1-4BB2-9CD6-16F9275DD206}"/>
              </a:ext>
            </a:extLst>
          </p:cNvPr>
          <p:cNvSpPr/>
          <p:nvPr/>
        </p:nvSpPr>
        <p:spPr>
          <a:xfrm rot="16200000">
            <a:off x="6802577" y="2248137"/>
            <a:ext cx="1063483" cy="925633"/>
          </a:xfrm>
          <a:prstGeom prst="hexagon">
            <a:avLst/>
          </a:prstGeom>
          <a:noFill/>
          <a:ln w="28575" cap="rnd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sz="1867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77" name="六边形 76">
            <a:extLst>
              <a:ext uri="{FF2B5EF4-FFF2-40B4-BE49-F238E27FC236}">
                <a16:creationId xmlns:a16="http://schemas.microsoft.com/office/drawing/2014/main" xmlns="" id="{DC3B84F6-6549-4A83-9304-3CAE7CBD0938}"/>
              </a:ext>
            </a:extLst>
          </p:cNvPr>
          <p:cNvSpPr/>
          <p:nvPr/>
        </p:nvSpPr>
        <p:spPr>
          <a:xfrm rot="16200000">
            <a:off x="6703902" y="2143938"/>
            <a:ext cx="1063483" cy="925633"/>
          </a:xfrm>
          <a:prstGeom prst="hexagon">
            <a:avLst/>
          </a:prstGeom>
          <a:solidFill>
            <a:srgbClr val="FFDE21"/>
          </a:solidFill>
          <a:ln w="15875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sz="1867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78" name="TextBox 9">
            <a:extLst>
              <a:ext uri="{FF2B5EF4-FFF2-40B4-BE49-F238E27FC236}">
                <a16:creationId xmlns:a16="http://schemas.microsoft.com/office/drawing/2014/main" xmlns="" id="{C6C2B737-F041-455E-AA8D-F726225F417E}"/>
              </a:ext>
            </a:extLst>
          </p:cNvPr>
          <p:cNvSpPr txBox="1"/>
          <p:nvPr/>
        </p:nvSpPr>
        <p:spPr>
          <a:xfrm>
            <a:off x="6945045" y="2286086"/>
            <a:ext cx="69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7"/>
            <a:r>
              <a:rPr lang="en-US" altLang="zh-CN" sz="32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02</a:t>
            </a:r>
            <a:endParaRPr lang="zh-CN" altLang="en-US" sz="3200" spc="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9" name="Text Box 27">
            <a:extLst>
              <a:ext uri="{FF2B5EF4-FFF2-40B4-BE49-F238E27FC236}">
                <a16:creationId xmlns:a16="http://schemas.microsoft.com/office/drawing/2014/main" xmlns="" id="{B1B30E62-7C9C-419A-9FF7-505B8CA09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1823" y="4167477"/>
            <a:ext cx="3184774" cy="1034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defTabSz="914377" eaLnBrk="1" hangingPunct="1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六边形 79">
            <a:extLst>
              <a:ext uri="{FF2B5EF4-FFF2-40B4-BE49-F238E27FC236}">
                <a16:creationId xmlns:a16="http://schemas.microsoft.com/office/drawing/2014/main" xmlns="" id="{99C3EE9F-22E8-4066-9845-A054DA0A137F}"/>
              </a:ext>
            </a:extLst>
          </p:cNvPr>
          <p:cNvSpPr/>
          <p:nvPr/>
        </p:nvSpPr>
        <p:spPr>
          <a:xfrm rot="16200000">
            <a:off x="6817836" y="4154237"/>
            <a:ext cx="1063483" cy="925633"/>
          </a:xfrm>
          <a:prstGeom prst="hexagon">
            <a:avLst/>
          </a:prstGeom>
          <a:noFill/>
          <a:ln w="28575" cap="rnd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sz="1867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81" name="六边形 80">
            <a:extLst>
              <a:ext uri="{FF2B5EF4-FFF2-40B4-BE49-F238E27FC236}">
                <a16:creationId xmlns:a16="http://schemas.microsoft.com/office/drawing/2014/main" xmlns="" id="{0B4617BE-2149-4346-A425-F2EE6E87919A}"/>
              </a:ext>
            </a:extLst>
          </p:cNvPr>
          <p:cNvSpPr/>
          <p:nvPr/>
        </p:nvSpPr>
        <p:spPr>
          <a:xfrm rot="16200000">
            <a:off x="6719161" y="4050038"/>
            <a:ext cx="1063483" cy="925633"/>
          </a:xfrm>
          <a:prstGeom prst="hexagon">
            <a:avLst/>
          </a:prstGeom>
          <a:solidFill>
            <a:srgbClr val="FFDE21"/>
          </a:solidFill>
          <a:ln w="15875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sz="1867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82" name="TextBox 9">
            <a:extLst>
              <a:ext uri="{FF2B5EF4-FFF2-40B4-BE49-F238E27FC236}">
                <a16:creationId xmlns:a16="http://schemas.microsoft.com/office/drawing/2014/main" xmlns="" id="{6F8282D8-C2AC-4E9C-8B09-F3101F426B05}"/>
              </a:ext>
            </a:extLst>
          </p:cNvPr>
          <p:cNvSpPr txBox="1"/>
          <p:nvPr/>
        </p:nvSpPr>
        <p:spPr>
          <a:xfrm>
            <a:off x="6959606" y="4177955"/>
            <a:ext cx="705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7"/>
            <a:r>
              <a:rPr lang="en-US" altLang="zh-CN" sz="32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04</a:t>
            </a:r>
            <a:endParaRPr lang="zh-CN" altLang="en-US" sz="3200" spc="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726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75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25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75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7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7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7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7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7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5" grpId="0"/>
      <p:bldP spid="46" grpId="0" animBg="1"/>
      <p:bldP spid="47" grpId="0" animBg="1"/>
      <p:bldP spid="48" grpId="0"/>
      <p:bldP spid="65" grpId="0"/>
      <p:bldP spid="66" grpId="0" animBg="1"/>
      <p:bldP spid="67" grpId="0" animBg="1"/>
      <p:bldP spid="74" grpId="0"/>
      <p:bldP spid="75" grpId="0"/>
      <p:bldP spid="76" grpId="0" animBg="1"/>
      <p:bldP spid="77" grpId="0" animBg="1"/>
      <p:bldP spid="78" grpId="0"/>
      <p:bldP spid="79" grpId="0"/>
      <p:bldP spid="80" grpId="0" animBg="1"/>
      <p:bldP spid="81" grpId="0" animBg="1"/>
      <p:bldP spid="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xmlns="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xmlns="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xmlns="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xmlns="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xmlns="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xmlns="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xmlns="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xmlns="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xmlns="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xmlns="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xmlns="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xmlns="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xmlns="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xmlns="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xmlns="" id="{E6AEFAAA-42FE-4D13-989D-8425689C461F}"/>
              </a:ext>
            </a:extLst>
          </p:cNvPr>
          <p:cNvSpPr txBox="1">
            <a:spLocks/>
          </p:cNvSpPr>
          <p:nvPr/>
        </p:nvSpPr>
        <p:spPr>
          <a:xfrm>
            <a:off x="3909345" y="718109"/>
            <a:ext cx="4373310" cy="861774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marL="0" marR="0" lvl="0" indent="0" algn="ctr" defTabSz="914400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5000" b="1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CONTENTS</a:t>
            </a:r>
            <a:endParaRPr kumimoji="0" lang="ko-KR" altLang="en-US" sz="5000" b="1" i="0" u="none" strike="noStrike" kern="1200" cap="none" spc="60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1" name="组合 80">
            <a:extLst>
              <a:ext uri="{FF2B5EF4-FFF2-40B4-BE49-F238E27FC236}">
                <a16:creationId xmlns:a16="http://schemas.microsoft.com/office/drawing/2014/main" xmlns="" id="{CF9A6372-3AC2-417D-9FC4-7F6D7FE13A19}"/>
              </a:ext>
            </a:extLst>
          </p:cNvPr>
          <p:cNvGrpSpPr/>
          <p:nvPr/>
        </p:nvGrpSpPr>
        <p:grpSpPr>
          <a:xfrm>
            <a:off x="3391239" y="1603946"/>
            <a:ext cx="5440433" cy="119922"/>
            <a:chOff x="3509573" y="1603946"/>
            <a:chExt cx="5440433" cy="119922"/>
          </a:xfrm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xmlns="" id="{05BA2BE5-C2CC-4F3C-AE31-F96C5F873237}"/>
                </a:ext>
              </a:extLst>
            </p:cNvPr>
            <p:cNvSpPr/>
            <p:nvPr/>
          </p:nvSpPr>
          <p:spPr>
            <a:xfrm>
              <a:off x="3509573" y="1603947"/>
              <a:ext cx="5090617" cy="119921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xmlns="" id="{2FC0840A-7BEB-4291-A2A0-ABD755520A71}"/>
                </a:ext>
              </a:extLst>
            </p:cNvPr>
            <p:cNvSpPr/>
            <p:nvPr/>
          </p:nvSpPr>
          <p:spPr>
            <a:xfrm>
              <a:off x="8590006" y="1603946"/>
              <a:ext cx="360000" cy="119921"/>
            </a:xfrm>
            <a:prstGeom prst="rect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xmlns="" id="{2EF61947-A6B4-4847-9ED7-C64BAE8ACFB7}"/>
              </a:ext>
            </a:extLst>
          </p:cNvPr>
          <p:cNvGrpSpPr/>
          <p:nvPr/>
        </p:nvGrpSpPr>
        <p:grpSpPr>
          <a:xfrm>
            <a:off x="495269" y="1120475"/>
            <a:ext cx="222550" cy="222550"/>
            <a:chOff x="495269" y="1120475"/>
            <a:chExt cx="222550" cy="222550"/>
          </a:xfrm>
        </p:grpSpPr>
        <p:sp>
          <p:nvSpPr>
            <p:cNvPr id="30" name="矩形: 圆角 29">
              <a:extLst>
                <a:ext uri="{FF2B5EF4-FFF2-40B4-BE49-F238E27FC236}">
                  <a16:creationId xmlns:a16="http://schemas.microsoft.com/office/drawing/2014/main" xmlns="" id="{08BB01A1-A9DC-4712-B06D-A7E1114DEB53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矩形: 圆角 32">
              <a:extLst>
                <a:ext uri="{FF2B5EF4-FFF2-40B4-BE49-F238E27FC236}">
                  <a16:creationId xmlns:a16="http://schemas.microsoft.com/office/drawing/2014/main" xmlns="" id="{AF408618-164B-40E9-9436-5C9F78ED6918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xmlns="" id="{89A66F19-431D-4DD6-8479-DEE25B1C354E}"/>
              </a:ext>
            </a:extLst>
          </p:cNvPr>
          <p:cNvGrpSpPr/>
          <p:nvPr/>
        </p:nvGrpSpPr>
        <p:grpSpPr>
          <a:xfrm>
            <a:off x="1270326" y="614363"/>
            <a:ext cx="142938" cy="142938"/>
            <a:chOff x="495269" y="1120475"/>
            <a:chExt cx="222550" cy="222550"/>
          </a:xfrm>
        </p:grpSpPr>
        <p:sp>
          <p:nvSpPr>
            <p:cNvPr id="36" name="矩形: 圆角 35">
              <a:extLst>
                <a:ext uri="{FF2B5EF4-FFF2-40B4-BE49-F238E27FC236}">
                  <a16:creationId xmlns:a16="http://schemas.microsoft.com/office/drawing/2014/main" xmlns="" id="{1D5527E1-1287-4CA7-AC17-E8EBEB593109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矩形: 圆角 36">
              <a:extLst>
                <a:ext uri="{FF2B5EF4-FFF2-40B4-BE49-F238E27FC236}">
                  <a16:creationId xmlns:a16="http://schemas.microsoft.com/office/drawing/2014/main" xmlns="" id="{2CAB2058-66D3-42FC-A45E-D78602A1C7B7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8" name="椭圆 37">
            <a:extLst>
              <a:ext uri="{FF2B5EF4-FFF2-40B4-BE49-F238E27FC236}">
                <a16:creationId xmlns:a16="http://schemas.microsoft.com/office/drawing/2014/main" xmlns="" id="{891331C1-BB99-46B4-BA5C-9D6F2F781E66}"/>
              </a:ext>
            </a:extLst>
          </p:cNvPr>
          <p:cNvSpPr/>
          <p:nvPr/>
        </p:nvSpPr>
        <p:spPr>
          <a:xfrm>
            <a:off x="660969" y="478631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9" name="组合 38">
            <a:extLst>
              <a:ext uri="{FF2B5EF4-FFF2-40B4-BE49-F238E27FC236}">
                <a16:creationId xmlns:a16="http://schemas.microsoft.com/office/drawing/2014/main" xmlns="" id="{80B5E9B8-2338-433C-88BC-BF5E26054D30}"/>
              </a:ext>
            </a:extLst>
          </p:cNvPr>
          <p:cNvGrpSpPr/>
          <p:nvPr/>
        </p:nvGrpSpPr>
        <p:grpSpPr>
          <a:xfrm>
            <a:off x="776747" y="1669016"/>
            <a:ext cx="1252153" cy="109702"/>
            <a:chOff x="807295" y="964925"/>
            <a:chExt cx="1921427" cy="168338"/>
          </a:xfrm>
          <a:solidFill>
            <a:srgbClr val="000000"/>
          </a:solidFill>
        </p:grpSpPr>
        <p:sp>
          <p:nvSpPr>
            <p:cNvPr id="40" name="L 形 39">
              <a:extLst>
                <a:ext uri="{FF2B5EF4-FFF2-40B4-BE49-F238E27FC236}">
                  <a16:creationId xmlns:a16="http://schemas.microsoft.com/office/drawing/2014/main" xmlns="" id="{0ED077BD-0802-4C62-AD6A-FADE63C476EC}"/>
                </a:ext>
              </a:extLst>
            </p:cNvPr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L 形 40">
              <a:extLst>
                <a:ext uri="{FF2B5EF4-FFF2-40B4-BE49-F238E27FC236}">
                  <a16:creationId xmlns:a16="http://schemas.microsoft.com/office/drawing/2014/main" xmlns="" id="{0E44EEB9-53AC-42EF-8FB7-E411708F5A68}"/>
                </a:ext>
              </a:extLst>
            </p:cNvPr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L 形 41">
              <a:extLst>
                <a:ext uri="{FF2B5EF4-FFF2-40B4-BE49-F238E27FC236}">
                  <a16:creationId xmlns:a16="http://schemas.microsoft.com/office/drawing/2014/main" xmlns="" id="{F83549B1-8028-4818-B6CF-5EACEEDC6F44}"/>
                </a:ext>
              </a:extLst>
            </p:cNvPr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L 形 42">
              <a:extLst>
                <a:ext uri="{FF2B5EF4-FFF2-40B4-BE49-F238E27FC236}">
                  <a16:creationId xmlns:a16="http://schemas.microsoft.com/office/drawing/2014/main" xmlns="" id="{B5F95C19-9175-4313-86A1-FC97B562831A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L 形 43">
              <a:extLst>
                <a:ext uri="{FF2B5EF4-FFF2-40B4-BE49-F238E27FC236}">
                  <a16:creationId xmlns:a16="http://schemas.microsoft.com/office/drawing/2014/main" xmlns="" id="{1365576C-CB1B-4E2A-B452-31EAD0B8488D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L 形 44">
              <a:extLst>
                <a:ext uri="{FF2B5EF4-FFF2-40B4-BE49-F238E27FC236}">
                  <a16:creationId xmlns:a16="http://schemas.microsoft.com/office/drawing/2014/main" xmlns="" id="{41AF38FD-D366-4F93-86B3-4298632E1D6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L 形 45">
              <a:extLst>
                <a:ext uri="{FF2B5EF4-FFF2-40B4-BE49-F238E27FC236}">
                  <a16:creationId xmlns:a16="http://schemas.microsoft.com/office/drawing/2014/main" xmlns="" id="{07C65701-F565-401D-9297-B345F2F196EB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L 形 46">
              <a:extLst>
                <a:ext uri="{FF2B5EF4-FFF2-40B4-BE49-F238E27FC236}">
                  <a16:creationId xmlns:a16="http://schemas.microsoft.com/office/drawing/2014/main" xmlns="" id="{AE3C0BE3-5D4C-49E0-8832-B85B02C98FCD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L 形 47">
              <a:extLst>
                <a:ext uri="{FF2B5EF4-FFF2-40B4-BE49-F238E27FC236}">
                  <a16:creationId xmlns:a16="http://schemas.microsoft.com/office/drawing/2014/main" xmlns="" id="{5B212412-F927-4C02-98AF-9B05E0137BC2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9" name="组合 48">
            <a:extLst>
              <a:ext uri="{FF2B5EF4-FFF2-40B4-BE49-F238E27FC236}">
                <a16:creationId xmlns:a16="http://schemas.microsoft.com/office/drawing/2014/main" xmlns="" id="{0128023E-41F7-4D81-88AB-AC1CBB585D00}"/>
              </a:ext>
            </a:extLst>
          </p:cNvPr>
          <p:cNvGrpSpPr/>
          <p:nvPr/>
        </p:nvGrpSpPr>
        <p:grpSpPr>
          <a:xfrm>
            <a:off x="454980" y="2141234"/>
            <a:ext cx="117093" cy="117093"/>
            <a:chOff x="495269" y="1120475"/>
            <a:chExt cx="222550" cy="222550"/>
          </a:xfrm>
        </p:grpSpPr>
        <p:sp>
          <p:nvSpPr>
            <p:cNvPr id="50" name="矩形: 圆角 49">
              <a:extLst>
                <a:ext uri="{FF2B5EF4-FFF2-40B4-BE49-F238E27FC236}">
                  <a16:creationId xmlns:a16="http://schemas.microsoft.com/office/drawing/2014/main" xmlns="" id="{60C97CAC-F622-48E7-B5A1-917DA1DB314A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矩形: 圆角 50">
              <a:extLst>
                <a:ext uri="{FF2B5EF4-FFF2-40B4-BE49-F238E27FC236}">
                  <a16:creationId xmlns:a16="http://schemas.microsoft.com/office/drawing/2014/main" xmlns="" id="{D441B9DF-EEBD-4433-85DD-6D730FE63FE2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2" name="椭圆 51">
            <a:extLst>
              <a:ext uri="{FF2B5EF4-FFF2-40B4-BE49-F238E27FC236}">
                <a16:creationId xmlns:a16="http://schemas.microsoft.com/office/drawing/2014/main" xmlns="" id="{608D6553-0BEC-4CED-9B1B-5BACAA849A46}"/>
              </a:ext>
            </a:extLst>
          </p:cNvPr>
          <p:cNvSpPr/>
          <p:nvPr/>
        </p:nvSpPr>
        <p:spPr>
          <a:xfrm>
            <a:off x="1191442" y="2176920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E3212D49-C80D-43F2-970B-6255ED1E382B}"/>
              </a:ext>
            </a:extLst>
          </p:cNvPr>
          <p:cNvGrpSpPr/>
          <p:nvPr/>
        </p:nvGrpSpPr>
        <p:grpSpPr>
          <a:xfrm>
            <a:off x="1573075" y="2450621"/>
            <a:ext cx="1013483" cy="994563"/>
            <a:chOff x="1573075" y="2450621"/>
            <a:chExt cx="1013483" cy="994563"/>
          </a:xfrm>
        </p:grpSpPr>
        <p:sp>
          <p:nvSpPr>
            <p:cNvPr id="29" name="椭圆 28">
              <a:extLst>
                <a:ext uri="{FF2B5EF4-FFF2-40B4-BE49-F238E27FC236}">
                  <a16:creationId xmlns:a16="http://schemas.microsoft.com/office/drawing/2014/main" xmlns="" id="{7C394EB6-E549-4EAB-BDD0-148DBC1B8AFA}"/>
                </a:ext>
              </a:extLst>
            </p:cNvPr>
            <p:cNvSpPr/>
            <p:nvPr/>
          </p:nvSpPr>
          <p:spPr>
            <a:xfrm>
              <a:off x="1573075" y="24506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椭圆 27">
              <a:extLst>
                <a:ext uri="{FF2B5EF4-FFF2-40B4-BE49-F238E27FC236}">
                  <a16:creationId xmlns:a16="http://schemas.microsoft.com/office/drawing/2014/main" xmlns="" id="{6914A1B5-D769-4646-88F2-797D69BCDD61}"/>
                </a:ext>
              </a:extLst>
            </p:cNvPr>
            <p:cNvSpPr/>
            <p:nvPr/>
          </p:nvSpPr>
          <p:spPr>
            <a:xfrm>
              <a:off x="1679141" y="2537767"/>
              <a:ext cx="907417" cy="907417"/>
            </a:xfrm>
            <a:prstGeom prst="ellipse">
              <a:avLst/>
            </a:prstGeom>
            <a:noFill/>
            <a:ln w="762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xmlns="" id="{802EB7AC-791C-4372-83C4-246811AFA0EE}"/>
                </a:ext>
              </a:extLst>
            </p:cNvPr>
            <p:cNvSpPr txBox="1">
              <a:spLocks/>
            </p:cNvSpPr>
            <p:nvPr/>
          </p:nvSpPr>
          <p:spPr>
            <a:xfrm>
              <a:off x="1651426" y="2560729"/>
              <a:ext cx="931365" cy="76944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marL="0" marR="0" lvl="0" indent="0" algn="ctr" defTabSz="914400" rtl="0" eaLnBrk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400" b="0" i="1" u="none" strike="noStrike" kern="1200" cap="none" spc="60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1</a:t>
              </a:r>
              <a:endParaRPr kumimoji="0" lang="ko-KR" altLang="en-US" sz="4400" b="0" i="1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8" name="文本框 57">
            <a:extLst>
              <a:ext uri="{FF2B5EF4-FFF2-40B4-BE49-F238E27FC236}">
                <a16:creationId xmlns:a16="http://schemas.microsoft.com/office/drawing/2014/main" xmlns="" id="{BF8E4AF0-5AD8-4DBC-85F6-AA9CC1EAF045}"/>
              </a:ext>
            </a:extLst>
          </p:cNvPr>
          <p:cNvSpPr txBox="1">
            <a:spLocks/>
          </p:cNvSpPr>
          <p:nvPr/>
        </p:nvSpPr>
        <p:spPr>
          <a:xfrm>
            <a:off x="2807318" y="2418347"/>
            <a:ext cx="2584926" cy="584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>
            <a:defPPr>
              <a:defRPr lang="zh-CN"/>
            </a:defPPr>
            <a:lvl1pPr marR="0" lvl="0" indent="0" algn="ctr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1" u="none" strike="noStrike" cap="none" spc="600" normalizeH="0" baseline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三极义黑简体" panose="00000500000000000000" pitchFamily="2" charset="-122"/>
                <a:ea typeface="三极义黑简体" panose="00000500000000000000" pitchFamily="2" charset="-122"/>
              </a:defRPr>
            </a:lvl1pPr>
          </a:lstStyle>
          <a:p>
            <a:pPr algn="l"/>
            <a:r>
              <a:rPr lang="zh-CN" altLang="en-US" sz="3200" i="0" dirty="0">
                <a:latin typeface="+mn-lt"/>
                <a:ea typeface="+mn-ea"/>
                <a:cs typeface="+mn-ea"/>
                <a:sym typeface="+mn-lt"/>
              </a:rPr>
              <a:t>选题背景</a:t>
            </a:r>
            <a:endParaRPr lang="ko-KR" altLang="en-US" sz="3200" i="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xmlns="" id="{5AD6E970-D984-4452-A4EE-B964D4B4BC6F}"/>
              </a:ext>
            </a:extLst>
          </p:cNvPr>
          <p:cNvSpPr/>
          <p:nvPr/>
        </p:nvSpPr>
        <p:spPr>
          <a:xfrm>
            <a:off x="2785936" y="2998938"/>
            <a:ext cx="2993334" cy="692497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eaLnBrk="0"/>
            <a:r>
              <a:rPr lang="en-US" altLang="zh-CN" sz="1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To the world you may be one person, but to one person you may be the world.</a:t>
            </a:r>
            <a:endParaRPr lang="zh-CN" altLang="en-US" sz="1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6BBF1820-FC96-42E8-A79E-67D0794458A4}"/>
              </a:ext>
            </a:extLst>
          </p:cNvPr>
          <p:cNvGrpSpPr/>
          <p:nvPr/>
        </p:nvGrpSpPr>
        <p:grpSpPr>
          <a:xfrm>
            <a:off x="6596839" y="2490913"/>
            <a:ext cx="1013483" cy="994563"/>
            <a:chOff x="6596839" y="2490913"/>
            <a:chExt cx="1013483" cy="994563"/>
          </a:xfrm>
        </p:grpSpPr>
        <p:sp>
          <p:nvSpPr>
            <p:cNvPr id="60" name="椭圆 59">
              <a:extLst>
                <a:ext uri="{FF2B5EF4-FFF2-40B4-BE49-F238E27FC236}">
                  <a16:creationId xmlns:a16="http://schemas.microsoft.com/office/drawing/2014/main" xmlns="" id="{447C409F-586D-4F9D-AE27-F111A8083452}"/>
                </a:ext>
              </a:extLst>
            </p:cNvPr>
            <p:cNvSpPr/>
            <p:nvPr/>
          </p:nvSpPr>
          <p:spPr>
            <a:xfrm>
              <a:off x="6596839" y="2490913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椭圆 60">
              <a:extLst>
                <a:ext uri="{FF2B5EF4-FFF2-40B4-BE49-F238E27FC236}">
                  <a16:creationId xmlns:a16="http://schemas.microsoft.com/office/drawing/2014/main" xmlns="" id="{40D25E0C-E388-4BE6-83C0-126E74702DF0}"/>
                </a:ext>
              </a:extLst>
            </p:cNvPr>
            <p:cNvSpPr/>
            <p:nvPr/>
          </p:nvSpPr>
          <p:spPr>
            <a:xfrm>
              <a:off x="6702905" y="2578059"/>
              <a:ext cx="907417" cy="907417"/>
            </a:xfrm>
            <a:prstGeom prst="ellipse">
              <a:avLst/>
            </a:prstGeom>
            <a:noFill/>
            <a:ln w="762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文本框 61">
              <a:extLst>
                <a:ext uri="{FF2B5EF4-FFF2-40B4-BE49-F238E27FC236}">
                  <a16:creationId xmlns:a16="http://schemas.microsoft.com/office/drawing/2014/main" xmlns="" id="{28425C36-06DF-42B2-B014-9A1C974CD927}"/>
                </a:ext>
              </a:extLst>
            </p:cNvPr>
            <p:cNvSpPr txBox="1">
              <a:spLocks/>
            </p:cNvSpPr>
            <p:nvPr/>
          </p:nvSpPr>
          <p:spPr>
            <a:xfrm>
              <a:off x="6675190" y="2601021"/>
              <a:ext cx="931365" cy="76944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marL="0" marR="0" lvl="0" indent="0" algn="ctr" defTabSz="914400" rtl="0" eaLnBrk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400" b="0" i="1" u="none" strike="noStrike" kern="1200" cap="none" spc="60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2</a:t>
              </a:r>
              <a:endParaRPr kumimoji="0" lang="ko-KR" altLang="en-US" sz="4400" b="0" i="1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63" name="文本框 62">
            <a:extLst>
              <a:ext uri="{FF2B5EF4-FFF2-40B4-BE49-F238E27FC236}">
                <a16:creationId xmlns:a16="http://schemas.microsoft.com/office/drawing/2014/main" xmlns="" id="{AB635163-E718-40F2-8082-0DB76A4C829A}"/>
              </a:ext>
            </a:extLst>
          </p:cNvPr>
          <p:cNvSpPr txBox="1">
            <a:spLocks/>
          </p:cNvSpPr>
          <p:nvPr/>
        </p:nvSpPr>
        <p:spPr>
          <a:xfrm>
            <a:off x="7831082" y="2426365"/>
            <a:ext cx="2584926" cy="584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>
            <a:defPPr>
              <a:defRPr lang="zh-CN"/>
            </a:defPPr>
            <a:lvl1pPr marR="0" lvl="0" indent="0" algn="ctr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1" u="none" strike="noStrike" cap="none" spc="600" normalizeH="0" baseline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三极义黑简体" panose="00000500000000000000" pitchFamily="2" charset="-122"/>
                <a:ea typeface="三极义黑简体" panose="00000500000000000000" pitchFamily="2" charset="-122"/>
              </a:defRPr>
            </a:lvl1pPr>
          </a:lstStyle>
          <a:p>
            <a:pPr algn="l"/>
            <a:r>
              <a:rPr lang="zh-CN" altLang="en-US" sz="3200" i="0" dirty="0">
                <a:latin typeface="+mn-lt"/>
                <a:ea typeface="+mn-ea"/>
                <a:cs typeface="+mn-ea"/>
                <a:sym typeface="+mn-lt"/>
              </a:rPr>
              <a:t>课题现状</a:t>
            </a:r>
            <a:endParaRPr lang="ko-KR" altLang="en-US" sz="3200" i="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xmlns="" id="{8A23B661-51D0-4735-8AD7-250DACD316EE}"/>
              </a:ext>
            </a:extLst>
          </p:cNvPr>
          <p:cNvSpPr/>
          <p:nvPr/>
        </p:nvSpPr>
        <p:spPr>
          <a:xfrm>
            <a:off x="7809700" y="3006956"/>
            <a:ext cx="2993334" cy="692497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eaLnBrk="0"/>
            <a:r>
              <a:rPr lang="en-US" altLang="zh-CN" sz="1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To the world you may be one person, but to one person you may be the world.</a:t>
            </a:r>
            <a:endParaRPr lang="zh-CN" altLang="en-US" sz="1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C740CF19-D9B8-4DB5-9F1B-1A83A8846D44}"/>
              </a:ext>
            </a:extLst>
          </p:cNvPr>
          <p:cNvGrpSpPr/>
          <p:nvPr/>
        </p:nvGrpSpPr>
        <p:grpSpPr>
          <a:xfrm>
            <a:off x="1566181" y="4400221"/>
            <a:ext cx="1013483" cy="994563"/>
            <a:chOff x="1566181" y="4400221"/>
            <a:chExt cx="1013483" cy="994563"/>
          </a:xfrm>
        </p:grpSpPr>
        <p:sp>
          <p:nvSpPr>
            <p:cNvPr id="65" name="椭圆 64">
              <a:extLst>
                <a:ext uri="{FF2B5EF4-FFF2-40B4-BE49-F238E27FC236}">
                  <a16:creationId xmlns:a16="http://schemas.microsoft.com/office/drawing/2014/main" xmlns="" id="{37099CAE-5CBF-432F-BEF0-995DDB7E0991}"/>
                </a:ext>
              </a:extLst>
            </p:cNvPr>
            <p:cNvSpPr/>
            <p:nvPr/>
          </p:nvSpPr>
          <p:spPr>
            <a:xfrm>
              <a:off x="1566181" y="44002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椭圆 65">
              <a:extLst>
                <a:ext uri="{FF2B5EF4-FFF2-40B4-BE49-F238E27FC236}">
                  <a16:creationId xmlns:a16="http://schemas.microsoft.com/office/drawing/2014/main" xmlns="" id="{E6171C26-DE74-46B3-BC8B-5DE1AE7C022C}"/>
                </a:ext>
              </a:extLst>
            </p:cNvPr>
            <p:cNvSpPr/>
            <p:nvPr/>
          </p:nvSpPr>
          <p:spPr>
            <a:xfrm>
              <a:off x="1672247" y="4487367"/>
              <a:ext cx="907417" cy="907417"/>
            </a:xfrm>
            <a:prstGeom prst="ellipse">
              <a:avLst/>
            </a:prstGeom>
            <a:noFill/>
            <a:ln w="762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文本框 66">
              <a:extLst>
                <a:ext uri="{FF2B5EF4-FFF2-40B4-BE49-F238E27FC236}">
                  <a16:creationId xmlns:a16="http://schemas.microsoft.com/office/drawing/2014/main" xmlns="" id="{A441DFFE-CCAB-449A-BC3E-48258793280D}"/>
                </a:ext>
              </a:extLst>
            </p:cNvPr>
            <p:cNvSpPr txBox="1">
              <a:spLocks/>
            </p:cNvSpPr>
            <p:nvPr/>
          </p:nvSpPr>
          <p:spPr>
            <a:xfrm>
              <a:off x="1644532" y="4510329"/>
              <a:ext cx="931365" cy="76944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marL="0" marR="0" lvl="0" indent="0" algn="ctr" defTabSz="914400" rtl="0" eaLnBrk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400" b="0" i="1" u="none" strike="noStrike" kern="1200" cap="none" spc="60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3</a:t>
              </a:r>
              <a:endParaRPr kumimoji="0" lang="ko-KR" altLang="en-US" sz="4400" b="0" i="1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68" name="文本框 67">
            <a:extLst>
              <a:ext uri="{FF2B5EF4-FFF2-40B4-BE49-F238E27FC236}">
                <a16:creationId xmlns:a16="http://schemas.microsoft.com/office/drawing/2014/main" xmlns="" id="{1339B25E-3F32-437F-951E-E83C626B0ACC}"/>
              </a:ext>
            </a:extLst>
          </p:cNvPr>
          <p:cNvSpPr txBox="1">
            <a:spLocks/>
          </p:cNvSpPr>
          <p:nvPr/>
        </p:nvSpPr>
        <p:spPr>
          <a:xfrm>
            <a:off x="2800424" y="4400221"/>
            <a:ext cx="2584926" cy="584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>
            <a:defPPr>
              <a:defRPr lang="zh-CN"/>
            </a:defPPr>
            <a:lvl1pPr marR="0" lvl="0" indent="0" algn="ctr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1" u="none" strike="noStrike" cap="none" spc="600" normalizeH="0" baseline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三极义黑简体" panose="00000500000000000000" pitchFamily="2" charset="-122"/>
                <a:ea typeface="三极义黑简体" panose="00000500000000000000" pitchFamily="2" charset="-122"/>
              </a:defRPr>
            </a:lvl1pPr>
          </a:lstStyle>
          <a:p>
            <a:pPr algn="l"/>
            <a:r>
              <a:rPr lang="zh-CN" altLang="en-US" sz="3200" i="0" dirty="0">
                <a:latin typeface="+mn-lt"/>
                <a:ea typeface="+mn-ea"/>
                <a:cs typeface="+mn-ea"/>
                <a:sym typeface="+mn-lt"/>
              </a:rPr>
              <a:t>实验数据</a:t>
            </a:r>
            <a:endParaRPr lang="ko-KR" altLang="en-US" sz="3200" i="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9" name="矩形 68">
            <a:extLst>
              <a:ext uri="{FF2B5EF4-FFF2-40B4-BE49-F238E27FC236}">
                <a16:creationId xmlns:a16="http://schemas.microsoft.com/office/drawing/2014/main" xmlns="" id="{D807D55D-82CA-4504-B9D8-B387452371DA}"/>
              </a:ext>
            </a:extLst>
          </p:cNvPr>
          <p:cNvSpPr/>
          <p:nvPr/>
        </p:nvSpPr>
        <p:spPr>
          <a:xfrm>
            <a:off x="2779042" y="4970054"/>
            <a:ext cx="2993334" cy="692497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eaLnBrk="0"/>
            <a:r>
              <a:rPr lang="en-US" altLang="zh-CN" sz="1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To the world you may be one person, but to one person you may be the world.</a:t>
            </a:r>
            <a:endParaRPr lang="zh-CN" altLang="en-US" sz="1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xmlns="" id="{7697C28C-6CE0-45EB-8A70-9ACCF0749B03}"/>
              </a:ext>
            </a:extLst>
          </p:cNvPr>
          <p:cNvGrpSpPr/>
          <p:nvPr/>
        </p:nvGrpSpPr>
        <p:grpSpPr>
          <a:xfrm>
            <a:off x="6589945" y="4440513"/>
            <a:ext cx="1013483" cy="994563"/>
            <a:chOff x="6589945" y="4440513"/>
            <a:chExt cx="1013483" cy="994563"/>
          </a:xfrm>
        </p:grpSpPr>
        <p:sp>
          <p:nvSpPr>
            <p:cNvPr id="70" name="椭圆 69">
              <a:extLst>
                <a:ext uri="{FF2B5EF4-FFF2-40B4-BE49-F238E27FC236}">
                  <a16:creationId xmlns:a16="http://schemas.microsoft.com/office/drawing/2014/main" xmlns="" id="{025936B6-7A22-4432-A83F-CD0B8540FE16}"/>
                </a:ext>
              </a:extLst>
            </p:cNvPr>
            <p:cNvSpPr/>
            <p:nvPr/>
          </p:nvSpPr>
          <p:spPr>
            <a:xfrm>
              <a:off x="6589945" y="4440513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椭圆 70">
              <a:extLst>
                <a:ext uri="{FF2B5EF4-FFF2-40B4-BE49-F238E27FC236}">
                  <a16:creationId xmlns:a16="http://schemas.microsoft.com/office/drawing/2014/main" xmlns="" id="{C976B4E4-772A-4C9C-B6CA-A36DB61CA2E7}"/>
                </a:ext>
              </a:extLst>
            </p:cNvPr>
            <p:cNvSpPr/>
            <p:nvPr/>
          </p:nvSpPr>
          <p:spPr>
            <a:xfrm>
              <a:off x="6696011" y="4527659"/>
              <a:ext cx="907417" cy="907417"/>
            </a:xfrm>
            <a:prstGeom prst="ellipse">
              <a:avLst/>
            </a:prstGeom>
            <a:noFill/>
            <a:ln w="762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文本框 71">
              <a:extLst>
                <a:ext uri="{FF2B5EF4-FFF2-40B4-BE49-F238E27FC236}">
                  <a16:creationId xmlns:a16="http://schemas.microsoft.com/office/drawing/2014/main" xmlns="" id="{FC6C633B-EF9A-4F6F-B70D-0F95DE24ED51}"/>
                </a:ext>
              </a:extLst>
            </p:cNvPr>
            <p:cNvSpPr txBox="1">
              <a:spLocks/>
            </p:cNvSpPr>
            <p:nvPr/>
          </p:nvSpPr>
          <p:spPr>
            <a:xfrm>
              <a:off x="6668296" y="4550621"/>
              <a:ext cx="931365" cy="76944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marL="0" marR="0" lvl="0" indent="0" algn="ctr" defTabSz="914400" rtl="0" eaLnBrk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400" b="0" i="1" u="none" strike="noStrike" kern="1200" cap="none" spc="60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4</a:t>
              </a:r>
              <a:endParaRPr kumimoji="0" lang="ko-KR" altLang="en-US" sz="4400" b="0" i="1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73" name="文本框 72">
            <a:extLst>
              <a:ext uri="{FF2B5EF4-FFF2-40B4-BE49-F238E27FC236}">
                <a16:creationId xmlns:a16="http://schemas.microsoft.com/office/drawing/2014/main" xmlns="" id="{290ABA50-0EB3-48DA-B2FE-74E184110354}"/>
              </a:ext>
            </a:extLst>
          </p:cNvPr>
          <p:cNvSpPr txBox="1">
            <a:spLocks/>
          </p:cNvSpPr>
          <p:nvPr/>
        </p:nvSpPr>
        <p:spPr>
          <a:xfrm>
            <a:off x="7824188" y="4397481"/>
            <a:ext cx="2584926" cy="584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>
            <a:defPPr>
              <a:defRPr lang="zh-CN"/>
            </a:defPPr>
            <a:lvl1pPr marR="0" lvl="0" indent="0" algn="ctr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1" u="none" strike="noStrike" cap="none" spc="600" normalizeH="0" baseline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三极义黑简体" panose="00000500000000000000" pitchFamily="2" charset="-122"/>
                <a:ea typeface="三极义黑简体" panose="00000500000000000000" pitchFamily="2" charset="-122"/>
              </a:defRPr>
            </a:lvl1pPr>
          </a:lstStyle>
          <a:p>
            <a:pPr algn="l"/>
            <a:r>
              <a:rPr lang="zh-CN" altLang="en-US" sz="3200" i="0" dirty="0">
                <a:latin typeface="+mn-lt"/>
                <a:ea typeface="+mn-ea"/>
                <a:cs typeface="+mn-ea"/>
                <a:sym typeface="+mn-lt"/>
              </a:rPr>
              <a:t>解决方法</a:t>
            </a:r>
            <a:endParaRPr lang="ko-KR" altLang="en-US" sz="3200" i="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4" name="矩形 73">
            <a:extLst>
              <a:ext uri="{FF2B5EF4-FFF2-40B4-BE49-F238E27FC236}">
                <a16:creationId xmlns:a16="http://schemas.microsoft.com/office/drawing/2014/main" xmlns="" id="{692E7C3A-BB2E-4998-BDCE-563BCEDF9C03}"/>
              </a:ext>
            </a:extLst>
          </p:cNvPr>
          <p:cNvSpPr/>
          <p:nvPr/>
        </p:nvSpPr>
        <p:spPr>
          <a:xfrm>
            <a:off x="7802806" y="4978072"/>
            <a:ext cx="2993334" cy="692497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eaLnBrk="0"/>
            <a:r>
              <a:rPr lang="en-US" altLang="zh-CN" sz="1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To the world you may be one person, but to one person you may be the world.</a:t>
            </a:r>
            <a:endParaRPr lang="zh-CN" altLang="en-US" sz="1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77" name="图片 76">
            <a:extLst>
              <a:ext uri="{FF2B5EF4-FFF2-40B4-BE49-F238E27FC236}">
                <a16:creationId xmlns:a16="http://schemas.microsoft.com/office/drawing/2014/main" xmlns="" id="{3C7C3FB4-4302-4DAE-BC95-5A54A1937A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81618" y="524351"/>
            <a:ext cx="523875" cy="523875"/>
          </a:xfrm>
          <a:prstGeom prst="rect">
            <a:avLst/>
          </a:prstGeom>
        </p:spPr>
      </p:pic>
      <p:pic>
        <p:nvPicPr>
          <p:cNvPr id="78" name="图片 77">
            <a:extLst>
              <a:ext uri="{FF2B5EF4-FFF2-40B4-BE49-F238E27FC236}">
                <a16:creationId xmlns:a16="http://schemas.microsoft.com/office/drawing/2014/main" xmlns="" id="{D872D25C-1EF8-4F1D-B618-4FBA8CB34E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0719524" y="5377220"/>
            <a:ext cx="898150" cy="1170803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211192" y="1935332"/>
            <a:ext cx="1899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FFFFFF"/>
                </a:solidFill>
              </a:rPr>
              <a:t>https://www.ypppt.com/</a:t>
            </a:r>
            <a:endParaRPr lang="zh-CN" alt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33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75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7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750"/>
                            </p:stCondLst>
                            <p:childTnLst>
                              <p:par>
                                <p:cTn id="5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250"/>
                            </p:stCondLst>
                            <p:childTnLst>
                              <p:par>
                                <p:cTn id="6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750"/>
                            </p:stCondLst>
                            <p:childTnLst>
                              <p:par>
                                <p:cTn id="8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250"/>
                            </p:stCondLst>
                            <p:childTnLst>
                              <p:par>
                                <p:cTn id="9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9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8" grpId="0" animBg="1"/>
      <p:bldP spid="52" grpId="0" animBg="1"/>
      <p:bldP spid="58" grpId="0"/>
      <p:bldP spid="59" grpId="0"/>
      <p:bldP spid="63" grpId="0"/>
      <p:bldP spid="64" grpId="0"/>
      <p:bldP spid="68" grpId="0"/>
      <p:bldP spid="69" grpId="0"/>
      <p:bldP spid="73" grpId="0"/>
      <p:bldP spid="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xmlns="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xmlns="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xmlns="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xmlns="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xmlns="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xmlns="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xmlns="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xmlns="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xmlns="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xmlns="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xmlns="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xmlns="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xmlns="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xmlns="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xmlns="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xmlns="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xmlns="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xmlns="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xmlns="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xmlns="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xmlns="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xmlns="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914075FE-15FD-4634-9844-4DC67546B7AE}"/>
              </a:ext>
            </a:extLst>
          </p:cNvPr>
          <p:cNvSpPr/>
          <p:nvPr/>
        </p:nvSpPr>
        <p:spPr>
          <a:xfrm>
            <a:off x="814660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04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论文解决方法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3" name="Footer Placeholder 3">
            <a:extLst>
              <a:ext uri="{FF2B5EF4-FFF2-40B4-BE49-F238E27FC236}">
                <a16:creationId xmlns:a16="http://schemas.microsoft.com/office/drawing/2014/main" xmlns="" id="{92A45816-3FE0-4E6B-8A43-9AA176C533BB}"/>
              </a:ext>
            </a:extLst>
          </p:cNvPr>
          <p:cNvSpPr txBox="1">
            <a:spLocks/>
          </p:cNvSpPr>
          <p:nvPr/>
        </p:nvSpPr>
        <p:spPr>
          <a:xfrm>
            <a:off x="514361" y="6513514"/>
            <a:ext cx="4114800" cy="2635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prstClr val="white">
                    <a:lumMod val="65000"/>
                  </a:prstClr>
                </a:solidFill>
                <a:cs typeface="+mn-ea"/>
                <a:sym typeface="+mn-lt"/>
              </a:rPr>
              <a:t> </a:t>
            </a:r>
            <a:endParaRPr lang="en-GB" dirty="0">
              <a:solidFill>
                <a:prstClr val="white">
                  <a:lumMod val="6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84" name="Slide Number Placeholder 4">
            <a:extLst>
              <a:ext uri="{FF2B5EF4-FFF2-40B4-BE49-F238E27FC236}">
                <a16:creationId xmlns:a16="http://schemas.microsoft.com/office/drawing/2014/main" xmlns="" id="{03576999-A01A-4544-A001-6681E489D012}"/>
              </a:ext>
            </a:extLst>
          </p:cNvPr>
          <p:cNvSpPr txBox="1">
            <a:spLocks/>
          </p:cNvSpPr>
          <p:nvPr/>
        </p:nvSpPr>
        <p:spPr>
          <a:xfrm>
            <a:off x="80962" y="6513514"/>
            <a:ext cx="338139" cy="263525"/>
          </a:xfrm>
          <a:prstGeom prst="rect">
            <a:avLst/>
          </a:prstGeom>
          <a:ln>
            <a:solidFill>
              <a:sysClr val="window" lastClr="FFFFFF">
                <a:lumMod val="85000"/>
              </a:sysClr>
            </a:solidFill>
          </a:ln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8B1AB7-65BE-463D-9AF3-0E306DDDB8CD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3C498B88-CB7D-4571-B9FE-D8D01C6D5897}"/>
              </a:ext>
            </a:extLst>
          </p:cNvPr>
          <p:cNvGrpSpPr/>
          <p:nvPr/>
        </p:nvGrpSpPr>
        <p:grpSpPr>
          <a:xfrm>
            <a:off x="757869" y="2035289"/>
            <a:ext cx="4608572" cy="3948168"/>
            <a:chOff x="757868" y="2125425"/>
            <a:chExt cx="5666317" cy="3858234"/>
          </a:xfrm>
        </p:grpSpPr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xmlns="" id="{D8BF1B58-B887-4140-9CCC-87C26C2B06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8983" y="3626605"/>
              <a:ext cx="1301749" cy="1827248"/>
            </a:xfrm>
            <a:custGeom>
              <a:avLst/>
              <a:gdLst>
                <a:gd name="T0" fmla="*/ 487362 w 615"/>
                <a:gd name="T1" fmla="*/ 0 h 863"/>
                <a:gd name="T2" fmla="*/ 731837 w 615"/>
                <a:gd name="T3" fmla="*/ 690563 h 863"/>
                <a:gd name="T4" fmla="*/ 976312 w 615"/>
                <a:gd name="T5" fmla="*/ 1370013 h 863"/>
                <a:gd name="T6" fmla="*/ 487362 w 615"/>
                <a:gd name="T7" fmla="*/ 1370013 h 863"/>
                <a:gd name="T8" fmla="*/ 0 w 615"/>
                <a:gd name="T9" fmla="*/ 1370013 h 863"/>
                <a:gd name="T10" fmla="*/ 244475 w 615"/>
                <a:gd name="T11" fmla="*/ 690563 h 863"/>
                <a:gd name="T12" fmla="*/ 487362 w 615"/>
                <a:gd name="T13" fmla="*/ 0 h 8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5"/>
                <a:gd name="T22" fmla="*/ 0 h 863"/>
                <a:gd name="T23" fmla="*/ 615 w 615"/>
                <a:gd name="T24" fmla="*/ 863 h 8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5" h="863">
                  <a:moveTo>
                    <a:pt x="307" y="0"/>
                  </a:moveTo>
                  <a:lnTo>
                    <a:pt x="461" y="435"/>
                  </a:lnTo>
                  <a:lnTo>
                    <a:pt x="615" y="863"/>
                  </a:lnTo>
                  <a:lnTo>
                    <a:pt x="307" y="863"/>
                  </a:lnTo>
                  <a:lnTo>
                    <a:pt x="0" y="863"/>
                  </a:lnTo>
                  <a:lnTo>
                    <a:pt x="154" y="435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FFDE21"/>
            </a:solidFill>
            <a:ln w="28575">
              <a:solidFill>
                <a:srgbClr val="000000"/>
              </a:solidFill>
            </a:ln>
          </p:spPr>
          <p:txBody>
            <a:bodyPr/>
            <a:lstStyle/>
            <a:p>
              <a:pPr defTabSz="914377"/>
              <a:endParaRPr lang="zh-CN" altLang="en-US" sz="1867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1" name="Freeform 6">
              <a:extLst>
                <a:ext uri="{FF2B5EF4-FFF2-40B4-BE49-F238E27FC236}">
                  <a16:creationId xmlns:a16="http://schemas.microsoft.com/office/drawing/2014/main" xmlns="" id="{58D81726-FE73-48DF-AAC8-6471A62E8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6201" y="4589985"/>
              <a:ext cx="1301751" cy="863867"/>
            </a:xfrm>
            <a:custGeom>
              <a:avLst/>
              <a:gdLst>
                <a:gd name="T0" fmla="*/ 488950 w 615"/>
                <a:gd name="T1" fmla="*/ 0 h 408"/>
                <a:gd name="T2" fmla="*/ 731838 w 615"/>
                <a:gd name="T3" fmla="*/ 319088 h 408"/>
                <a:gd name="T4" fmla="*/ 976313 w 615"/>
                <a:gd name="T5" fmla="*/ 647700 h 408"/>
                <a:gd name="T6" fmla="*/ 488950 w 615"/>
                <a:gd name="T7" fmla="*/ 647700 h 408"/>
                <a:gd name="T8" fmla="*/ 0 w 615"/>
                <a:gd name="T9" fmla="*/ 647700 h 408"/>
                <a:gd name="T10" fmla="*/ 244475 w 615"/>
                <a:gd name="T11" fmla="*/ 319088 h 408"/>
                <a:gd name="T12" fmla="*/ 488950 w 615"/>
                <a:gd name="T13" fmla="*/ 0 h 4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5"/>
                <a:gd name="T22" fmla="*/ 0 h 408"/>
                <a:gd name="T23" fmla="*/ 615 w 615"/>
                <a:gd name="T24" fmla="*/ 408 h 40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5" h="408">
                  <a:moveTo>
                    <a:pt x="308" y="0"/>
                  </a:moveTo>
                  <a:lnTo>
                    <a:pt x="461" y="201"/>
                  </a:lnTo>
                  <a:lnTo>
                    <a:pt x="615" y="408"/>
                  </a:lnTo>
                  <a:lnTo>
                    <a:pt x="308" y="408"/>
                  </a:lnTo>
                  <a:lnTo>
                    <a:pt x="0" y="408"/>
                  </a:lnTo>
                  <a:lnTo>
                    <a:pt x="154" y="201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rgbClr val="FFDE21"/>
            </a:solidFill>
            <a:ln w="28575">
              <a:solidFill>
                <a:srgbClr val="000000"/>
              </a:solidFill>
            </a:ln>
          </p:spPr>
          <p:txBody>
            <a:bodyPr/>
            <a:lstStyle/>
            <a:p>
              <a:pPr defTabSz="914377"/>
              <a:endParaRPr lang="zh-CN" altLang="en-US" sz="1867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Freeform 7">
              <a:extLst>
                <a:ext uri="{FF2B5EF4-FFF2-40B4-BE49-F238E27FC236}">
                  <a16:creationId xmlns:a16="http://schemas.microsoft.com/office/drawing/2014/main" xmlns="" id="{F9AED592-9F05-4AA4-8250-764FD703C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868" y="5227300"/>
              <a:ext cx="1299633" cy="226553"/>
            </a:xfrm>
            <a:custGeom>
              <a:avLst/>
              <a:gdLst>
                <a:gd name="T0" fmla="*/ 487363 w 614"/>
                <a:gd name="T1" fmla="*/ 0 h 107"/>
                <a:gd name="T2" fmla="*/ 730250 w 614"/>
                <a:gd name="T3" fmla="*/ 84138 h 107"/>
                <a:gd name="T4" fmla="*/ 974725 w 614"/>
                <a:gd name="T5" fmla="*/ 169863 h 107"/>
                <a:gd name="T6" fmla="*/ 487363 w 614"/>
                <a:gd name="T7" fmla="*/ 169863 h 107"/>
                <a:gd name="T8" fmla="*/ 0 w 614"/>
                <a:gd name="T9" fmla="*/ 169863 h 107"/>
                <a:gd name="T10" fmla="*/ 242888 w 614"/>
                <a:gd name="T11" fmla="*/ 84138 h 107"/>
                <a:gd name="T12" fmla="*/ 487363 w 614"/>
                <a:gd name="T13" fmla="*/ 0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4"/>
                <a:gd name="T22" fmla="*/ 0 h 107"/>
                <a:gd name="T23" fmla="*/ 614 w 614"/>
                <a:gd name="T24" fmla="*/ 107 h 10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4" h="107">
                  <a:moveTo>
                    <a:pt x="307" y="0"/>
                  </a:moveTo>
                  <a:lnTo>
                    <a:pt x="460" y="53"/>
                  </a:lnTo>
                  <a:lnTo>
                    <a:pt x="614" y="107"/>
                  </a:lnTo>
                  <a:lnTo>
                    <a:pt x="307" y="107"/>
                  </a:lnTo>
                  <a:lnTo>
                    <a:pt x="0" y="107"/>
                  </a:lnTo>
                  <a:lnTo>
                    <a:pt x="153" y="53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FFDE21"/>
            </a:solidFill>
            <a:ln w="28575">
              <a:solidFill>
                <a:srgbClr val="000000"/>
              </a:solidFill>
            </a:ln>
          </p:spPr>
          <p:txBody>
            <a:bodyPr/>
            <a:lstStyle/>
            <a:p>
              <a:pPr defTabSz="914377"/>
              <a:endParaRPr lang="zh-CN" altLang="en-US" sz="1867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3" name="Freeform 8">
              <a:extLst>
                <a:ext uri="{FF2B5EF4-FFF2-40B4-BE49-F238E27FC236}">
                  <a16:creationId xmlns:a16="http://schemas.microsoft.com/office/drawing/2014/main" xmlns="" id="{1457875F-18B9-4CFE-96F2-4B6F47A19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1768" y="2563710"/>
              <a:ext cx="1299633" cy="2890143"/>
            </a:xfrm>
            <a:custGeom>
              <a:avLst/>
              <a:gdLst>
                <a:gd name="T0" fmla="*/ 487363 w 614"/>
                <a:gd name="T1" fmla="*/ 0 h 1365"/>
                <a:gd name="T2" fmla="*/ 731838 w 614"/>
                <a:gd name="T3" fmla="*/ 1082675 h 1365"/>
                <a:gd name="T4" fmla="*/ 974725 w 614"/>
                <a:gd name="T5" fmla="*/ 2166938 h 1365"/>
                <a:gd name="T6" fmla="*/ 487363 w 614"/>
                <a:gd name="T7" fmla="*/ 2166938 h 1365"/>
                <a:gd name="T8" fmla="*/ 0 w 614"/>
                <a:gd name="T9" fmla="*/ 2166938 h 1365"/>
                <a:gd name="T10" fmla="*/ 244475 w 614"/>
                <a:gd name="T11" fmla="*/ 1082675 h 1365"/>
                <a:gd name="T12" fmla="*/ 487363 w 614"/>
                <a:gd name="T13" fmla="*/ 0 h 13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4"/>
                <a:gd name="T22" fmla="*/ 0 h 1365"/>
                <a:gd name="T23" fmla="*/ 614 w 614"/>
                <a:gd name="T24" fmla="*/ 1365 h 13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4" h="1365">
                  <a:moveTo>
                    <a:pt x="307" y="0"/>
                  </a:moveTo>
                  <a:lnTo>
                    <a:pt x="461" y="682"/>
                  </a:lnTo>
                  <a:lnTo>
                    <a:pt x="614" y="1365"/>
                  </a:lnTo>
                  <a:lnTo>
                    <a:pt x="307" y="1365"/>
                  </a:lnTo>
                  <a:lnTo>
                    <a:pt x="0" y="1365"/>
                  </a:lnTo>
                  <a:lnTo>
                    <a:pt x="154" y="682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FFDE21"/>
            </a:solidFill>
            <a:ln w="28575">
              <a:solidFill>
                <a:srgbClr val="000000"/>
              </a:solidFill>
            </a:ln>
          </p:spPr>
          <p:txBody>
            <a:bodyPr/>
            <a:lstStyle/>
            <a:p>
              <a:pPr defTabSz="914377"/>
              <a:endParaRPr lang="zh-CN" altLang="en-US" sz="1867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4" name="Freeform 9">
              <a:extLst>
                <a:ext uri="{FF2B5EF4-FFF2-40B4-BE49-F238E27FC236}">
                  <a16:creationId xmlns:a16="http://schemas.microsoft.com/office/drawing/2014/main" xmlns="" id="{FCC1F96A-FD5E-43F3-94F6-8385ED17F5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4552" y="4107236"/>
              <a:ext cx="1299633" cy="1346616"/>
            </a:xfrm>
            <a:custGeom>
              <a:avLst/>
              <a:gdLst>
                <a:gd name="T0" fmla="*/ 487363 w 614"/>
                <a:gd name="T1" fmla="*/ 0 h 636"/>
                <a:gd name="T2" fmla="*/ 731838 w 614"/>
                <a:gd name="T3" fmla="*/ 509588 h 636"/>
                <a:gd name="T4" fmla="*/ 974725 w 614"/>
                <a:gd name="T5" fmla="*/ 1009650 h 636"/>
                <a:gd name="T6" fmla="*/ 487363 w 614"/>
                <a:gd name="T7" fmla="*/ 1009650 h 636"/>
                <a:gd name="T8" fmla="*/ 0 w 614"/>
                <a:gd name="T9" fmla="*/ 1009650 h 636"/>
                <a:gd name="T10" fmla="*/ 244475 w 614"/>
                <a:gd name="T11" fmla="*/ 509588 h 636"/>
                <a:gd name="T12" fmla="*/ 487363 w 614"/>
                <a:gd name="T13" fmla="*/ 0 h 6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4"/>
                <a:gd name="T22" fmla="*/ 0 h 636"/>
                <a:gd name="T23" fmla="*/ 614 w 614"/>
                <a:gd name="T24" fmla="*/ 636 h 6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4" h="636">
                  <a:moveTo>
                    <a:pt x="307" y="0"/>
                  </a:moveTo>
                  <a:lnTo>
                    <a:pt x="461" y="321"/>
                  </a:lnTo>
                  <a:lnTo>
                    <a:pt x="614" y="636"/>
                  </a:lnTo>
                  <a:lnTo>
                    <a:pt x="307" y="636"/>
                  </a:lnTo>
                  <a:lnTo>
                    <a:pt x="0" y="636"/>
                  </a:lnTo>
                  <a:lnTo>
                    <a:pt x="154" y="321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FFDE21"/>
            </a:solidFill>
            <a:ln w="28575">
              <a:solidFill>
                <a:srgbClr val="000000"/>
              </a:solidFill>
            </a:ln>
          </p:spPr>
          <p:txBody>
            <a:bodyPr/>
            <a:lstStyle/>
            <a:p>
              <a:pPr defTabSz="914377"/>
              <a:endParaRPr lang="zh-CN" altLang="en-US" sz="1867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5" name="TextBox 282">
              <a:extLst>
                <a:ext uri="{FF2B5EF4-FFF2-40B4-BE49-F238E27FC236}">
                  <a16:creationId xmlns:a16="http://schemas.microsoft.com/office/drawing/2014/main" xmlns="" id="{C0FBFA99-83F5-48CD-B162-39080A5F7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999" y="4719141"/>
              <a:ext cx="522687" cy="410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7"/>
              <a:r>
                <a:rPr lang="en-US" altLang="zh-CN" sz="2133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18</a:t>
              </a:r>
              <a:endParaRPr lang="zh-CN" altLang="en-US" sz="2133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6" name="TextBox 283">
              <a:extLst>
                <a:ext uri="{FF2B5EF4-FFF2-40B4-BE49-F238E27FC236}">
                  <a16:creationId xmlns:a16="http://schemas.microsoft.com/office/drawing/2014/main" xmlns="" id="{3838F317-1E8C-439D-924E-2E095BBD4E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265" y="5612651"/>
              <a:ext cx="814385" cy="37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7"/>
              <a:r>
                <a:rPr lang="zh-CN" altLang="en-US" sz="1867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标题</a:t>
              </a:r>
            </a:p>
          </p:txBody>
        </p:sp>
        <p:sp>
          <p:nvSpPr>
            <p:cNvPr id="37" name="TextBox 285">
              <a:extLst>
                <a:ext uri="{FF2B5EF4-FFF2-40B4-BE49-F238E27FC236}">
                  <a16:creationId xmlns:a16="http://schemas.microsoft.com/office/drawing/2014/main" xmlns="" id="{BFD65BBC-B08C-4CCD-A76F-C6AD3B4C46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3792" y="5612651"/>
              <a:ext cx="814385" cy="37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7"/>
              <a:r>
                <a:rPr lang="zh-CN" altLang="en-US" sz="1867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标题</a:t>
              </a:r>
            </a:p>
          </p:txBody>
        </p:sp>
        <p:sp>
          <p:nvSpPr>
            <p:cNvPr id="38" name="TextBox 286">
              <a:extLst>
                <a:ext uri="{FF2B5EF4-FFF2-40B4-BE49-F238E27FC236}">
                  <a16:creationId xmlns:a16="http://schemas.microsoft.com/office/drawing/2014/main" xmlns="" id="{1488CF22-4CFB-468A-B246-30F7952A3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1966" y="5612651"/>
              <a:ext cx="814384" cy="37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7"/>
              <a:r>
                <a:rPr lang="zh-CN" altLang="en-US" sz="1867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标题</a:t>
              </a:r>
            </a:p>
          </p:txBody>
        </p:sp>
        <p:sp>
          <p:nvSpPr>
            <p:cNvPr id="39" name="TextBox 287">
              <a:extLst>
                <a:ext uri="{FF2B5EF4-FFF2-40B4-BE49-F238E27FC236}">
                  <a16:creationId xmlns:a16="http://schemas.microsoft.com/office/drawing/2014/main" xmlns="" id="{2A81F73C-C26E-47BD-989A-BD437FB74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417" y="5612651"/>
              <a:ext cx="814385" cy="37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7"/>
              <a:r>
                <a:rPr lang="zh-CN" altLang="en-US" sz="1867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标题</a:t>
              </a:r>
            </a:p>
          </p:txBody>
        </p:sp>
        <p:sp>
          <p:nvSpPr>
            <p:cNvPr id="40" name="TextBox 288">
              <a:extLst>
                <a:ext uri="{FF2B5EF4-FFF2-40B4-BE49-F238E27FC236}">
                  <a16:creationId xmlns:a16="http://schemas.microsoft.com/office/drawing/2014/main" xmlns="" id="{63E0C628-3FD8-4972-8639-9D270F9FF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2357" y="5612651"/>
              <a:ext cx="814385" cy="37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7"/>
              <a:r>
                <a:rPr lang="zh-CN" altLang="en-US" sz="1867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标题</a:t>
              </a:r>
            </a:p>
          </p:txBody>
        </p:sp>
        <p:sp>
          <p:nvSpPr>
            <p:cNvPr id="41" name="TextBox 289">
              <a:extLst>
                <a:ext uri="{FF2B5EF4-FFF2-40B4-BE49-F238E27FC236}">
                  <a16:creationId xmlns:a16="http://schemas.microsoft.com/office/drawing/2014/main" xmlns="" id="{DAA3EFB4-9E52-46A4-928A-49133A16D3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0632" y="4143231"/>
              <a:ext cx="581815" cy="410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7"/>
              <a:r>
                <a:rPr lang="en-US" altLang="zh-CN" sz="2133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38</a:t>
              </a:r>
              <a:endParaRPr lang="zh-CN" altLang="en-US" sz="2133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2" name="TextBox 290">
              <a:extLst>
                <a:ext uri="{FF2B5EF4-FFF2-40B4-BE49-F238E27FC236}">
                  <a16:creationId xmlns:a16="http://schemas.microsoft.com/office/drawing/2014/main" xmlns="" id="{B5383A74-23AF-4E4F-AD7A-89AC7D257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4365" y="3084571"/>
              <a:ext cx="575903" cy="410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7"/>
              <a:r>
                <a:rPr lang="en-US" altLang="zh-CN" sz="2133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97</a:t>
              </a:r>
              <a:endParaRPr lang="zh-CN" altLang="en-US" sz="2133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3" name="TextBox 291">
              <a:extLst>
                <a:ext uri="{FF2B5EF4-FFF2-40B4-BE49-F238E27FC236}">
                  <a16:creationId xmlns:a16="http://schemas.microsoft.com/office/drawing/2014/main" xmlns="" id="{1EA6B1A3-517E-4F65-9890-90DB3EC42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6199" y="2125425"/>
              <a:ext cx="698100" cy="410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7"/>
              <a:r>
                <a:rPr lang="en-US" altLang="zh-CN" sz="2133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125</a:t>
              </a:r>
              <a:endParaRPr lang="zh-CN" altLang="en-US" sz="2133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4" name="TextBox 292">
              <a:extLst>
                <a:ext uri="{FF2B5EF4-FFF2-40B4-BE49-F238E27FC236}">
                  <a16:creationId xmlns:a16="http://schemas.microsoft.com/office/drawing/2014/main" xmlns="" id="{81A45F8F-4B0A-4D79-B78F-A4430B096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8032" y="3635073"/>
              <a:ext cx="585757" cy="410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7"/>
              <a:r>
                <a:rPr lang="en-US" altLang="zh-CN" sz="2133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55</a:t>
              </a:r>
              <a:endParaRPr lang="zh-CN" altLang="en-US" sz="2133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45" name="Straight Connector 42">
            <a:extLst>
              <a:ext uri="{FF2B5EF4-FFF2-40B4-BE49-F238E27FC236}">
                <a16:creationId xmlns:a16="http://schemas.microsoft.com/office/drawing/2014/main" xmlns="" id="{E6D2A3A1-7001-42BE-9EB9-47DD201E0FA3}"/>
              </a:ext>
            </a:extLst>
          </p:cNvPr>
          <p:cNvSpPr/>
          <p:nvPr/>
        </p:nvSpPr>
        <p:spPr bwMode="auto">
          <a:xfrm>
            <a:off x="6299427" y="5718376"/>
            <a:ext cx="4250733" cy="0"/>
          </a:xfrm>
          <a:prstGeom prst="line">
            <a:avLst/>
          </a:prstGeom>
          <a:noFill/>
          <a:ln w="38100" cap="rnd">
            <a:solidFill>
              <a:sysClr val="window" lastClr="FFFFFF">
                <a:lumMod val="50000"/>
              </a:sysClr>
            </a:solidFill>
            <a:prstDash val="sysDot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6" name="Straight Connector 41">
            <a:extLst>
              <a:ext uri="{FF2B5EF4-FFF2-40B4-BE49-F238E27FC236}">
                <a16:creationId xmlns:a16="http://schemas.microsoft.com/office/drawing/2014/main" xmlns="" id="{5D4A03D4-4373-4016-8BFE-FFBABE93BA8E}"/>
              </a:ext>
            </a:extLst>
          </p:cNvPr>
          <p:cNvSpPr/>
          <p:nvPr/>
        </p:nvSpPr>
        <p:spPr bwMode="auto">
          <a:xfrm>
            <a:off x="6299427" y="4444030"/>
            <a:ext cx="4150247" cy="0"/>
          </a:xfrm>
          <a:prstGeom prst="line">
            <a:avLst/>
          </a:prstGeom>
          <a:noFill/>
          <a:ln w="38100" cap="rnd">
            <a:solidFill>
              <a:sysClr val="window" lastClr="FFFFFF">
                <a:lumMod val="50000"/>
              </a:sysClr>
            </a:solidFill>
            <a:prstDash val="sysDot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7" name="Straight Connector 40">
            <a:extLst>
              <a:ext uri="{FF2B5EF4-FFF2-40B4-BE49-F238E27FC236}">
                <a16:creationId xmlns:a16="http://schemas.microsoft.com/office/drawing/2014/main" xmlns="" id="{7E1EB6C9-8B4D-4F58-B183-258E227B69D2}"/>
              </a:ext>
            </a:extLst>
          </p:cNvPr>
          <p:cNvSpPr/>
          <p:nvPr/>
        </p:nvSpPr>
        <p:spPr bwMode="auto">
          <a:xfrm>
            <a:off x="6299428" y="3216758"/>
            <a:ext cx="4119070" cy="0"/>
          </a:xfrm>
          <a:prstGeom prst="line">
            <a:avLst/>
          </a:prstGeom>
          <a:noFill/>
          <a:ln w="38100" cap="rnd">
            <a:solidFill>
              <a:sysClr val="window" lastClr="FFFFFF">
                <a:lumMod val="50000"/>
              </a:sysClr>
            </a:solidFill>
            <a:prstDash val="sysDot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8" name="išľíďè">
            <a:extLst>
              <a:ext uri="{FF2B5EF4-FFF2-40B4-BE49-F238E27FC236}">
                <a16:creationId xmlns:a16="http://schemas.microsoft.com/office/drawing/2014/main" xmlns="" id="{312AE8D1-D266-4926-8320-BE77F27FF163}"/>
              </a:ext>
            </a:extLst>
          </p:cNvPr>
          <p:cNvSpPr/>
          <p:nvPr/>
        </p:nvSpPr>
        <p:spPr bwMode="auto">
          <a:xfrm>
            <a:off x="6128180" y="2786687"/>
            <a:ext cx="4290317" cy="30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4377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9" name="iSlíďè">
            <a:extLst>
              <a:ext uri="{FF2B5EF4-FFF2-40B4-BE49-F238E27FC236}">
                <a16:creationId xmlns:a16="http://schemas.microsoft.com/office/drawing/2014/main" xmlns="" id="{8F11AF78-BF44-400B-8A86-99ECFD8FB176}"/>
              </a:ext>
            </a:extLst>
          </p:cNvPr>
          <p:cNvSpPr txBox="1"/>
          <p:nvPr/>
        </p:nvSpPr>
        <p:spPr bwMode="auto">
          <a:xfrm>
            <a:off x="6128180" y="2438405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50" name="išľíďè">
            <a:extLst>
              <a:ext uri="{FF2B5EF4-FFF2-40B4-BE49-F238E27FC236}">
                <a16:creationId xmlns:a16="http://schemas.microsoft.com/office/drawing/2014/main" xmlns="" id="{454D0719-4DF7-4963-BBA5-5C199E34D6D3}"/>
              </a:ext>
            </a:extLst>
          </p:cNvPr>
          <p:cNvSpPr/>
          <p:nvPr/>
        </p:nvSpPr>
        <p:spPr bwMode="auto">
          <a:xfrm>
            <a:off x="6128180" y="4020969"/>
            <a:ext cx="5465138" cy="32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4377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</a:p>
        </p:txBody>
      </p:sp>
      <p:sp>
        <p:nvSpPr>
          <p:cNvPr id="51" name="iSlíďè">
            <a:extLst>
              <a:ext uri="{FF2B5EF4-FFF2-40B4-BE49-F238E27FC236}">
                <a16:creationId xmlns:a16="http://schemas.microsoft.com/office/drawing/2014/main" xmlns="" id="{0B51E00F-73B5-4B40-B3EC-172F1AF75C04}"/>
              </a:ext>
            </a:extLst>
          </p:cNvPr>
          <p:cNvSpPr txBox="1"/>
          <p:nvPr/>
        </p:nvSpPr>
        <p:spPr bwMode="auto">
          <a:xfrm>
            <a:off x="6128180" y="3708783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52" name="išľíďè">
            <a:extLst>
              <a:ext uri="{FF2B5EF4-FFF2-40B4-BE49-F238E27FC236}">
                <a16:creationId xmlns:a16="http://schemas.microsoft.com/office/drawing/2014/main" xmlns="" id="{A145E7BB-86B9-4F76-9823-5F7A76EE5001}"/>
              </a:ext>
            </a:extLst>
          </p:cNvPr>
          <p:cNvSpPr/>
          <p:nvPr/>
        </p:nvSpPr>
        <p:spPr bwMode="auto">
          <a:xfrm>
            <a:off x="6128180" y="5265487"/>
            <a:ext cx="5465138" cy="32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4377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</a:p>
        </p:txBody>
      </p:sp>
      <p:sp>
        <p:nvSpPr>
          <p:cNvPr id="53" name="iSlíďè">
            <a:extLst>
              <a:ext uri="{FF2B5EF4-FFF2-40B4-BE49-F238E27FC236}">
                <a16:creationId xmlns:a16="http://schemas.microsoft.com/office/drawing/2014/main" xmlns="" id="{4FA3C558-AB19-4B29-8329-BF8D09D02616}"/>
              </a:ext>
            </a:extLst>
          </p:cNvPr>
          <p:cNvSpPr txBox="1"/>
          <p:nvPr/>
        </p:nvSpPr>
        <p:spPr bwMode="auto">
          <a:xfrm>
            <a:off x="6128180" y="4953301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</p:spTree>
    <p:extLst>
      <p:ext uri="{BB962C8B-B14F-4D97-AF65-F5344CB8AC3E}">
        <p14:creationId xmlns:p14="http://schemas.microsoft.com/office/powerpoint/2010/main" val="145990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5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25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75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25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5" grpId="0" animBg="1"/>
      <p:bldP spid="46" grpId="0" animBg="1"/>
      <p:bldP spid="47" grpId="0" animBg="1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xmlns="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xmlns="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xmlns="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xmlns="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xmlns="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xmlns="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xmlns="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xmlns="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xmlns="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xmlns="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xmlns="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xmlns="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xmlns="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xmlns="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xmlns="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xmlns="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xmlns="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xmlns="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xmlns="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xmlns="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xmlns="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xmlns="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914075FE-15FD-4634-9844-4DC67546B7AE}"/>
              </a:ext>
            </a:extLst>
          </p:cNvPr>
          <p:cNvSpPr/>
          <p:nvPr/>
        </p:nvSpPr>
        <p:spPr>
          <a:xfrm>
            <a:off x="814660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04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论文解决方法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3" name="Footer Placeholder 3">
            <a:extLst>
              <a:ext uri="{FF2B5EF4-FFF2-40B4-BE49-F238E27FC236}">
                <a16:creationId xmlns:a16="http://schemas.microsoft.com/office/drawing/2014/main" xmlns="" id="{92A45816-3FE0-4E6B-8A43-9AA176C533BB}"/>
              </a:ext>
            </a:extLst>
          </p:cNvPr>
          <p:cNvSpPr txBox="1">
            <a:spLocks/>
          </p:cNvSpPr>
          <p:nvPr/>
        </p:nvSpPr>
        <p:spPr>
          <a:xfrm>
            <a:off x="514361" y="6513514"/>
            <a:ext cx="4114800" cy="2635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prstClr val="white">
                    <a:lumMod val="65000"/>
                  </a:prstClr>
                </a:solidFill>
                <a:cs typeface="+mn-ea"/>
                <a:sym typeface="+mn-lt"/>
              </a:rPr>
              <a:t> </a:t>
            </a:r>
            <a:endParaRPr lang="en-GB" dirty="0">
              <a:solidFill>
                <a:prstClr val="white">
                  <a:lumMod val="6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84" name="Slide Number Placeholder 4">
            <a:extLst>
              <a:ext uri="{FF2B5EF4-FFF2-40B4-BE49-F238E27FC236}">
                <a16:creationId xmlns:a16="http://schemas.microsoft.com/office/drawing/2014/main" xmlns="" id="{03576999-A01A-4544-A001-6681E489D012}"/>
              </a:ext>
            </a:extLst>
          </p:cNvPr>
          <p:cNvSpPr txBox="1">
            <a:spLocks/>
          </p:cNvSpPr>
          <p:nvPr/>
        </p:nvSpPr>
        <p:spPr>
          <a:xfrm>
            <a:off x="80962" y="6513514"/>
            <a:ext cx="338139" cy="263525"/>
          </a:xfrm>
          <a:prstGeom prst="rect">
            <a:avLst/>
          </a:prstGeom>
          <a:ln>
            <a:solidFill>
              <a:sysClr val="window" lastClr="FFFFFF">
                <a:lumMod val="85000"/>
              </a:sysClr>
            </a:solidFill>
          </a:ln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8B1AB7-65BE-463D-9AF3-0E306DDDB8CD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74" name="组合 9">
            <a:extLst>
              <a:ext uri="{FF2B5EF4-FFF2-40B4-BE49-F238E27FC236}">
                <a16:creationId xmlns:a16="http://schemas.microsoft.com/office/drawing/2014/main" xmlns="" id="{879E7615-3016-4A80-89A4-099B4C312F98}"/>
              </a:ext>
            </a:extLst>
          </p:cNvPr>
          <p:cNvGrpSpPr/>
          <p:nvPr/>
        </p:nvGrpSpPr>
        <p:grpSpPr>
          <a:xfrm>
            <a:off x="1420670" y="2413704"/>
            <a:ext cx="210948" cy="1434879"/>
            <a:chOff x="4524245" y="3111810"/>
            <a:chExt cx="134937" cy="825081"/>
          </a:xfrm>
        </p:grpSpPr>
        <p:cxnSp>
          <p:nvCxnSpPr>
            <p:cNvPr id="76" name="直接连接符 75">
              <a:extLst>
                <a:ext uri="{FF2B5EF4-FFF2-40B4-BE49-F238E27FC236}">
                  <a16:creationId xmlns:a16="http://schemas.microsoft.com/office/drawing/2014/main" xmlns="" id="{3EB0CF03-2E6E-4B2F-8568-45E99086C209}"/>
                </a:ext>
              </a:extLst>
            </p:cNvPr>
            <p:cNvCxnSpPr/>
            <p:nvPr/>
          </p:nvCxnSpPr>
          <p:spPr>
            <a:xfrm>
              <a:off x="4524246" y="3111810"/>
              <a:ext cx="134936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  <p:cxnSp>
          <p:nvCxnSpPr>
            <p:cNvPr id="77" name="直接连接符 76">
              <a:extLst>
                <a:ext uri="{FF2B5EF4-FFF2-40B4-BE49-F238E27FC236}">
                  <a16:creationId xmlns:a16="http://schemas.microsoft.com/office/drawing/2014/main" xmlns="" id="{2129E9EC-E977-49A2-B256-989A1CF2AA55}"/>
                </a:ext>
              </a:extLst>
            </p:cNvPr>
            <p:cNvCxnSpPr/>
            <p:nvPr/>
          </p:nvCxnSpPr>
          <p:spPr>
            <a:xfrm>
              <a:off x="4524246" y="3111810"/>
              <a:ext cx="0" cy="746771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  <p:cxnSp>
          <p:nvCxnSpPr>
            <p:cNvPr id="78" name="直接连接符 77">
              <a:extLst>
                <a:ext uri="{FF2B5EF4-FFF2-40B4-BE49-F238E27FC236}">
                  <a16:creationId xmlns:a16="http://schemas.microsoft.com/office/drawing/2014/main" xmlns="" id="{92CADFD3-50EC-491E-9263-C8E451474213}"/>
                </a:ext>
              </a:extLst>
            </p:cNvPr>
            <p:cNvCxnSpPr/>
            <p:nvPr/>
          </p:nvCxnSpPr>
          <p:spPr>
            <a:xfrm>
              <a:off x="4524245" y="3852541"/>
              <a:ext cx="127498" cy="8435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</p:grpSp>
      <p:grpSp>
        <p:nvGrpSpPr>
          <p:cNvPr id="102" name="组合 39">
            <a:extLst>
              <a:ext uri="{FF2B5EF4-FFF2-40B4-BE49-F238E27FC236}">
                <a16:creationId xmlns:a16="http://schemas.microsoft.com/office/drawing/2014/main" xmlns="" id="{96D64A8B-C8DB-422F-AABA-D5DFD4A6EA2A}"/>
              </a:ext>
            </a:extLst>
          </p:cNvPr>
          <p:cNvGrpSpPr/>
          <p:nvPr/>
        </p:nvGrpSpPr>
        <p:grpSpPr>
          <a:xfrm>
            <a:off x="1703620" y="2273832"/>
            <a:ext cx="2373141" cy="638174"/>
            <a:chOff x="1113255" y="2177622"/>
            <a:chExt cx="2877378" cy="992045"/>
          </a:xfrm>
        </p:grpSpPr>
        <p:sp>
          <p:nvSpPr>
            <p:cNvPr id="103" name="矩形 102">
              <a:extLst>
                <a:ext uri="{FF2B5EF4-FFF2-40B4-BE49-F238E27FC236}">
                  <a16:creationId xmlns:a16="http://schemas.microsoft.com/office/drawing/2014/main" xmlns="" id="{9F51FC7E-25AC-4062-8E9B-A931A343E299}"/>
                </a:ext>
              </a:extLst>
            </p:cNvPr>
            <p:cNvSpPr/>
            <p:nvPr/>
          </p:nvSpPr>
          <p:spPr>
            <a:xfrm>
              <a:off x="1113255" y="2177622"/>
              <a:ext cx="2877378" cy="992045"/>
            </a:xfrm>
            <a:prstGeom prst="rect">
              <a:avLst/>
            </a:prstGeom>
            <a:solidFill>
              <a:srgbClr val="FFDE21"/>
            </a:solidFill>
            <a:ln w="31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4" name="文本框 103">
              <a:extLst>
                <a:ext uri="{FF2B5EF4-FFF2-40B4-BE49-F238E27FC236}">
                  <a16:creationId xmlns:a16="http://schemas.microsoft.com/office/drawing/2014/main" xmlns="" id="{AC7836F4-8B6C-49C3-93CB-E81B7E9020AA}"/>
                </a:ext>
              </a:extLst>
            </p:cNvPr>
            <p:cNvSpPr txBox="1"/>
            <p:nvPr/>
          </p:nvSpPr>
          <p:spPr>
            <a:xfrm>
              <a:off x="1878615" y="2306658"/>
              <a:ext cx="1343419" cy="7176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小标题</a:t>
              </a:r>
            </a:p>
          </p:txBody>
        </p:sp>
      </p:grpSp>
      <p:grpSp>
        <p:nvGrpSpPr>
          <p:cNvPr id="105" name="组合 42">
            <a:extLst>
              <a:ext uri="{FF2B5EF4-FFF2-40B4-BE49-F238E27FC236}">
                <a16:creationId xmlns:a16="http://schemas.microsoft.com/office/drawing/2014/main" xmlns="" id="{34A89312-91F2-46FD-BB8C-BECBC378165A}"/>
              </a:ext>
            </a:extLst>
          </p:cNvPr>
          <p:cNvGrpSpPr/>
          <p:nvPr/>
        </p:nvGrpSpPr>
        <p:grpSpPr>
          <a:xfrm>
            <a:off x="4994428" y="2273832"/>
            <a:ext cx="2373141" cy="638174"/>
            <a:chOff x="4858339" y="2177622"/>
            <a:chExt cx="2877378" cy="992045"/>
          </a:xfrm>
        </p:grpSpPr>
        <p:sp>
          <p:nvSpPr>
            <p:cNvPr id="106" name="矩形 105">
              <a:extLst>
                <a:ext uri="{FF2B5EF4-FFF2-40B4-BE49-F238E27FC236}">
                  <a16:creationId xmlns:a16="http://schemas.microsoft.com/office/drawing/2014/main" xmlns="" id="{3B63534F-350D-444C-917E-3CDD2E452E23}"/>
                </a:ext>
              </a:extLst>
            </p:cNvPr>
            <p:cNvSpPr/>
            <p:nvPr/>
          </p:nvSpPr>
          <p:spPr>
            <a:xfrm>
              <a:off x="4858339" y="2177622"/>
              <a:ext cx="2877378" cy="992045"/>
            </a:xfrm>
            <a:prstGeom prst="rect">
              <a:avLst/>
            </a:prstGeom>
            <a:solidFill>
              <a:srgbClr val="FFDE21"/>
            </a:solidFill>
            <a:ln w="31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7" name="文本框 106">
              <a:extLst>
                <a:ext uri="{FF2B5EF4-FFF2-40B4-BE49-F238E27FC236}">
                  <a16:creationId xmlns:a16="http://schemas.microsoft.com/office/drawing/2014/main" xmlns="" id="{C2C5D497-6D43-4DEF-8077-4004142B47EB}"/>
                </a:ext>
              </a:extLst>
            </p:cNvPr>
            <p:cNvSpPr txBox="1"/>
            <p:nvPr/>
          </p:nvSpPr>
          <p:spPr>
            <a:xfrm>
              <a:off x="5668860" y="2343001"/>
              <a:ext cx="1343419" cy="7176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小标题</a:t>
              </a:r>
            </a:p>
          </p:txBody>
        </p:sp>
      </p:grpSp>
      <p:grpSp>
        <p:nvGrpSpPr>
          <p:cNvPr id="108" name="组合 45">
            <a:extLst>
              <a:ext uri="{FF2B5EF4-FFF2-40B4-BE49-F238E27FC236}">
                <a16:creationId xmlns:a16="http://schemas.microsoft.com/office/drawing/2014/main" xmlns="" id="{B0450ACC-68D6-47FC-BD21-78EA84AA465E}"/>
              </a:ext>
            </a:extLst>
          </p:cNvPr>
          <p:cNvGrpSpPr/>
          <p:nvPr/>
        </p:nvGrpSpPr>
        <p:grpSpPr>
          <a:xfrm>
            <a:off x="8361103" y="2276502"/>
            <a:ext cx="2373141" cy="635504"/>
            <a:chOff x="8603423" y="2177623"/>
            <a:chExt cx="2877378" cy="770534"/>
          </a:xfrm>
        </p:grpSpPr>
        <p:sp>
          <p:nvSpPr>
            <p:cNvPr id="109" name="矩形 108">
              <a:extLst>
                <a:ext uri="{FF2B5EF4-FFF2-40B4-BE49-F238E27FC236}">
                  <a16:creationId xmlns:a16="http://schemas.microsoft.com/office/drawing/2014/main" xmlns="" id="{3E0C9B86-86C7-4E63-9E41-3E3F3942FF23}"/>
                </a:ext>
              </a:extLst>
            </p:cNvPr>
            <p:cNvSpPr/>
            <p:nvPr/>
          </p:nvSpPr>
          <p:spPr>
            <a:xfrm>
              <a:off x="8603423" y="2177623"/>
              <a:ext cx="2877378" cy="770534"/>
            </a:xfrm>
            <a:prstGeom prst="rect">
              <a:avLst/>
            </a:prstGeom>
            <a:solidFill>
              <a:srgbClr val="FFDE21"/>
            </a:solidFill>
            <a:ln w="31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0" name="文本框 109">
              <a:extLst>
                <a:ext uri="{FF2B5EF4-FFF2-40B4-BE49-F238E27FC236}">
                  <a16:creationId xmlns:a16="http://schemas.microsoft.com/office/drawing/2014/main" xmlns="" id="{D3D5F0DB-1F4D-44CA-9381-C348C54B2D12}"/>
                </a:ext>
              </a:extLst>
            </p:cNvPr>
            <p:cNvSpPr txBox="1"/>
            <p:nvPr/>
          </p:nvSpPr>
          <p:spPr>
            <a:xfrm>
              <a:off x="9384121" y="2303376"/>
              <a:ext cx="1343419" cy="559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小标题</a:t>
              </a:r>
            </a:p>
          </p:txBody>
        </p:sp>
      </p:grpSp>
      <p:grpSp>
        <p:nvGrpSpPr>
          <p:cNvPr id="112" name="组合 9">
            <a:extLst>
              <a:ext uri="{FF2B5EF4-FFF2-40B4-BE49-F238E27FC236}">
                <a16:creationId xmlns:a16="http://schemas.microsoft.com/office/drawing/2014/main" xmlns="" id="{7024C9DC-1B00-41AA-8C3E-77A42D0DCDFB}"/>
              </a:ext>
            </a:extLst>
          </p:cNvPr>
          <p:cNvGrpSpPr/>
          <p:nvPr/>
        </p:nvGrpSpPr>
        <p:grpSpPr>
          <a:xfrm>
            <a:off x="4720742" y="2412266"/>
            <a:ext cx="210948" cy="1434879"/>
            <a:chOff x="4524245" y="3111810"/>
            <a:chExt cx="134937" cy="825081"/>
          </a:xfrm>
        </p:grpSpPr>
        <p:cxnSp>
          <p:nvCxnSpPr>
            <p:cNvPr id="113" name="直接连接符 112">
              <a:extLst>
                <a:ext uri="{FF2B5EF4-FFF2-40B4-BE49-F238E27FC236}">
                  <a16:creationId xmlns:a16="http://schemas.microsoft.com/office/drawing/2014/main" xmlns="" id="{C6B7CE5F-802D-434F-AA07-1F5AC55A78A4}"/>
                </a:ext>
              </a:extLst>
            </p:cNvPr>
            <p:cNvCxnSpPr/>
            <p:nvPr/>
          </p:nvCxnSpPr>
          <p:spPr>
            <a:xfrm>
              <a:off x="4524246" y="3111810"/>
              <a:ext cx="134936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  <p:cxnSp>
          <p:nvCxnSpPr>
            <p:cNvPr id="114" name="直接连接符 113">
              <a:extLst>
                <a:ext uri="{FF2B5EF4-FFF2-40B4-BE49-F238E27FC236}">
                  <a16:creationId xmlns:a16="http://schemas.microsoft.com/office/drawing/2014/main" xmlns="" id="{54541C59-5A4C-4225-9B35-52019CD78761}"/>
                </a:ext>
              </a:extLst>
            </p:cNvPr>
            <p:cNvCxnSpPr/>
            <p:nvPr/>
          </p:nvCxnSpPr>
          <p:spPr>
            <a:xfrm>
              <a:off x="4524246" y="3111810"/>
              <a:ext cx="0" cy="746771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  <p:cxnSp>
          <p:nvCxnSpPr>
            <p:cNvPr id="115" name="直接连接符 114">
              <a:extLst>
                <a:ext uri="{FF2B5EF4-FFF2-40B4-BE49-F238E27FC236}">
                  <a16:creationId xmlns:a16="http://schemas.microsoft.com/office/drawing/2014/main" xmlns="" id="{40E7129C-7353-494F-B963-92F1F5BEDFB9}"/>
                </a:ext>
              </a:extLst>
            </p:cNvPr>
            <p:cNvCxnSpPr/>
            <p:nvPr/>
          </p:nvCxnSpPr>
          <p:spPr>
            <a:xfrm>
              <a:off x="4524245" y="3852541"/>
              <a:ext cx="127498" cy="8435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</p:grpSp>
      <p:grpSp>
        <p:nvGrpSpPr>
          <p:cNvPr id="116" name="组合 9">
            <a:extLst>
              <a:ext uri="{FF2B5EF4-FFF2-40B4-BE49-F238E27FC236}">
                <a16:creationId xmlns:a16="http://schemas.microsoft.com/office/drawing/2014/main" xmlns="" id="{355E0565-6CB9-4155-A39E-6D5A92E427C6}"/>
              </a:ext>
            </a:extLst>
          </p:cNvPr>
          <p:cNvGrpSpPr/>
          <p:nvPr/>
        </p:nvGrpSpPr>
        <p:grpSpPr>
          <a:xfrm>
            <a:off x="8105160" y="2406986"/>
            <a:ext cx="210948" cy="1434879"/>
            <a:chOff x="4524245" y="3111810"/>
            <a:chExt cx="134937" cy="825081"/>
          </a:xfrm>
        </p:grpSpPr>
        <p:cxnSp>
          <p:nvCxnSpPr>
            <p:cNvPr id="117" name="直接连接符 116">
              <a:extLst>
                <a:ext uri="{FF2B5EF4-FFF2-40B4-BE49-F238E27FC236}">
                  <a16:creationId xmlns:a16="http://schemas.microsoft.com/office/drawing/2014/main" xmlns="" id="{E02969E8-77B9-49D0-9B53-5AE903E5DF56}"/>
                </a:ext>
              </a:extLst>
            </p:cNvPr>
            <p:cNvCxnSpPr/>
            <p:nvPr/>
          </p:nvCxnSpPr>
          <p:spPr>
            <a:xfrm>
              <a:off x="4524246" y="3111810"/>
              <a:ext cx="134936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  <p:cxnSp>
          <p:nvCxnSpPr>
            <p:cNvPr id="118" name="直接连接符 117">
              <a:extLst>
                <a:ext uri="{FF2B5EF4-FFF2-40B4-BE49-F238E27FC236}">
                  <a16:creationId xmlns:a16="http://schemas.microsoft.com/office/drawing/2014/main" xmlns="" id="{586764D6-CB7D-4C1C-ACD7-DEB7B5712C43}"/>
                </a:ext>
              </a:extLst>
            </p:cNvPr>
            <p:cNvCxnSpPr/>
            <p:nvPr/>
          </p:nvCxnSpPr>
          <p:spPr>
            <a:xfrm>
              <a:off x="4524246" y="3111810"/>
              <a:ext cx="0" cy="746771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  <p:cxnSp>
          <p:nvCxnSpPr>
            <p:cNvPr id="119" name="直接连接符 118">
              <a:extLst>
                <a:ext uri="{FF2B5EF4-FFF2-40B4-BE49-F238E27FC236}">
                  <a16:creationId xmlns:a16="http://schemas.microsoft.com/office/drawing/2014/main" xmlns="" id="{848F35C7-15E2-44DC-83BB-BB94AF9ABE19}"/>
                </a:ext>
              </a:extLst>
            </p:cNvPr>
            <p:cNvCxnSpPr/>
            <p:nvPr/>
          </p:nvCxnSpPr>
          <p:spPr>
            <a:xfrm>
              <a:off x="4524245" y="3852541"/>
              <a:ext cx="127498" cy="8435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</p:grpSp>
      <p:grpSp>
        <p:nvGrpSpPr>
          <p:cNvPr id="121" name="组合 120">
            <a:extLst>
              <a:ext uri="{FF2B5EF4-FFF2-40B4-BE49-F238E27FC236}">
                <a16:creationId xmlns:a16="http://schemas.microsoft.com/office/drawing/2014/main" xmlns="" id="{B372BB74-69D2-4313-A25B-F717B057C8ED}"/>
              </a:ext>
            </a:extLst>
          </p:cNvPr>
          <p:cNvGrpSpPr/>
          <p:nvPr/>
        </p:nvGrpSpPr>
        <p:grpSpPr>
          <a:xfrm>
            <a:off x="1643919" y="3431962"/>
            <a:ext cx="902074" cy="885234"/>
            <a:chOff x="1573075" y="2450621"/>
            <a:chExt cx="1013483" cy="994563"/>
          </a:xfrm>
        </p:grpSpPr>
        <p:sp>
          <p:nvSpPr>
            <p:cNvPr id="122" name="椭圆 121">
              <a:extLst>
                <a:ext uri="{FF2B5EF4-FFF2-40B4-BE49-F238E27FC236}">
                  <a16:creationId xmlns:a16="http://schemas.microsoft.com/office/drawing/2014/main" xmlns="" id="{2E14FB26-4D67-421B-BDF3-91A663D8557B}"/>
                </a:ext>
              </a:extLst>
            </p:cNvPr>
            <p:cNvSpPr/>
            <p:nvPr/>
          </p:nvSpPr>
          <p:spPr>
            <a:xfrm>
              <a:off x="1573075" y="24506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椭圆 122">
              <a:extLst>
                <a:ext uri="{FF2B5EF4-FFF2-40B4-BE49-F238E27FC236}">
                  <a16:creationId xmlns:a16="http://schemas.microsoft.com/office/drawing/2014/main" xmlns="" id="{2B06DCEA-4C3A-495B-B1FC-6ABBD71A4B2B}"/>
                </a:ext>
              </a:extLst>
            </p:cNvPr>
            <p:cNvSpPr/>
            <p:nvPr/>
          </p:nvSpPr>
          <p:spPr>
            <a:xfrm>
              <a:off x="1679141" y="2537767"/>
              <a:ext cx="907417" cy="907417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文本框 123">
              <a:extLst>
                <a:ext uri="{FF2B5EF4-FFF2-40B4-BE49-F238E27FC236}">
                  <a16:creationId xmlns:a16="http://schemas.microsoft.com/office/drawing/2014/main" xmlns="" id="{7C48E592-8F0A-4A24-BB75-5174B803B010}"/>
                </a:ext>
              </a:extLst>
            </p:cNvPr>
            <p:cNvSpPr txBox="1">
              <a:spLocks/>
            </p:cNvSpPr>
            <p:nvPr/>
          </p:nvSpPr>
          <p:spPr>
            <a:xfrm>
              <a:off x="1651426" y="2560729"/>
              <a:ext cx="931365" cy="86446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marL="0" marR="0" lvl="0" indent="0" algn="ctr" defTabSz="914400" rtl="0" eaLnBrk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400" b="0" i="1" u="none" strike="noStrike" kern="1200" cap="none" spc="60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1</a:t>
              </a:r>
              <a:endParaRPr kumimoji="0" lang="ko-KR" altLang="en-US" sz="4400" b="0" i="1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25" name="组合 124">
            <a:extLst>
              <a:ext uri="{FF2B5EF4-FFF2-40B4-BE49-F238E27FC236}">
                <a16:creationId xmlns:a16="http://schemas.microsoft.com/office/drawing/2014/main" xmlns="" id="{5E438DB2-DE15-4751-89F0-6ECCCC88C029}"/>
              </a:ext>
            </a:extLst>
          </p:cNvPr>
          <p:cNvGrpSpPr/>
          <p:nvPr/>
        </p:nvGrpSpPr>
        <p:grpSpPr>
          <a:xfrm>
            <a:off x="4955318" y="3396481"/>
            <a:ext cx="902074" cy="885234"/>
            <a:chOff x="6596839" y="2490913"/>
            <a:chExt cx="1013483" cy="994563"/>
          </a:xfrm>
        </p:grpSpPr>
        <p:sp>
          <p:nvSpPr>
            <p:cNvPr id="126" name="椭圆 125">
              <a:extLst>
                <a:ext uri="{FF2B5EF4-FFF2-40B4-BE49-F238E27FC236}">
                  <a16:creationId xmlns:a16="http://schemas.microsoft.com/office/drawing/2014/main" xmlns="" id="{E2ED5362-3374-4CC7-905E-F4868554F156}"/>
                </a:ext>
              </a:extLst>
            </p:cNvPr>
            <p:cNvSpPr/>
            <p:nvPr/>
          </p:nvSpPr>
          <p:spPr>
            <a:xfrm>
              <a:off x="6596839" y="2490913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椭圆 126">
              <a:extLst>
                <a:ext uri="{FF2B5EF4-FFF2-40B4-BE49-F238E27FC236}">
                  <a16:creationId xmlns:a16="http://schemas.microsoft.com/office/drawing/2014/main" xmlns="" id="{7E937366-AE19-44B1-A104-1F38C6D04D0B}"/>
                </a:ext>
              </a:extLst>
            </p:cNvPr>
            <p:cNvSpPr/>
            <p:nvPr/>
          </p:nvSpPr>
          <p:spPr>
            <a:xfrm>
              <a:off x="6702905" y="2578059"/>
              <a:ext cx="907417" cy="907417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文本框 127">
              <a:extLst>
                <a:ext uri="{FF2B5EF4-FFF2-40B4-BE49-F238E27FC236}">
                  <a16:creationId xmlns:a16="http://schemas.microsoft.com/office/drawing/2014/main" xmlns="" id="{85421A38-4595-4C20-A5B3-0CB58026684E}"/>
                </a:ext>
              </a:extLst>
            </p:cNvPr>
            <p:cNvSpPr txBox="1">
              <a:spLocks/>
            </p:cNvSpPr>
            <p:nvPr/>
          </p:nvSpPr>
          <p:spPr>
            <a:xfrm>
              <a:off x="6675190" y="2601021"/>
              <a:ext cx="931365" cy="86446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marL="0" marR="0" lvl="0" indent="0" algn="ctr" defTabSz="914400" rtl="0" eaLnBrk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400" b="0" i="1" u="none" strike="noStrike" kern="1200" cap="none" spc="60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2</a:t>
              </a:r>
              <a:endParaRPr kumimoji="0" lang="ko-KR" altLang="en-US" sz="4400" b="0" i="1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29" name="组合 128">
            <a:extLst>
              <a:ext uri="{FF2B5EF4-FFF2-40B4-BE49-F238E27FC236}">
                <a16:creationId xmlns:a16="http://schemas.microsoft.com/office/drawing/2014/main" xmlns="" id="{BBED2792-4C76-4226-9448-151D99475437}"/>
              </a:ext>
            </a:extLst>
          </p:cNvPr>
          <p:cNvGrpSpPr/>
          <p:nvPr/>
        </p:nvGrpSpPr>
        <p:grpSpPr>
          <a:xfrm>
            <a:off x="8366235" y="3361002"/>
            <a:ext cx="902074" cy="885234"/>
            <a:chOff x="1566181" y="4400221"/>
            <a:chExt cx="1013483" cy="994563"/>
          </a:xfrm>
        </p:grpSpPr>
        <p:sp>
          <p:nvSpPr>
            <p:cNvPr id="130" name="椭圆 129">
              <a:extLst>
                <a:ext uri="{FF2B5EF4-FFF2-40B4-BE49-F238E27FC236}">
                  <a16:creationId xmlns:a16="http://schemas.microsoft.com/office/drawing/2014/main" xmlns="" id="{BFC31F92-0ABB-488D-8ECB-85EFD1942A98}"/>
                </a:ext>
              </a:extLst>
            </p:cNvPr>
            <p:cNvSpPr/>
            <p:nvPr/>
          </p:nvSpPr>
          <p:spPr>
            <a:xfrm>
              <a:off x="1566181" y="44002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1" name="椭圆 130">
              <a:extLst>
                <a:ext uri="{FF2B5EF4-FFF2-40B4-BE49-F238E27FC236}">
                  <a16:creationId xmlns:a16="http://schemas.microsoft.com/office/drawing/2014/main" xmlns="" id="{BBB9C0DB-D26F-46A1-A778-38901A24F420}"/>
                </a:ext>
              </a:extLst>
            </p:cNvPr>
            <p:cNvSpPr/>
            <p:nvPr/>
          </p:nvSpPr>
          <p:spPr>
            <a:xfrm>
              <a:off x="1672247" y="4487367"/>
              <a:ext cx="907417" cy="907417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2" name="文本框 131">
              <a:extLst>
                <a:ext uri="{FF2B5EF4-FFF2-40B4-BE49-F238E27FC236}">
                  <a16:creationId xmlns:a16="http://schemas.microsoft.com/office/drawing/2014/main" xmlns="" id="{8D70DEE4-203C-4A81-9D43-17EF30DD41C7}"/>
                </a:ext>
              </a:extLst>
            </p:cNvPr>
            <p:cNvSpPr txBox="1">
              <a:spLocks/>
            </p:cNvSpPr>
            <p:nvPr/>
          </p:nvSpPr>
          <p:spPr>
            <a:xfrm>
              <a:off x="1644532" y="4510329"/>
              <a:ext cx="931365" cy="86446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marL="0" marR="0" lvl="0" indent="0" algn="ctr" defTabSz="914400" rtl="0" eaLnBrk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400" b="0" i="1" u="none" strike="noStrike" kern="1200" cap="none" spc="60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3</a:t>
              </a:r>
              <a:endParaRPr kumimoji="0" lang="ko-KR" altLang="en-US" sz="4400" b="0" i="1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33" name="Text Box 27">
            <a:extLst>
              <a:ext uri="{FF2B5EF4-FFF2-40B4-BE49-F238E27FC236}">
                <a16:creationId xmlns:a16="http://schemas.microsoft.com/office/drawing/2014/main" xmlns="" id="{66475733-98D9-432A-9B7D-8D1FE9820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515" y="4441408"/>
            <a:ext cx="2609290" cy="1034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defTabSz="914377" eaLnBrk="1" hangingPunct="1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4" name="Text Box 27">
            <a:extLst>
              <a:ext uri="{FF2B5EF4-FFF2-40B4-BE49-F238E27FC236}">
                <a16:creationId xmlns:a16="http://schemas.microsoft.com/office/drawing/2014/main" xmlns="" id="{20A0EF4B-FD88-4A63-BF97-7246A60FE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3550" y="4451887"/>
            <a:ext cx="2609290" cy="1034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defTabSz="914377" eaLnBrk="1" hangingPunct="1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5" name="Text Box 27">
            <a:extLst>
              <a:ext uri="{FF2B5EF4-FFF2-40B4-BE49-F238E27FC236}">
                <a16:creationId xmlns:a16="http://schemas.microsoft.com/office/drawing/2014/main" xmlns="" id="{BCBE511D-828A-4223-ABAA-8A659F08C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0491" y="4442391"/>
            <a:ext cx="2609290" cy="1034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defTabSz="914377" eaLnBrk="1" hangingPunct="1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21844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50"/>
                            </p:stCondLst>
                            <p:childTnLst>
                              <p:par>
                                <p:cTn id="3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25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7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750"/>
                            </p:stCondLst>
                            <p:childTnLst>
                              <p:par>
                                <p:cTn id="5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7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250"/>
                            </p:stCondLst>
                            <p:childTnLst>
                              <p:par>
                                <p:cTn id="6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0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75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750"/>
                            </p:stCondLst>
                            <p:childTnLst>
                              <p:par>
                                <p:cTn id="7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5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7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7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3" grpId="0"/>
      <p:bldP spid="134" grpId="0"/>
      <p:bldP spid="1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xmlns="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xmlns="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xmlns="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xmlns="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xmlns="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xmlns="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xmlns="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xmlns="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xmlns="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xmlns="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xmlns="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xmlns="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xmlns="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xmlns="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xmlns="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xmlns="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xmlns="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xmlns="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xmlns="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xmlns="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xmlns="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xmlns="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914075FE-15FD-4634-9844-4DC67546B7AE}"/>
              </a:ext>
            </a:extLst>
          </p:cNvPr>
          <p:cNvSpPr/>
          <p:nvPr/>
        </p:nvSpPr>
        <p:spPr>
          <a:xfrm>
            <a:off x="814660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04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论文解决方法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xmlns="" id="{EA942425-D757-4C53-8169-EE2F41A2C7F8}"/>
              </a:ext>
            </a:extLst>
          </p:cNvPr>
          <p:cNvGrpSpPr/>
          <p:nvPr/>
        </p:nvGrpSpPr>
        <p:grpSpPr>
          <a:xfrm>
            <a:off x="7114556" y="2081386"/>
            <a:ext cx="3401320" cy="3404102"/>
            <a:chOff x="1516234" y="2033584"/>
            <a:chExt cx="2597282" cy="2599407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xmlns="" id="{0EBFD321-CBEC-42EA-ADBC-B982FB90953E}"/>
                </a:ext>
              </a:extLst>
            </p:cNvPr>
            <p:cNvSpPr/>
            <p:nvPr/>
          </p:nvSpPr>
          <p:spPr>
            <a:xfrm>
              <a:off x="1710558" y="2230033"/>
              <a:ext cx="2402958" cy="2402958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4" name="图片 3">
              <a:extLst>
                <a:ext uri="{FF2B5EF4-FFF2-40B4-BE49-F238E27FC236}">
                  <a16:creationId xmlns:a16="http://schemas.microsoft.com/office/drawing/2014/main" xmlns="" id="{92FFEEA6-0EDC-449B-BFA5-F61D3CE8AF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16234" y="2033584"/>
              <a:ext cx="2424223" cy="2424223"/>
            </a:xfrm>
            <a:prstGeom prst="rect">
              <a:avLst/>
            </a:prstGeom>
          </p:spPr>
        </p:pic>
      </p:grpSp>
      <p:sp>
        <p:nvSpPr>
          <p:cNvPr id="21" name="矩形 20">
            <a:extLst>
              <a:ext uri="{FF2B5EF4-FFF2-40B4-BE49-F238E27FC236}">
                <a16:creationId xmlns:a16="http://schemas.microsoft.com/office/drawing/2014/main" xmlns="" id="{92BD5CEF-04E3-4A25-B07D-45D922453589}"/>
              </a:ext>
            </a:extLst>
          </p:cNvPr>
          <p:cNvSpPr/>
          <p:nvPr/>
        </p:nvSpPr>
        <p:spPr>
          <a:xfrm>
            <a:off x="9874719" y="4463922"/>
            <a:ext cx="936055" cy="1403498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66" name="直接连接符 65">
            <a:extLst>
              <a:ext uri="{FF2B5EF4-FFF2-40B4-BE49-F238E27FC236}">
                <a16:creationId xmlns:a16="http://schemas.microsoft.com/office/drawing/2014/main" xmlns="" id="{D7F1F8F1-BCD5-4315-98C3-BC16671A47D2}"/>
              </a:ext>
            </a:extLst>
          </p:cNvPr>
          <p:cNvCxnSpPr/>
          <p:nvPr/>
        </p:nvCxnSpPr>
        <p:spPr>
          <a:xfrm>
            <a:off x="2048014" y="1858879"/>
            <a:ext cx="0" cy="3706821"/>
          </a:xfrm>
          <a:prstGeom prst="line">
            <a:avLst/>
          </a:prstGeom>
          <a:noFill/>
          <a:ln w="6350" cap="flat" cmpd="sng" algn="ctr">
            <a:solidFill>
              <a:srgbClr val="5F5F5F"/>
            </a:solidFill>
            <a:prstDash val="solid"/>
            <a:miter lim="800000"/>
          </a:ln>
          <a:effectLst/>
        </p:spPr>
      </p:cxnSp>
      <p:grpSp>
        <p:nvGrpSpPr>
          <p:cNvPr id="67" name="组合 66">
            <a:extLst>
              <a:ext uri="{FF2B5EF4-FFF2-40B4-BE49-F238E27FC236}">
                <a16:creationId xmlns:a16="http://schemas.microsoft.com/office/drawing/2014/main" xmlns="" id="{FE50BF4F-8CF0-4921-A287-A3420CC8C660}"/>
              </a:ext>
            </a:extLst>
          </p:cNvPr>
          <p:cNvGrpSpPr/>
          <p:nvPr/>
        </p:nvGrpSpPr>
        <p:grpSpPr>
          <a:xfrm>
            <a:off x="1850013" y="2182642"/>
            <a:ext cx="416558" cy="408781"/>
            <a:chOff x="1573075" y="2450621"/>
            <a:chExt cx="1013483" cy="994563"/>
          </a:xfrm>
        </p:grpSpPr>
        <p:sp>
          <p:nvSpPr>
            <p:cNvPr id="74" name="椭圆 73">
              <a:extLst>
                <a:ext uri="{FF2B5EF4-FFF2-40B4-BE49-F238E27FC236}">
                  <a16:creationId xmlns:a16="http://schemas.microsoft.com/office/drawing/2014/main" xmlns="" id="{19A3B299-AD7E-4236-9B25-88835FD2EC6D}"/>
                </a:ext>
              </a:extLst>
            </p:cNvPr>
            <p:cNvSpPr/>
            <p:nvPr/>
          </p:nvSpPr>
          <p:spPr>
            <a:xfrm>
              <a:off x="1573075" y="24506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:a16="http://schemas.microsoft.com/office/drawing/2014/main" xmlns="" id="{8BD25879-2566-4586-8277-92A07E7F34DE}"/>
                </a:ext>
              </a:extLst>
            </p:cNvPr>
            <p:cNvSpPr/>
            <p:nvPr/>
          </p:nvSpPr>
          <p:spPr>
            <a:xfrm>
              <a:off x="1679141" y="2537767"/>
              <a:ext cx="907417" cy="907417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76" name="ïṧḷiḓe">
            <a:extLst>
              <a:ext uri="{FF2B5EF4-FFF2-40B4-BE49-F238E27FC236}">
                <a16:creationId xmlns:a16="http://schemas.microsoft.com/office/drawing/2014/main" xmlns="" id="{C87F1F2B-D786-40B5-A47E-8774118EC5C6}"/>
              </a:ext>
            </a:extLst>
          </p:cNvPr>
          <p:cNvSpPr/>
          <p:nvPr/>
        </p:nvSpPr>
        <p:spPr bwMode="auto">
          <a:xfrm>
            <a:off x="1973114" y="2302388"/>
            <a:ext cx="179911" cy="173287"/>
          </a:xfrm>
          <a:custGeom>
            <a:avLst/>
            <a:gdLst>
              <a:gd name="connsiteX0" fmla="*/ 297615 w 597921"/>
              <a:gd name="connsiteY0" fmla="*/ 96957 h 598324"/>
              <a:gd name="connsiteX1" fmla="*/ 323434 w 597921"/>
              <a:gd name="connsiteY1" fmla="*/ 122740 h 598324"/>
              <a:gd name="connsiteX2" fmla="*/ 323434 w 597921"/>
              <a:gd name="connsiteY2" fmla="*/ 289852 h 598324"/>
              <a:gd name="connsiteX3" fmla="*/ 462572 w 597921"/>
              <a:gd name="connsiteY3" fmla="*/ 289852 h 598324"/>
              <a:gd name="connsiteX4" fmla="*/ 487913 w 597921"/>
              <a:gd name="connsiteY4" fmla="*/ 315157 h 598324"/>
              <a:gd name="connsiteX5" fmla="*/ 462572 w 597921"/>
              <a:gd name="connsiteY5" fmla="*/ 340463 h 598324"/>
              <a:gd name="connsiteX6" fmla="*/ 297615 w 597921"/>
              <a:gd name="connsiteY6" fmla="*/ 340463 h 598324"/>
              <a:gd name="connsiteX7" fmla="*/ 272274 w 597921"/>
              <a:gd name="connsiteY7" fmla="*/ 315157 h 598324"/>
              <a:gd name="connsiteX8" fmla="*/ 272274 w 597921"/>
              <a:gd name="connsiteY8" fmla="*/ 122740 h 598324"/>
              <a:gd name="connsiteX9" fmla="*/ 297615 w 597921"/>
              <a:gd name="connsiteY9" fmla="*/ 96957 h 598324"/>
              <a:gd name="connsiteX10" fmla="*/ 298127 w 597921"/>
              <a:gd name="connsiteY10" fmla="*/ 0 h 598324"/>
              <a:gd name="connsiteX11" fmla="*/ 597921 w 597921"/>
              <a:gd name="connsiteY11" fmla="*/ 299401 h 598324"/>
              <a:gd name="connsiteX12" fmla="*/ 298127 w 597921"/>
              <a:gd name="connsiteY12" fmla="*/ 598324 h 598324"/>
              <a:gd name="connsiteX13" fmla="*/ 35150 w 597921"/>
              <a:gd name="connsiteY13" fmla="*/ 442177 h 598324"/>
              <a:gd name="connsiteX14" fmla="*/ 34194 w 597921"/>
              <a:gd name="connsiteY14" fmla="*/ 432149 h 598324"/>
              <a:gd name="connsiteX15" fmla="*/ 40410 w 597921"/>
              <a:gd name="connsiteY15" fmla="*/ 424509 h 598324"/>
              <a:gd name="connsiteX16" fmla="*/ 74836 w 597921"/>
              <a:gd name="connsiteY16" fmla="*/ 407796 h 598324"/>
              <a:gd name="connsiteX17" fmla="*/ 91571 w 597921"/>
              <a:gd name="connsiteY17" fmla="*/ 413049 h 598324"/>
              <a:gd name="connsiteX18" fmla="*/ 298127 w 597921"/>
              <a:gd name="connsiteY18" fmla="*/ 534815 h 598324"/>
              <a:gd name="connsiteX19" fmla="*/ 534328 w 597921"/>
              <a:gd name="connsiteY19" fmla="*/ 299401 h 598324"/>
              <a:gd name="connsiteX20" fmla="*/ 298127 w 597921"/>
              <a:gd name="connsiteY20" fmla="*/ 63509 h 598324"/>
              <a:gd name="connsiteX21" fmla="*/ 145123 w 597921"/>
              <a:gd name="connsiteY21" fmla="*/ 120333 h 598324"/>
              <a:gd name="connsiteX22" fmla="*/ 200587 w 597921"/>
              <a:gd name="connsiteY22" fmla="*/ 142299 h 598324"/>
              <a:gd name="connsiteX23" fmla="*/ 208237 w 597921"/>
              <a:gd name="connsiteY23" fmla="*/ 152327 h 598324"/>
              <a:gd name="connsiteX24" fmla="*/ 203456 w 597921"/>
              <a:gd name="connsiteY24" fmla="*/ 164265 h 598324"/>
              <a:gd name="connsiteX25" fmla="*/ 48060 w 597921"/>
              <a:gd name="connsiteY25" fmla="*/ 285553 h 598324"/>
              <a:gd name="connsiteX26" fmla="*/ 35150 w 597921"/>
              <a:gd name="connsiteY26" fmla="*/ 287463 h 598324"/>
              <a:gd name="connsiteX27" fmla="*/ 27500 w 597921"/>
              <a:gd name="connsiteY27" fmla="*/ 277435 h 598324"/>
              <a:gd name="connsiteX28" fmla="*/ 246 w 597921"/>
              <a:gd name="connsiteY28" fmla="*/ 82132 h 598324"/>
              <a:gd name="connsiteX29" fmla="*/ 4550 w 597921"/>
              <a:gd name="connsiteY29" fmla="*/ 70194 h 598324"/>
              <a:gd name="connsiteX30" fmla="*/ 17459 w 597921"/>
              <a:gd name="connsiteY30" fmla="*/ 68762 h 598324"/>
              <a:gd name="connsiteX31" fmla="*/ 80574 w 597921"/>
              <a:gd name="connsiteY31" fmla="*/ 94070 h 598324"/>
              <a:gd name="connsiteX32" fmla="*/ 298127 w 597921"/>
              <a:gd name="connsiteY32" fmla="*/ 0 h 59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97921" h="598324">
                <a:moveTo>
                  <a:pt x="297615" y="96957"/>
                </a:moveTo>
                <a:cubicBezTo>
                  <a:pt x="311959" y="96957"/>
                  <a:pt x="323434" y="108416"/>
                  <a:pt x="323434" y="122740"/>
                </a:cubicBezTo>
                <a:lnTo>
                  <a:pt x="323434" y="289852"/>
                </a:lnTo>
                <a:lnTo>
                  <a:pt x="462572" y="289852"/>
                </a:lnTo>
                <a:cubicBezTo>
                  <a:pt x="476438" y="289852"/>
                  <a:pt x="487913" y="301311"/>
                  <a:pt x="487913" y="315157"/>
                </a:cubicBezTo>
                <a:cubicBezTo>
                  <a:pt x="487913" y="329004"/>
                  <a:pt x="476438" y="340463"/>
                  <a:pt x="462572" y="340463"/>
                </a:cubicBezTo>
                <a:lnTo>
                  <a:pt x="297615" y="340463"/>
                </a:lnTo>
                <a:cubicBezTo>
                  <a:pt x="283749" y="340463"/>
                  <a:pt x="272274" y="329004"/>
                  <a:pt x="272274" y="315157"/>
                </a:cubicBezTo>
                <a:lnTo>
                  <a:pt x="272274" y="122740"/>
                </a:lnTo>
                <a:cubicBezTo>
                  <a:pt x="272274" y="108416"/>
                  <a:pt x="283749" y="96957"/>
                  <a:pt x="297615" y="96957"/>
                </a:cubicBezTo>
                <a:close/>
                <a:moveTo>
                  <a:pt x="298127" y="0"/>
                </a:moveTo>
                <a:cubicBezTo>
                  <a:pt x="463564" y="0"/>
                  <a:pt x="597921" y="134181"/>
                  <a:pt x="597921" y="299401"/>
                </a:cubicBezTo>
                <a:cubicBezTo>
                  <a:pt x="597921" y="464143"/>
                  <a:pt x="463564" y="598324"/>
                  <a:pt x="298127" y="598324"/>
                </a:cubicBezTo>
                <a:cubicBezTo>
                  <a:pt x="188155" y="598324"/>
                  <a:pt x="87268" y="538635"/>
                  <a:pt x="35150" y="442177"/>
                </a:cubicBezTo>
                <a:cubicBezTo>
                  <a:pt x="33238" y="438835"/>
                  <a:pt x="32760" y="435492"/>
                  <a:pt x="34194" y="432149"/>
                </a:cubicBezTo>
                <a:cubicBezTo>
                  <a:pt x="35150" y="428807"/>
                  <a:pt x="37541" y="425942"/>
                  <a:pt x="40410" y="424509"/>
                </a:cubicBezTo>
                <a:lnTo>
                  <a:pt x="74836" y="407796"/>
                </a:lnTo>
                <a:cubicBezTo>
                  <a:pt x="81052" y="404931"/>
                  <a:pt x="88702" y="407319"/>
                  <a:pt x="91571" y="413049"/>
                </a:cubicBezTo>
                <a:cubicBezTo>
                  <a:pt x="133169" y="488018"/>
                  <a:pt x="212540" y="534815"/>
                  <a:pt x="298127" y="534815"/>
                </a:cubicBezTo>
                <a:cubicBezTo>
                  <a:pt x="428181" y="534815"/>
                  <a:pt x="534328" y="429284"/>
                  <a:pt x="534328" y="299401"/>
                </a:cubicBezTo>
                <a:cubicBezTo>
                  <a:pt x="534328" y="169517"/>
                  <a:pt x="428181" y="63509"/>
                  <a:pt x="298127" y="63509"/>
                </a:cubicBezTo>
                <a:cubicBezTo>
                  <a:pt x="242185" y="63509"/>
                  <a:pt x="187677" y="83565"/>
                  <a:pt x="145123" y="120333"/>
                </a:cubicBezTo>
                <a:lnTo>
                  <a:pt x="200587" y="142299"/>
                </a:lnTo>
                <a:cubicBezTo>
                  <a:pt x="204890" y="144209"/>
                  <a:pt x="207759" y="148029"/>
                  <a:pt x="208237" y="152327"/>
                </a:cubicBezTo>
                <a:cubicBezTo>
                  <a:pt x="208715" y="157102"/>
                  <a:pt x="207281" y="161399"/>
                  <a:pt x="203456" y="164265"/>
                </a:cubicBezTo>
                <a:lnTo>
                  <a:pt x="48060" y="285553"/>
                </a:lnTo>
                <a:cubicBezTo>
                  <a:pt x="44235" y="288418"/>
                  <a:pt x="39454" y="289373"/>
                  <a:pt x="35150" y="287463"/>
                </a:cubicBezTo>
                <a:cubicBezTo>
                  <a:pt x="31325" y="285553"/>
                  <a:pt x="27978" y="281733"/>
                  <a:pt x="27500" y="277435"/>
                </a:cubicBezTo>
                <a:lnTo>
                  <a:pt x="246" y="82132"/>
                </a:lnTo>
                <a:cubicBezTo>
                  <a:pt x="-710" y="77835"/>
                  <a:pt x="1203" y="73060"/>
                  <a:pt x="4550" y="70194"/>
                </a:cubicBezTo>
                <a:cubicBezTo>
                  <a:pt x="8375" y="67807"/>
                  <a:pt x="13156" y="66852"/>
                  <a:pt x="17459" y="68762"/>
                </a:cubicBezTo>
                <a:lnTo>
                  <a:pt x="80574" y="94070"/>
                </a:lnTo>
                <a:cubicBezTo>
                  <a:pt x="137472" y="33426"/>
                  <a:pt x="214931" y="0"/>
                  <a:pt x="298127" y="0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77" name="组合 76">
            <a:extLst>
              <a:ext uri="{FF2B5EF4-FFF2-40B4-BE49-F238E27FC236}">
                <a16:creationId xmlns:a16="http://schemas.microsoft.com/office/drawing/2014/main" xmlns="" id="{FF6FBB85-629E-4BC4-B2F0-53EFBE4E8907}"/>
              </a:ext>
            </a:extLst>
          </p:cNvPr>
          <p:cNvGrpSpPr/>
          <p:nvPr/>
        </p:nvGrpSpPr>
        <p:grpSpPr>
          <a:xfrm>
            <a:off x="1849805" y="4974979"/>
            <a:ext cx="416558" cy="408781"/>
            <a:chOff x="1573075" y="2450621"/>
            <a:chExt cx="1013483" cy="994563"/>
          </a:xfrm>
        </p:grpSpPr>
        <p:sp>
          <p:nvSpPr>
            <p:cNvPr id="78" name="椭圆 77">
              <a:extLst>
                <a:ext uri="{FF2B5EF4-FFF2-40B4-BE49-F238E27FC236}">
                  <a16:creationId xmlns:a16="http://schemas.microsoft.com/office/drawing/2014/main" xmlns="" id="{446215E0-D80D-4694-A67F-04BFD7314897}"/>
                </a:ext>
              </a:extLst>
            </p:cNvPr>
            <p:cNvSpPr/>
            <p:nvPr/>
          </p:nvSpPr>
          <p:spPr>
            <a:xfrm>
              <a:off x="1573075" y="24506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9" name="椭圆 78">
              <a:extLst>
                <a:ext uri="{FF2B5EF4-FFF2-40B4-BE49-F238E27FC236}">
                  <a16:creationId xmlns:a16="http://schemas.microsoft.com/office/drawing/2014/main" xmlns="" id="{57FC468A-3F07-4693-A8FE-6C55E86F1190}"/>
                </a:ext>
              </a:extLst>
            </p:cNvPr>
            <p:cNvSpPr/>
            <p:nvPr/>
          </p:nvSpPr>
          <p:spPr>
            <a:xfrm>
              <a:off x="1679141" y="2537767"/>
              <a:ext cx="907417" cy="907417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80" name="íś1iḍé">
            <a:extLst>
              <a:ext uri="{FF2B5EF4-FFF2-40B4-BE49-F238E27FC236}">
                <a16:creationId xmlns:a16="http://schemas.microsoft.com/office/drawing/2014/main" xmlns="" id="{F8307AA3-EEEA-4E63-A0D4-26411EE41E9E}"/>
              </a:ext>
            </a:extLst>
          </p:cNvPr>
          <p:cNvSpPr/>
          <p:nvPr/>
        </p:nvSpPr>
        <p:spPr bwMode="auto">
          <a:xfrm>
            <a:off x="1967426" y="5093006"/>
            <a:ext cx="173285" cy="166905"/>
          </a:xfrm>
          <a:custGeom>
            <a:avLst/>
            <a:gdLst>
              <a:gd name="connsiteX0" fmla="*/ 0 w 582235"/>
              <a:gd name="connsiteY0" fmla="*/ 404481 h 606722"/>
              <a:gd name="connsiteX1" fmla="*/ 101261 w 582235"/>
              <a:gd name="connsiteY1" fmla="*/ 404481 h 606722"/>
              <a:gd name="connsiteX2" fmla="*/ 101261 w 582235"/>
              <a:gd name="connsiteY2" fmla="*/ 606722 h 606722"/>
              <a:gd name="connsiteX3" fmla="*/ 0 w 582235"/>
              <a:gd name="connsiteY3" fmla="*/ 606722 h 606722"/>
              <a:gd name="connsiteX4" fmla="*/ 151927 w 582235"/>
              <a:gd name="connsiteY4" fmla="*/ 328623 h 606722"/>
              <a:gd name="connsiteX5" fmla="*/ 253188 w 582235"/>
              <a:gd name="connsiteY5" fmla="*/ 328623 h 606722"/>
              <a:gd name="connsiteX6" fmla="*/ 253188 w 582235"/>
              <a:gd name="connsiteY6" fmla="*/ 606722 h 606722"/>
              <a:gd name="connsiteX7" fmla="*/ 151927 w 582235"/>
              <a:gd name="connsiteY7" fmla="*/ 606722 h 606722"/>
              <a:gd name="connsiteX8" fmla="*/ 303855 w 582235"/>
              <a:gd name="connsiteY8" fmla="*/ 252766 h 606722"/>
              <a:gd name="connsiteX9" fmla="*/ 405046 w 582235"/>
              <a:gd name="connsiteY9" fmla="*/ 252766 h 606722"/>
              <a:gd name="connsiteX10" fmla="*/ 405046 w 582235"/>
              <a:gd name="connsiteY10" fmla="*/ 606722 h 606722"/>
              <a:gd name="connsiteX11" fmla="*/ 303855 w 582235"/>
              <a:gd name="connsiteY11" fmla="*/ 606722 h 606722"/>
              <a:gd name="connsiteX12" fmla="*/ 455711 w 582235"/>
              <a:gd name="connsiteY12" fmla="*/ 202241 h 606722"/>
              <a:gd name="connsiteX13" fmla="*/ 556972 w 582235"/>
              <a:gd name="connsiteY13" fmla="*/ 202241 h 606722"/>
              <a:gd name="connsiteX14" fmla="*/ 556972 w 582235"/>
              <a:gd name="connsiteY14" fmla="*/ 606722 h 606722"/>
              <a:gd name="connsiteX15" fmla="*/ 455711 w 582235"/>
              <a:gd name="connsiteY15" fmla="*/ 606722 h 606722"/>
              <a:gd name="connsiteX16" fmla="*/ 455697 w 582235"/>
              <a:gd name="connsiteY16" fmla="*/ 0 h 606722"/>
              <a:gd name="connsiteX17" fmla="*/ 556785 w 582235"/>
              <a:gd name="connsiteY17" fmla="*/ 0 h 606722"/>
              <a:gd name="connsiteX18" fmla="*/ 556874 w 582235"/>
              <a:gd name="connsiteY18" fmla="*/ 0 h 606722"/>
              <a:gd name="connsiteX19" fmla="*/ 556963 w 582235"/>
              <a:gd name="connsiteY19" fmla="*/ 0 h 606722"/>
              <a:gd name="connsiteX20" fmla="*/ 557675 w 582235"/>
              <a:gd name="connsiteY20" fmla="*/ 0 h 606722"/>
              <a:gd name="connsiteX21" fmla="*/ 559366 w 582235"/>
              <a:gd name="connsiteY21" fmla="*/ 89 h 606722"/>
              <a:gd name="connsiteX22" fmla="*/ 560611 w 582235"/>
              <a:gd name="connsiteY22" fmla="*/ 267 h 606722"/>
              <a:gd name="connsiteX23" fmla="*/ 561857 w 582235"/>
              <a:gd name="connsiteY23" fmla="*/ 444 h 606722"/>
              <a:gd name="connsiteX24" fmla="*/ 563192 w 582235"/>
              <a:gd name="connsiteY24" fmla="*/ 800 h 606722"/>
              <a:gd name="connsiteX25" fmla="*/ 564171 w 582235"/>
              <a:gd name="connsiteY25" fmla="*/ 1067 h 606722"/>
              <a:gd name="connsiteX26" fmla="*/ 565506 w 582235"/>
              <a:gd name="connsiteY26" fmla="*/ 1511 h 606722"/>
              <a:gd name="connsiteX27" fmla="*/ 566574 w 582235"/>
              <a:gd name="connsiteY27" fmla="*/ 1867 h 606722"/>
              <a:gd name="connsiteX28" fmla="*/ 567730 w 582235"/>
              <a:gd name="connsiteY28" fmla="*/ 2400 h 606722"/>
              <a:gd name="connsiteX29" fmla="*/ 568798 w 582235"/>
              <a:gd name="connsiteY29" fmla="*/ 2933 h 606722"/>
              <a:gd name="connsiteX30" fmla="*/ 569777 w 582235"/>
              <a:gd name="connsiteY30" fmla="*/ 3467 h 606722"/>
              <a:gd name="connsiteX31" fmla="*/ 570934 w 582235"/>
              <a:gd name="connsiteY31" fmla="*/ 4178 h 606722"/>
              <a:gd name="connsiteX32" fmla="*/ 571824 w 582235"/>
              <a:gd name="connsiteY32" fmla="*/ 4800 h 606722"/>
              <a:gd name="connsiteX33" fmla="*/ 572891 w 582235"/>
              <a:gd name="connsiteY33" fmla="*/ 5689 h 606722"/>
              <a:gd name="connsiteX34" fmla="*/ 573781 w 582235"/>
              <a:gd name="connsiteY34" fmla="*/ 6489 h 606722"/>
              <a:gd name="connsiteX35" fmla="*/ 574760 w 582235"/>
              <a:gd name="connsiteY35" fmla="*/ 7289 h 606722"/>
              <a:gd name="connsiteX36" fmla="*/ 575917 w 582235"/>
              <a:gd name="connsiteY36" fmla="*/ 8533 h 606722"/>
              <a:gd name="connsiteX37" fmla="*/ 576451 w 582235"/>
              <a:gd name="connsiteY37" fmla="*/ 9066 h 606722"/>
              <a:gd name="connsiteX38" fmla="*/ 576451 w 582235"/>
              <a:gd name="connsiteY38" fmla="*/ 9155 h 606722"/>
              <a:gd name="connsiteX39" fmla="*/ 577964 w 582235"/>
              <a:gd name="connsiteY39" fmla="*/ 11200 h 606722"/>
              <a:gd name="connsiteX40" fmla="*/ 578053 w 582235"/>
              <a:gd name="connsiteY40" fmla="*/ 11289 h 606722"/>
              <a:gd name="connsiteX41" fmla="*/ 579209 w 582235"/>
              <a:gd name="connsiteY41" fmla="*/ 13244 h 606722"/>
              <a:gd name="connsiteX42" fmla="*/ 579743 w 582235"/>
              <a:gd name="connsiteY42" fmla="*/ 14222 h 606722"/>
              <a:gd name="connsiteX43" fmla="*/ 580277 w 582235"/>
              <a:gd name="connsiteY43" fmla="*/ 15555 h 606722"/>
              <a:gd name="connsiteX44" fmla="*/ 580722 w 582235"/>
              <a:gd name="connsiteY44" fmla="*/ 16711 h 606722"/>
              <a:gd name="connsiteX45" fmla="*/ 581167 w 582235"/>
              <a:gd name="connsiteY45" fmla="*/ 17866 h 606722"/>
              <a:gd name="connsiteX46" fmla="*/ 581523 w 582235"/>
              <a:gd name="connsiteY46" fmla="*/ 19199 h 606722"/>
              <a:gd name="connsiteX47" fmla="*/ 581790 w 582235"/>
              <a:gd name="connsiteY47" fmla="*/ 20266 h 606722"/>
              <a:gd name="connsiteX48" fmla="*/ 582146 w 582235"/>
              <a:gd name="connsiteY48" fmla="*/ 22488 h 606722"/>
              <a:gd name="connsiteX49" fmla="*/ 582146 w 582235"/>
              <a:gd name="connsiteY49" fmla="*/ 22666 h 606722"/>
              <a:gd name="connsiteX50" fmla="*/ 582235 w 582235"/>
              <a:gd name="connsiteY50" fmla="*/ 25244 h 606722"/>
              <a:gd name="connsiteX51" fmla="*/ 582235 w 582235"/>
              <a:gd name="connsiteY51" fmla="*/ 126396 h 606722"/>
              <a:gd name="connsiteX52" fmla="*/ 556963 w 582235"/>
              <a:gd name="connsiteY52" fmla="*/ 151728 h 606722"/>
              <a:gd name="connsiteX53" fmla="*/ 531691 w 582235"/>
              <a:gd name="connsiteY53" fmla="*/ 126396 h 606722"/>
              <a:gd name="connsiteX54" fmla="*/ 531691 w 582235"/>
              <a:gd name="connsiteY54" fmla="*/ 79286 h 606722"/>
              <a:gd name="connsiteX55" fmla="*/ 421260 w 582235"/>
              <a:gd name="connsiteY55" fmla="*/ 171106 h 606722"/>
              <a:gd name="connsiteX56" fmla="*/ 385666 w 582235"/>
              <a:gd name="connsiteY56" fmla="*/ 167906 h 606722"/>
              <a:gd name="connsiteX57" fmla="*/ 388869 w 582235"/>
              <a:gd name="connsiteY57" fmla="*/ 132262 h 606722"/>
              <a:gd name="connsiteX58" fmla="*/ 487020 w 582235"/>
              <a:gd name="connsiteY58" fmla="*/ 50576 h 606722"/>
              <a:gd name="connsiteX59" fmla="*/ 455697 w 582235"/>
              <a:gd name="connsiteY59" fmla="*/ 50576 h 606722"/>
              <a:gd name="connsiteX60" fmla="*/ 430425 w 582235"/>
              <a:gd name="connsiteY60" fmla="*/ 25244 h 606722"/>
              <a:gd name="connsiteX61" fmla="*/ 455697 w 582235"/>
              <a:gd name="connsiteY61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582235" h="606722">
                <a:moveTo>
                  <a:pt x="0" y="404481"/>
                </a:moveTo>
                <a:lnTo>
                  <a:pt x="101261" y="404481"/>
                </a:lnTo>
                <a:lnTo>
                  <a:pt x="101261" y="606722"/>
                </a:lnTo>
                <a:lnTo>
                  <a:pt x="0" y="606722"/>
                </a:lnTo>
                <a:close/>
                <a:moveTo>
                  <a:pt x="151927" y="328623"/>
                </a:moveTo>
                <a:lnTo>
                  <a:pt x="253188" y="328623"/>
                </a:lnTo>
                <a:lnTo>
                  <a:pt x="253188" y="606722"/>
                </a:lnTo>
                <a:lnTo>
                  <a:pt x="151927" y="606722"/>
                </a:lnTo>
                <a:close/>
                <a:moveTo>
                  <a:pt x="303855" y="252766"/>
                </a:moveTo>
                <a:lnTo>
                  <a:pt x="405046" y="252766"/>
                </a:lnTo>
                <a:lnTo>
                  <a:pt x="405046" y="606722"/>
                </a:lnTo>
                <a:lnTo>
                  <a:pt x="303855" y="606722"/>
                </a:lnTo>
                <a:close/>
                <a:moveTo>
                  <a:pt x="455711" y="202241"/>
                </a:moveTo>
                <a:lnTo>
                  <a:pt x="556972" y="202241"/>
                </a:lnTo>
                <a:lnTo>
                  <a:pt x="556972" y="606722"/>
                </a:lnTo>
                <a:lnTo>
                  <a:pt x="455711" y="606722"/>
                </a:lnTo>
                <a:close/>
                <a:moveTo>
                  <a:pt x="455697" y="0"/>
                </a:moveTo>
                <a:lnTo>
                  <a:pt x="556785" y="0"/>
                </a:lnTo>
                <a:lnTo>
                  <a:pt x="556874" y="0"/>
                </a:lnTo>
                <a:lnTo>
                  <a:pt x="556963" y="0"/>
                </a:lnTo>
                <a:cubicBezTo>
                  <a:pt x="557230" y="0"/>
                  <a:pt x="557408" y="0"/>
                  <a:pt x="557675" y="0"/>
                </a:cubicBezTo>
                <a:cubicBezTo>
                  <a:pt x="558298" y="89"/>
                  <a:pt x="558832" y="89"/>
                  <a:pt x="559366" y="89"/>
                </a:cubicBezTo>
                <a:cubicBezTo>
                  <a:pt x="559811" y="178"/>
                  <a:pt x="560256" y="267"/>
                  <a:pt x="560611" y="267"/>
                </a:cubicBezTo>
                <a:cubicBezTo>
                  <a:pt x="561056" y="356"/>
                  <a:pt x="561412" y="444"/>
                  <a:pt x="561857" y="444"/>
                </a:cubicBezTo>
                <a:cubicBezTo>
                  <a:pt x="562302" y="533"/>
                  <a:pt x="562747" y="711"/>
                  <a:pt x="563192" y="800"/>
                </a:cubicBezTo>
                <a:cubicBezTo>
                  <a:pt x="563548" y="889"/>
                  <a:pt x="563904" y="978"/>
                  <a:pt x="564171" y="1067"/>
                </a:cubicBezTo>
                <a:cubicBezTo>
                  <a:pt x="564616" y="1156"/>
                  <a:pt x="565061" y="1333"/>
                  <a:pt x="565506" y="1511"/>
                </a:cubicBezTo>
                <a:cubicBezTo>
                  <a:pt x="565862" y="1600"/>
                  <a:pt x="566218" y="1778"/>
                  <a:pt x="566574" y="1867"/>
                </a:cubicBezTo>
                <a:cubicBezTo>
                  <a:pt x="566929" y="2044"/>
                  <a:pt x="567285" y="2222"/>
                  <a:pt x="567730" y="2400"/>
                </a:cubicBezTo>
                <a:cubicBezTo>
                  <a:pt x="568086" y="2578"/>
                  <a:pt x="568442" y="2755"/>
                  <a:pt x="568798" y="2933"/>
                </a:cubicBezTo>
                <a:cubicBezTo>
                  <a:pt x="569154" y="3111"/>
                  <a:pt x="569421" y="3289"/>
                  <a:pt x="569777" y="3467"/>
                </a:cubicBezTo>
                <a:cubicBezTo>
                  <a:pt x="570133" y="3733"/>
                  <a:pt x="570578" y="4000"/>
                  <a:pt x="570934" y="4178"/>
                </a:cubicBezTo>
                <a:cubicBezTo>
                  <a:pt x="571201" y="4444"/>
                  <a:pt x="571557" y="4622"/>
                  <a:pt x="571824" y="4800"/>
                </a:cubicBezTo>
                <a:cubicBezTo>
                  <a:pt x="572180" y="5155"/>
                  <a:pt x="572536" y="5422"/>
                  <a:pt x="572891" y="5689"/>
                </a:cubicBezTo>
                <a:cubicBezTo>
                  <a:pt x="573247" y="5955"/>
                  <a:pt x="573514" y="6222"/>
                  <a:pt x="573781" y="6489"/>
                </a:cubicBezTo>
                <a:cubicBezTo>
                  <a:pt x="574137" y="6755"/>
                  <a:pt x="574493" y="7022"/>
                  <a:pt x="574760" y="7289"/>
                </a:cubicBezTo>
                <a:cubicBezTo>
                  <a:pt x="575205" y="7733"/>
                  <a:pt x="575561" y="8178"/>
                  <a:pt x="575917" y="8533"/>
                </a:cubicBezTo>
                <a:cubicBezTo>
                  <a:pt x="576095" y="8711"/>
                  <a:pt x="576273" y="8889"/>
                  <a:pt x="576451" y="9066"/>
                </a:cubicBezTo>
                <a:cubicBezTo>
                  <a:pt x="576451" y="9155"/>
                  <a:pt x="576451" y="9155"/>
                  <a:pt x="576451" y="9155"/>
                </a:cubicBezTo>
                <a:cubicBezTo>
                  <a:pt x="576985" y="9777"/>
                  <a:pt x="577519" y="10489"/>
                  <a:pt x="577964" y="11200"/>
                </a:cubicBezTo>
                <a:cubicBezTo>
                  <a:pt x="577964" y="11200"/>
                  <a:pt x="578053" y="11289"/>
                  <a:pt x="578053" y="11289"/>
                </a:cubicBezTo>
                <a:cubicBezTo>
                  <a:pt x="578498" y="12000"/>
                  <a:pt x="578854" y="12622"/>
                  <a:pt x="579209" y="13244"/>
                </a:cubicBezTo>
                <a:cubicBezTo>
                  <a:pt x="579387" y="13600"/>
                  <a:pt x="579565" y="13955"/>
                  <a:pt x="579743" y="14222"/>
                </a:cubicBezTo>
                <a:cubicBezTo>
                  <a:pt x="579921" y="14666"/>
                  <a:pt x="580099" y="15111"/>
                  <a:pt x="580277" y="15555"/>
                </a:cubicBezTo>
                <a:cubicBezTo>
                  <a:pt x="580455" y="15911"/>
                  <a:pt x="580633" y="16266"/>
                  <a:pt x="580722" y="16711"/>
                </a:cubicBezTo>
                <a:cubicBezTo>
                  <a:pt x="580900" y="17066"/>
                  <a:pt x="581078" y="17422"/>
                  <a:pt x="581167" y="17866"/>
                </a:cubicBezTo>
                <a:cubicBezTo>
                  <a:pt x="581256" y="18311"/>
                  <a:pt x="581434" y="18755"/>
                  <a:pt x="581523" y="19199"/>
                </a:cubicBezTo>
                <a:cubicBezTo>
                  <a:pt x="581612" y="19555"/>
                  <a:pt x="581701" y="19910"/>
                  <a:pt x="581790" y="20266"/>
                </a:cubicBezTo>
                <a:cubicBezTo>
                  <a:pt x="581879" y="20977"/>
                  <a:pt x="582057" y="21777"/>
                  <a:pt x="582146" y="22488"/>
                </a:cubicBezTo>
                <a:cubicBezTo>
                  <a:pt x="582146" y="22577"/>
                  <a:pt x="582146" y="22666"/>
                  <a:pt x="582146" y="22666"/>
                </a:cubicBezTo>
                <a:cubicBezTo>
                  <a:pt x="582235" y="23555"/>
                  <a:pt x="582235" y="24355"/>
                  <a:pt x="582235" y="25244"/>
                </a:cubicBezTo>
                <a:lnTo>
                  <a:pt x="582235" y="126396"/>
                </a:lnTo>
                <a:cubicBezTo>
                  <a:pt x="582235" y="140351"/>
                  <a:pt x="570934" y="151728"/>
                  <a:pt x="556963" y="151728"/>
                </a:cubicBezTo>
                <a:cubicBezTo>
                  <a:pt x="542992" y="151728"/>
                  <a:pt x="531691" y="140351"/>
                  <a:pt x="531691" y="126396"/>
                </a:cubicBezTo>
                <a:lnTo>
                  <a:pt x="531691" y="79286"/>
                </a:lnTo>
                <a:lnTo>
                  <a:pt x="421260" y="171106"/>
                </a:lnTo>
                <a:cubicBezTo>
                  <a:pt x="410582" y="180083"/>
                  <a:pt x="394564" y="178572"/>
                  <a:pt x="385666" y="167906"/>
                </a:cubicBezTo>
                <a:cubicBezTo>
                  <a:pt x="376678" y="157150"/>
                  <a:pt x="378191" y="141240"/>
                  <a:pt x="388869" y="132262"/>
                </a:cubicBezTo>
                <a:lnTo>
                  <a:pt x="487020" y="50576"/>
                </a:lnTo>
                <a:lnTo>
                  <a:pt x="455697" y="50576"/>
                </a:lnTo>
                <a:cubicBezTo>
                  <a:pt x="441727" y="50576"/>
                  <a:pt x="430425" y="39288"/>
                  <a:pt x="430425" y="25244"/>
                </a:cubicBezTo>
                <a:cubicBezTo>
                  <a:pt x="430425" y="11289"/>
                  <a:pt x="441727" y="0"/>
                  <a:pt x="455697" y="0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1" name="组合 80">
            <a:extLst>
              <a:ext uri="{FF2B5EF4-FFF2-40B4-BE49-F238E27FC236}">
                <a16:creationId xmlns:a16="http://schemas.microsoft.com/office/drawing/2014/main" xmlns="" id="{6E8D9068-A663-4316-9C73-E9C579B660EC}"/>
              </a:ext>
            </a:extLst>
          </p:cNvPr>
          <p:cNvGrpSpPr/>
          <p:nvPr/>
        </p:nvGrpSpPr>
        <p:grpSpPr>
          <a:xfrm>
            <a:off x="1832807" y="3575643"/>
            <a:ext cx="416558" cy="408781"/>
            <a:chOff x="1573075" y="2450621"/>
            <a:chExt cx="1013483" cy="994563"/>
          </a:xfrm>
        </p:grpSpPr>
        <p:sp>
          <p:nvSpPr>
            <p:cNvPr id="82" name="椭圆 81">
              <a:extLst>
                <a:ext uri="{FF2B5EF4-FFF2-40B4-BE49-F238E27FC236}">
                  <a16:creationId xmlns:a16="http://schemas.microsoft.com/office/drawing/2014/main" xmlns="" id="{A5981649-E337-4EAC-A86F-1921E62B2AF3}"/>
                </a:ext>
              </a:extLst>
            </p:cNvPr>
            <p:cNvSpPr/>
            <p:nvPr/>
          </p:nvSpPr>
          <p:spPr>
            <a:xfrm>
              <a:off x="1573075" y="24506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:a16="http://schemas.microsoft.com/office/drawing/2014/main" xmlns="" id="{2E097ED2-2117-4B9C-9660-483E37B01173}"/>
                </a:ext>
              </a:extLst>
            </p:cNvPr>
            <p:cNvSpPr/>
            <p:nvPr/>
          </p:nvSpPr>
          <p:spPr>
            <a:xfrm>
              <a:off x="1679141" y="2537767"/>
              <a:ext cx="907417" cy="907417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86" name="iṡḻïḓè">
            <a:extLst>
              <a:ext uri="{FF2B5EF4-FFF2-40B4-BE49-F238E27FC236}">
                <a16:creationId xmlns:a16="http://schemas.microsoft.com/office/drawing/2014/main" xmlns="" id="{E340DF28-9863-4920-B380-8F27ABF0469F}"/>
              </a:ext>
            </a:extLst>
          </p:cNvPr>
          <p:cNvSpPr/>
          <p:nvPr/>
        </p:nvSpPr>
        <p:spPr bwMode="auto">
          <a:xfrm>
            <a:off x="1963809" y="3693739"/>
            <a:ext cx="173285" cy="166905"/>
          </a:xfrm>
          <a:custGeom>
            <a:avLst/>
            <a:gdLst>
              <a:gd name="T0" fmla="*/ 4096 w 6827"/>
              <a:gd name="T1" fmla="*/ 4551 h 6827"/>
              <a:gd name="T2" fmla="*/ 6258 w 6827"/>
              <a:gd name="T3" fmla="*/ 4096 h 6827"/>
              <a:gd name="T4" fmla="*/ 2348 w 6827"/>
              <a:gd name="T5" fmla="*/ 4911 h 6827"/>
              <a:gd name="T6" fmla="*/ 569 w 6827"/>
              <a:gd name="T7" fmla="*/ 4551 h 6827"/>
              <a:gd name="T8" fmla="*/ 569 w 6827"/>
              <a:gd name="T9" fmla="*/ 3982 h 6827"/>
              <a:gd name="T10" fmla="*/ 1707 w 6827"/>
              <a:gd name="T11" fmla="*/ 2503 h 6827"/>
              <a:gd name="T12" fmla="*/ 3868 w 6827"/>
              <a:gd name="T13" fmla="*/ 2731 h 6827"/>
              <a:gd name="T14" fmla="*/ 5827 w 6827"/>
              <a:gd name="T15" fmla="*/ 2004 h 6827"/>
              <a:gd name="T16" fmla="*/ 6258 w 6827"/>
              <a:gd name="T17" fmla="*/ 1820 h 6827"/>
              <a:gd name="T18" fmla="*/ 4779 w 6827"/>
              <a:gd name="T19" fmla="*/ 0 h 6827"/>
              <a:gd name="T20" fmla="*/ 2854 w 6827"/>
              <a:gd name="T21" fmla="*/ 2381 h 6827"/>
              <a:gd name="T22" fmla="*/ 1239 w 6827"/>
              <a:gd name="T23" fmla="*/ 2257 h 6827"/>
              <a:gd name="T24" fmla="*/ 569 w 6827"/>
              <a:gd name="T25" fmla="*/ 2844 h 6827"/>
              <a:gd name="T26" fmla="*/ 569 w 6827"/>
              <a:gd name="T27" fmla="*/ 2276 h 6827"/>
              <a:gd name="T28" fmla="*/ 569 w 6827"/>
              <a:gd name="T29" fmla="*/ 1707 h 6827"/>
              <a:gd name="T30" fmla="*/ 569 w 6827"/>
              <a:gd name="T31" fmla="*/ 1138 h 6827"/>
              <a:gd name="T32" fmla="*/ 569 w 6827"/>
              <a:gd name="T33" fmla="*/ 569 h 6827"/>
              <a:gd name="T34" fmla="*/ 341 w 6827"/>
              <a:gd name="T35" fmla="*/ 0 h 6827"/>
              <a:gd name="T36" fmla="*/ 114 w 6827"/>
              <a:gd name="T37" fmla="*/ 569 h 6827"/>
              <a:gd name="T38" fmla="*/ 114 w 6827"/>
              <a:gd name="T39" fmla="*/ 1138 h 6827"/>
              <a:gd name="T40" fmla="*/ 114 w 6827"/>
              <a:gd name="T41" fmla="*/ 1707 h 6827"/>
              <a:gd name="T42" fmla="*/ 114 w 6827"/>
              <a:gd name="T43" fmla="*/ 2276 h 6827"/>
              <a:gd name="T44" fmla="*/ 114 w 6827"/>
              <a:gd name="T45" fmla="*/ 2844 h 6827"/>
              <a:gd name="T46" fmla="*/ 114 w 6827"/>
              <a:gd name="T47" fmla="*/ 3413 h 6827"/>
              <a:gd name="T48" fmla="*/ 114 w 6827"/>
              <a:gd name="T49" fmla="*/ 3982 h 6827"/>
              <a:gd name="T50" fmla="*/ 114 w 6827"/>
              <a:gd name="T51" fmla="*/ 4551 h 6827"/>
              <a:gd name="T52" fmla="*/ 114 w 6827"/>
              <a:gd name="T53" fmla="*/ 5120 h 6827"/>
              <a:gd name="T54" fmla="*/ 114 w 6827"/>
              <a:gd name="T55" fmla="*/ 5689 h 6827"/>
              <a:gd name="T56" fmla="*/ 114 w 6827"/>
              <a:gd name="T57" fmla="*/ 6258 h 6827"/>
              <a:gd name="T58" fmla="*/ 683 w 6827"/>
              <a:gd name="T59" fmla="*/ 6713 h 6827"/>
              <a:gd name="T60" fmla="*/ 1252 w 6827"/>
              <a:gd name="T61" fmla="*/ 6713 h 6827"/>
              <a:gd name="T62" fmla="*/ 1820 w 6827"/>
              <a:gd name="T63" fmla="*/ 6713 h 6827"/>
              <a:gd name="T64" fmla="*/ 2389 w 6827"/>
              <a:gd name="T65" fmla="*/ 6713 h 6827"/>
              <a:gd name="T66" fmla="*/ 2958 w 6827"/>
              <a:gd name="T67" fmla="*/ 6713 h 6827"/>
              <a:gd name="T68" fmla="*/ 3527 w 6827"/>
              <a:gd name="T69" fmla="*/ 6713 h 6827"/>
              <a:gd name="T70" fmla="*/ 4096 w 6827"/>
              <a:gd name="T71" fmla="*/ 6713 h 6827"/>
              <a:gd name="T72" fmla="*/ 4665 w 6827"/>
              <a:gd name="T73" fmla="*/ 6713 h 6827"/>
              <a:gd name="T74" fmla="*/ 5234 w 6827"/>
              <a:gd name="T75" fmla="*/ 6713 h 6827"/>
              <a:gd name="T76" fmla="*/ 5803 w 6827"/>
              <a:gd name="T77" fmla="*/ 6713 h 6827"/>
              <a:gd name="T78" fmla="*/ 6371 w 6827"/>
              <a:gd name="T79" fmla="*/ 6713 h 6827"/>
              <a:gd name="T80" fmla="*/ 6827 w 6827"/>
              <a:gd name="T81" fmla="*/ 6485 h 6827"/>
              <a:gd name="T82" fmla="*/ 6371 w 6827"/>
              <a:gd name="T83" fmla="*/ 6258 h 6827"/>
              <a:gd name="T84" fmla="*/ 5803 w 6827"/>
              <a:gd name="T85" fmla="*/ 6258 h 6827"/>
              <a:gd name="T86" fmla="*/ 5234 w 6827"/>
              <a:gd name="T87" fmla="*/ 6258 h 6827"/>
              <a:gd name="T88" fmla="*/ 4665 w 6827"/>
              <a:gd name="T89" fmla="*/ 6258 h 6827"/>
              <a:gd name="T90" fmla="*/ 4096 w 6827"/>
              <a:gd name="T91" fmla="*/ 6258 h 6827"/>
              <a:gd name="T92" fmla="*/ 3527 w 6827"/>
              <a:gd name="T93" fmla="*/ 6258 h 6827"/>
              <a:gd name="T94" fmla="*/ 2958 w 6827"/>
              <a:gd name="T95" fmla="*/ 6258 h 6827"/>
              <a:gd name="T96" fmla="*/ 2389 w 6827"/>
              <a:gd name="T97" fmla="*/ 6258 h 6827"/>
              <a:gd name="T98" fmla="*/ 1820 w 6827"/>
              <a:gd name="T99" fmla="*/ 6258 h 6827"/>
              <a:gd name="T100" fmla="*/ 1252 w 6827"/>
              <a:gd name="T101" fmla="*/ 6258 h 6827"/>
              <a:gd name="T102" fmla="*/ 683 w 6827"/>
              <a:gd name="T103" fmla="*/ 6258 h 6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827" h="6827">
                <a:moveTo>
                  <a:pt x="1263" y="5234"/>
                </a:moveTo>
                <a:cubicBezTo>
                  <a:pt x="1316" y="5493"/>
                  <a:pt x="1546" y="5689"/>
                  <a:pt x="1820" y="5689"/>
                </a:cubicBezTo>
                <a:cubicBezTo>
                  <a:pt x="2114" y="5689"/>
                  <a:pt x="2354" y="5464"/>
                  <a:pt x="2383" y="5178"/>
                </a:cubicBezTo>
                <a:lnTo>
                  <a:pt x="3568" y="4191"/>
                </a:lnTo>
                <a:cubicBezTo>
                  <a:pt x="3652" y="4401"/>
                  <a:pt x="3856" y="4551"/>
                  <a:pt x="4096" y="4551"/>
                </a:cubicBezTo>
                <a:cubicBezTo>
                  <a:pt x="4348" y="4551"/>
                  <a:pt x="4560" y="4385"/>
                  <a:pt x="4635" y="4157"/>
                </a:cubicBezTo>
                <a:lnTo>
                  <a:pt x="5696" y="4736"/>
                </a:lnTo>
                <a:cubicBezTo>
                  <a:pt x="5732" y="5016"/>
                  <a:pt x="5969" y="5234"/>
                  <a:pt x="6258" y="5234"/>
                </a:cubicBezTo>
                <a:cubicBezTo>
                  <a:pt x="6571" y="5234"/>
                  <a:pt x="6827" y="4979"/>
                  <a:pt x="6827" y="4665"/>
                </a:cubicBezTo>
                <a:cubicBezTo>
                  <a:pt x="6827" y="4351"/>
                  <a:pt x="6571" y="4096"/>
                  <a:pt x="6258" y="4096"/>
                </a:cubicBezTo>
                <a:cubicBezTo>
                  <a:pt x="6006" y="4096"/>
                  <a:pt x="5794" y="4262"/>
                  <a:pt x="5719" y="4490"/>
                </a:cubicBezTo>
                <a:lnTo>
                  <a:pt x="4658" y="3911"/>
                </a:lnTo>
                <a:cubicBezTo>
                  <a:pt x="4622" y="3631"/>
                  <a:pt x="4385" y="3413"/>
                  <a:pt x="4096" y="3413"/>
                </a:cubicBezTo>
                <a:cubicBezTo>
                  <a:pt x="3802" y="3413"/>
                  <a:pt x="3563" y="3638"/>
                  <a:pt x="3533" y="3924"/>
                </a:cubicBezTo>
                <a:lnTo>
                  <a:pt x="2348" y="4911"/>
                </a:lnTo>
                <a:cubicBezTo>
                  <a:pt x="2265" y="4701"/>
                  <a:pt x="2060" y="4551"/>
                  <a:pt x="1820" y="4551"/>
                </a:cubicBezTo>
                <a:cubicBezTo>
                  <a:pt x="1546" y="4551"/>
                  <a:pt x="1316" y="4747"/>
                  <a:pt x="1263" y="5006"/>
                </a:cubicBezTo>
                <a:lnTo>
                  <a:pt x="455" y="5006"/>
                </a:lnTo>
                <a:lnTo>
                  <a:pt x="455" y="4551"/>
                </a:lnTo>
                <a:lnTo>
                  <a:pt x="569" y="4551"/>
                </a:lnTo>
                <a:cubicBezTo>
                  <a:pt x="632" y="4551"/>
                  <a:pt x="683" y="4500"/>
                  <a:pt x="683" y="4437"/>
                </a:cubicBezTo>
                <a:cubicBezTo>
                  <a:pt x="683" y="4374"/>
                  <a:pt x="632" y="4324"/>
                  <a:pt x="569" y="4324"/>
                </a:cubicBezTo>
                <a:lnTo>
                  <a:pt x="455" y="4324"/>
                </a:lnTo>
                <a:lnTo>
                  <a:pt x="455" y="3982"/>
                </a:lnTo>
                <a:lnTo>
                  <a:pt x="569" y="3982"/>
                </a:lnTo>
                <a:cubicBezTo>
                  <a:pt x="632" y="3982"/>
                  <a:pt x="683" y="3931"/>
                  <a:pt x="683" y="3868"/>
                </a:cubicBezTo>
                <a:cubicBezTo>
                  <a:pt x="683" y="3806"/>
                  <a:pt x="632" y="3755"/>
                  <a:pt x="569" y="3755"/>
                </a:cubicBezTo>
                <a:lnTo>
                  <a:pt x="480" y="3755"/>
                </a:lnTo>
                <a:lnTo>
                  <a:pt x="1407" y="2416"/>
                </a:lnTo>
                <a:cubicBezTo>
                  <a:pt x="1494" y="2470"/>
                  <a:pt x="1596" y="2503"/>
                  <a:pt x="1707" y="2503"/>
                </a:cubicBezTo>
                <a:cubicBezTo>
                  <a:pt x="1888" y="2503"/>
                  <a:pt x="2048" y="2416"/>
                  <a:pt x="2152" y="2284"/>
                </a:cubicBezTo>
                <a:lnTo>
                  <a:pt x="2752" y="2584"/>
                </a:lnTo>
                <a:cubicBezTo>
                  <a:pt x="2740" y="2631"/>
                  <a:pt x="2731" y="2680"/>
                  <a:pt x="2731" y="2731"/>
                </a:cubicBezTo>
                <a:cubicBezTo>
                  <a:pt x="2731" y="3044"/>
                  <a:pt x="2986" y="3300"/>
                  <a:pt x="3300" y="3300"/>
                </a:cubicBezTo>
                <a:cubicBezTo>
                  <a:pt x="3613" y="3300"/>
                  <a:pt x="3868" y="3044"/>
                  <a:pt x="3868" y="2731"/>
                </a:cubicBezTo>
                <a:cubicBezTo>
                  <a:pt x="3868" y="2608"/>
                  <a:pt x="3829" y="2496"/>
                  <a:pt x="3763" y="2403"/>
                </a:cubicBezTo>
                <a:lnTo>
                  <a:pt x="4488" y="1055"/>
                </a:lnTo>
                <a:cubicBezTo>
                  <a:pt x="4574" y="1107"/>
                  <a:pt x="4672" y="1138"/>
                  <a:pt x="4779" y="1138"/>
                </a:cubicBezTo>
                <a:cubicBezTo>
                  <a:pt x="4891" y="1138"/>
                  <a:pt x="4995" y="1104"/>
                  <a:pt x="5083" y="1048"/>
                </a:cubicBezTo>
                <a:lnTo>
                  <a:pt x="5827" y="2004"/>
                </a:lnTo>
                <a:cubicBezTo>
                  <a:pt x="5829" y="2007"/>
                  <a:pt x="5833" y="2009"/>
                  <a:pt x="5836" y="2011"/>
                </a:cubicBezTo>
                <a:cubicBezTo>
                  <a:pt x="5745" y="2112"/>
                  <a:pt x="5689" y="2244"/>
                  <a:pt x="5689" y="2389"/>
                </a:cubicBezTo>
                <a:cubicBezTo>
                  <a:pt x="5689" y="2703"/>
                  <a:pt x="5944" y="2958"/>
                  <a:pt x="6258" y="2958"/>
                </a:cubicBezTo>
                <a:cubicBezTo>
                  <a:pt x="6571" y="2958"/>
                  <a:pt x="6827" y="2703"/>
                  <a:pt x="6827" y="2389"/>
                </a:cubicBezTo>
                <a:cubicBezTo>
                  <a:pt x="6827" y="2076"/>
                  <a:pt x="6571" y="1820"/>
                  <a:pt x="6258" y="1820"/>
                </a:cubicBezTo>
                <a:cubicBezTo>
                  <a:pt x="6170" y="1820"/>
                  <a:pt x="6087" y="1842"/>
                  <a:pt x="6013" y="1878"/>
                </a:cubicBezTo>
                <a:cubicBezTo>
                  <a:pt x="6010" y="1874"/>
                  <a:pt x="6010" y="1869"/>
                  <a:pt x="6006" y="1864"/>
                </a:cubicBezTo>
                <a:lnTo>
                  <a:pt x="5248" y="890"/>
                </a:lnTo>
                <a:cubicBezTo>
                  <a:pt x="5311" y="798"/>
                  <a:pt x="5348" y="688"/>
                  <a:pt x="5348" y="569"/>
                </a:cubicBezTo>
                <a:cubicBezTo>
                  <a:pt x="5348" y="255"/>
                  <a:pt x="5092" y="0"/>
                  <a:pt x="4779" y="0"/>
                </a:cubicBezTo>
                <a:cubicBezTo>
                  <a:pt x="4465" y="0"/>
                  <a:pt x="4210" y="255"/>
                  <a:pt x="4210" y="569"/>
                </a:cubicBezTo>
                <a:cubicBezTo>
                  <a:pt x="4210" y="691"/>
                  <a:pt x="4249" y="804"/>
                  <a:pt x="4315" y="897"/>
                </a:cubicBezTo>
                <a:lnTo>
                  <a:pt x="3590" y="2244"/>
                </a:lnTo>
                <a:cubicBezTo>
                  <a:pt x="3505" y="2193"/>
                  <a:pt x="3406" y="2162"/>
                  <a:pt x="3300" y="2162"/>
                </a:cubicBezTo>
                <a:cubicBezTo>
                  <a:pt x="3118" y="2162"/>
                  <a:pt x="2959" y="2248"/>
                  <a:pt x="2854" y="2381"/>
                </a:cubicBezTo>
                <a:lnTo>
                  <a:pt x="2254" y="2081"/>
                </a:lnTo>
                <a:cubicBezTo>
                  <a:pt x="2267" y="2034"/>
                  <a:pt x="2276" y="1985"/>
                  <a:pt x="2276" y="1934"/>
                </a:cubicBezTo>
                <a:cubicBezTo>
                  <a:pt x="2276" y="1621"/>
                  <a:pt x="2020" y="1365"/>
                  <a:pt x="1707" y="1365"/>
                </a:cubicBezTo>
                <a:cubicBezTo>
                  <a:pt x="1393" y="1365"/>
                  <a:pt x="1138" y="1621"/>
                  <a:pt x="1138" y="1934"/>
                </a:cubicBezTo>
                <a:cubicBezTo>
                  <a:pt x="1138" y="2054"/>
                  <a:pt x="1176" y="2166"/>
                  <a:pt x="1239" y="2257"/>
                </a:cubicBezTo>
                <a:lnTo>
                  <a:pt x="593" y="3191"/>
                </a:lnTo>
                <a:cubicBezTo>
                  <a:pt x="585" y="3189"/>
                  <a:pt x="578" y="3186"/>
                  <a:pt x="569" y="3186"/>
                </a:cubicBezTo>
                <a:lnTo>
                  <a:pt x="455" y="3186"/>
                </a:lnTo>
                <a:lnTo>
                  <a:pt x="455" y="2844"/>
                </a:lnTo>
                <a:lnTo>
                  <a:pt x="569" y="2844"/>
                </a:lnTo>
                <a:cubicBezTo>
                  <a:pt x="632" y="2844"/>
                  <a:pt x="683" y="2794"/>
                  <a:pt x="683" y="2731"/>
                </a:cubicBezTo>
                <a:cubicBezTo>
                  <a:pt x="683" y="2668"/>
                  <a:pt x="632" y="2617"/>
                  <a:pt x="569" y="2617"/>
                </a:cubicBezTo>
                <a:lnTo>
                  <a:pt x="455" y="2617"/>
                </a:lnTo>
                <a:lnTo>
                  <a:pt x="455" y="2276"/>
                </a:lnTo>
                <a:lnTo>
                  <a:pt x="569" y="2276"/>
                </a:lnTo>
                <a:cubicBezTo>
                  <a:pt x="632" y="2276"/>
                  <a:pt x="683" y="2225"/>
                  <a:pt x="683" y="2162"/>
                </a:cubicBezTo>
                <a:cubicBezTo>
                  <a:pt x="683" y="2099"/>
                  <a:pt x="632" y="2048"/>
                  <a:pt x="569" y="2048"/>
                </a:cubicBezTo>
                <a:lnTo>
                  <a:pt x="455" y="2048"/>
                </a:lnTo>
                <a:lnTo>
                  <a:pt x="455" y="1707"/>
                </a:lnTo>
                <a:lnTo>
                  <a:pt x="569" y="1707"/>
                </a:lnTo>
                <a:cubicBezTo>
                  <a:pt x="632" y="1707"/>
                  <a:pt x="683" y="1656"/>
                  <a:pt x="683" y="1593"/>
                </a:cubicBezTo>
                <a:cubicBezTo>
                  <a:pt x="683" y="1530"/>
                  <a:pt x="632" y="1479"/>
                  <a:pt x="569" y="1479"/>
                </a:cubicBezTo>
                <a:lnTo>
                  <a:pt x="455" y="1479"/>
                </a:lnTo>
                <a:lnTo>
                  <a:pt x="455" y="1138"/>
                </a:lnTo>
                <a:lnTo>
                  <a:pt x="569" y="1138"/>
                </a:lnTo>
                <a:cubicBezTo>
                  <a:pt x="632" y="1138"/>
                  <a:pt x="683" y="1087"/>
                  <a:pt x="683" y="1024"/>
                </a:cubicBezTo>
                <a:cubicBezTo>
                  <a:pt x="683" y="961"/>
                  <a:pt x="632" y="910"/>
                  <a:pt x="569" y="910"/>
                </a:cubicBezTo>
                <a:lnTo>
                  <a:pt x="455" y="910"/>
                </a:lnTo>
                <a:lnTo>
                  <a:pt x="455" y="569"/>
                </a:lnTo>
                <a:lnTo>
                  <a:pt x="569" y="569"/>
                </a:lnTo>
                <a:cubicBezTo>
                  <a:pt x="632" y="569"/>
                  <a:pt x="683" y="518"/>
                  <a:pt x="683" y="455"/>
                </a:cubicBezTo>
                <a:cubicBezTo>
                  <a:pt x="683" y="392"/>
                  <a:pt x="632" y="341"/>
                  <a:pt x="569" y="341"/>
                </a:cubicBezTo>
                <a:lnTo>
                  <a:pt x="455" y="341"/>
                </a:lnTo>
                <a:lnTo>
                  <a:pt x="455" y="114"/>
                </a:lnTo>
                <a:cubicBezTo>
                  <a:pt x="455" y="51"/>
                  <a:pt x="404" y="0"/>
                  <a:pt x="341" y="0"/>
                </a:cubicBezTo>
                <a:cubicBezTo>
                  <a:pt x="278" y="0"/>
                  <a:pt x="228" y="51"/>
                  <a:pt x="228" y="114"/>
                </a:cubicBezTo>
                <a:lnTo>
                  <a:pt x="228" y="341"/>
                </a:lnTo>
                <a:lnTo>
                  <a:pt x="114" y="341"/>
                </a:lnTo>
                <a:cubicBezTo>
                  <a:pt x="51" y="341"/>
                  <a:pt x="0" y="392"/>
                  <a:pt x="0" y="455"/>
                </a:cubicBezTo>
                <a:cubicBezTo>
                  <a:pt x="0" y="518"/>
                  <a:pt x="51" y="569"/>
                  <a:pt x="114" y="569"/>
                </a:cubicBezTo>
                <a:lnTo>
                  <a:pt x="228" y="569"/>
                </a:lnTo>
                <a:lnTo>
                  <a:pt x="228" y="910"/>
                </a:lnTo>
                <a:lnTo>
                  <a:pt x="114" y="910"/>
                </a:lnTo>
                <a:cubicBezTo>
                  <a:pt x="51" y="910"/>
                  <a:pt x="0" y="961"/>
                  <a:pt x="0" y="1024"/>
                </a:cubicBezTo>
                <a:cubicBezTo>
                  <a:pt x="0" y="1087"/>
                  <a:pt x="51" y="1138"/>
                  <a:pt x="114" y="1138"/>
                </a:cubicBezTo>
                <a:lnTo>
                  <a:pt x="228" y="1138"/>
                </a:lnTo>
                <a:lnTo>
                  <a:pt x="228" y="1479"/>
                </a:lnTo>
                <a:lnTo>
                  <a:pt x="114" y="1479"/>
                </a:lnTo>
                <a:cubicBezTo>
                  <a:pt x="51" y="1479"/>
                  <a:pt x="0" y="1530"/>
                  <a:pt x="0" y="1593"/>
                </a:cubicBezTo>
                <a:cubicBezTo>
                  <a:pt x="0" y="1656"/>
                  <a:pt x="51" y="1707"/>
                  <a:pt x="114" y="1707"/>
                </a:cubicBezTo>
                <a:lnTo>
                  <a:pt x="228" y="1707"/>
                </a:lnTo>
                <a:lnTo>
                  <a:pt x="228" y="2048"/>
                </a:lnTo>
                <a:lnTo>
                  <a:pt x="114" y="2048"/>
                </a:lnTo>
                <a:cubicBezTo>
                  <a:pt x="51" y="2048"/>
                  <a:pt x="0" y="2099"/>
                  <a:pt x="0" y="2162"/>
                </a:cubicBezTo>
                <a:cubicBezTo>
                  <a:pt x="0" y="2225"/>
                  <a:pt x="51" y="2276"/>
                  <a:pt x="114" y="2276"/>
                </a:cubicBezTo>
                <a:lnTo>
                  <a:pt x="228" y="2276"/>
                </a:lnTo>
                <a:lnTo>
                  <a:pt x="228" y="2617"/>
                </a:lnTo>
                <a:lnTo>
                  <a:pt x="114" y="2617"/>
                </a:lnTo>
                <a:cubicBezTo>
                  <a:pt x="51" y="2617"/>
                  <a:pt x="0" y="2668"/>
                  <a:pt x="0" y="2731"/>
                </a:cubicBezTo>
                <a:cubicBezTo>
                  <a:pt x="0" y="2794"/>
                  <a:pt x="51" y="2844"/>
                  <a:pt x="114" y="2844"/>
                </a:cubicBezTo>
                <a:lnTo>
                  <a:pt x="228" y="2844"/>
                </a:lnTo>
                <a:lnTo>
                  <a:pt x="228" y="3186"/>
                </a:lnTo>
                <a:lnTo>
                  <a:pt x="114" y="3186"/>
                </a:lnTo>
                <a:cubicBezTo>
                  <a:pt x="51" y="3186"/>
                  <a:pt x="0" y="3237"/>
                  <a:pt x="0" y="3300"/>
                </a:cubicBezTo>
                <a:cubicBezTo>
                  <a:pt x="0" y="3362"/>
                  <a:pt x="51" y="3413"/>
                  <a:pt x="114" y="3413"/>
                </a:cubicBezTo>
                <a:lnTo>
                  <a:pt x="228" y="3413"/>
                </a:lnTo>
                <a:lnTo>
                  <a:pt x="228" y="3755"/>
                </a:lnTo>
                <a:lnTo>
                  <a:pt x="114" y="3755"/>
                </a:lnTo>
                <a:cubicBezTo>
                  <a:pt x="51" y="3755"/>
                  <a:pt x="0" y="3806"/>
                  <a:pt x="0" y="3868"/>
                </a:cubicBezTo>
                <a:cubicBezTo>
                  <a:pt x="0" y="3931"/>
                  <a:pt x="51" y="3982"/>
                  <a:pt x="114" y="3982"/>
                </a:cubicBezTo>
                <a:lnTo>
                  <a:pt x="228" y="3982"/>
                </a:lnTo>
                <a:lnTo>
                  <a:pt x="228" y="4324"/>
                </a:lnTo>
                <a:lnTo>
                  <a:pt x="114" y="4324"/>
                </a:lnTo>
                <a:cubicBezTo>
                  <a:pt x="51" y="4324"/>
                  <a:pt x="0" y="4374"/>
                  <a:pt x="0" y="4437"/>
                </a:cubicBezTo>
                <a:cubicBezTo>
                  <a:pt x="0" y="4500"/>
                  <a:pt x="51" y="4551"/>
                  <a:pt x="114" y="4551"/>
                </a:cubicBezTo>
                <a:lnTo>
                  <a:pt x="228" y="4551"/>
                </a:lnTo>
                <a:lnTo>
                  <a:pt x="228" y="4892"/>
                </a:lnTo>
                <a:lnTo>
                  <a:pt x="114" y="4892"/>
                </a:lnTo>
                <a:cubicBezTo>
                  <a:pt x="51" y="4892"/>
                  <a:pt x="0" y="4943"/>
                  <a:pt x="0" y="5006"/>
                </a:cubicBezTo>
                <a:cubicBezTo>
                  <a:pt x="0" y="5069"/>
                  <a:pt x="51" y="5120"/>
                  <a:pt x="114" y="5120"/>
                </a:cubicBezTo>
                <a:lnTo>
                  <a:pt x="228" y="5120"/>
                </a:lnTo>
                <a:lnTo>
                  <a:pt x="228" y="5461"/>
                </a:lnTo>
                <a:lnTo>
                  <a:pt x="114" y="5461"/>
                </a:lnTo>
                <a:cubicBezTo>
                  <a:pt x="51" y="5461"/>
                  <a:pt x="0" y="5512"/>
                  <a:pt x="0" y="5575"/>
                </a:cubicBezTo>
                <a:cubicBezTo>
                  <a:pt x="0" y="5638"/>
                  <a:pt x="51" y="5689"/>
                  <a:pt x="114" y="5689"/>
                </a:cubicBezTo>
                <a:lnTo>
                  <a:pt x="228" y="5689"/>
                </a:lnTo>
                <a:lnTo>
                  <a:pt x="228" y="6030"/>
                </a:lnTo>
                <a:lnTo>
                  <a:pt x="114" y="6030"/>
                </a:lnTo>
                <a:cubicBezTo>
                  <a:pt x="51" y="6030"/>
                  <a:pt x="0" y="6081"/>
                  <a:pt x="0" y="6144"/>
                </a:cubicBezTo>
                <a:cubicBezTo>
                  <a:pt x="0" y="6207"/>
                  <a:pt x="51" y="6258"/>
                  <a:pt x="114" y="6258"/>
                </a:cubicBezTo>
                <a:lnTo>
                  <a:pt x="228" y="6258"/>
                </a:lnTo>
                <a:lnTo>
                  <a:pt x="228" y="6485"/>
                </a:lnTo>
                <a:cubicBezTo>
                  <a:pt x="228" y="6548"/>
                  <a:pt x="278" y="6599"/>
                  <a:pt x="341" y="6599"/>
                </a:cubicBezTo>
                <a:lnTo>
                  <a:pt x="683" y="6599"/>
                </a:lnTo>
                <a:lnTo>
                  <a:pt x="683" y="6713"/>
                </a:lnTo>
                <a:cubicBezTo>
                  <a:pt x="683" y="6776"/>
                  <a:pt x="734" y="6827"/>
                  <a:pt x="796" y="6827"/>
                </a:cubicBezTo>
                <a:cubicBezTo>
                  <a:pt x="859" y="6827"/>
                  <a:pt x="910" y="6776"/>
                  <a:pt x="910" y="6713"/>
                </a:cubicBezTo>
                <a:lnTo>
                  <a:pt x="910" y="6599"/>
                </a:lnTo>
                <a:lnTo>
                  <a:pt x="1252" y="6599"/>
                </a:lnTo>
                <a:lnTo>
                  <a:pt x="1252" y="6713"/>
                </a:lnTo>
                <a:cubicBezTo>
                  <a:pt x="1252" y="6776"/>
                  <a:pt x="1302" y="6827"/>
                  <a:pt x="1365" y="6827"/>
                </a:cubicBezTo>
                <a:cubicBezTo>
                  <a:pt x="1428" y="6827"/>
                  <a:pt x="1479" y="6776"/>
                  <a:pt x="1479" y="6713"/>
                </a:cubicBezTo>
                <a:lnTo>
                  <a:pt x="1479" y="6599"/>
                </a:lnTo>
                <a:lnTo>
                  <a:pt x="1820" y="6599"/>
                </a:lnTo>
                <a:lnTo>
                  <a:pt x="1820" y="6713"/>
                </a:lnTo>
                <a:cubicBezTo>
                  <a:pt x="1820" y="6776"/>
                  <a:pt x="1871" y="6827"/>
                  <a:pt x="1934" y="6827"/>
                </a:cubicBezTo>
                <a:cubicBezTo>
                  <a:pt x="1997" y="6827"/>
                  <a:pt x="2048" y="6776"/>
                  <a:pt x="2048" y="6713"/>
                </a:cubicBezTo>
                <a:lnTo>
                  <a:pt x="2048" y="6599"/>
                </a:lnTo>
                <a:lnTo>
                  <a:pt x="2389" y="6599"/>
                </a:lnTo>
                <a:lnTo>
                  <a:pt x="2389" y="6713"/>
                </a:lnTo>
                <a:cubicBezTo>
                  <a:pt x="2389" y="6776"/>
                  <a:pt x="2440" y="6827"/>
                  <a:pt x="2503" y="6827"/>
                </a:cubicBezTo>
                <a:cubicBezTo>
                  <a:pt x="2566" y="6827"/>
                  <a:pt x="2617" y="6776"/>
                  <a:pt x="2617" y="6713"/>
                </a:cubicBezTo>
                <a:lnTo>
                  <a:pt x="2617" y="6599"/>
                </a:lnTo>
                <a:lnTo>
                  <a:pt x="2958" y="6599"/>
                </a:lnTo>
                <a:lnTo>
                  <a:pt x="2958" y="6713"/>
                </a:lnTo>
                <a:cubicBezTo>
                  <a:pt x="2958" y="6776"/>
                  <a:pt x="3009" y="6827"/>
                  <a:pt x="3072" y="6827"/>
                </a:cubicBezTo>
                <a:cubicBezTo>
                  <a:pt x="3135" y="6827"/>
                  <a:pt x="3186" y="6776"/>
                  <a:pt x="3186" y="6713"/>
                </a:cubicBezTo>
                <a:lnTo>
                  <a:pt x="3186" y="6599"/>
                </a:lnTo>
                <a:lnTo>
                  <a:pt x="3527" y="6599"/>
                </a:lnTo>
                <a:lnTo>
                  <a:pt x="3527" y="6713"/>
                </a:lnTo>
                <a:cubicBezTo>
                  <a:pt x="3527" y="6776"/>
                  <a:pt x="3578" y="6827"/>
                  <a:pt x="3641" y="6827"/>
                </a:cubicBezTo>
                <a:cubicBezTo>
                  <a:pt x="3704" y="6827"/>
                  <a:pt x="3755" y="6776"/>
                  <a:pt x="3755" y="6713"/>
                </a:cubicBezTo>
                <a:lnTo>
                  <a:pt x="3755" y="6599"/>
                </a:lnTo>
                <a:lnTo>
                  <a:pt x="4096" y="6599"/>
                </a:lnTo>
                <a:lnTo>
                  <a:pt x="4096" y="6713"/>
                </a:lnTo>
                <a:cubicBezTo>
                  <a:pt x="4096" y="6776"/>
                  <a:pt x="4147" y="6827"/>
                  <a:pt x="4210" y="6827"/>
                </a:cubicBezTo>
                <a:cubicBezTo>
                  <a:pt x="4273" y="6827"/>
                  <a:pt x="4323" y="6776"/>
                  <a:pt x="4323" y="6713"/>
                </a:cubicBezTo>
                <a:lnTo>
                  <a:pt x="4323" y="6599"/>
                </a:lnTo>
                <a:lnTo>
                  <a:pt x="4665" y="6599"/>
                </a:lnTo>
                <a:lnTo>
                  <a:pt x="4665" y="6713"/>
                </a:lnTo>
                <a:cubicBezTo>
                  <a:pt x="4665" y="6776"/>
                  <a:pt x="4716" y="6827"/>
                  <a:pt x="4779" y="6827"/>
                </a:cubicBezTo>
                <a:cubicBezTo>
                  <a:pt x="4842" y="6827"/>
                  <a:pt x="4892" y="6776"/>
                  <a:pt x="4892" y="6713"/>
                </a:cubicBezTo>
                <a:lnTo>
                  <a:pt x="4892" y="6599"/>
                </a:lnTo>
                <a:lnTo>
                  <a:pt x="5234" y="6599"/>
                </a:lnTo>
                <a:lnTo>
                  <a:pt x="5234" y="6713"/>
                </a:lnTo>
                <a:cubicBezTo>
                  <a:pt x="5234" y="6776"/>
                  <a:pt x="5285" y="6827"/>
                  <a:pt x="5347" y="6827"/>
                </a:cubicBezTo>
                <a:cubicBezTo>
                  <a:pt x="5410" y="6827"/>
                  <a:pt x="5461" y="6776"/>
                  <a:pt x="5461" y="6713"/>
                </a:cubicBezTo>
                <a:lnTo>
                  <a:pt x="5461" y="6599"/>
                </a:lnTo>
                <a:lnTo>
                  <a:pt x="5803" y="6599"/>
                </a:lnTo>
                <a:lnTo>
                  <a:pt x="5803" y="6713"/>
                </a:lnTo>
                <a:cubicBezTo>
                  <a:pt x="5803" y="6776"/>
                  <a:pt x="5853" y="6827"/>
                  <a:pt x="5916" y="6827"/>
                </a:cubicBezTo>
                <a:cubicBezTo>
                  <a:pt x="5979" y="6827"/>
                  <a:pt x="6030" y="6776"/>
                  <a:pt x="6030" y="6713"/>
                </a:cubicBezTo>
                <a:lnTo>
                  <a:pt x="6030" y="6599"/>
                </a:lnTo>
                <a:lnTo>
                  <a:pt x="6371" y="6599"/>
                </a:lnTo>
                <a:lnTo>
                  <a:pt x="6371" y="6713"/>
                </a:lnTo>
                <a:cubicBezTo>
                  <a:pt x="6371" y="6776"/>
                  <a:pt x="6422" y="6827"/>
                  <a:pt x="6485" y="6827"/>
                </a:cubicBezTo>
                <a:cubicBezTo>
                  <a:pt x="6548" y="6827"/>
                  <a:pt x="6599" y="6776"/>
                  <a:pt x="6599" y="6713"/>
                </a:cubicBezTo>
                <a:lnTo>
                  <a:pt x="6599" y="6599"/>
                </a:lnTo>
                <a:lnTo>
                  <a:pt x="6713" y="6599"/>
                </a:lnTo>
                <a:cubicBezTo>
                  <a:pt x="6776" y="6599"/>
                  <a:pt x="6827" y="6548"/>
                  <a:pt x="6827" y="6485"/>
                </a:cubicBezTo>
                <a:cubicBezTo>
                  <a:pt x="6827" y="6422"/>
                  <a:pt x="6776" y="6372"/>
                  <a:pt x="6713" y="6372"/>
                </a:cubicBezTo>
                <a:lnTo>
                  <a:pt x="6599" y="6372"/>
                </a:lnTo>
                <a:lnTo>
                  <a:pt x="6599" y="6258"/>
                </a:lnTo>
                <a:cubicBezTo>
                  <a:pt x="6599" y="6195"/>
                  <a:pt x="6548" y="6144"/>
                  <a:pt x="6485" y="6144"/>
                </a:cubicBezTo>
                <a:cubicBezTo>
                  <a:pt x="6422" y="6144"/>
                  <a:pt x="6371" y="6195"/>
                  <a:pt x="6371" y="6258"/>
                </a:cubicBezTo>
                <a:lnTo>
                  <a:pt x="6371" y="6372"/>
                </a:lnTo>
                <a:lnTo>
                  <a:pt x="6030" y="6372"/>
                </a:lnTo>
                <a:lnTo>
                  <a:pt x="6030" y="6258"/>
                </a:lnTo>
                <a:cubicBezTo>
                  <a:pt x="6030" y="6195"/>
                  <a:pt x="5979" y="6144"/>
                  <a:pt x="5916" y="6144"/>
                </a:cubicBezTo>
                <a:cubicBezTo>
                  <a:pt x="5853" y="6144"/>
                  <a:pt x="5803" y="6195"/>
                  <a:pt x="5803" y="6258"/>
                </a:cubicBezTo>
                <a:lnTo>
                  <a:pt x="5803" y="6372"/>
                </a:lnTo>
                <a:lnTo>
                  <a:pt x="5461" y="6372"/>
                </a:lnTo>
                <a:lnTo>
                  <a:pt x="5461" y="6258"/>
                </a:lnTo>
                <a:cubicBezTo>
                  <a:pt x="5461" y="6195"/>
                  <a:pt x="5410" y="6144"/>
                  <a:pt x="5347" y="6144"/>
                </a:cubicBezTo>
                <a:cubicBezTo>
                  <a:pt x="5285" y="6144"/>
                  <a:pt x="5234" y="6195"/>
                  <a:pt x="5234" y="6258"/>
                </a:cubicBezTo>
                <a:lnTo>
                  <a:pt x="5234" y="6372"/>
                </a:lnTo>
                <a:lnTo>
                  <a:pt x="4892" y="6372"/>
                </a:lnTo>
                <a:lnTo>
                  <a:pt x="4892" y="6258"/>
                </a:lnTo>
                <a:cubicBezTo>
                  <a:pt x="4892" y="6195"/>
                  <a:pt x="4842" y="6144"/>
                  <a:pt x="4779" y="6144"/>
                </a:cubicBezTo>
                <a:cubicBezTo>
                  <a:pt x="4716" y="6144"/>
                  <a:pt x="4665" y="6195"/>
                  <a:pt x="4665" y="6258"/>
                </a:cubicBezTo>
                <a:lnTo>
                  <a:pt x="4665" y="6372"/>
                </a:lnTo>
                <a:lnTo>
                  <a:pt x="4323" y="6372"/>
                </a:lnTo>
                <a:lnTo>
                  <a:pt x="4323" y="6258"/>
                </a:lnTo>
                <a:cubicBezTo>
                  <a:pt x="4323" y="6195"/>
                  <a:pt x="4273" y="6144"/>
                  <a:pt x="4210" y="6144"/>
                </a:cubicBezTo>
                <a:cubicBezTo>
                  <a:pt x="4147" y="6144"/>
                  <a:pt x="4096" y="6195"/>
                  <a:pt x="4096" y="6258"/>
                </a:cubicBezTo>
                <a:lnTo>
                  <a:pt x="4096" y="6372"/>
                </a:lnTo>
                <a:lnTo>
                  <a:pt x="3755" y="6372"/>
                </a:lnTo>
                <a:lnTo>
                  <a:pt x="3755" y="6258"/>
                </a:lnTo>
                <a:cubicBezTo>
                  <a:pt x="3755" y="6195"/>
                  <a:pt x="3704" y="6144"/>
                  <a:pt x="3641" y="6144"/>
                </a:cubicBezTo>
                <a:cubicBezTo>
                  <a:pt x="3578" y="6144"/>
                  <a:pt x="3527" y="6195"/>
                  <a:pt x="3527" y="6258"/>
                </a:cubicBezTo>
                <a:lnTo>
                  <a:pt x="3527" y="6372"/>
                </a:lnTo>
                <a:lnTo>
                  <a:pt x="3186" y="6372"/>
                </a:lnTo>
                <a:lnTo>
                  <a:pt x="3186" y="6258"/>
                </a:lnTo>
                <a:cubicBezTo>
                  <a:pt x="3186" y="6195"/>
                  <a:pt x="3135" y="6144"/>
                  <a:pt x="3072" y="6144"/>
                </a:cubicBezTo>
                <a:cubicBezTo>
                  <a:pt x="3009" y="6144"/>
                  <a:pt x="2958" y="6195"/>
                  <a:pt x="2958" y="6258"/>
                </a:cubicBezTo>
                <a:lnTo>
                  <a:pt x="2958" y="6372"/>
                </a:lnTo>
                <a:lnTo>
                  <a:pt x="2617" y="6372"/>
                </a:lnTo>
                <a:lnTo>
                  <a:pt x="2617" y="6258"/>
                </a:lnTo>
                <a:cubicBezTo>
                  <a:pt x="2617" y="6195"/>
                  <a:pt x="2566" y="6144"/>
                  <a:pt x="2503" y="6144"/>
                </a:cubicBezTo>
                <a:cubicBezTo>
                  <a:pt x="2440" y="6144"/>
                  <a:pt x="2389" y="6195"/>
                  <a:pt x="2389" y="6258"/>
                </a:cubicBezTo>
                <a:lnTo>
                  <a:pt x="2389" y="6372"/>
                </a:lnTo>
                <a:lnTo>
                  <a:pt x="2048" y="6372"/>
                </a:lnTo>
                <a:lnTo>
                  <a:pt x="2048" y="6258"/>
                </a:lnTo>
                <a:cubicBezTo>
                  <a:pt x="2048" y="6195"/>
                  <a:pt x="1997" y="6144"/>
                  <a:pt x="1934" y="6144"/>
                </a:cubicBezTo>
                <a:cubicBezTo>
                  <a:pt x="1871" y="6144"/>
                  <a:pt x="1820" y="6195"/>
                  <a:pt x="1820" y="6258"/>
                </a:cubicBezTo>
                <a:lnTo>
                  <a:pt x="1820" y="6372"/>
                </a:lnTo>
                <a:lnTo>
                  <a:pt x="1479" y="6372"/>
                </a:lnTo>
                <a:lnTo>
                  <a:pt x="1479" y="6258"/>
                </a:lnTo>
                <a:cubicBezTo>
                  <a:pt x="1479" y="6195"/>
                  <a:pt x="1428" y="6144"/>
                  <a:pt x="1365" y="6144"/>
                </a:cubicBezTo>
                <a:cubicBezTo>
                  <a:pt x="1302" y="6144"/>
                  <a:pt x="1252" y="6195"/>
                  <a:pt x="1252" y="6258"/>
                </a:cubicBezTo>
                <a:lnTo>
                  <a:pt x="1252" y="6372"/>
                </a:lnTo>
                <a:lnTo>
                  <a:pt x="910" y="6372"/>
                </a:lnTo>
                <a:lnTo>
                  <a:pt x="910" y="6258"/>
                </a:lnTo>
                <a:cubicBezTo>
                  <a:pt x="910" y="6195"/>
                  <a:pt x="859" y="6144"/>
                  <a:pt x="796" y="6144"/>
                </a:cubicBezTo>
                <a:cubicBezTo>
                  <a:pt x="734" y="6144"/>
                  <a:pt x="683" y="6195"/>
                  <a:pt x="683" y="6258"/>
                </a:cubicBezTo>
                <a:lnTo>
                  <a:pt x="683" y="6372"/>
                </a:lnTo>
                <a:lnTo>
                  <a:pt x="455" y="6372"/>
                </a:lnTo>
                <a:lnTo>
                  <a:pt x="455" y="5234"/>
                </a:lnTo>
                <a:lnTo>
                  <a:pt x="1263" y="5234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7" name="Text Box 9">
            <a:extLst>
              <a:ext uri="{FF2B5EF4-FFF2-40B4-BE49-F238E27FC236}">
                <a16:creationId xmlns:a16="http://schemas.microsoft.com/office/drawing/2014/main" xmlns="" id="{9038DF9C-7995-45BE-9EE1-CF1DBD4BC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0340" y="2096215"/>
            <a:ext cx="3821051" cy="9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  <p:sp>
        <p:nvSpPr>
          <p:cNvPr id="88" name="Text Box 9">
            <a:extLst>
              <a:ext uri="{FF2B5EF4-FFF2-40B4-BE49-F238E27FC236}">
                <a16:creationId xmlns:a16="http://schemas.microsoft.com/office/drawing/2014/main" xmlns="" id="{BA92F35E-E087-4906-8F09-805F51FD3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1003" y="3457042"/>
            <a:ext cx="3821051" cy="9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  <p:sp>
        <p:nvSpPr>
          <p:cNvPr id="89" name="Text Box 9">
            <a:extLst>
              <a:ext uri="{FF2B5EF4-FFF2-40B4-BE49-F238E27FC236}">
                <a16:creationId xmlns:a16="http://schemas.microsoft.com/office/drawing/2014/main" xmlns="" id="{C430B904-476E-42C0-AD6C-670CBC3D3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6597" y="4948617"/>
            <a:ext cx="3821051" cy="9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</p:spTree>
    <p:extLst>
      <p:ext uri="{BB962C8B-B14F-4D97-AF65-F5344CB8AC3E}">
        <p14:creationId xmlns:p14="http://schemas.microsoft.com/office/powerpoint/2010/main" val="373819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:comb/>
      </p:transition>
    </mc:Choice>
    <mc:Fallback xmlns="">
      <p:transition spd="slow" advClick="0" advTm="0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5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7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7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 animBg="1"/>
      <p:bldP spid="76" grpId="0" animBg="1"/>
      <p:bldP spid="80" grpId="0" animBg="1"/>
      <p:bldP spid="86" grpId="0" animBg="1"/>
      <p:bldP spid="87" grpId="0"/>
      <p:bldP spid="88" grpId="0"/>
      <p:bldP spid="8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xmlns="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xmlns="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xmlns="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xmlns="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xmlns="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xmlns="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xmlns="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xmlns="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xmlns="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xmlns="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xmlns="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xmlns="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xmlns="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xmlns="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xmlns="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xmlns="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xmlns="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xmlns="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xmlns="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xmlns="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xmlns="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xmlns="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914075FE-15FD-4634-9844-4DC67546B7AE}"/>
              </a:ext>
            </a:extLst>
          </p:cNvPr>
          <p:cNvSpPr/>
          <p:nvPr/>
        </p:nvSpPr>
        <p:spPr>
          <a:xfrm>
            <a:off x="814660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04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论文解决方法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3" name="Footer Placeholder 3">
            <a:extLst>
              <a:ext uri="{FF2B5EF4-FFF2-40B4-BE49-F238E27FC236}">
                <a16:creationId xmlns:a16="http://schemas.microsoft.com/office/drawing/2014/main" xmlns="" id="{92A45816-3FE0-4E6B-8A43-9AA176C533BB}"/>
              </a:ext>
            </a:extLst>
          </p:cNvPr>
          <p:cNvSpPr txBox="1">
            <a:spLocks/>
          </p:cNvSpPr>
          <p:nvPr/>
        </p:nvSpPr>
        <p:spPr>
          <a:xfrm>
            <a:off x="514361" y="6513514"/>
            <a:ext cx="4114800" cy="2635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prstClr val="white">
                    <a:lumMod val="65000"/>
                  </a:prstClr>
                </a:solidFill>
                <a:cs typeface="+mn-ea"/>
                <a:sym typeface="+mn-lt"/>
              </a:rPr>
              <a:t> </a:t>
            </a:r>
            <a:endParaRPr lang="en-GB" dirty="0">
              <a:solidFill>
                <a:prstClr val="white">
                  <a:lumMod val="6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84" name="Slide Number Placeholder 4">
            <a:extLst>
              <a:ext uri="{FF2B5EF4-FFF2-40B4-BE49-F238E27FC236}">
                <a16:creationId xmlns:a16="http://schemas.microsoft.com/office/drawing/2014/main" xmlns="" id="{03576999-A01A-4544-A001-6681E489D012}"/>
              </a:ext>
            </a:extLst>
          </p:cNvPr>
          <p:cNvSpPr txBox="1">
            <a:spLocks/>
          </p:cNvSpPr>
          <p:nvPr/>
        </p:nvSpPr>
        <p:spPr>
          <a:xfrm>
            <a:off x="80962" y="6513514"/>
            <a:ext cx="338139" cy="263525"/>
          </a:xfrm>
          <a:prstGeom prst="rect">
            <a:avLst/>
          </a:prstGeom>
          <a:ln>
            <a:solidFill>
              <a:sysClr val="window" lastClr="FFFFFF">
                <a:lumMod val="85000"/>
              </a:sysClr>
            </a:solidFill>
          </a:ln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8B1AB7-65BE-463D-9AF3-0E306DDDB8CD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9209F573-22BC-456B-BFBF-F16281B0721F}"/>
              </a:ext>
            </a:extLst>
          </p:cNvPr>
          <p:cNvGrpSpPr/>
          <p:nvPr/>
        </p:nvGrpSpPr>
        <p:grpSpPr>
          <a:xfrm>
            <a:off x="1357944" y="2183609"/>
            <a:ext cx="9441426" cy="3033816"/>
            <a:chOff x="1357944" y="2183609"/>
            <a:chExt cx="9441426" cy="3033816"/>
          </a:xfrm>
        </p:grpSpPr>
        <p:sp>
          <p:nvSpPr>
            <p:cNvPr id="29" name="MH_Other_1">
              <a:extLst>
                <a:ext uri="{FF2B5EF4-FFF2-40B4-BE49-F238E27FC236}">
                  <a16:creationId xmlns:a16="http://schemas.microsoft.com/office/drawing/2014/main" xmlns="" id="{F0C0AA87-A2E2-464A-AC3F-5E911FB3FC60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 rot="16200000">
              <a:off x="2200669" y="3483774"/>
              <a:ext cx="2781428" cy="685869"/>
            </a:xfrm>
            <a:prstGeom prst="parallelogram">
              <a:avLst>
                <a:gd name="adj" fmla="val 156667"/>
              </a:avLst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>
              <a:outerShdw dist="63500" dir="2700000" algn="tl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3" tIns="45712" rIns="91423" bIns="45712" anchor="ctr">
              <a:normAutofit lnSpcReduction="10000"/>
            </a:bodyPr>
            <a:lstStyle/>
            <a:p>
              <a:pPr algn="ctr" defTabSz="1219012">
                <a:defRPr/>
              </a:pPr>
              <a:endParaRPr lang="zh-CN" altLang="en-US" sz="170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0" name="MH_Other_4">
              <a:extLst>
                <a:ext uri="{FF2B5EF4-FFF2-40B4-BE49-F238E27FC236}">
                  <a16:creationId xmlns:a16="http://schemas.microsoft.com/office/drawing/2014/main" xmlns="" id="{1A27AE5C-88BC-41B4-BC07-1D51DC5C7F5A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 rot="16200000">
              <a:off x="4715524" y="3483774"/>
              <a:ext cx="2781428" cy="685869"/>
            </a:xfrm>
            <a:prstGeom prst="parallelogram">
              <a:avLst>
                <a:gd name="adj" fmla="val 156667"/>
              </a:avLst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>
              <a:outerShdw dist="63500" dir="2700000" algn="tl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3" tIns="45712" rIns="91423" bIns="45712" anchor="ctr">
              <a:normAutofit lnSpcReduction="10000"/>
            </a:bodyPr>
            <a:lstStyle/>
            <a:p>
              <a:pPr algn="ctr" defTabSz="1219012">
                <a:defRPr/>
              </a:pPr>
              <a:endParaRPr lang="zh-CN" altLang="en-US" sz="170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1" name="MH_Other_7">
              <a:extLst>
                <a:ext uri="{FF2B5EF4-FFF2-40B4-BE49-F238E27FC236}">
                  <a16:creationId xmlns:a16="http://schemas.microsoft.com/office/drawing/2014/main" xmlns="" id="{61AA74B3-21D9-4AC0-B88F-5CC40F56E2B3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 rot="16200000">
              <a:off x="7228262" y="3483774"/>
              <a:ext cx="2781428" cy="685869"/>
            </a:xfrm>
            <a:prstGeom prst="parallelogram">
              <a:avLst>
                <a:gd name="adj" fmla="val 156667"/>
              </a:avLst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>
              <a:outerShdw dist="63500" dir="2700000" algn="tl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3" tIns="45712" rIns="91423" bIns="45712" anchor="ctr">
              <a:normAutofit lnSpcReduction="10000"/>
            </a:bodyPr>
            <a:lstStyle/>
            <a:p>
              <a:pPr algn="ctr" defTabSz="1219012">
                <a:defRPr/>
              </a:pPr>
              <a:endParaRPr lang="zh-CN" altLang="en-US" sz="170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33" name="组合 30">
              <a:extLst>
                <a:ext uri="{FF2B5EF4-FFF2-40B4-BE49-F238E27FC236}">
                  <a16:creationId xmlns:a16="http://schemas.microsoft.com/office/drawing/2014/main" xmlns="" id="{15045F33-E6D6-4F0A-AAAF-557BD14BEF36}"/>
                </a:ext>
              </a:extLst>
            </p:cNvPr>
            <p:cNvGrpSpPr/>
            <p:nvPr/>
          </p:nvGrpSpPr>
          <p:grpSpPr>
            <a:xfrm>
              <a:off x="3934319" y="2203151"/>
              <a:ext cx="1837454" cy="3014274"/>
              <a:chOff x="3919846" y="2728686"/>
              <a:chExt cx="1837453" cy="3014438"/>
            </a:xfrm>
          </p:grpSpPr>
          <p:sp>
            <p:nvSpPr>
              <p:cNvPr id="34" name="MH_Other_5">
                <a:extLst>
                  <a:ext uri="{FF2B5EF4-FFF2-40B4-BE49-F238E27FC236}">
                    <a16:creationId xmlns:a16="http://schemas.microsoft.com/office/drawing/2014/main" xmlns="" id="{E645CC5C-68A3-4C1A-B7EB-4BCB1192DE92}"/>
                  </a:ext>
                </a:extLst>
              </p:cNvPr>
              <p:cNvSpPr/>
              <p:nvPr>
                <p:custDataLst>
                  <p:tags r:id="rId13"/>
                </p:custDataLst>
              </p:nvPr>
            </p:nvSpPr>
            <p:spPr>
              <a:xfrm>
                <a:off x="4658638" y="2728686"/>
                <a:ext cx="245558" cy="232857"/>
              </a:xfrm>
              <a:prstGeom prst="rtTriangl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Autofit/>
              </a:bodyPr>
              <a:lstStyle/>
              <a:p>
                <a:pPr algn="ctr" defTabSz="1219012">
                  <a:defRPr/>
                </a:pPr>
                <a:endParaRPr lang="zh-CN" altLang="en-US" sz="1232" dirty="0">
                  <a:solidFill>
                    <a:prstClr val="black">
                      <a:lumMod val="50000"/>
                      <a:lumOff val="50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MH_SubTitle_2">
                <a:extLst>
                  <a:ext uri="{FF2B5EF4-FFF2-40B4-BE49-F238E27FC236}">
                    <a16:creationId xmlns:a16="http://schemas.microsoft.com/office/drawing/2014/main" xmlns="" id="{BDF395B9-2727-488D-947C-51FE25D1EF53}"/>
                  </a:ext>
                </a:extLst>
              </p:cNvPr>
              <p:cNvSpPr/>
              <p:nvPr>
                <p:custDataLst>
                  <p:tags r:id="rId14"/>
                </p:custDataLst>
              </p:nvPr>
            </p:nvSpPr>
            <p:spPr>
              <a:xfrm>
                <a:off x="3919846" y="2961543"/>
                <a:ext cx="1837453" cy="2781581"/>
              </a:xfrm>
              <a:prstGeom prst="rect">
                <a:avLst/>
              </a:prstGeom>
              <a:solidFill>
                <a:srgbClr val="FEFFFF"/>
              </a:solidFill>
              <a:ln w="28575">
                <a:solidFill>
                  <a:srgbClr val="000000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267" tIns="136533" rIns="68267" bIns="0" anchor="ctr">
                <a:normAutofit/>
              </a:bodyPr>
              <a:lstStyle/>
              <a:p>
                <a:pPr algn="ctr" defTabSz="1219012">
                  <a:lnSpc>
                    <a:spcPct val="120000"/>
                  </a:lnSpc>
                  <a:defRPr/>
                </a:pPr>
                <a:endParaRPr lang="zh-CN" altLang="en-US" sz="1232" dirty="0">
                  <a:solidFill>
                    <a:prstClr val="black">
                      <a:lumMod val="50000"/>
                      <a:lumOff val="50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MH_Other_6">
                <a:extLst>
                  <a:ext uri="{FF2B5EF4-FFF2-40B4-BE49-F238E27FC236}">
                    <a16:creationId xmlns:a16="http://schemas.microsoft.com/office/drawing/2014/main" xmlns="" id="{D6CFA965-919A-407C-9BC8-35F05ED8E3A1}"/>
                  </a:ext>
                </a:extLst>
              </p:cNvPr>
              <p:cNvSpPr/>
              <p:nvPr>
                <p:custDataLst>
                  <p:tags r:id="rId15"/>
                </p:custDataLst>
              </p:nvPr>
            </p:nvSpPr>
            <p:spPr>
              <a:xfrm>
                <a:off x="4010872" y="2728686"/>
                <a:ext cx="635064" cy="723973"/>
              </a:xfrm>
              <a:custGeom>
                <a:avLst/>
                <a:gdLst>
                  <a:gd name="connsiteX0" fmla="*/ 0 w 466725"/>
                  <a:gd name="connsiteY0" fmla="*/ 0 h 533401"/>
                  <a:gd name="connsiteX1" fmla="*/ 466725 w 466725"/>
                  <a:gd name="connsiteY1" fmla="*/ 0 h 533401"/>
                  <a:gd name="connsiteX2" fmla="*/ 466725 w 466725"/>
                  <a:gd name="connsiteY2" fmla="*/ 300038 h 533401"/>
                  <a:gd name="connsiteX3" fmla="*/ 233362 w 466725"/>
                  <a:gd name="connsiteY3" fmla="*/ 533401 h 533401"/>
                  <a:gd name="connsiteX4" fmla="*/ 233363 w 466725"/>
                  <a:gd name="connsiteY4" fmla="*/ 533400 h 533401"/>
                  <a:gd name="connsiteX5" fmla="*/ 0 w 466725"/>
                  <a:gd name="connsiteY5" fmla="*/ 300037 h 533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6725" h="533401">
                    <a:moveTo>
                      <a:pt x="0" y="0"/>
                    </a:moveTo>
                    <a:lnTo>
                      <a:pt x="466725" y="0"/>
                    </a:lnTo>
                    <a:lnTo>
                      <a:pt x="466725" y="300038"/>
                    </a:lnTo>
                    <a:cubicBezTo>
                      <a:pt x="466725" y="428921"/>
                      <a:pt x="362245" y="533401"/>
                      <a:pt x="233362" y="533401"/>
                    </a:cubicBezTo>
                    <a:lnTo>
                      <a:pt x="233363" y="533400"/>
                    </a:lnTo>
                    <a:cubicBezTo>
                      <a:pt x="104480" y="533400"/>
                      <a:pt x="0" y="428920"/>
                      <a:pt x="0" y="300037"/>
                    </a:cubicBezTo>
                    <a:close/>
                  </a:path>
                </a:pathLst>
              </a:custGeom>
              <a:solidFill>
                <a:srgbClr val="FFDE2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/>
              <a:p>
                <a:pPr algn="ctr" defTabSz="1219012">
                  <a:defRPr/>
                </a:pPr>
                <a:r>
                  <a:rPr lang="en-US" altLang="zh-CN" sz="2655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B</a:t>
                </a:r>
                <a:endParaRPr lang="zh-CN" altLang="en-US" sz="2655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1" name="组合 31">
              <a:extLst>
                <a:ext uri="{FF2B5EF4-FFF2-40B4-BE49-F238E27FC236}">
                  <a16:creationId xmlns:a16="http://schemas.microsoft.com/office/drawing/2014/main" xmlns="" id="{BE3783AF-A51A-46B5-9309-95A21113F90E}"/>
                </a:ext>
              </a:extLst>
            </p:cNvPr>
            <p:cNvGrpSpPr/>
            <p:nvPr/>
          </p:nvGrpSpPr>
          <p:grpSpPr>
            <a:xfrm>
              <a:off x="6449174" y="2203151"/>
              <a:ext cx="1837454" cy="3014274"/>
              <a:chOff x="6434700" y="2728686"/>
              <a:chExt cx="1837453" cy="3014438"/>
            </a:xfrm>
          </p:grpSpPr>
          <p:sp>
            <p:nvSpPr>
              <p:cNvPr id="42" name="MH_Other_8">
                <a:extLst>
                  <a:ext uri="{FF2B5EF4-FFF2-40B4-BE49-F238E27FC236}">
                    <a16:creationId xmlns:a16="http://schemas.microsoft.com/office/drawing/2014/main" xmlns="" id="{515F45C0-F57C-414F-B5E7-8732EB2C9014}"/>
                  </a:ext>
                </a:extLst>
              </p:cNvPr>
              <p:cNvSpPr/>
              <p:nvPr>
                <p:custDataLst>
                  <p:tags r:id="rId10"/>
                </p:custDataLst>
              </p:nvPr>
            </p:nvSpPr>
            <p:spPr>
              <a:xfrm>
                <a:off x="7171375" y="2728686"/>
                <a:ext cx="245558" cy="232857"/>
              </a:xfrm>
              <a:prstGeom prst="rtTriangl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Autofit/>
              </a:bodyPr>
              <a:lstStyle/>
              <a:p>
                <a:pPr algn="ctr" defTabSz="1219012">
                  <a:defRPr/>
                </a:pPr>
                <a:endParaRPr lang="zh-CN" altLang="en-US" sz="1232" dirty="0">
                  <a:solidFill>
                    <a:prstClr val="black">
                      <a:lumMod val="50000"/>
                      <a:lumOff val="50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MH_SubTitle_3">
                <a:extLst>
                  <a:ext uri="{FF2B5EF4-FFF2-40B4-BE49-F238E27FC236}">
                    <a16:creationId xmlns:a16="http://schemas.microsoft.com/office/drawing/2014/main" xmlns="" id="{867BD0FA-1E5E-4267-8367-3B106CE6E9D7}"/>
                  </a:ext>
                </a:extLst>
              </p:cNvPr>
              <p:cNvSpPr/>
              <p:nvPr>
                <p:custDataLst>
                  <p:tags r:id="rId11"/>
                </p:custDataLst>
              </p:nvPr>
            </p:nvSpPr>
            <p:spPr>
              <a:xfrm>
                <a:off x="6434700" y="2961543"/>
                <a:ext cx="1837453" cy="2781581"/>
              </a:xfrm>
              <a:prstGeom prst="rect">
                <a:avLst/>
              </a:prstGeom>
              <a:solidFill>
                <a:srgbClr val="FEFFFF"/>
              </a:solidFill>
              <a:ln w="28575">
                <a:solidFill>
                  <a:srgbClr val="000000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267" tIns="136533" rIns="68267" bIns="0" anchor="ctr">
                <a:normAutofit/>
              </a:bodyPr>
              <a:lstStyle/>
              <a:p>
                <a:pPr algn="ctr" defTabSz="1219012">
                  <a:lnSpc>
                    <a:spcPct val="120000"/>
                  </a:lnSpc>
                  <a:defRPr/>
                </a:pPr>
                <a:endParaRPr lang="zh-CN" altLang="en-US" sz="1232" dirty="0">
                  <a:solidFill>
                    <a:prstClr val="black">
                      <a:lumMod val="50000"/>
                      <a:lumOff val="50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4" name="MH_Other_9">
                <a:extLst>
                  <a:ext uri="{FF2B5EF4-FFF2-40B4-BE49-F238E27FC236}">
                    <a16:creationId xmlns:a16="http://schemas.microsoft.com/office/drawing/2014/main" xmlns="" id="{F99CDD6A-C7B9-48F1-88FA-C19AF1394382}"/>
                  </a:ext>
                </a:extLst>
              </p:cNvPr>
              <p:cNvSpPr/>
              <p:nvPr>
                <p:custDataLst>
                  <p:tags r:id="rId12"/>
                </p:custDataLst>
              </p:nvPr>
            </p:nvSpPr>
            <p:spPr>
              <a:xfrm>
                <a:off x="6525727" y="2728686"/>
                <a:ext cx="632947" cy="723973"/>
              </a:xfrm>
              <a:custGeom>
                <a:avLst/>
                <a:gdLst>
                  <a:gd name="connsiteX0" fmla="*/ 0 w 466725"/>
                  <a:gd name="connsiteY0" fmla="*/ 0 h 533401"/>
                  <a:gd name="connsiteX1" fmla="*/ 466725 w 466725"/>
                  <a:gd name="connsiteY1" fmla="*/ 0 h 533401"/>
                  <a:gd name="connsiteX2" fmla="*/ 466725 w 466725"/>
                  <a:gd name="connsiteY2" fmla="*/ 300038 h 533401"/>
                  <a:gd name="connsiteX3" fmla="*/ 233362 w 466725"/>
                  <a:gd name="connsiteY3" fmla="*/ 533401 h 533401"/>
                  <a:gd name="connsiteX4" fmla="*/ 233363 w 466725"/>
                  <a:gd name="connsiteY4" fmla="*/ 533400 h 533401"/>
                  <a:gd name="connsiteX5" fmla="*/ 0 w 466725"/>
                  <a:gd name="connsiteY5" fmla="*/ 300037 h 533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6725" h="533401">
                    <a:moveTo>
                      <a:pt x="0" y="0"/>
                    </a:moveTo>
                    <a:lnTo>
                      <a:pt x="466725" y="0"/>
                    </a:lnTo>
                    <a:lnTo>
                      <a:pt x="466725" y="300038"/>
                    </a:lnTo>
                    <a:cubicBezTo>
                      <a:pt x="466725" y="428921"/>
                      <a:pt x="362245" y="533401"/>
                      <a:pt x="233362" y="533401"/>
                    </a:cubicBezTo>
                    <a:lnTo>
                      <a:pt x="233363" y="533400"/>
                    </a:lnTo>
                    <a:cubicBezTo>
                      <a:pt x="104480" y="533400"/>
                      <a:pt x="0" y="428920"/>
                      <a:pt x="0" y="300037"/>
                    </a:cubicBezTo>
                    <a:close/>
                  </a:path>
                </a:pathLst>
              </a:custGeom>
              <a:solidFill>
                <a:srgbClr val="FFDE2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/>
              <a:p>
                <a:pPr algn="ctr" defTabSz="1219012">
                  <a:defRPr/>
                </a:pPr>
                <a:r>
                  <a:rPr lang="en-US" altLang="zh-CN" sz="2655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</a:t>
                </a:r>
                <a:endParaRPr lang="zh-CN" altLang="en-US" sz="2655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9" name="组合 16">
              <a:extLst>
                <a:ext uri="{FF2B5EF4-FFF2-40B4-BE49-F238E27FC236}">
                  <a16:creationId xmlns:a16="http://schemas.microsoft.com/office/drawing/2014/main" xmlns="" id="{BC20F3BB-73D3-4FC6-90BA-FC06C39E54D5}"/>
                </a:ext>
              </a:extLst>
            </p:cNvPr>
            <p:cNvGrpSpPr/>
            <p:nvPr/>
          </p:nvGrpSpPr>
          <p:grpSpPr>
            <a:xfrm>
              <a:off x="1357944" y="2183609"/>
              <a:ext cx="1837453" cy="3014274"/>
              <a:chOff x="1407109" y="2728686"/>
              <a:chExt cx="1837453" cy="3014438"/>
            </a:xfrm>
          </p:grpSpPr>
          <p:sp>
            <p:nvSpPr>
              <p:cNvPr id="50" name="MH_Other_2">
                <a:extLst>
                  <a:ext uri="{FF2B5EF4-FFF2-40B4-BE49-F238E27FC236}">
                    <a16:creationId xmlns:a16="http://schemas.microsoft.com/office/drawing/2014/main" xmlns="" id="{FE5EE6B8-F9C2-4E54-9AAD-5A385A14C18C}"/>
                  </a:ext>
                </a:extLst>
              </p:cNvPr>
              <p:cNvSpPr/>
              <p:nvPr>
                <p:custDataLst>
                  <p:tags r:id="rId7"/>
                </p:custDataLst>
              </p:nvPr>
            </p:nvSpPr>
            <p:spPr>
              <a:xfrm>
                <a:off x="2143784" y="2728686"/>
                <a:ext cx="245558" cy="232857"/>
              </a:xfrm>
              <a:prstGeom prst="rtTriangl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Autofit/>
              </a:bodyPr>
              <a:lstStyle/>
              <a:p>
                <a:pPr algn="ctr" defTabSz="1219012">
                  <a:defRPr/>
                </a:pPr>
                <a:endParaRPr lang="zh-CN" altLang="en-US" sz="1232" dirty="0">
                  <a:solidFill>
                    <a:prstClr val="black">
                      <a:lumMod val="50000"/>
                      <a:lumOff val="50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MH_SubTitle_1">
                <a:extLst>
                  <a:ext uri="{FF2B5EF4-FFF2-40B4-BE49-F238E27FC236}">
                    <a16:creationId xmlns:a16="http://schemas.microsoft.com/office/drawing/2014/main" xmlns="" id="{AEEAE19E-E6BE-4E51-A1BE-1B7BF86E7055}"/>
                  </a:ext>
                </a:extLst>
              </p:cNvPr>
              <p:cNvSpPr/>
              <p:nvPr>
                <p:custDataLst>
                  <p:tags r:id="rId8"/>
                </p:custDataLst>
              </p:nvPr>
            </p:nvSpPr>
            <p:spPr>
              <a:xfrm>
                <a:off x="1407109" y="2961543"/>
                <a:ext cx="1837453" cy="2781581"/>
              </a:xfrm>
              <a:prstGeom prst="rect">
                <a:avLst/>
              </a:prstGeom>
              <a:solidFill>
                <a:srgbClr val="FEFFFF"/>
              </a:solidFill>
              <a:ln w="28575">
                <a:solidFill>
                  <a:srgbClr val="000000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267" tIns="136533" rIns="68267" bIns="0" anchor="ctr">
                <a:normAutofit/>
              </a:bodyPr>
              <a:lstStyle/>
              <a:p>
                <a:pPr algn="ctr" defTabSz="1219012">
                  <a:lnSpc>
                    <a:spcPct val="120000"/>
                  </a:lnSpc>
                  <a:defRPr/>
                </a:pPr>
                <a:endParaRPr lang="zh-CN" altLang="en-US" sz="1232" dirty="0">
                  <a:solidFill>
                    <a:prstClr val="black">
                      <a:lumMod val="50000"/>
                      <a:lumOff val="50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MH_Other_3">
                <a:extLst>
                  <a:ext uri="{FF2B5EF4-FFF2-40B4-BE49-F238E27FC236}">
                    <a16:creationId xmlns:a16="http://schemas.microsoft.com/office/drawing/2014/main" xmlns="" id="{1E2F5DB7-4F14-45EA-AF09-F4C487CB4A52}"/>
                  </a:ext>
                </a:extLst>
              </p:cNvPr>
              <p:cNvSpPr/>
              <p:nvPr>
                <p:custDataLst>
                  <p:tags r:id="rId9"/>
                </p:custDataLst>
              </p:nvPr>
            </p:nvSpPr>
            <p:spPr>
              <a:xfrm>
                <a:off x="1496018" y="2728686"/>
                <a:ext cx="635064" cy="723973"/>
              </a:xfrm>
              <a:custGeom>
                <a:avLst/>
                <a:gdLst>
                  <a:gd name="connsiteX0" fmla="*/ 0 w 466725"/>
                  <a:gd name="connsiteY0" fmla="*/ 0 h 533401"/>
                  <a:gd name="connsiteX1" fmla="*/ 466725 w 466725"/>
                  <a:gd name="connsiteY1" fmla="*/ 0 h 533401"/>
                  <a:gd name="connsiteX2" fmla="*/ 466725 w 466725"/>
                  <a:gd name="connsiteY2" fmla="*/ 300038 h 533401"/>
                  <a:gd name="connsiteX3" fmla="*/ 233362 w 466725"/>
                  <a:gd name="connsiteY3" fmla="*/ 533401 h 533401"/>
                  <a:gd name="connsiteX4" fmla="*/ 233363 w 466725"/>
                  <a:gd name="connsiteY4" fmla="*/ 533400 h 533401"/>
                  <a:gd name="connsiteX5" fmla="*/ 0 w 466725"/>
                  <a:gd name="connsiteY5" fmla="*/ 300037 h 533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6725" h="533401">
                    <a:moveTo>
                      <a:pt x="0" y="0"/>
                    </a:moveTo>
                    <a:lnTo>
                      <a:pt x="466725" y="0"/>
                    </a:lnTo>
                    <a:lnTo>
                      <a:pt x="466725" y="300038"/>
                    </a:lnTo>
                    <a:cubicBezTo>
                      <a:pt x="466725" y="428921"/>
                      <a:pt x="362245" y="533401"/>
                      <a:pt x="233362" y="533401"/>
                    </a:cubicBezTo>
                    <a:lnTo>
                      <a:pt x="233363" y="533400"/>
                    </a:lnTo>
                    <a:cubicBezTo>
                      <a:pt x="104480" y="533400"/>
                      <a:pt x="0" y="428920"/>
                      <a:pt x="0" y="300037"/>
                    </a:cubicBezTo>
                    <a:close/>
                  </a:path>
                </a:pathLst>
              </a:custGeom>
              <a:solidFill>
                <a:srgbClr val="FFDE2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/>
              <a:p>
                <a:pPr algn="ctr" defTabSz="1219012">
                  <a:defRPr/>
                </a:pPr>
                <a:r>
                  <a:rPr lang="en-US" altLang="zh-CN" sz="2655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</a:t>
                </a:r>
                <a:endParaRPr lang="zh-CN" altLang="en-US" sz="2655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7" name="组合 32">
              <a:extLst>
                <a:ext uri="{FF2B5EF4-FFF2-40B4-BE49-F238E27FC236}">
                  <a16:creationId xmlns:a16="http://schemas.microsoft.com/office/drawing/2014/main" xmlns="" id="{821F87E4-F9B2-451B-9745-056904D0798D}"/>
                </a:ext>
              </a:extLst>
            </p:cNvPr>
            <p:cNvGrpSpPr/>
            <p:nvPr/>
          </p:nvGrpSpPr>
          <p:grpSpPr>
            <a:xfrm>
              <a:off x="8961916" y="2203151"/>
              <a:ext cx="1837454" cy="3014274"/>
              <a:chOff x="8947438" y="2728686"/>
              <a:chExt cx="1837453" cy="3014438"/>
            </a:xfrm>
          </p:grpSpPr>
          <p:sp>
            <p:nvSpPr>
              <p:cNvPr id="58" name="MH_Other_10">
                <a:extLst>
                  <a:ext uri="{FF2B5EF4-FFF2-40B4-BE49-F238E27FC236}">
                    <a16:creationId xmlns:a16="http://schemas.microsoft.com/office/drawing/2014/main" xmlns="" id="{787CCDBE-6367-45E1-81D2-301C4F9E16C5}"/>
                  </a:ext>
                </a:extLst>
              </p:cNvPr>
              <p:cNvSpPr/>
              <p:nvPr>
                <p:custDataLst>
                  <p:tags r:id="rId4"/>
                </p:custDataLst>
              </p:nvPr>
            </p:nvSpPr>
            <p:spPr>
              <a:xfrm>
                <a:off x="9686229" y="2728686"/>
                <a:ext cx="245558" cy="232857"/>
              </a:xfrm>
              <a:prstGeom prst="rtTriangl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Autofit/>
              </a:bodyPr>
              <a:lstStyle/>
              <a:p>
                <a:pPr algn="ctr" defTabSz="1219012">
                  <a:defRPr/>
                </a:pPr>
                <a:endParaRPr lang="zh-CN" altLang="en-US" sz="1232" dirty="0">
                  <a:solidFill>
                    <a:prstClr val="black">
                      <a:lumMod val="50000"/>
                      <a:lumOff val="50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9" name="MH_SubTitle_4">
                <a:extLst>
                  <a:ext uri="{FF2B5EF4-FFF2-40B4-BE49-F238E27FC236}">
                    <a16:creationId xmlns:a16="http://schemas.microsoft.com/office/drawing/2014/main" xmlns="" id="{76B2AA09-1352-4E0B-B11B-6546ACCDC221}"/>
                  </a:ext>
                </a:extLst>
              </p:cNvPr>
              <p:cNvSpPr/>
              <p:nvPr>
                <p:custDataLst>
                  <p:tags r:id="rId5"/>
                </p:custDataLst>
              </p:nvPr>
            </p:nvSpPr>
            <p:spPr>
              <a:xfrm>
                <a:off x="8947438" y="2961543"/>
                <a:ext cx="1837453" cy="2781581"/>
              </a:xfrm>
              <a:prstGeom prst="rect">
                <a:avLst/>
              </a:prstGeom>
              <a:solidFill>
                <a:srgbClr val="FEFFFF"/>
              </a:solidFill>
              <a:ln w="28575">
                <a:solidFill>
                  <a:srgbClr val="000000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267" tIns="136533" rIns="68267" bIns="0" anchor="ctr">
                <a:normAutofit/>
              </a:bodyPr>
              <a:lstStyle/>
              <a:p>
                <a:pPr algn="ctr" defTabSz="1219012">
                  <a:lnSpc>
                    <a:spcPct val="120000"/>
                  </a:lnSpc>
                  <a:defRPr/>
                </a:pPr>
                <a:endParaRPr lang="zh-CN" altLang="en-US" sz="1232" dirty="0">
                  <a:solidFill>
                    <a:prstClr val="black">
                      <a:lumMod val="50000"/>
                      <a:lumOff val="50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0" name="MH_Other_11">
                <a:extLst>
                  <a:ext uri="{FF2B5EF4-FFF2-40B4-BE49-F238E27FC236}">
                    <a16:creationId xmlns:a16="http://schemas.microsoft.com/office/drawing/2014/main" xmlns="" id="{6C109396-BB61-419B-8679-4DE440850B0F}"/>
                  </a:ext>
                </a:extLst>
              </p:cNvPr>
              <p:cNvSpPr/>
              <p:nvPr>
                <p:custDataLst>
                  <p:tags r:id="rId6"/>
                </p:custDataLst>
              </p:nvPr>
            </p:nvSpPr>
            <p:spPr>
              <a:xfrm>
                <a:off x="9038464" y="2728686"/>
                <a:ext cx="635064" cy="723973"/>
              </a:xfrm>
              <a:custGeom>
                <a:avLst/>
                <a:gdLst>
                  <a:gd name="connsiteX0" fmla="*/ 0 w 466725"/>
                  <a:gd name="connsiteY0" fmla="*/ 0 h 533401"/>
                  <a:gd name="connsiteX1" fmla="*/ 466725 w 466725"/>
                  <a:gd name="connsiteY1" fmla="*/ 0 h 533401"/>
                  <a:gd name="connsiteX2" fmla="*/ 466725 w 466725"/>
                  <a:gd name="connsiteY2" fmla="*/ 300038 h 533401"/>
                  <a:gd name="connsiteX3" fmla="*/ 233362 w 466725"/>
                  <a:gd name="connsiteY3" fmla="*/ 533401 h 533401"/>
                  <a:gd name="connsiteX4" fmla="*/ 233363 w 466725"/>
                  <a:gd name="connsiteY4" fmla="*/ 533400 h 533401"/>
                  <a:gd name="connsiteX5" fmla="*/ 0 w 466725"/>
                  <a:gd name="connsiteY5" fmla="*/ 300037 h 533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6725" h="533401">
                    <a:moveTo>
                      <a:pt x="0" y="0"/>
                    </a:moveTo>
                    <a:lnTo>
                      <a:pt x="466725" y="0"/>
                    </a:lnTo>
                    <a:lnTo>
                      <a:pt x="466725" y="300038"/>
                    </a:lnTo>
                    <a:cubicBezTo>
                      <a:pt x="466725" y="428921"/>
                      <a:pt x="362245" y="533401"/>
                      <a:pt x="233362" y="533401"/>
                    </a:cubicBezTo>
                    <a:lnTo>
                      <a:pt x="233363" y="533400"/>
                    </a:lnTo>
                    <a:cubicBezTo>
                      <a:pt x="104480" y="533400"/>
                      <a:pt x="0" y="428920"/>
                      <a:pt x="0" y="300037"/>
                    </a:cubicBezTo>
                    <a:close/>
                  </a:path>
                </a:pathLst>
              </a:custGeom>
              <a:solidFill>
                <a:srgbClr val="FFDE2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/>
              <a:p>
                <a:pPr algn="ctr" defTabSz="1219012">
                  <a:defRPr/>
                </a:pPr>
                <a:r>
                  <a:rPr lang="en-US" altLang="zh-CN" sz="2655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D</a:t>
                </a:r>
                <a:endParaRPr lang="zh-CN" altLang="en-US" sz="2655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67" name="Text Box 27">
              <a:extLst>
                <a:ext uri="{FF2B5EF4-FFF2-40B4-BE49-F238E27FC236}">
                  <a16:creationId xmlns:a16="http://schemas.microsoft.com/office/drawing/2014/main" xmlns="" id="{E946E881-B989-41AF-9E67-C984483C78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3772" y="3136549"/>
              <a:ext cx="1689496" cy="1553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defTabSz="914377" eaLnBrk="1" hangingPunct="1">
                <a:lnSpc>
                  <a:spcPct val="120000"/>
                </a:lnSpc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We are all too young, 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 lot of things don’t 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yet know, don't put 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the wrong loves 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when gardeners.</a:t>
              </a:r>
              <a:endPara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4" name="Text Box 27">
              <a:extLst>
                <a:ext uri="{FF2B5EF4-FFF2-40B4-BE49-F238E27FC236}">
                  <a16:creationId xmlns:a16="http://schemas.microsoft.com/office/drawing/2014/main" xmlns="" id="{057603E4-D09C-4CA7-B252-0F556F800A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41045" y="3221433"/>
              <a:ext cx="1689496" cy="1553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defTabSz="914377" eaLnBrk="1" hangingPunct="1">
                <a:lnSpc>
                  <a:spcPct val="120000"/>
                </a:lnSpc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We are all too young, 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 lot of things don’t 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yet know, don't put 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the wrong loves 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when gardeners.</a:t>
              </a:r>
              <a:endPara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5" name="Text Box 27">
              <a:extLst>
                <a:ext uri="{FF2B5EF4-FFF2-40B4-BE49-F238E27FC236}">
                  <a16:creationId xmlns:a16="http://schemas.microsoft.com/office/drawing/2014/main" xmlns="" id="{9D746B64-9F7A-4A8D-B304-426BDFEAEF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0613" y="3136549"/>
              <a:ext cx="1689496" cy="1553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defTabSz="914377" eaLnBrk="1" hangingPunct="1">
                <a:lnSpc>
                  <a:spcPct val="120000"/>
                </a:lnSpc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We are all too young, 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 lot of things don’t 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yet know, don't put 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the wrong loves 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when gardeners.</a:t>
              </a:r>
              <a:endPara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6" name="Text Box 27">
              <a:extLst>
                <a:ext uri="{FF2B5EF4-FFF2-40B4-BE49-F238E27FC236}">
                  <a16:creationId xmlns:a16="http://schemas.microsoft.com/office/drawing/2014/main" xmlns="" id="{77F09B4A-95F3-440C-9CD6-8031409F18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1570" y="3161866"/>
              <a:ext cx="1689496" cy="1553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defTabSz="914377" eaLnBrk="1" hangingPunct="1">
                <a:lnSpc>
                  <a:spcPct val="120000"/>
                </a:lnSpc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We are all too young, 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 lot of things don’t 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yet know, don't put 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the wrong loves </a:t>
              </a:r>
            </a:p>
            <a:p>
              <a:pPr algn="ctr" defTabSz="914377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when gardeners.</a:t>
              </a:r>
              <a:endPara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439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warp dir="in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xmlns="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xmlns="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xmlns="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xmlns="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xmlns="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xmlns="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xmlns="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xmlns="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xmlns="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xmlns="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xmlns="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xmlns="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xmlns="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xmlns="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xmlns="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xmlns="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xmlns="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xmlns="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xmlns="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xmlns="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xmlns="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xmlns="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914075FE-15FD-4634-9844-4DC67546B7AE}"/>
              </a:ext>
            </a:extLst>
          </p:cNvPr>
          <p:cNvSpPr/>
          <p:nvPr/>
        </p:nvSpPr>
        <p:spPr>
          <a:xfrm>
            <a:off x="814660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04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论文解决方法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3" name="Footer Placeholder 3">
            <a:extLst>
              <a:ext uri="{FF2B5EF4-FFF2-40B4-BE49-F238E27FC236}">
                <a16:creationId xmlns:a16="http://schemas.microsoft.com/office/drawing/2014/main" xmlns="" id="{92A45816-3FE0-4E6B-8A43-9AA176C533BB}"/>
              </a:ext>
            </a:extLst>
          </p:cNvPr>
          <p:cNvSpPr txBox="1">
            <a:spLocks/>
          </p:cNvSpPr>
          <p:nvPr/>
        </p:nvSpPr>
        <p:spPr>
          <a:xfrm>
            <a:off x="514361" y="6513514"/>
            <a:ext cx="4114800" cy="2635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prstClr val="white">
                    <a:lumMod val="65000"/>
                  </a:prstClr>
                </a:solidFill>
                <a:cs typeface="+mn-ea"/>
                <a:sym typeface="+mn-lt"/>
              </a:rPr>
              <a:t> </a:t>
            </a:r>
            <a:endParaRPr lang="en-GB" dirty="0">
              <a:solidFill>
                <a:prstClr val="white">
                  <a:lumMod val="6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29" name="五边形 8">
            <a:extLst>
              <a:ext uri="{FF2B5EF4-FFF2-40B4-BE49-F238E27FC236}">
                <a16:creationId xmlns:a16="http://schemas.microsoft.com/office/drawing/2014/main" xmlns="" id="{4345C0E6-8226-48C3-BBBC-D4223754CD7D}"/>
              </a:ext>
            </a:extLst>
          </p:cNvPr>
          <p:cNvSpPr/>
          <p:nvPr/>
        </p:nvSpPr>
        <p:spPr>
          <a:xfrm rot="16200000" flipV="1">
            <a:off x="10318064" y="5440745"/>
            <a:ext cx="1615709" cy="833669"/>
          </a:xfrm>
          <a:prstGeom prst="homePlate">
            <a:avLst/>
          </a:prstGeom>
          <a:solidFill>
            <a:srgbClr val="FFDE2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sz="1867">
              <a:solidFill>
                <a:srgbClr val="FFFFFF"/>
              </a:solidFill>
              <a:cs typeface="+mn-ea"/>
              <a:sym typeface="+mn-lt"/>
            </a:endParaRPr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xmlns="" id="{43650AC9-791D-4CC1-9615-1A4F4D8D32AA}"/>
              </a:ext>
            </a:extLst>
          </p:cNvPr>
          <p:cNvGrpSpPr/>
          <p:nvPr/>
        </p:nvGrpSpPr>
        <p:grpSpPr>
          <a:xfrm>
            <a:off x="9577987" y="251479"/>
            <a:ext cx="833669" cy="4277991"/>
            <a:chOff x="7331124" y="601340"/>
            <a:chExt cx="625252" cy="4066685"/>
          </a:xfrm>
          <a:solidFill>
            <a:srgbClr val="CD202C"/>
          </a:solidFill>
        </p:grpSpPr>
        <p:sp>
          <p:nvSpPr>
            <p:cNvPr id="37" name="五边形 16">
              <a:extLst>
                <a:ext uri="{FF2B5EF4-FFF2-40B4-BE49-F238E27FC236}">
                  <a16:creationId xmlns:a16="http://schemas.microsoft.com/office/drawing/2014/main" xmlns="" id="{C536AB39-F75D-495C-B8C3-3D9BF72D1ECC}"/>
                </a:ext>
              </a:extLst>
            </p:cNvPr>
            <p:cNvSpPr/>
            <p:nvPr/>
          </p:nvSpPr>
          <p:spPr>
            <a:xfrm rot="5400000">
              <a:off x="5610407" y="2322057"/>
              <a:ext cx="4066685" cy="625252"/>
            </a:xfrm>
            <a:prstGeom prst="homePlate">
              <a:avLst/>
            </a:prstGeom>
            <a:solidFill>
              <a:srgbClr val="FFDE21"/>
            </a:soli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 sz="1867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8" name="TextBox 17">
              <a:extLst>
                <a:ext uri="{FF2B5EF4-FFF2-40B4-BE49-F238E27FC236}">
                  <a16:creationId xmlns:a16="http://schemas.microsoft.com/office/drawing/2014/main" xmlns="" id="{19DAD525-97E7-4301-80B0-2B66A9C7F1E1}"/>
                </a:ext>
              </a:extLst>
            </p:cNvPr>
            <p:cNvSpPr txBox="1"/>
            <p:nvPr/>
          </p:nvSpPr>
          <p:spPr>
            <a:xfrm>
              <a:off x="7472173" y="1625378"/>
              <a:ext cx="353992" cy="1501871"/>
            </a:xfrm>
            <a:prstGeom prst="rect">
              <a:avLst/>
            </a:prstGeom>
            <a:solidFill>
              <a:srgbClr val="FFDE2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algn="ctr" defTabSz="914377">
                <a:defRPr sz="1867">
                  <a:solidFill>
                    <a:srgbClr val="FFFFFF"/>
                  </a:solidFill>
                  <a:latin typeface="Arial"/>
                  <a:ea typeface="黑体" panose="02010609060101010101" pitchFamily="49" charset="-122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输入相关文字标题</a:t>
              </a:r>
            </a:p>
          </p:txBody>
        </p:sp>
      </p:grpSp>
      <p:grpSp>
        <p:nvGrpSpPr>
          <p:cNvPr id="39" name="组合 38">
            <a:extLst>
              <a:ext uri="{FF2B5EF4-FFF2-40B4-BE49-F238E27FC236}">
                <a16:creationId xmlns:a16="http://schemas.microsoft.com/office/drawing/2014/main" xmlns="" id="{1A723A4B-819B-4E18-A106-5691F1467650}"/>
              </a:ext>
            </a:extLst>
          </p:cNvPr>
          <p:cNvGrpSpPr/>
          <p:nvPr/>
        </p:nvGrpSpPr>
        <p:grpSpPr>
          <a:xfrm>
            <a:off x="8208235" y="3241056"/>
            <a:ext cx="833669" cy="3412968"/>
            <a:chOff x="6395020" y="2376256"/>
            <a:chExt cx="625252" cy="2726025"/>
          </a:xfrm>
          <a:solidFill>
            <a:srgbClr val="CD202C"/>
          </a:solidFill>
        </p:grpSpPr>
        <p:sp>
          <p:nvSpPr>
            <p:cNvPr id="40" name="五边形 22">
              <a:extLst>
                <a:ext uri="{FF2B5EF4-FFF2-40B4-BE49-F238E27FC236}">
                  <a16:creationId xmlns:a16="http://schemas.microsoft.com/office/drawing/2014/main" xmlns="" id="{032376AE-179F-407B-94A3-CC38C12D3436}"/>
                </a:ext>
              </a:extLst>
            </p:cNvPr>
            <p:cNvSpPr/>
            <p:nvPr/>
          </p:nvSpPr>
          <p:spPr>
            <a:xfrm rot="16200000" flipV="1">
              <a:off x="5344633" y="3426643"/>
              <a:ext cx="2726025" cy="625252"/>
            </a:xfrm>
            <a:prstGeom prst="homePlate">
              <a:avLst/>
            </a:prstGeom>
            <a:solidFill>
              <a:srgbClr val="FFDE21"/>
            </a:soli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 sz="1867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41" name="TextBox 23">
              <a:extLst>
                <a:ext uri="{FF2B5EF4-FFF2-40B4-BE49-F238E27FC236}">
                  <a16:creationId xmlns:a16="http://schemas.microsoft.com/office/drawing/2014/main" xmlns="" id="{DFFA29CF-EDA3-46DA-9E7E-8AB060522BBC}"/>
                </a:ext>
              </a:extLst>
            </p:cNvPr>
            <p:cNvSpPr txBox="1"/>
            <p:nvPr/>
          </p:nvSpPr>
          <p:spPr>
            <a:xfrm>
              <a:off x="6508811" y="2740684"/>
              <a:ext cx="415499" cy="2040381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algn="ctr" defTabSz="914377">
                <a:defRPr sz="240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羽辰体-谷力 W04" panose="02020400000000000000" pitchFamily="18" charset="-122"/>
                  <a:ea typeface="仓耳羽辰体-谷力 W04" panose="02020400000000000000" pitchFamily="18" charset="-122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输入文字标题</a:t>
              </a:r>
            </a:p>
          </p:txBody>
        </p:sp>
      </p:grpSp>
      <p:sp>
        <p:nvSpPr>
          <p:cNvPr id="42" name="矩形 41">
            <a:extLst>
              <a:ext uri="{FF2B5EF4-FFF2-40B4-BE49-F238E27FC236}">
                <a16:creationId xmlns:a16="http://schemas.microsoft.com/office/drawing/2014/main" xmlns="" id="{5E067B9A-5ECB-4128-868F-9E77F424FFAC}"/>
              </a:ext>
            </a:extLst>
          </p:cNvPr>
          <p:cNvSpPr/>
          <p:nvPr/>
        </p:nvSpPr>
        <p:spPr>
          <a:xfrm>
            <a:off x="2050362" y="2605142"/>
            <a:ext cx="215939" cy="215968"/>
          </a:xfrm>
          <a:prstGeom prst="rect">
            <a:avLst/>
          </a:prstGeom>
          <a:solidFill>
            <a:srgbClr val="FFDE2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906" tIns="60953" rIns="121906" bIns="60953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33" b="0" i="0" u="none" strike="noStrike" kern="0" cap="none" spc="0" normalizeH="0" baseline="0" noProof="0" dirty="0">
              <a:ln>
                <a:noFill/>
              </a:ln>
              <a:solidFill>
                <a:srgbClr val="2C3637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xmlns="" id="{DECEF2DC-026E-47F0-9DC8-B23A80FB7332}"/>
              </a:ext>
            </a:extLst>
          </p:cNvPr>
          <p:cNvSpPr/>
          <p:nvPr/>
        </p:nvSpPr>
        <p:spPr>
          <a:xfrm>
            <a:off x="2426199" y="2513127"/>
            <a:ext cx="1569574" cy="369289"/>
          </a:xfrm>
          <a:prstGeom prst="rect">
            <a:avLst/>
          </a:prstGeom>
        </p:spPr>
        <p:txBody>
          <a:bodyPr wrap="none" lIns="91397" tIns="45699" rIns="91397" bIns="45699">
            <a:spAutoFit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44" name="矩形 47">
            <a:extLst>
              <a:ext uri="{FF2B5EF4-FFF2-40B4-BE49-F238E27FC236}">
                <a16:creationId xmlns:a16="http://schemas.microsoft.com/office/drawing/2014/main" xmlns="" id="{3AFFBA17-DE42-4AA2-BEEB-CE25F7AB8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9724" y="2908635"/>
            <a:ext cx="4079877" cy="58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7" tIns="45699" rIns="91397" bIns="4569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914377">
              <a:lnSpc>
                <a:spcPct val="120000"/>
              </a:lnSpc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45" name="直接连接符 44">
            <a:extLst>
              <a:ext uri="{FF2B5EF4-FFF2-40B4-BE49-F238E27FC236}">
                <a16:creationId xmlns:a16="http://schemas.microsoft.com/office/drawing/2014/main" xmlns="" id="{7633C534-3D91-4C23-9ECE-0AB1443AB804}"/>
              </a:ext>
            </a:extLst>
          </p:cNvPr>
          <p:cNvCxnSpPr/>
          <p:nvPr/>
        </p:nvCxnSpPr>
        <p:spPr>
          <a:xfrm>
            <a:off x="2158332" y="2821109"/>
            <a:ext cx="0" cy="987826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65000"/>
              </a:sysClr>
            </a:solidFill>
            <a:prstDash val="solid"/>
            <a:miter lim="800000"/>
          </a:ln>
          <a:effectLst/>
        </p:spPr>
      </p:cxnSp>
      <p:sp>
        <p:nvSpPr>
          <p:cNvPr id="46" name="矩形 45">
            <a:extLst>
              <a:ext uri="{FF2B5EF4-FFF2-40B4-BE49-F238E27FC236}">
                <a16:creationId xmlns:a16="http://schemas.microsoft.com/office/drawing/2014/main" xmlns="" id="{069F4704-A657-4AFD-8285-AA9361EE00DD}"/>
              </a:ext>
            </a:extLst>
          </p:cNvPr>
          <p:cNvSpPr/>
          <p:nvPr/>
        </p:nvSpPr>
        <p:spPr>
          <a:xfrm>
            <a:off x="2050362" y="3808935"/>
            <a:ext cx="215939" cy="215968"/>
          </a:xfrm>
          <a:prstGeom prst="rect">
            <a:avLst/>
          </a:prstGeom>
          <a:solidFill>
            <a:srgbClr val="FFDE2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906" tIns="60953" rIns="121906" bIns="60953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33" b="0" i="0" u="none" strike="noStrike" kern="0" cap="none" spc="0" normalizeH="0" baseline="0" noProof="0" dirty="0">
              <a:ln>
                <a:noFill/>
              </a:ln>
              <a:solidFill>
                <a:srgbClr val="2C3637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xmlns="" id="{75E83E20-746D-4C6A-BF09-59AF3B338901}"/>
              </a:ext>
            </a:extLst>
          </p:cNvPr>
          <p:cNvSpPr/>
          <p:nvPr/>
        </p:nvSpPr>
        <p:spPr>
          <a:xfrm>
            <a:off x="2426199" y="3698724"/>
            <a:ext cx="1569574" cy="369289"/>
          </a:xfrm>
          <a:prstGeom prst="rect">
            <a:avLst/>
          </a:prstGeom>
        </p:spPr>
        <p:txBody>
          <a:bodyPr wrap="none" lIns="91397" tIns="45699" rIns="91397" bIns="45699">
            <a:spAutoFit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xmlns="" id="{ED34139B-3DAC-493F-B6F6-AB4A4483C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198" y="4063575"/>
            <a:ext cx="4178009" cy="58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7" tIns="45699" rIns="91397" bIns="45699">
            <a:spAutoFit/>
          </a:bodyPr>
          <a:lstStyle/>
          <a:p>
            <a:pPr defTabSz="914377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</a:p>
        </p:txBody>
      </p:sp>
      <p:cxnSp>
        <p:nvCxnSpPr>
          <p:cNvPr id="49" name="直接连接符 48">
            <a:extLst>
              <a:ext uri="{FF2B5EF4-FFF2-40B4-BE49-F238E27FC236}">
                <a16:creationId xmlns:a16="http://schemas.microsoft.com/office/drawing/2014/main" xmlns="" id="{360ECBFF-EA4F-4A50-A173-0F46FF4C5006}"/>
              </a:ext>
            </a:extLst>
          </p:cNvPr>
          <p:cNvCxnSpPr/>
          <p:nvPr/>
        </p:nvCxnSpPr>
        <p:spPr>
          <a:xfrm>
            <a:off x="2158332" y="4024903"/>
            <a:ext cx="0" cy="987826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65000"/>
              </a:sysClr>
            </a:solidFill>
            <a:prstDash val="solid"/>
            <a:miter lim="800000"/>
          </a:ln>
          <a:effectLst/>
        </p:spPr>
      </p:cxnSp>
      <p:sp>
        <p:nvSpPr>
          <p:cNvPr id="50" name="矩形 49">
            <a:extLst>
              <a:ext uri="{FF2B5EF4-FFF2-40B4-BE49-F238E27FC236}">
                <a16:creationId xmlns:a16="http://schemas.microsoft.com/office/drawing/2014/main" xmlns="" id="{4145BD53-6A2F-4BB7-B433-F1696BD4C5A6}"/>
              </a:ext>
            </a:extLst>
          </p:cNvPr>
          <p:cNvSpPr/>
          <p:nvPr/>
        </p:nvSpPr>
        <p:spPr>
          <a:xfrm>
            <a:off x="2050362" y="5012726"/>
            <a:ext cx="215939" cy="215968"/>
          </a:xfrm>
          <a:prstGeom prst="rect">
            <a:avLst/>
          </a:prstGeom>
          <a:solidFill>
            <a:srgbClr val="FFDE2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906" tIns="60953" rIns="121906" bIns="60953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33" b="0" i="0" u="none" strike="noStrike" kern="0" cap="none" spc="0" normalizeH="0" baseline="0" noProof="0" dirty="0">
              <a:ln>
                <a:noFill/>
              </a:ln>
              <a:solidFill>
                <a:srgbClr val="2C3637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xmlns="" id="{9ECADFE5-FA05-4F59-AC2D-81A01475DBD8}"/>
              </a:ext>
            </a:extLst>
          </p:cNvPr>
          <p:cNvSpPr/>
          <p:nvPr/>
        </p:nvSpPr>
        <p:spPr>
          <a:xfrm>
            <a:off x="2426199" y="4922541"/>
            <a:ext cx="1569574" cy="369289"/>
          </a:xfrm>
          <a:prstGeom prst="rect">
            <a:avLst/>
          </a:prstGeom>
        </p:spPr>
        <p:txBody>
          <a:bodyPr wrap="none" lIns="91397" tIns="45699" rIns="91397" bIns="45699">
            <a:spAutoFit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xmlns="" id="{7D6ACAA7-6032-4D23-BBD5-B5E9CB1AB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198" y="5287392"/>
            <a:ext cx="4178009" cy="58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7" tIns="45699" rIns="91397" bIns="45699">
            <a:spAutoFit/>
          </a:bodyPr>
          <a:lstStyle/>
          <a:p>
            <a:pPr defTabSz="914377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</a:p>
        </p:txBody>
      </p:sp>
    </p:spTree>
    <p:extLst>
      <p:ext uri="{BB962C8B-B14F-4D97-AF65-F5344CB8AC3E}">
        <p14:creationId xmlns:p14="http://schemas.microsoft.com/office/powerpoint/2010/main" val="230609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ferris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5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25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75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25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75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500"/>
                            </p:stCondLst>
                            <p:childTnLst>
                              <p:par>
                                <p:cTn id="6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25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 animBg="1"/>
      <p:bldP spid="42" grpId="0" animBg="1"/>
      <p:bldP spid="43" grpId="0"/>
      <p:bldP spid="44" grpId="0"/>
      <p:bldP spid="46" grpId="0" animBg="1"/>
      <p:bldP spid="47" grpId="0"/>
      <p:bldP spid="48" grpId="0"/>
      <p:bldP spid="50" grpId="0" animBg="1"/>
      <p:bldP spid="51" grpId="0"/>
      <p:bldP spid="5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组合 84">
            <a:extLst>
              <a:ext uri="{FF2B5EF4-FFF2-40B4-BE49-F238E27FC236}">
                <a16:creationId xmlns:a16="http://schemas.microsoft.com/office/drawing/2014/main" xmlns="" id="{FFE0E1C4-65DC-403F-BE02-3EEB5513B8E5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117" name="任意多边形: 形状 116">
              <a:extLst>
                <a:ext uri="{FF2B5EF4-FFF2-40B4-BE49-F238E27FC236}">
                  <a16:creationId xmlns:a16="http://schemas.microsoft.com/office/drawing/2014/main" xmlns="" id="{7935A7D0-005F-44D4-88E2-016216CC27A8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8" name="任意多边形: 形状 117">
              <a:extLst>
                <a:ext uri="{FF2B5EF4-FFF2-40B4-BE49-F238E27FC236}">
                  <a16:creationId xmlns:a16="http://schemas.microsoft.com/office/drawing/2014/main" xmlns="" id="{787AA258-CFD0-4FE2-A16C-78823F0A5D65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9" name="任意多边形: 形状 118">
              <a:extLst>
                <a:ext uri="{FF2B5EF4-FFF2-40B4-BE49-F238E27FC236}">
                  <a16:creationId xmlns:a16="http://schemas.microsoft.com/office/drawing/2014/main" xmlns="" id="{48FE94DB-B689-446F-BABA-974250ED36B4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0" name="任意多边形: 形状 119">
              <a:extLst>
                <a:ext uri="{FF2B5EF4-FFF2-40B4-BE49-F238E27FC236}">
                  <a16:creationId xmlns:a16="http://schemas.microsoft.com/office/drawing/2014/main" xmlns="" id="{8466652D-F28B-4B83-92AC-928E322EC003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任意多边形: 形状 120">
              <a:extLst>
                <a:ext uri="{FF2B5EF4-FFF2-40B4-BE49-F238E27FC236}">
                  <a16:creationId xmlns:a16="http://schemas.microsoft.com/office/drawing/2014/main" xmlns="" id="{098ABC47-3BAE-446B-9AA6-20DC58997542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任意多边形: 形状 121">
              <a:extLst>
                <a:ext uri="{FF2B5EF4-FFF2-40B4-BE49-F238E27FC236}">
                  <a16:creationId xmlns:a16="http://schemas.microsoft.com/office/drawing/2014/main" xmlns="" id="{8F82C842-2A57-42E0-A250-EC8ED97D37A6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任意多边形: 形状 122">
              <a:extLst>
                <a:ext uri="{FF2B5EF4-FFF2-40B4-BE49-F238E27FC236}">
                  <a16:creationId xmlns:a16="http://schemas.microsoft.com/office/drawing/2014/main" xmlns="" id="{CDCA4E4A-9F88-4958-B417-90A7F3E6C66D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任意多边形: 形状 123">
              <a:extLst>
                <a:ext uri="{FF2B5EF4-FFF2-40B4-BE49-F238E27FC236}">
                  <a16:creationId xmlns:a16="http://schemas.microsoft.com/office/drawing/2014/main" xmlns="" id="{80D311D3-7ECB-46A2-B760-7D13AF5B791E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任意多边形: 形状 124">
              <a:extLst>
                <a:ext uri="{FF2B5EF4-FFF2-40B4-BE49-F238E27FC236}">
                  <a16:creationId xmlns:a16="http://schemas.microsoft.com/office/drawing/2014/main" xmlns="" id="{8664AA7A-F802-40D3-B682-1A32036813F8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6" name="任意多边形: 形状 125">
              <a:extLst>
                <a:ext uri="{FF2B5EF4-FFF2-40B4-BE49-F238E27FC236}">
                  <a16:creationId xmlns:a16="http://schemas.microsoft.com/office/drawing/2014/main" xmlns="" id="{4A876068-2E4E-45DA-956D-A43497DF9AC1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任意多边形: 形状 126">
              <a:extLst>
                <a:ext uri="{FF2B5EF4-FFF2-40B4-BE49-F238E27FC236}">
                  <a16:creationId xmlns:a16="http://schemas.microsoft.com/office/drawing/2014/main" xmlns="" id="{DF81FF80-A455-4541-BF38-B99CB4668D39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任意多边形: 形状 127">
              <a:extLst>
                <a:ext uri="{FF2B5EF4-FFF2-40B4-BE49-F238E27FC236}">
                  <a16:creationId xmlns:a16="http://schemas.microsoft.com/office/drawing/2014/main" xmlns="" id="{736913B2-D725-4C0B-ABEE-DB92108F4986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9" name="任意多边形: 形状 128">
              <a:extLst>
                <a:ext uri="{FF2B5EF4-FFF2-40B4-BE49-F238E27FC236}">
                  <a16:creationId xmlns:a16="http://schemas.microsoft.com/office/drawing/2014/main" xmlns="" id="{E8586CC4-2C36-426A-B8DD-C05FCA528AA2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任意多边形: 形状 129">
              <a:extLst>
                <a:ext uri="{FF2B5EF4-FFF2-40B4-BE49-F238E27FC236}">
                  <a16:creationId xmlns:a16="http://schemas.microsoft.com/office/drawing/2014/main" xmlns="" id="{32F0FACC-37BD-4878-B207-83BC32077EDF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31" name="矩形 130">
            <a:extLst>
              <a:ext uri="{FF2B5EF4-FFF2-40B4-BE49-F238E27FC236}">
                <a16:creationId xmlns:a16="http://schemas.microsoft.com/office/drawing/2014/main" xmlns="" id="{B355C09E-2584-4527-B01A-2C1B0503BE00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74" name="图片 73">
            <a:extLst>
              <a:ext uri="{FF2B5EF4-FFF2-40B4-BE49-F238E27FC236}">
                <a16:creationId xmlns:a16="http://schemas.microsoft.com/office/drawing/2014/main" xmlns="" id="{1C6135AA-B0A0-41AE-B262-9DF8C6D99A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727" y="1203132"/>
            <a:ext cx="10934700" cy="3978127"/>
          </a:xfrm>
          <a:prstGeom prst="rect">
            <a:avLst/>
          </a:prstGeom>
        </p:spPr>
      </p:pic>
      <p:sp>
        <p:nvSpPr>
          <p:cNvPr id="35" name="矩形 34">
            <a:extLst>
              <a:ext uri="{FF2B5EF4-FFF2-40B4-BE49-F238E27FC236}">
                <a16:creationId xmlns:a16="http://schemas.microsoft.com/office/drawing/2014/main" xmlns="" id="{50140614-5229-4ACD-8729-8D513269D598}"/>
              </a:ext>
            </a:extLst>
          </p:cNvPr>
          <p:cNvSpPr/>
          <p:nvPr/>
        </p:nvSpPr>
        <p:spPr>
          <a:xfrm>
            <a:off x="636870" y="1575089"/>
            <a:ext cx="10719688" cy="371789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6B438795-925D-482B-B9F7-EC9D5DF1D566}"/>
              </a:ext>
            </a:extLst>
          </p:cNvPr>
          <p:cNvGrpSpPr/>
          <p:nvPr/>
        </p:nvGrpSpPr>
        <p:grpSpPr>
          <a:xfrm>
            <a:off x="636871" y="1575089"/>
            <a:ext cx="575087" cy="3707822"/>
            <a:chOff x="636871" y="1575089"/>
            <a:chExt cx="575087" cy="3707822"/>
          </a:xfrm>
        </p:grpSpPr>
        <p:sp>
          <p:nvSpPr>
            <p:cNvPr id="37" name="矩形 36">
              <a:extLst>
                <a:ext uri="{FF2B5EF4-FFF2-40B4-BE49-F238E27FC236}">
                  <a16:creationId xmlns:a16="http://schemas.microsoft.com/office/drawing/2014/main" xmlns="" id="{355C69C5-746E-4600-9E05-7FDEF7B71CFD}"/>
                </a:ext>
              </a:extLst>
            </p:cNvPr>
            <p:cNvSpPr/>
            <p:nvPr/>
          </p:nvSpPr>
          <p:spPr>
            <a:xfrm>
              <a:off x="636871" y="1575089"/>
              <a:ext cx="575087" cy="3707822"/>
            </a:xfrm>
            <a:prstGeom prst="rect">
              <a:avLst/>
            </a:prstGeom>
            <a:solidFill>
              <a:srgbClr val="FF9383"/>
            </a:soli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0" name="组合 39">
              <a:extLst>
                <a:ext uri="{FF2B5EF4-FFF2-40B4-BE49-F238E27FC236}">
                  <a16:creationId xmlns:a16="http://schemas.microsoft.com/office/drawing/2014/main" xmlns="" id="{C2F462D4-553D-4586-AA76-1D43712C81AF}"/>
                </a:ext>
              </a:extLst>
            </p:cNvPr>
            <p:cNvGrpSpPr/>
            <p:nvPr/>
          </p:nvGrpSpPr>
          <p:grpSpPr>
            <a:xfrm>
              <a:off x="778154" y="1988681"/>
              <a:ext cx="286969" cy="286969"/>
              <a:chOff x="4874420" y="2772993"/>
              <a:chExt cx="264792" cy="264792"/>
            </a:xfrm>
          </p:grpSpPr>
          <p:sp>
            <p:nvSpPr>
              <p:cNvPr id="38" name="椭圆 37">
                <a:extLst>
                  <a:ext uri="{FF2B5EF4-FFF2-40B4-BE49-F238E27FC236}">
                    <a16:creationId xmlns:a16="http://schemas.microsoft.com/office/drawing/2014/main" xmlns="" id="{AA840CB7-A228-4E58-89BF-2B2583BADD00}"/>
                  </a:ext>
                </a:extLst>
              </p:cNvPr>
              <p:cNvSpPr/>
              <p:nvPr/>
            </p:nvSpPr>
            <p:spPr>
              <a:xfrm>
                <a:off x="4874420" y="2772993"/>
                <a:ext cx="264792" cy="26479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xmlns="" id="{B36069D8-7FDE-4EC5-AB59-A41D75F45112}"/>
                  </a:ext>
                </a:extLst>
              </p:cNvPr>
              <p:cNvSpPr/>
              <p:nvPr/>
            </p:nvSpPr>
            <p:spPr>
              <a:xfrm>
                <a:off x="4945122" y="2843695"/>
                <a:ext cx="123388" cy="1233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41" name="组合 40">
              <a:extLst>
                <a:ext uri="{FF2B5EF4-FFF2-40B4-BE49-F238E27FC236}">
                  <a16:creationId xmlns:a16="http://schemas.microsoft.com/office/drawing/2014/main" xmlns="" id="{30BBD8F0-4B6D-4889-97AF-C8C9D91AAC28}"/>
                </a:ext>
              </a:extLst>
            </p:cNvPr>
            <p:cNvGrpSpPr/>
            <p:nvPr/>
          </p:nvGrpSpPr>
          <p:grpSpPr>
            <a:xfrm>
              <a:off x="793402" y="4560457"/>
              <a:ext cx="286969" cy="286969"/>
              <a:chOff x="4874420" y="2772993"/>
              <a:chExt cx="264792" cy="264792"/>
            </a:xfrm>
          </p:grpSpPr>
          <p:sp>
            <p:nvSpPr>
              <p:cNvPr id="42" name="椭圆 41">
                <a:extLst>
                  <a:ext uri="{FF2B5EF4-FFF2-40B4-BE49-F238E27FC236}">
                    <a16:creationId xmlns:a16="http://schemas.microsoft.com/office/drawing/2014/main" xmlns="" id="{25F2340A-E514-412A-ADF6-97A00407F47C}"/>
                  </a:ext>
                </a:extLst>
              </p:cNvPr>
              <p:cNvSpPr/>
              <p:nvPr/>
            </p:nvSpPr>
            <p:spPr>
              <a:xfrm>
                <a:off x="4874420" y="2772993"/>
                <a:ext cx="264792" cy="26479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43" name="椭圆 42">
                <a:extLst>
                  <a:ext uri="{FF2B5EF4-FFF2-40B4-BE49-F238E27FC236}">
                    <a16:creationId xmlns:a16="http://schemas.microsoft.com/office/drawing/2014/main" xmlns="" id="{3524CC91-5EF8-4425-8136-237E229BC26A}"/>
                  </a:ext>
                </a:extLst>
              </p:cNvPr>
              <p:cNvSpPr/>
              <p:nvPr/>
            </p:nvSpPr>
            <p:spPr>
              <a:xfrm>
                <a:off x="4945122" y="2843695"/>
                <a:ext cx="123388" cy="1233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44" name="标题 1">
              <a:extLst>
                <a:ext uri="{FF2B5EF4-FFF2-40B4-BE49-F238E27FC236}">
                  <a16:creationId xmlns:a16="http://schemas.microsoft.com/office/drawing/2014/main" xmlns="" id="{BE4273F0-67B4-4469-96D7-AF1710C36BB8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-130284" y="3210047"/>
              <a:ext cx="2226876" cy="447051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850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zh-CN" sz="2200" b="1" spc="300" dirty="0">
                  <a:latin typeface="+mn-lt"/>
                  <a:ea typeface="+mn-ea"/>
                  <a:cs typeface="+mn-ea"/>
                  <a:sym typeface="+mn-lt"/>
                </a:rPr>
                <a:t>&lt;&lt;&lt;&lt;&lt;&lt;&lt;&lt;&lt;&lt;&lt;</a:t>
              </a:r>
              <a:endParaRPr lang="zh-CN" altLang="en-US" sz="2200" b="1" spc="3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6A8437BB-ABB3-4DDE-BFE2-B7352BECA5A9}"/>
              </a:ext>
            </a:extLst>
          </p:cNvPr>
          <p:cNvGrpSpPr/>
          <p:nvPr/>
        </p:nvGrpSpPr>
        <p:grpSpPr>
          <a:xfrm>
            <a:off x="2850834" y="3924665"/>
            <a:ext cx="3178091" cy="581672"/>
            <a:chOff x="2850834" y="3924665"/>
            <a:chExt cx="3178091" cy="581672"/>
          </a:xfrm>
        </p:grpSpPr>
        <p:sp>
          <p:nvSpPr>
            <p:cNvPr id="52" name="矩形 51">
              <a:extLst>
                <a:ext uri="{FF2B5EF4-FFF2-40B4-BE49-F238E27FC236}">
                  <a16:creationId xmlns:a16="http://schemas.microsoft.com/office/drawing/2014/main" xmlns="" id="{59EE2052-9377-4F1D-B842-1C0F54DCC9B0}"/>
                </a:ext>
              </a:extLst>
            </p:cNvPr>
            <p:cNvSpPr/>
            <p:nvPr/>
          </p:nvSpPr>
          <p:spPr>
            <a:xfrm>
              <a:off x="2850834" y="3924665"/>
              <a:ext cx="3109772" cy="4923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spc="600" dirty="0">
                  <a:cs typeface="+mn-ea"/>
                  <a:sym typeface="+mn-lt"/>
                </a:rPr>
                <a:t>开题报告模板</a:t>
              </a:r>
            </a:p>
          </p:txBody>
        </p:sp>
        <p:sp>
          <p:nvSpPr>
            <p:cNvPr id="54" name="矩形 53">
              <a:extLst>
                <a:ext uri="{FF2B5EF4-FFF2-40B4-BE49-F238E27FC236}">
                  <a16:creationId xmlns:a16="http://schemas.microsoft.com/office/drawing/2014/main" xmlns="" id="{CC73B4B6-D9B3-41B3-8593-2FED6312B7E9}"/>
                </a:ext>
              </a:extLst>
            </p:cNvPr>
            <p:cNvSpPr/>
            <p:nvPr/>
          </p:nvSpPr>
          <p:spPr>
            <a:xfrm>
              <a:off x="2919153" y="4014005"/>
              <a:ext cx="3109772" cy="492332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46309EBB-DF53-4358-9EFA-48C462F74146}"/>
              </a:ext>
            </a:extLst>
          </p:cNvPr>
          <p:cNvGrpSpPr/>
          <p:nvPr/>
        </p:nvGrpSpPr>
        <p:grpSpPr>
          <a:xfrm>
            <a:off x="6570772" y="3924665"/>
            <a:ext cx="3178091" cy="581672"/>
            <a:chOff x="6570772" y="3924665"/>
            <a:chExt cx="3178091" cy="581672"/>
          </a:xfrm>
        </p:grpSpPr>
        <p:sp>
          <p:nvSpPr>
            <p:cNvPr id="53" name="矩形 52">
              <a:extLst>
                <a:ext uri="{FF2B5EF4-FFF2-40B4-BE49-F238E27FC236}">
                  <a16:creationId xmlns:a16="http://schemas.microsoft.com/office/drawing/2014/main" xmlns="" id="{E1BC09D6-C0CA-40E0-B102-147AE9A006C8}"/>
                </a:ext>
              </a:extLst>
            </p:cNvPr>
            <p:cNvSpPr/>
            <p:nvPr/>
          </p:nvSpPr>
          <p:spPr>
            <a:xfrm>
              <a:off x="6570772" y="3924665"/>
              <a:ext cx="3109772" cy="4923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spc="600" dirty="0">
                  <a:cs typeface="+mn-ea"/>
                  <a:sym typeface="+mn-lt"/>
                </a:rPr>
                <a:t>论文答辩模板</a:t>
              </a: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xmlns="" id="{DB529E51-AAE8-4810-AD61-D6CE57C3A170}"/>
                </a:ext>
              </a:extLst>
            </p:cNvPr>
            <p:cNvSpPr/>
            <p:nvPr/>
          </p:nvSpPr>
          <p:spPr>
            <a:xfrm>
              <a:off x="6639091" y="4014005"/>
              <a:ext cx="3109772" cy="492332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FF67EC8B-5A4C-4519-B245-62D2AE0DA4A4}"/>
              </a:ext>
            </a:extLst>
          </p:cNvPr>
          <p:cNvGrpSpPr/>
          <p:nvPr/>
        </p:nvGrpSpPr>
        <p:grpSpPr>
          <a:xfrm>
            <a:off x="2018250" y="2183499"/>
            <a:ext cx="8534744" cy="1325563"/>
            <a:chOff x="2018250" y="2183499"/>
            <a:chExt cx="8534744" cy="1325563"/>
          </a:xfrm>
        </p:grpSpPr>
        <p:sp>
          <p:nvSpPr>
            <p:cNvPr id="49" name="标题 3">
              <a:extLst>
                <a:ext uri="{FF2B5EF4-FFF2-40B4-BE49-F238E27FC236}">
                  <a16:creationId xmlns:a16="http://schemas.microsoft.com/office/drawing/2014/main" xmlns="" id="{1E9D4451-6492-4A18-92A0-EE8D687504F7}"/>
                </a:ext>
              </a:extLst>
            </p:cNvPr>
            <p:cNvSpPr txBox="1">
              <a:spLocks/>
            </p:cNvSpPr>
            <p:nvPr/>
          </p:nvSpPr>
          <p:spPr>
            <a:xfrm>
              <a:off x="2018250" y="2183499"/>
              <a:ext cx="8534744" cy="1325563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zh-CN" altLang="en-US" sz="8800" b="1" spc="600" dirty="0">
                  <a:latin typeface="+mn-lt"/>
                  <a:ea typeface="+mn-ea"/>
                  <a:cs typeface="+mn-ea"/>
                  <a:sym typeface="+mn-lt"/>
                </a:rPr>
                <a:t>感谢您的欣赏</a:t>
              </a:r>
            </a:p>
          </p:txBody>
        </p:sp>
        <p:sp>
          <p:nvSpPr>
            <p:cNvPr id="51" name="矩形 50">
              <a:extLst>
                <a:ext uri="{FF2B5EF4-FFF2-40B4-BE49-F238E27FC236}">
                  <a16:creationId xmlns:a16="http://schemas.microsoft.com/office/drawing/2014/main" xmlns="" id="{FC8586C2-37B6-49F4-92A7-132B5002C158}"/>
                </a:ext>
              </a:extLst>
            </p:cNvPr>
            <p:cNvSpPr/>
            <p:nvPr/>
          </p:nvSpPr>
          <p:spPr>
            <a:xfrm>
              <a:off x="2808542" y="2426935"/>
              <a:ext cx="905682" cy="117861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xmlns="" id="{58B01FF0-9BF7-496E-91D9-80919592C340}"/>
                </a:ext>
              </a:extLst>
            </p:cNvPr>
            <p:cNvSpPr/>
            <p:nvPr/>
          </p:nvSpPr>
          <p:spPr>
            <a:xfrm>
              <a:off x="4106871" y="2681288"/>
              <a:ext cx="115200" cy="700087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xmlns="" id="{FC03CEEA-6AC4-4F99-8BF3-5030CC8AEF94}"/>
                </a:ext>
              </a:extLst>
            </p:cNvPr>
            <p:cNvSpPr/>
            <p:nvPr/>
          </p:nvSpPr>
          <p:spPr>
            <a:xfrm rot="16200000">
              <a:off x="5804151" y="2250413"/>
              <a:ext cx="118241" cy="471283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矩形 68">
              <a:extLst>
                <a:ext uri="{FF2B5EF4-FFF2-40B4-BE49-F238E27FC236}">
                  <a16:creationId xmlns:a16="http://schemas.microsoft.com/office/drawing/2014/main" xmlns="" id="{A9663F9B-D883-4779-B9D1-10169111A6DF}"/>
                </a:ext>
              </a:extLst>
            </p:cNvPr>
            <p:cNvSpPr/>
            <p:nvPr/>
          </p:nvSpPr>
          <p:spPr>
            <a:xfrm>
              <a:off x="6674538" y="2426935"/>
              <a:ext cx="137577" cy="954440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矩形 69">
              <a:extLst>
                <a:ext uri="{FF2B5EF4-FFF2-40B4-BE49-F238E27FC236}">
                  <a16:creationId xmlns:a16="http://schemas.microsoft.com/office/drawing/2014/main" xmlns="" id="{13259CFA-AA23-493C-BEA0-80D193AE8C7E}"/>
                </a:ext>
              </a:extLst>
            </p:cNvPr>
            <p:cNvSpPr/>
            <p:nvPr/>
          </p:nvSpPr>
          <p:spPr>
            <a:xfrm rot="5400000">
              <a:off x="7790647" y="2619625"/>
              <a:ext cx="115200" cy="238528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矩形 70">
              <a:extLst>
                <a:ext uri="{FF2B5EF4-FFF2-40B4-BE49-F238E27FC236}">
                  <a16:creationId xmlns:a16="http://schemas.microsoft.com/office/drawing/2014/main" xmlns="" id="{3C1FFA7E-FB90-4FB5-A355-031CB87A79C9}"/>
                </a:ext>
              </a:extLst>
            </p:cNvPr>
            <p:cNvSpPr/>
            <p:nvPr/>
          </p:nvSpPr>
          <p:spPr>
            <a:xfrm rot="5400000">
              <a:off x="9173720" y="2096595"/>
              <a:ext cx="114642" cy="893182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6" name="组合 85">
            <a:extLst>
              <a:ext uri="{FF2B5EF4-FFF2-40B4-BE49-F238E27FC236}">
                <a16:creationId xmlns:a16="http://schemas.microsoft.com/office/drawing/2014/main" xmlns="" id="{C382559A-6819-4253-955A-AD248FE60009}"/>
              </a:ext>
            </a:extLst>
          </p:cNvPr>
          <p:cNvGrpSpPr/>
          <p:nvPr/>
        </p:nvGrpSpPr>
        <p:grpSpPr>
          <a:xfrm>
            <a:off x="850692" y="912458"/>
            <a:ext cx="1921427" cy="168338"/>
            <a:chOff x="807295" y="964925"/>
            <a:chExt cx="1921427" cy="168338"/>
          </a:xfrm>
        </p:grpSpPr>
        <p:sp>
          <p:nvSpPr>
            <p:cNvPr id="76" name="L 形 75">
              <a:extLst>
                <a:ext uri="{FF2B5EF4-FFF2-40B4-BE49-F238E27FC236}">
                  <a16:creationId xmlns:a16="http://schemas.microsoft.com/office/drawing/2014/main" xmlns="" id="{688417A2-D2D1-411E-9B1D-60679B3BFB54}"/>
                </a:ext>
              </a:extLst>
            </p:cNvPr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L 形 76">
              <a:extLst>
                <a:ext uri="{FF2B5EF4-FFF2-40B4-BE49-F238E27FC236}">
                  <a16:creationId xmlns:a16="http://schemas.microsoft.com/office/drawing/2014/main" xmlns="" id="{EE8AD381-EFF8-4473-AECB-B2AA1C2F5603}"/>
                </a:ext>
              </a:extLst>
            </p:cNvPr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L 形 77">
              <a:extLst>
                <a:ext uri="{FF2B5EF4-FFF2-40B4-BE49-F238E27FC236}">
                  <a16:creationId xmlns:a16="http://schemas.microsoft.com/office/drawing/2014/main" xmlns="" id="{0E75E485-4ACC-4C14-8089-DFFD488472DC}"/>
                </a:ext>
              </a:extLst>
            </p:cNvPr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9" name="L 形 78">
              <a:extLst>
                <a:ext uri="{FF2B5EF4-FFF2-40B4-BE49-F238E27FC236}">
                  <a16:creationId xmlns:a16="http://schemas.microsoft.com/office/drawing/2014/main" xmlns="" id="{C401E84D-F59B-46CB-93A6-5BA7C892ED5F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L 形 79">
              <a:extLst>
                <a:ext uri="{FF2B5EF4-FFF2-40B4-BE49-F238E27FC236}">
                  <a16:creationId xmlns:a16="http://schemas.microsoft.com/office/drawing/2014/main" xmlns="" id="{7A712731-03BF-4600-8EAA-6983FDCC98CF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L 形 80">
              <a:extLst>
                <a:ext uri="{FF2B5EF4-FFF2-40B4-BE49-F238E27FC236}">
                  <a16:creationId xmlns:a16="http://schemas.microsoft.com/office/drawing/2014/main" xmlns="" id="{96F91155-FDDD-4C23-8E95-327AFCB52241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L 形 81">
              <a:extLst>
                <a:ext uri="{FF2B5EF4-FFF2-40B4-BE49-F238E27FC236}">
                  <a16:creationId xmlns:a16="http://schemas.microsoft.com/office/drawing/2014/main" xmlns="" id="{43584F67-B1EE-4B8A-9D14-DC6917978735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L 形 82">
              <a:extLst>
                <a:ext uri="{FF2B5EF4-FFF2-40B4-BE49-F238E27FC236}">
                  <a16:creationId xmlns:a16="http://schemas.microsoft.com/office/drawing/2014/main" xmlns="" id="{5588B862-FD28-42D5-9736-F863378A7D62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L 形 83">
              <a:extLst>
                <a:ext uri="{FF2B5EF4-FFF2-40B4-BE49-F238E27FC236}">
                  <a16:creationId xmlns:a16="http://schemas.microsoft.com/office/drawing/2014/main" xmlns="" id="{AE3DB73E-52B8-4B46-924F-528BCE180BCA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7" name="组合 86">
            <a:extLst>
              <a:ext uri="{FF2B5EF4-FFF2-40B4-BE49-F238E27FC236}">
                <a16:creationId xmlns:a16="http://schemas.microsoft.com/office/drawing/2014/main" xmlns="" id="{714F19F3-CDA1-4EF5-8C43-D10543D26659}"/>
              </a:ext>
            </a:extLst>
          </p:cNvPr>
          <p:cNvGrpSpPr/>
          <p:nvPr/>
        </p:nvGrpSpPr>
        <p:grpSpPr>
          <a:xfrm>
            <a:off x="9291222" y="5580332"/>
            <a:ext cx="1921427" cy="168338"/>
            <a:chOff x="807295" y="964925"/>
            <a:chExt cx="1921427" cy="168338"/>
          </a:xfrm>
        </p:grpSpPr>
        <p:sp>
          <p:nvSpPr>
            <p:cNvPr id="88" name="L 形 87">
              <a:extLst>
                <a:ext uri="{FF2B5EF4-FFF2-40B4-BE49-F238E27FC236}">
                  <a16:creationId xmlns:a16="http://schemas.microsoft.com/office/drawing/2014/main" xmlns="" id="{53ECFA6F-D644-4A07-B184-9B99A9A89389}"/>
                </a:ext>
              </a:extLst>
            </p:cNvPr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9" name="L 形 88">
              <a:extLst>
                <a:ext uri="{FF2B5EF4-FFF2-40B4-BE49-F238E27FC236}">
                  <a16:creationId xmlns:a16="http://schemas.microsoft.com/office/drawing/2014/main" xmlns="" id="{23718EC4-8AB7-42CC-9D80-D57B32054077}"/>
                </a:ext>
              </a:extLst>
            </p:cNvPr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0" name="L 形 89">
              <a:extLst>
                <a:ext uri="{FF2B5EF4-FFF2-40B4-BE49-F238E27FC236}">
                  <a16:creationId xmlns:a16="http://schemas.microsoft.com/office/drawing/2014/main" xmlns="" id="{8BF52122-BD3F-4BBE-91B5-4F4919FB9E05}"/>
                </a:ext>
              </a:extLst>
            </p:cNvPr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1" name="L 形 90">
              <a:extLst>
                <a:ext uri="{FF2B5EF4-FFF2-40B4-BE49-F238E27FC236}">
                  <a16:creationId xmlns:a16="http://schemas.microsoft.com/office/drawing/2014/main" xmlns="" id="{35E1D9DA-C374-48A7-B122-915FD9CBB8F9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2" name="L 形 91">
              <a:extLst>
                <a:ext uri="{FF2B5EF4-FFF2-40B4-BE49-F238E27FC236}">
                  <a16:creationId xmlns:a16="http://schemas.microsoft.com/office/drawing/2014/main" xmlns="" id="{F9D76154-EAD3-43C8-8A90-311E18B269FF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3" name="L 形 92">
              <a:extLst>
                <a:ext uri="{FF2B5EF4-FFF2-40B4-BE49-F238E27FC236}">
                  <a16:creationId xmlns:a16="http://schemas.microsoft.com/office/drawing/2014/main" xmlns="" id="{F5902F3E-5721-4356-BE28-C595ABE9CDA4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4" name="L 形 93">
              <a:extLst>
                <a:ext uri="{FF2B5EF4-FFF2-40B4-BE49-F238E27FC236}">
                  <a16:creationId xmlns:a16="http://schemas.microsoft.com/office/drawing/2014/main" xmlns="" id="{5BD2F894-DA98-4FA7-BF9F-FFA77AEB4F6A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5" name="L 形 94">
              <a:extLst>
                <a:ext uri="{FF2B5EF4-FFF2-40B4-BE49-F238E27FC236}">
                  <a16:creationId xmlns:a16="http://schemas.microsoft.com/office/drawing/2014/main" xmlns="" id="{05DE6370-66C9-40A4-AECD-E1E7D03EE216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6" name="L 形 95">
              <a:extLst>
                <a:ext uri="{FF2B5EF4-FFF2-40B4-BE49-F238E27FC236}">
                  <a16:creationId xmlns:a16="http://schemas.microsoft.com/office/drawing/2014/main" xmlns="" id="{9CD76C33-F51F-4A5C-B7BC-1A7D44A2AE78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7" name="组合 96">
            <a:extLst>
              <a:ext uri="{FF2B5EF4-FFF2-40B4-BE49-F238E27FC236}">
                <a16:creationId xmlns:a16="http://schemas.microsoft.com/office/drawing/2014/main" xmlns="" id="{BF183AB3-70B1-4D00-89C8-6D8C655FEB94}"/>
              </a:ext>
            </a:extLst>
          </p:cNvPr>
          <p:cNvGrpSpPr/>
          <p:nvPr/>
        </p:nvGrpSpPr>
        <p:grpSpPr>
          <a:xfrm>
            <a:off x="9790115" y="485466"/>
            <a:ext cx="1921427" cy="168338"/>
            <a:chOff x="807295" y="964925"/>
            <a:chExt cx="1921427" cy="168338"/>
          </a:xfrm>
          <a:solidFill>
            <a:srgbClr val="000000"/>
          </a:solidFill>
        </p:grpSpPr>
        <p:sp>
          <p:nvSpPr>
            <p:cNvPr id="98" name="L 形 97">
              <a:extLst>
                <a:ext uri="{FF2B5EF4-FFF2-40B4-BE49-F238E27FC236}">
                  <a16:creationId xmlns:a16="http://schemas.microsoft.com/office/drawing/2014/main" xmlns="" id="{93AD3F65-909F-4424-AA53-7EBD8123CC50}"/>
                </a:ext>
              </a:extLst>
            </p:cNvPr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9" name="L 形 98">
              <a:extLst>
                <a:ext uri="{FF2B5EF4-FFF2-40B4-BE49-F238E27FC236}">
                  <a16:creationId xmlns:a16="http://schemas.microsoft.com/office/drawing/2014/main" xmlns="" id="{94EBA38D-2F86-4EAF-AAC6-0D6078CCACC7}"/>
                </a:ext>
              </a:extLst>
            </p:cNvPr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L 形 99">
              <a:extLst>
                <a:ext uri="{FF2B5EF4-FFF2-40B4-BE49-F238E27FC236}">
                  <a16:creationId xmlns:a16="http://schemas.microsoft.com/office/drawing/2014/main" xmlns="" id="{D4943E7D-4A25-42B0-83C8-3BEA3EBFA224}"/>
                </a:ext>
              </a:extLst>
            </p:cNvPr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1" name="L 形 100">
              <a:extLst>
                <a:ext uri="{FF2B5EF4-FFF2-40B4-BE49-F238E27FC236}">
                  <a16:creationId xmlns:a16="http://schemas.microsoft.com/office/drawing/2014/main" xmlns="" id="{13C89C3D-4FAB-43B5-9487-7B5793BDD004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" name="L 形 101">
              <a:extLst>
                <a:ext uri="{FF2B5EF4-FFF2-40B4-BE49-F238E27FC236}">
                  <a16:creationId xmlns:a16="http://schemas.microsoft.com/office/drawing/2014/main" xmlns="" id="{6374109E-C7D8-4268-822A-C7C4C96A6BE9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L 形 102">
              <a:extLst>
                <a:ext uri="{FF2B5EF4-FFF2-40B4-BE49-F238E27FC236}">
                  <a16:creationId xmlns:a16="http://schemas.microsoft.com/office/drawing/2014/main" xmlns="" id="{74E5CA64-2CB3-4C3F-8C01-99C75D02385E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L 形 103">
              <a:extLst>
                <a:ext uri="{FF2B5EF4-FFF2-40B4-BE49-F238E27FC236}">
                  <a16:creationId xmlns:a16="http://schemas.microsoft.com/office/drawing/2014/main" xmlns="" id="{1EF3F651-C203-437D-AB29-49D7782ADC13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" name="L 形 104">
              <a:extLst>
                <a:ext uri="{FF2B5EF4-FFF2-40B4-BE49-F238E27FC236}">
                  <a16:creationId xmlns:a16="http://schemas.microsoft.com/office/drawing/2014/main" xmlns="" id="{B74219D4-52E7-41F1-9300-8E6414082B28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" name="L 形 105">
              <a:extLst>
                <a:ext uri="{FF2B5EF4-FFF2-40B4-BE49-F238E27FC236}">
                  <a16:creationId xmlns:a16="http://schemas.microsoft.com/office/drawing/2014/main" xmlns="" id="{27A75FF6-E0D1-48A2-94BB-CDADB6D76AC3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7" name="组合 106">
            <a:extLst>
              <a:ext uri="{FF2B5EF4-FFF2-40B4-BE49-F238E27FC236}">
                <a16:creationId xmlns:a16="http://schemas.microsoft.com/office/drawing/2014/main" xmlns="" id="{8DADE73A-99C6-4A49-8FCB-6E2CA0E604A9}"/>
              </a:ext>
            </a:extLst>
          </p:cNvPr>
          <p:cNvGrpSpPr/>
          <p:nvPr/>
        </p:nvGrpSpPr>
        <p:grpSpPr>
          <a:xfrm>
            <a:off x="475091" y="6232356"/>
            <a:ext cx="1921427" cy="168338"/>
            <a:chOff x="807295" y="964925"/>
            <a:chExt cx="1921427" cy="168338"/>
          </a:xfrm>
          <a:solidFill>
            <a:srgbClr val="000000"/>
          </a:solidFill>
        </p:grpSpPr>
        <p:sp>
          <p:nvSpPr>
            <p:cNvPr id="108" name="L 形 107">
              <a:extLst>
                <a:ext uri="{FF2B5EF4-FFF2-40B4-BE49-F238E27FC236}">
                  <a16:creationId xmlns:a16="http://schemas.microsoft.com/office/drawing/2014/main" xmlns="" id="{45D37233-6E2A-4BA6-8933-DD88A9D7C615}"/>
                </a:ext>
              </a:extLst>
            </p:cNvPr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9" name="L 形 108">
              <a:extLst>
                <a:ext uri="{FF2B5EF4-FFF2-40B4-BE49-F238E27FC236}">
                  <a16:creationId xmlns:a16="http://schemas.microsoft.com/office/drawing/2014/main" xmlns="" id="{589742B5-18FC-4F3D-AE26-37760ADE25C4}"/>
                </a:ext>
              </a:extLst>
            </p:cNvPr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0" name="L 形 109">
              <a:extLst>
                <a:ext uri="{FF2B5EF4-FFF2-40B4-BE49-F238E27FC236}">
                  <a16:creationId xmlns:a16="http://schemas.microsoft.com/office/drawing/2014/main" xmlns="" id="{260B973C-824D-443D-99DD-F71047E3F243}"/>
                </a:ext>
              </a:extLst>
            </p:cNvPr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L 形 110">
              <a:extLst>
                <a:ext uri="{FF2B5EF4-FFF2-40B4-BE49-F238E27FC236}">
                  <a16:creationId xmlns:a16="http://schemas.microsoft.com/office/drawing/2014/main" xmlns="" id="{A2A065AD-E621-4BAF-BD48-C85AEE130D40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2" name="L 形 111">
              <a:extLst>
                <a:ext uri="{FF2B5EF4-FFF2-40B4-BE49-F238E27FC236}">
                  <a16:creationId xmlns:a16="http://schemas.microsoft.com/office/drawing/2014/main" xmlns="" id="{05A3150F-89BA-479A-8A73-CE82D7EF21CD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3" name="L 形 112">
              <a:extLst>
                <a:ext uri="{FF2B5EF4-FFF2-40B4-BE49-F238E27FC236}">
                  <a16:creationId xmlns:a16="http://schemas.microsoft.com/office/drawing/2014/main" xmlns="" id="{93F515A5-0759-4F8F-BA9E-9AF16C8F50BC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" name="L 形 113">
              <a:extLst>
                <a:ext uri="{FF2B5EF4-FFF2-40B4-BE49-F238E27FC236}">
                  <a16:creationId xmlns:a16="http://schemas.microsoft.com/office/drawing/2014/main" xmlns="" id="{010C8E8D-3A6B-429D-96B7-304544A6B42B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" name="L 形 114">
              <a:extLst>
                <a:ext uri="{FF2B5EF4-FFF2-40B4-BE49-F238E27FC236}">
                  <a16:creationId xmlns:a16="http://schemas.microsoft.com/office/drawing/2014/main" xmlns="" id="{886B8B96-567C-406F-92FD-9128164131B8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" name="L 形 115">
              <a:extLst>
                <a:ext uri="{FF2B5EF4-FFF2-40B4-BE49-F238E27FC236}">
                  <a16:creationId xmlns:a16="http://schemas.microsoft.com/office/drawing/2014/main" xmlns="" id="{B81D8520-5CA8-42CA-9EF8-52F47081DC12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151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window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50"/>
                            </p:stCondLst>
                            <p:childTnLst>
                              <p:par>
                                <p:cTn id="3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2581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xmlns="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xmlns="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xmlns="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xmlns="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xmlns="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xmlns="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xmlns="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xmlns="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xmlns="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xmlns="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xmlns="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xmlns="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xmlns="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xmlns="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4" name="组合 33">
            <a:extLst>
              <a:ext uri="{FF2B5EF4-FFF2-40B4-BE49-F238E27FC236}">
                <a16:creationId xmlns:a16="http://schemas.microsoft.com/office/drawing/2014/main" xmlns="" id="{2EF61947-A6B4-4847-9ED7-C64BAE8ACFB7}"/>
              </a:ext>
            </a:extLst>
          </p:cNvPr>
          <p:cNvGrpSpPr/>
          <p:nvPr/>
        </p:nvGrpSpPr>
        <p:grpSpPr>
          <a:xfrm>
            <a:off x="2958308" y="2795034"/>
            <a:ext cx="222550" cy="222550"/>
            <a:chOff x="495269" y="1120475"/>
            <a:chExt cx="222550" cy="222550"/>
          </a:xfrm>
        </p:grpSpPr>
        <p:sp>
          <p:nvSpPr>
            <p:cNvPr id="30" name="矩形: 圆角 29">
              <a:extLst>
                <a:ext uri="{FF2B5EF4-FFF2-40B4-BE49-F238E27FC236}">
                  <a16:creationId xmlns:a16="http://schemas.microsoft.com/office/drawing/2014/main" xmlns="" id="{08BB01A1-A9DC-4712-B06D-A7E1114DEB53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矩形: 圆角 32">
              <a:extLst>
                <a:ext uri="{FF2B5EF4-FFF2-40B4-BE49-F238E27FC236}">
                  <a16:creationId xmlns:a16="http://schemas.microsoft.com/office/drawing/2014/main" xmlns="" id="{AF408618-164B-40E9-9436-5C9F78ED6918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xmlns="" id="{89A66F19-431D-4DD6-8479-DEE25B1C354E}"/>
              </a:ext>
            </a:extLst>
          </p:cNvPr>
          <p:cNvGrpSpPr/>
          <p:nvPr/>
        </p:nvGrpSpPr>
        <p:grpSpPr>
          <a:xfrm>
            <a:off x="3733365" y="2288922"/>
            <a:ext cx="142938" cy="142938"/>
            <a:chOff x="495269" y="1120475"/>
            <a:chExt cx="222550" cy="222550"/>
          </a:xfrm>
        </p:grpSpPr>
        <p:sp>
          <p:nvSpPr>
            <p:cNvPr id="36" name="矩形: 圆角 35">
              <a:extLst>
                <a:ext uri="{FF2B5EF4-FFF2-40B4-BE49-F238E27FC236}">
                  <a16:creationId xmlns:a16="http://schemas.microsoft.com/office/drawing/2014/main" xmlns="" id="{1D5527E1-1287-4CA7-AC17-E8EBEB593109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矩形: 圆角 36">
              <a:extLst>
                <a:ext uri="{FF2B5EF4-FFF2-40B4-BE49-F238E27FC236}">
                  <a16:creationId xmlns:a16="http://schemas.microsoft.com/office/drawing/2014/main" xmlns="" id="{2CAB2058-66D3-42FC-A45E-D78602A1C7B7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8" name="椭圆 37">
            <a:extLst>
              <a:ext uri="{FF2B5EF4-FFF2-40B4-BE49-F238E27FC236}">
                <a16:creationId xmlns:a16="http://schemas.microsoft.com/office/drawing/2014/main" xmlns="" id="{891331C1-BB99-46B4-BA5C-9D6F2F781E66}"/>
              </a:ext>
            </a:extLst>
          </p:cNvPr>
          <p:cNvSpPr/>
          <p:nvPr/>
        </p:nvSpPr>
        <p:spPr>
          <a:xfrm>
            <a:off x="3124008" y="2153190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9" name="组合 38">
            <a:extLst>
              <a:ext uri="{FF2B5EF4-FFF2-40B4-BE49-F238E27FC236}">
                <a16:creationId xmlns:a16="http://schemas.microsoft.com/office/drawing/2014/main" xmlns="" id="{80B5E9B8-2338-433C-88BC-BF5E26054D30}"/>
              </a:ext>
            </a:extLst>
          </p:cNvPr>
          <p:cNvGrpSpPr/>
          <p:nvPr/>
        </p:nvGrpSpPr>
        <p:grpSpPr>
          <a:xfrm>
            <a:off x="7107803" y="4617997"/>
            <a:ext cx="1252153" cy="109702"/>
            <a:chOff x="807295" y="964925"/>
            <a:chExt cx="1921427" cy="168338"/>
          </a:xfrm>
          <a:solidFill>
            <a:srgbClr val="FF9383"/>
          </a:solidFill>
        </p:grpSpPr>
        <p:sp>
          <p:nvSpPr>
            <p:cNvPr id="40" name="L 形 39">
              <a:extLst>
                <a:ext uri="{FF2B5EF4-FFF2-40B4-BE49-F238E27FC236}">
                  <a16:creationId xmlns:a16="http://schemas.microsoft.com/office/drawing/2014/main" xmlns="" id="{0ED077BD-0802-4C62-AD6A-FADE63C476EC}"/>
                </a:ext>
              </a:extLst>
            </p:cNvPr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L 形 40">
              <a:extLst>
                <a:ext uri="{FF2B5EF4-FFF2-40B4-BE49-F238E27FC236}">
                  <a16:creationId xmlns:a16="http://schemas.microsoft.com/office/drawing/2014/main" xmlns="" id="{0E44EEB9-53AC-42EF-8FB7-E411708F5A68}"/>
                </a:ext>
              </a:extLst>
            </p:cNvPr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L 形 41">
              <a:extLst>
                <a:ext uri="{FF2B5EF4-FFF2-40B4-BE49-F238E27FC236}">
                  <a16:creationId xmlns:a16="http://schemas.microsoft.com/office/drawing/2014/main" xmlns="" id="{F83549B1-8028-4818-B6CF-5EACEEDC6F44}"/>
                </a:ext>
              </a:extLst>
            </p:cNvPr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L 形 42">
              <a:extLst>
                <a:ext uri="{FF2B5EF4-FFF2-40B4-BE49-F238E27FC236}">
                  <a16:creationId xmlns:a16="http://schemas.microsoft.com/office/drawing/2014/main" xmlns="" id="{B5F95C19-9175-4313-86A1-FC97B562831A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L 形 43">
              <a:extLst>
                <a:ext uri="{FF2B5EF4-FFF2-40B4-BE49-F238E27FC236}">
                  <a16:creationId xmlns:a16="http://schemas.microsoft.com/office/drawing/2014/main" xmlns="" id="{1365576C-CB1B-4E2A-B452-31EAD0B8488D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L 形 44">
              <a:extLst>
                <a:ext uri="{FF2B5EF4-FFF2-40B4-BE49-F238E27FC236}">
                  <a16:creationId xmlns:a16="http://schemas.microsoft.com/office/drawing/2014/main" xmlns="" id="{41AF38FD-D366-4F93-86B3-4298632E1D6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L 形 45">
              <a:extLst>
                <a:ext uri="{FF2B5EF4-FFF2-40B4-BE49-F238E27FC236}">
                  <a16:creationId xmlns:a16="http://schemas.microsoft.com/office/drawing/2014/main" xmlns="" id="{07C65701-F565-401D-9297-B345F2F196EB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L 形 46">
              <a:extLst>
                <a:ext uri="{FF2B5EF4-FFF2-40B4-BE49-F238E27FC236}">
                  <a16:creationId xmlns:a16="http://schemas.microsoft.com/office/drawing/2014/main" xmlns="" id="{AE3C0BE3-5D4C-49E0-8832-B85B02C98FCD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L 形 47">
              <a:extLst>
                <a:ext uri="{FF2B5EF4-FFF2-40B4-BE49-F238E27FC236}">
                  <a16:creationId xmlns:a16="http://schemas.microsoft.com/office/drawing/2014/main" xmlns="" id="{5B212412-F927-4C02-98AF-9B05E0137BC2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9" name="组合 48">
            <a:extLst>
              <a:ext uri="{FF2B5EF4-FFF2-40B4-BE49-F238E27FC236}">
                <a16:creationId xmlns:a16="http://schemas.microsoft.com/office/drawing/2014/main" xmlns="" id="{0128023E-41F7-4D81-88AB-AC1CBB585D00}"/>
              </a:ext>
            </a:extLst>
          </p:cNvPr>
          <p:cNvGrpSpPr/>
          <p:nvPr/>
        </p:nvGrpSpPr>
        <p:grpSpPr>
          <a:xfrm>
            <a:off x="2918019" y="3815793"/>
            <a:ext cx="117093" cy="117093"/>
            <a:chOff x="495269" y="1120475"/>
            <a:chExt cx="222550" cy="222550"/>
          </a:xfrm>
        </p:grpSpPr>
        <p:sp>
          <p:nvSpPr>
            <p:cNvPr id="50" name="矩形: 圆角 49">
              <a:extLst>
                <a:ext uri="{FF2B5EF4-FFF2-40B4-BE49-F238E27FC236}">
                  <a16:creationId xmlns:a16="http://schemas.microsoft.com/office/drawing/2014/main" xmlns="" id="{60C97CAC-F622-48E7-B5A1-917DA1DB314A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矩形: 圆角 50">
              <a:extLst>
                <a:ext uri="{FF2B5EF4-FFF2-40B4-BE49-F238E27FC236}">
                  <a16:creationId xmlns:a16="http://schemas.microsoft.com/office/drawing/2014/main" xmlns="" id="{D441B9DF-EEBD-4433-85DD-6D730FE63FE2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2" name="椭圆 51">
            <a:extLst>
              <a:ext uri="{FF2B5EF4-FFF2-40B4-BE49-F238E27FC236}">
                <a16:creationId xmlns:a16="http://schemas.microsoft.com/office/drawing/2014/main" xmlns="" id="{608D6553-0BEC-4CED-9B1B-5BACAA849A46}"/>
              </a:ext>
            </a:extLst>
          </p:cNvPr>
          <p:cNvSpPr/>
          <p:nvPr/>
        </p:nvSpPr>
        <p:spPr>
          <a:xfrm>
            <a:off x="2401906" y="3297036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77" name="图片 76">
            <a:extLst>
              <a:ext uri="{FF2B5EF4-FFF2-40B4-BE49-F238E27FC236}">
                <a16:creationId xmlns:a16="http://schemas.microsoft.com/office/drawing/2014/main" xmlns="" id="{3C7C3FB4-4302-4DAE-BC95-5A54A1937A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1357" y="2402797"/>
            <a:ext cx="523875" cy="523875"/>
          </a:xfrm>
          <a:prstGeom prst="rect">
            <a:avLst/>
          </a:prstGeom>
        </p:spPr>
      </p:pic>
      <p:pic>
        <p:nvPicPr>
          <p:cNvPr id="78" name="图片 77">
            <a:extLst>
              <a:ext uri="{FF2B5EF4-FFF2-40B4-BE49-F238E27FC236}">
                <a16:creationId xmlns:a16="http://schemas.microsoft.com/office/drawing/2014/main" xmlns="" id="{D872D25C-1EF8-4F1D-B618-4FBA8CB34E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0719524" y="5377220"/>
            <a:ext cx="898150" cy="1170803"/>
          </a:xfrm>
          <a:prstGeom prst="rect">
            <a:avLst/>
          </a:prstGeom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5A158CBB-9C7C-4DF7-B577-4E7261F7A7E2}"/>
              </a:ext>
            </a:extLst>
          </p:cNvPr>
          <p:cNvGrpSpPr/>
          <p:nvPr/>
        </p:nvGrpSpPr>
        <p:grpSpPr>
          <a:xfrm>
            <a:off x="3630395" y="2993699"/>
            <a:ext cx="4954810" cy="1303534"/>
            <a:chOff x="3630395" y="2993699"/>
            <a:chExt cx="4954810" cy="1303534"/>
          </a:xfrm>
        </p:grpSpPr>
        <p:sp>
          <p:nvSpPr>
            <p:cNvPr id="75" name="矩形: 圆角 74">
              <a:extLst>
                <a:ext uri="{FF2B5EF4-FFF2-40B4-BE49-F238E27FC236}">
                  <a16:creationId xmlns:a16="http://schemas.microsoft.com/office/drawing/2014/main" xmlns="" id="{F3AEFF22-B9BD-4759-969B-DB7BE0FAA601}"/>
                </a:ext>
              </a:extLst>
            </p:cNvPr>
            <p:cNvSpPr/>
            <p:nvPr/>
          </p:nvSpPr>
          <p:spPr>
            <a:xfrm>
              <a:off x="3780338" y="3092376"/>
              <a:ext cx="4804867" cy="1204857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矩形: 圆角 2">
              <a:extLst>
                <a:ext uri="{FF2B5EF4-FFF2-40B4-BE49-F238E27FC236}">
                  <a16:creationId xmlns:a16="http://schemas.microsoft.com/office/drawing/2014/main" xmlns="" id="{AF30607D-E48E-471E-9ACC-1F2E4FA269F3}"/>
                </a:ext>
              </a:extLst>
            </p:cNvPr>
            <p:cNvSpPr/>
            <p:nvPr/>
          </p:nvSpPr>
          <p:spPr>
            <a:xfrm>
              <a:off x="3630395" y="2993699"/>
              <a:ext cx="4804867" cy="1204857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zh-CN" altLang="en-US" sz="4000" spc="600" dirty="0">
                  <a:solidFill>
                    <a:srgbClr val="000000"/>
                  </a:solidFill>
                  <a:cs typeface="+mn-ea"/>
                  <a:sym typeface="+mn-lt"/>
                </a:rPr>
                <a:t>论文选题背景</a:t>
              </a:r>
              <a:endParaRPr lang="ko-KR" altLang="en-US" sz="4000" spc="60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6" name="文本框 75">
            <a:extLst>
              <a:ext uri="{FF2B5EF4-FFF2-40B4-BE49-F238E27FC236}">
                <a16:creationId xmlns:a16="http://schemas.microsoft.com/office/drawing/2014/main" xmlns="" id="{0AB50175-E13C-46FB-9AEB-CA6D8727DDC7}"/>
              </a:ext>
            </a:extLst>
          </p:cNvPr>
          <p:cNvSpPr txBox="1">
            <a:spLocks/>
          </p:cNvSpPr>
          <p:nvPr/>
        </p:nvSpPr>
        <p:spPr>
          <a:xfrm>
            <a:off x="4070128" y="2120191"/>
            <a:ext cx="4049004" cy="70788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marL="0" marR="0" lvl="0" indent="0" algn="ctr" defTabSz="914400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PART ONE</a:t>
            </a:r>
            <a:endParaRPr kumimoji="0" lang="ko-KR" altLang="en-US" sz="4000" b="0" i="0" u="none" strike="noStrike" kern="1200" cap="none" spc="60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0" name="组合 79">
            <a:extLst>
              <a:ext uri="{FF2B5EF4-FFF2-40B4-BE49-F238E27FC236}">
                <a16:creationId xmlns:a16="http://schemas.microsoft.com/office/drawing/2014/main" xmlns="" id="{09EA0053-B3F5-44F6-BE15-0FE2D116654D}"/>
              </a:ext>
            </a:extLst>
          </p:cNvPr>
          <p:cNvGrpSpPr/>
          <p:nvPr/>
        </p:nvGrpSpPr>
        <p:grpSpPr>
          <a:xfrm>
            <a:off x="2403230" y="1911830"/>
            <a:ext cx="160128" cy="160128"/>
            <a:chOff x="495269" y="1120475"/>
            <a:chExt cx="222550" cy="222550"/>
          </a:xfrm>
        </p:grpSpPr>
        <p:sp>
          <p:nvSpPr>
            <p:cNvPr id="82" name="矩形: 圆角 81">
              <a:extLst>
                <a:ext uri="{FF2B5EF4-FFF2-40B4-BE49-F238E27FC236}">
                  <a16:creationId xmlns:a16="http://schemas.microsoft.com/office/drawing/2014/main" xmlns="" id="{9983453A-F9E5-4AEE-9A10-BCE085934AA4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矩形: 圆角 82">
              <a:extLst>
                <a:ext uri="{FF2B5EF4-FFF2-40B4-BE49-F238E27FC236}">
                  <a16:creationId xmlns:a16="http://schemas.microsoft.com/office/drawing/2014/main" xmlns="" id="{C9BB698E-DE18-4DE1-8D4D-5B9C4766A0F9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8" name="组合 97">
            <a:extLst>
              <a:ext uri="{FF2B5EF4-FFF2-40B4-BE49-F238E27FC236}">
                <a16:creationId xmlns:a16="http://schemas.microsoft.com/office/drawing/2014/main" xmlns="" id="{3F1B2052-F8FD-4248-8C29-E40351DF6C2C}"/>
              </a:ext>
            </a:extLst>
          </p:cNvPr>
          <p:cNvGrpSpPr/>
          <p:nvPr/>
        </p:nvGrpSpPr>
        <p:grpSpPr>
          <a:xfrm>
            <a:off x="9015353" y="3669808"/>
            <a:ext cx="222550" cy="222550"/>
            <a:chOff x="495269" y="1120475"/>
            <a:chExt cx="222550" cy="222550"/>
          </a:xfrm>
        </p:grpSpPr>
        <p:sp>
          <p:nvSpPr>
            <p:cNvPr id="99" name="矩形: 圆角 98">
              <a:extLst>
                <a:ext uri="{FF2B5EF4-FFF2-40B4-BE49-F238E27FC236}">
                  <a16:creationId xmlns:a16="http://schemas.microsoft.com/office/drawing/2014/main" xmlns="" id="{9D187A1C-D8FF-4C5B-9B4F-F8DE8B6EC59C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矩形: 圆角 99">
              <a:extLst>
                <a:ext uri="{FF2B5EF4-FFF2-40B4-BE49-F238E27FC236}">
                  <a16:creationId xmlns:a16="http://schemas.microsoft.com/office/drawing/2014/main" xmlns="" id="{C280279C-68C6-4CC5-8BC0-D2B60227A7F5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1" name="组合 100">
            <a:extLst>
              <a:ext uri="{FF2B5EF4-FFF2-40B4-BE49-F238E27FC236}">
                <a16:creationId xmlns:a16="http://schemas.microsoft.com/office/drawing/2014/main" xmlns="" id="{A843CA2D-A193-4309-9229-59194931F859}"/>
              </a:ext>
            </a:extLst>
          </p:cNvPr>
          <p:cNvGrpSpPr/>
          <p:nvPr/>
        </p:nvGrpSpPr>
        <p:grpSpPr>
          <a:xfrm>
            <a:off x="9370761" y="3092376"/>
            <a:ext cx="142938" cy="142938"/>
            <a:chOff x="495269" y="1120475"/>
            <a:chExt cx="222550" cy="222550"/>
          </a:xfrm>
        </p:grpSpPr>
        <p:sp>
          <p:nvSpPr>
            <p:cNvPr id="102" name="矩形: 圆角 101">
              <a:extLst>
                <a:ext uri="{FF2B5EF4-FFF2-40B4-BE49-F238E27FC236}">
                  <a16:creationId xmlns:a16="http://schemas.microsoft.com/office/drawing/2014/main" xmlns="" id="{4D8BB943-EA20-4765-883F-C52BD0A19465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矩形: 圆角 102">
              <a:extLst>
                <a:ext uri="{FF2B5EF4-FFF2-40B4-BE49-F238E27FC236}">
                  <a16:creationId xmlns:a16="http://schemas.microsoft.com/office/drawing/2014/main" xmlns="" id="{983D1DDA-0086-41A8-AC80-36210A2C0363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4" name="椭圆 103">
            <a:extLst>
              <a:ext uri="{FF2B5EF4-FFF2-40B4-BE49-F238E27FC236}">
                <a16:creationId xmlns:a16="http://schemas.microsoft.com/office/drawing/2014/main" xmlns="" id="{11F68E14-17DB-4D89-8301-325F03F8155F}"/>
              </a:ext>
            </a:extLst>
          </p:cNvPr>
          <p:cNvSpPr/>
          <p:nvPr/>
        </p:nvSpPr>
        <p:spPr>
          <a:xfrm>
            <a:off x="8761404" y="2956644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5" name="组合 104">
            <a:extLst>
              <a:ext uri="{FF2B5EF4-FFF2-40B4-BE49-F238E27FC236}">
                <a16:creationId xmlns:a16="http://schemas.microsoft.com/office/drawing/2014/main" xmlns="" id="{02349063-7A1C-4FF0-802F-795A7C555686}"/>
              </a:ext>
            </a:extLst>
          </p:cNvPr>
          <p:cNvGrpSpPr/>
          <p:nvPr/>
        </p:nvGrpSpPr>
        <p:grpSpPr>
          <a:xfrm>
            <a:off x="9309602" y="4517886"/>
            <a:ext cx="117093" cy="117093"/>
            <a:chOff x="495269" y="1120475"/>
            <a:chExt cx="222550" cy="222550"/>
          </a:xfrm>
        </p:grpSpPr>
        <p:sp>
          <p:nvSpPr>
            <p:cNvPr id="106" name="矩形: 圆角 105">
              <a:extLst>
                <a:ext uri="{FF2B5EF4-FFF2-40B4-BE49-F238E27FC236}">
                  <a16:creationId xmlns:a16="http://schemas.microsoft.com/office/drawing/2014/main" xmlns="" id="{43A32BAC-7A1A-4B73-AA73-78A872225E46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" name="矩形: 圆角 106">
              <a:extLst>
                <a:ext uri="{FF2B5EF4-FFF2-40B4-BE49-F238E27FC236}">
                  <a16:creationId xmlns:a16="http://schemas.microsoft.com/office/drawing/2014/main" xmlns="" id="{1B873929-61F5-4824-924F-3E25CA5B5ED9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8" name="椭圆 107">
            <a:extLst>
              <a:ext uri="{FF2B5EF4-FFF2-40B4-BE49-F238E27FC236}">
                <a16:creationId xmlns:a16="http://schemas.microsoft.com/office/drawing/2014/main" xmlns="" id="{B44E4055-D846-4A15-AC35-65FD5D491231}"/>
              </a:ext>
            </a:extLst>
          </p:cNvPr>
          <p:cNvSpPr/>
          <p:nvPr/>
        </p:nvSpPr>
        <p:spPr>
          <a:xfrm>
            <a:off x="8854648" y="4467078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9" name="组合 108">
            <a:extLst>
              <a:ext uri="{FF2B5EF4-FFF2-40B4-BE49-F238E27FC236}">
                <a16:creationId xmlns:a16="http://schemas.microsoft.com/office/drawing/2014/main" xmlns="" id="{BD24F057-EA14-4D1F-BF99-CA528C82402B}"/>
              </a:ext>
            </a:extLst>
          </p:cNvPr>
          <p:cNvGrpSpPr/>
          <p:nvPr/>
        </p:nvGrpSpPr>
        <p:grpSpPr>
          <a:xfrm>
            <a:off x="9746342" y="3862312"/>
            <a:ext cx="160128" cy="160128"/>
            <a:chOff x="495269" y="1120475"/>
            <a:chExt cx="222550" cy="222550"/>
          </a:xfrm>
        </p:grpSpPr>
        <p:sp>
          <p:nvSpPr>
            <p:cNvPr id="110" name="矩形: 圆角 109">
              <a:extLst>
                <a:ext uri="{FF2B5EF4-FFF2-40B4-BE49-F238E27FC236}">
                  <a16:creationId xmlns:a16="http://schemas.microsoft.com/office/drawing/2014/main" xmlns="" id="{F296B786-C08A-44B4-8ECF-5FC5CAEC224F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矩形: 圆角 110">
              <a:extLst>
                <a:ext uri="{FF2B5EF4-FFF2-40B4-BE49-F238E27FC236}">
                  <a16:creationId xmlns:a16="http://schemas.microsoft.com/office/drawing/2014/main" xmlns="" id="{D8592AEE-AFE9-4DB5-A002-C41F93E96256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12" name="图片 111">
            <a:extLst>
              <a:ext uri="{FF2B5EF4-FFF2-40B4-BE49-F238E27FC236}">
                <a16:creationId xmlns:a16="http://schemas.microsoft.com/office/drawing/2014/main" xmlns="" id="{AD72D548-B6AA-4260-9D55-4637084C7966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77550" y="3408548"/>
            <a:ext cx="325609" cy="32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06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gallery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7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7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7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7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250"/>
                            </p:stCondLst>
                            <p:childTnLst>
                              <p:par>
                                <p:cTn id="10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52" grpId="0" animBg="1"/>
      <p:bldP spid="76" grpId="0"/>
      <p:bldP spid="104" grpId="0" animBg="1"/>
      <p:bldP spid="1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xmlns="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xmlns="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xmlns="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xmlns="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xmlns="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xmlns="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xmlns="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xmlns="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xmlns="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xmlns="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xmlns="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xmlns="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xmlns="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xmlns="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5" name="矩形 94">
            <a:extLst>
              <a:ext uri="{FF2B5EF4-FFF2-40B4-BE49-F238E27FC236}">
                <a16:creationId xmlns:a16="http://schemas.microsoft.com/office/drawing/2014/main" xmlns="" id="{C317872D-A36D-4C19-9E49-96EBA040ABE7}"/>
              </a:ext>
            </a:extLst>
          </p:cNvPr>
          <p:cNvSpPr/>
          <p:nvPr/>
        </p:nvSpPr>
        <p:spPr>
          <a:xfrm>
            <a:off x="2123403" y="3401182"/>
            <a:ext cx="1997321" cy="519094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xmlns="" id="{5EB30A38-146A-4F09-AD71-3FFAB1D489C2}"/>
              </a:ext>
            </a:extLst>
          </p:cNvPr>
          <p:cNvSpPr/>
          <p:nvPr/>
        </p:nvSpPr>
        <p:spPr>
          <a:xfrm>
            <a:off x="2104695" y="4761719"/>
            <a:ext cx="1997321" cy="519094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xmlns="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xmlns="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xmlns="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xmlns="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xmlns="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xmlns="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xmlns="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xmlns="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914075FE-15FD-4634-9844-4DC67546B7AE}"/>
              </a:ext>
            </a:extLst>
          </p:cNvPr>
          <p:cNvSpPr/>
          <p:nvPr/>
        </p:nvSpPr>
        <p:spPr>
          <a:xfrm>
            <a:off x="851527" y="479958"/>
            <a:ext cx="27029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01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论文选题背景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1" name="Rectangle 33">
            <a:extLst>
              <a:ext uri="{FF2B5EF4-FFF2-40B4-BE49-F238E27FC236}">
                <a16:creationId xmlns:a16="http://schemas.microsoft.com/office/drawing/2014/main" xmlns="" id="{3506D309-7A2A-40D6-BFBD-1377DF49585D}"/>
              </a:ext>
            </a:extLst>
          </p:cNvPr>
          <p:cNvSpPr/>
          <p:nvPr/>
        </p:nvSpPr>
        <p:spPr bwMode="gray">
          <a:xfrm>
            <a:off x="2041158" y="4703856"/>
            <a:ext cx="2009323" cy="493410"/>
          </a:xfrm>
          <a:prstGeom prst="rect">
            <a:avLst/>
          </a:prstGeom>
          <a:solidFill>
            <a:srgbClr val="FFDE21"/>
          </a:solidFill>
          <a:ln>
            <a:noFill/>
          </a:ln>
          <a:effectLst/>
        </p:spPr>
        <p:txBody>
          <a:bodyPr wrap="none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2030</a:t>
            </a:r>
          </a:p>
        </p:txBody>
      </p:sp>
      <p:sp>
        <p:nvSpPr>
          <p:cNvPr id="59" name="Straight Connector 42">
            <a:extLst>
              <a:ext uri="{FF2B5EF4-FFF2-40B4-BE49-F238E27FC236}">
                <a16:creationId xmlns:a16="http://schemas.microsoft.com/office/drawing/2014/main" xmlns="" id="{4C0A06D3-B000-48D5-8F86-84512422ED96}"/>
              </a:ext>
            </a:extLst>
          </p:cNvPr>
          <p:cNvSpPr/>
          <p:nvPr/>
        </p:nvSpPr>
        <p:spPr bwMode="auto">
          <a:xfrm>
            <a:off x="3106880" y="5627105"/>
            <a:ext cx="6927166" cy="0"/>
          </a:xfrm>
          <a:prstGeom prst="line">
            <a:avLst/>
          </a:prstGeom>
          <a:noFill/>
          <a:ln w="38100" cap="rnd">
            <a:solidFill>
              <a:sysClr val="window" lastClr="FFFFFF">
                <a:lumMod val="50000"/>
              </a:sysClr>
            </a:solidFill>
            <a:prstDash val="sysDot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65" name="Straight Arrow Connector 39">
            <a:extLst>
              <a:ext uri="{FF2B5EF4-FFF2-40B4-BE49-F238E27FC236}">
                <a16:creationId xmlns:a16="http://schemas.microsoft.com/office/drawing/2014/main" xmlns="" id="{0108DE4E-5079-4FDB-BC66-1727D9C367CD}"/>
              </a:ext>
            </a:extLst>
          </p:cNvPr>
          <p:cNvCxnSpPr>
            <a:cxnSpLocks noChangeShapeType="1"/>
          </p:cNvCxnSpPr>
          <p:nvPr/>
        </p:nvCxnSpPr>
        <p:spPr bwMode="gray">
          <a:xfrm>
            <a:off x="3040269" y="5201556"/>
            <a:ext cx="0" cy="425549"/>
          </a:xfrm>
          <a:prstGeom prst="straightConnector1">
            <a:avLst/>
          </a:prstGeom>
          <a:noFill/>
          <a:ln w="9525">
            <a:solidFill>
              <a:sysClr val="window" lastClr="FFFFFF">
                <a:lumMod val="50000"/>
              </a:sys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Arrow Connector 38">
            <a:extLst>
              <a:ext uri="{FF2B5EF4-FFF2-40B4-BE49-F238E27FC236}">
                <a16:creationId xmlns:a16="http://schemas.microsoft.com/office/drawing/2014/main" xmlns="" id="{CE7D3DB2-85F2-4B34-AD9E-89BB77531F6A}"/>
              </a:ext>
            </a:extLst>
          </p:cNvPr>
          <p:cNvCxnSpPr>
            <a:cxnSpLocks noChangeShapeType="1"/>
            <a:stCxn id="80" idx="2"/>
            <a:endCxn id="61" idx="0"/>
          </p:cNvCxnSpPr>
          <p:nvPr/>
        </p:nvCxnSpPr>
        <p:spPr bwMode="gray">
          <a:xfrm>
            <a:off x="3045820" y="3865117"/>
            <a:ext cx="0" cy="838739"/>
          </a:xfrm>
          <a:prstGeom prst="straightConnector1">
            <a:avLst/>
          </a:prstGeom>
          <a:noFill/>
          <a:ln w="9525">
            <a:solidFill>
              <a:sysClr val="window" lastClr="FFFFFF">
                <a:lumMod val="50000"/>
              </a:sys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Straight Connector 41">
            <a:extLst>
              <a:ext uri="{FF2B5EF4-FFF2-40B4-BE49-F238E27FC236}">
                <a16:creationId xmlns:a16="http://schemas.microsoft.com/office/drawing/2014/main" xmlns="" id="{BE22B192-E3F4-43F8-85B0-1EA69584FFBB}"/>
              </a:ext>
            </a:extLst>
          </p:cNvPr>
          <p:cNvSpPr/>
          <p:nvPr/>
        </p:nvSpPr>
        <p:spPr bwMode="auto">
          <a:xfrm>
            <a:off x="3106880" y="4320860"/>
            <a:ext cx="6927166" cy="0"/>
          </a:xfrm>
          <a:prstGeom prst="line">
            <a:avLst/>
          </a:prstGeom>
          <a:noFill/>
          <a:ln w="38100" cap="rnd">
            <a:solidFill>
              <a:sysClr val="window" lastClr="FFFFFF">
                <a:lumMod val="50000"/>
              </a:sysClr>
            </a:solidFill>
            <a:prstDash val="sysDot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0" name="Rectangle 30">
            <a:extLst>
              <a:ext uri="{FF2B5EF4-FFF2-40B4-BE49-F238E27FC236}">
                <a16:creationId xmlns:a16="http://schemas.microsoft.com/office/drawing/2014/main" xmlns="" id="{66638C3C-CA85-4F40-A679-D182FE7FB05E}"/>
              </a:ext>
            </a:extLst>
          </p:cNvPr>
          <p:cNvSpPr/>
          <p:nvPr/>
        </p:nvSpPr>
        <p:spPr bwMode="gray">
          <a:xfrm>
            <a:off x="2041158" y="3371707"/>
            <a:ext cx="2009323" cy="493410"/>
          </a:xfrm>
          <a:prstGeom prst="rect">
            <a:avLst/>
          </a:prstGeom>
          <a:solidFill>
            <a:srgbClr val="FFDE2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2029</a:t>
            </a:r>
          </a:p>
        </p:txBody>
      </p:sp>
      <p:cxnSp>
        <p:nvCxnSpPr>
          <p:cNvPr id="83" name="Straight Arrow Connector 37">
            <a:extLst>
              <a:ext uri="{FF2B5EF4-FFF2-40B4-BE49-F238E27FC236}">
                <a16:creationId xmlns:a16="http://schemas.microsoft.com/office/drawing/2014/main" xmlns="" id="{B000BFD4-1FE3-4240-B9EA-E2C28D7975E0}"/>
              </a:ext>
            </a:extLst>
          </p:cNvPr>
          <p:cNvCxnSpPr>
            <a:cxnSpLocks noChangeShapeType="1"/>
            <a:stCxn id="86" idx="2"/>
            <a:endCxn id="80" idx="0"/>
          </p:cNvCxnSpPr>
          <p:nvPr/>
        </p:nvCxnSpPr>
        <p:spPr bwMode="gray">
          <a:xfrm>
            <a:off x="3045820" y="2532970"/>
            <a:ext cx="0" cy="838737"/>
          </a:xfrm>
          <a:prstGeom prst="straightConnector1">
            <a:avLst/>
          </a:prstGeom>
          <a:noFill/>
          <a:ln w="9525">
            <a:solidFill>
              <a:sysClr val="window" lastClr="FFFFFF">
                <a:lumMod val="50000"/>
              </a:sys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Straight Connector 40">
            <a:extLst>
              <a:ext uri="{FF2B5EF4-FFF2-40B4-BE49-F238E27FC236}">
                <a16:creationId xmlns:a16="http://schemas.microsoft.com/office/drawing/2014/main" xmlns="" id="{0D15FE1D-FF70-412F-AFDC-FAE0626D4397}"/>
              </a:ext>
            </a:extLst>
          </p:cNvPr>
          <p:cNvSpPr/>
          <p:nvPr/>
        </p:nvSpPr>
        <p:spPr bwMode="auto">
          <a:xfrm>
            <a:off x="3106880" y="2870298"/>
            <a:ext cx="6927166" cy="0"/>
          </a:xfrm>
          <a:prstGeom prst="line">
            <a:avLst/>
          </a:prstGeom>
          <a:noFill/>
          <a:ln w="38100" cap="rnd">
            <a:solidFill>
              <a:sysClr val="window" lastClr="FFFFFF">
                <a:lumMod val="50000"/>
              </a:sysClr>
            </a:solidFill>
            <a:prstDash val="sysDot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7" name="išľíďè">
            <a:extLst>
              <a:ext uri="{FF2B5EF4-FFF2-40B4-BE49-F238E27FC236}">
                <a16:creationId xmlns:a16="http://schemas.microsoft.com/office/drawing/2014/main" xmlns="" id="{B4DB15F9-CE3A-4F94-B043-ABEA6A5A8D97}"/>
              </a:ext>
            </a:extLst>
          </p:cNvPr>
          <p:cNvSpPr/>
          <p:nvPr/>
        </p:nvSpPr>
        <p:spPr bwMode="auto">
          <a:xfrm>
            <a:off x="4459913" y="2440227"/>
            <a:ext cx="4290317" cy="30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4377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8" name="iSlíďè">
            <a:extLst>
              <a:ext uri="{FF2B5EF4-FFF2-40B4-BE49-F238E27FC236}">
                <a16:creationId xmlns:a16="http://schemas.microsoft.com/office/drawing/2014/main" xmlns="" id="{92F41498-93B3-4105-A589-5D1B6E931E1F}"/>
              </a:ext>
            </a:extLst>
          </p:cNvPr>
          <p:cNvSpPr txBox="1"/>
          <p:nvPr/>
        </p:nvSpPr>
        <p:spPr bwMode="auto">
          <a:xfrm>
            <a:off x="4459913" y="2091945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89" name="išľíďè">
            <a:extLst>
              <a:ext uri="{FF2B5EF4-FFF2-40B4-BE49-F238E27FC236}">
                <a16:creationId xmlns:a16="http://schemas.microsoft.com/office/drawing/2014/main" xmlns="" id="{6376B60E-6231-4064-8A1E-CCE4EBC35CD0}"/>
              </a:ext>
            </a:extLst>
          </p:cNvPr>
          <p:cNvSpPr/>
          <p:nvPr/>
        </p:nvSpPr>
        <p:spPr bwMode="auto">
          <a:xfrm>
            <a:off x="4459913" y="3897799"/>
            <a:ext cx="5465138" cy="32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4377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</a:p>
        </p:txBody>
      </p:sp>
      <p:sp>
        <p:nvSpPr>
          <p:cNvPr id="90" name="iSlíďè">
            <a:extLst>
              <a:ext uri="{FF2B5EF4-FFF2-40B4-BE49-F238E27FC236}">
                <a16:creationId xmlns:a16="http://schemas.microsoft.com/office/drawing/2014/main" xmlns="" id="{373DDE31-0C76-4724-A3AD-99ECE182296A}"/>
              </a:ext>
            </a:extLst>
          </p:cNvPr>
          <p:cNvSpPr txBox="1"/>
          <p:nvPr/>
        </p:nvSpPr>
        <p:spPr bwMode="auto">
          <a:xfrm>
            <a:off x="4459913" y="3585613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91" name="išľíďè">
            <a:extLst>
              <a:ext uri="{FF2B5EF4-FFF2-40B4-BE49-F238E27FC236}">
                <a16:creationId xmlns:a16="http://schemas.microsoft.com/office/drawing/2014/main" xmlns="" id="{55BE4197-7EDC-4AA3-A65C-464868E395C6}"/>
              </a:ext>
            </a:extLst>
          </p:cNvPr>
          <p:cNvSpPr/>
          <p:nvPr/>
        </p:nvSpPr>
        <p:spPr bwMode="auto">
          <a:xfrm>
            <a:off x="4459913" y="5174216"/>
            <a:ext cx="5465138" cy="32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4377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</a:p>
        </p:txBody>
      </p:sp>
      <p:sp>
        <p:nvSpPr>
          <p:cNvPr id="92" name="iSlíďè">
            <a:extLst>
              <a:ext uri="{FF2B5EF4-FFF2-40B4-BE49-F238E27FC236}">
                <a16:creationId xmlns:a16="http://schemas.microsoft.com/office/drawing/2014/main" xmlns="" id="{A1A79867-2AD2-4BBE-BFAF-96496CCC5A44}"/>
              </a:ext>
            </a:extLst>
          </p:cNvPr>
          <p:cNvSpPr txBox="1"/>
          <p:nvPr/>
        </p:nvSpPr>
        <p:spPr bwMode="auto">
          <a:xfrm>
            <a:off x="4459913" y="4862030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xmlns="" id="{11C84AB3-D5FB-454C-82A9-F51178FA7B8A}"/>
              </a:ext>
            </a:extLst>
          </p:cNvPr>
          <p:cNvSpPr/>
          <p:nvPr/>
        </p:nvSpPr>
        <p:spPr>
          <a:xfrm>
            <a:off x="2103045" y="2081874"/>
            <a:ext cx="1997321" cy="519094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6" name="Rectangle 27">
            <a:extLst>
              <a:ext uri="{FF2B5EF4-FFF2-40B4-BE49-F238E27FC236}">
                <a16:creationId xmlns:a16="http://schemas.microsoft.com/office/drawing/2014/main" xmlns="" id="{20A6F003-0515-4F19-B51B-04443858B5A4}"/>
              </a:ext>
            </a:extLst>
          </p:cNvPr>
          <p:cNvSpPr/>
          <p:nvPr/>
        </p:nvSpPr>
        <p:spPr bwMode="gray">
          <a:xfrm>
            <a:off x="2041158" y="2039560"/>
            <a:ext cx="2009323" cy="493410"/>
          </a:xfrm>
          <a:prstGeom prst="rect">
            <a:avLst/>
          </a:prstGeom>
          <a:solidFill>
            <a:srgbClr val="FFDE2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2028</a:t>
            </a:r>
          </a:p>
        </p:txBody>
      </p:sp>
    </p:spTree>
    <p:extLst>
      <p:ext uri="{BB962C8B-B14F-4D97-AF65-F5344CB8AC3E}">
        <p14:creationId xmlns:p14="http://schemas.microsoft.com/office/powerpoint/2010/main" val="204601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7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7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75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7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7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25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7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7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75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7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5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7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2" grpId="0"/>
      <p:bldP spid="61" grpId="0" animBg="1"/>
      <p:bldP spid="59" grpId="0" animBg="1"/>
      <p:bldP spid="78" grpId="0" animBg="1"/>
      <p:bldP spid="80" grpId="0" animBg="1"/>
      <p:bldP spid="84" grpId="0" animBg="1"/>
      <p:bldP spid="87" grpId="0"/>
      <p:bldP spid="88" grpId="0"/>
      <p:bldP spid="89" grpId="0"/>
      <p:bldP spid="90" grpId="0"/>
      <p:bldP spid="91" grpId="0"/>
      <p:bldP spid="92" grpId="0"/>
      <p:bldP spid="21" grpId="0" animBg="1"/>
      <p:bldP spid="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xmlns="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xmlns="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xmlns="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xmlns="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xmlns="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xmlns="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xmlns="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xmlns="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xmlns="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xmlns="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xmlns="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xmlns="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xmlns="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xmlns="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xmlns="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xmlns="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xmlns="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xmlns="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xmlns="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xmlns="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xmlns="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xmlns="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914075FE-15FD-4634-9844-4DC67546B7AE}"/>
              </a:ext>
            </a:extLst>
          </p:cNvPr>
          <p:cNvSpPr/>
          <p:nvPr/>
        </p:nvSpPr>
        <p:spPr>
          <a:xfrm>
            <a:off x="851527" y="479958"/>
            <a:ext cx="27029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01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论文选题背景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7" name="Text Box 8">
            <a:extLst>
              <a:ext uri="{FF2B5EF4-FFF2-40B4-BE49-F238E27FC236}">
                <a16:creationId xmlns:a16="http://schemas.microsoft.com/office/drawing/2014/main" xmlns="" id="{B5A8ED18-B1E7-4354-BC5F-12063F24C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884" y="4226978"/>
            <a:ext cx="2672525" cy="118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1067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  <p:sp>
        <p:nvSpPr>
          <p:cNvPr id="28" name="Text Box 9">
            <a:extLst>
              <a:ext uri="{FF2B5EF4-FFF2-40B4-BE49-F238E27FC236}">
                <a16:creationId xmlns:a16="http://schemas.microsoft.com/office/drawing/2014/main" xmlns="" id="{7800F0B8-63D3-4A4E-BD6C-0A60948AC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4584" y="4226977"/>
            <a:ext cx="2672525" cy="118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algn="ctr"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F4ADE97E-C933-4F3A-9A58-C28B8B129D07}"/>
              </a:ext>
            </a:extLst>
          </p:cNvPr>
          <p:cNvGrpSpPr/>
          <p:nvPr/>
        </p:nvGrpSpPr>
        <p:grpSpPr>
          <a:xfrm>
            <a:off x="2190879" y="2236686"/>
            <a:ext cx="966116" cy="948080"/>
            <a:chOff x="2190879" y="2236686"/>
            <a:chExt cx="966116" cy="948080"/>
          </a:xfrm>
        </p:grpSpPr>
        <p:grpSp>
          <p:nvGrpSpPr>
            <p:cNvPr id="84" name="组合 83">
              <a:extLst>
                <a:ext uri="{FF2B5EF4-FFF2-40B4-BE49-F238E27FC236}">
                  <a16:creationId xmlns:a16="http://schemas.microsoft.com/office/drawing/2014/main" xmlns="" id="{3E12E67C-F84F-4C74-9676-7B7F05A6A115}"/>
                </a:ext>
              </a:extLst>
            </p:cNvPr>
            <p:cNvGrpSpPr/>
            <p:nvPr/>
          </p:nvGrpSpPr>
          <p:grpSpPr>
            <a:xfrm>
              <a:off x="2190879" y="2236686"/>
              <a:ext cx="966116" cy="948080"/>
              <a:chOff x="1573075" y="2450621"/>
              <a:chExt cx="1013483" cy="994563"/>
            </a:xfrm>
          </p:grpSpPr>
          <p:sp>
            <p:nvSpPr>
              <p:cNvPr id="85" name="椭圆 84">
                <a:extLst>
                  <a:ext uri="{FF2B5EF4-FFF2-40B4-BE49-F238E27FC236}">
                    <a16:creationId xmlns:a16="http://schemas.microsoft.com/office/drawing/2014/main" xmlns="" id="{8A055C5E-FD92-441F-9FEC-DE2DC68C3005}"/>
                  </a:ext>
                </a:extLst>
              </p:cNvPr>
              <p:cNvSpPr/>
              <p:nvPr/>
            </p:nvSpPr>
            <p:spPr>
              <a:xfrm>
                <a:off x="1573075" y="2450621"/>
                <a:ext cx="923603" cy="923603"/>
              </a:xfrm>
              <a:prstGeom prst="ellipse">
                <a:avLst/>
              </a:prstGeom>
              <a:solidFill>
                <a:srgbClr val="FFDE2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椭圆 85">
                <a:extLst>
                  <a:ext uri="{FF2B5EF4-FFF2-40B4-BE49-F238E27FC236}">
                    <a16:creationId xmlns:a16="http://schemas.microsoft.com/office/drawing/2014/main" xmlns="" id="{90C0EEC2-57E9-4B04-A350-A30FF3E1481D}"/>
                  </a:ext>
                </a:extLst>
              </p:cNvPr>
              <p:cNvSpPr/>
              <p:nvPr/>
            </p:nvSpPr>
            <p:spPr>
              <a:xfrm>
                <a:off x="1679141" y="2537767"/>
                <a:ext cx="907417" cy="907417"/>
              </a:xfrm>
              <a:prstGeom prst="ellipse">
                <a:avLst/>
              </a:prstGeom>
              <a:noFill/>
              <a:ln w="762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31" name="Group 11">
              <a:extLst>
                <a:ext uri="{FF2B5EF4-FFF2-40B4-BE49-F238E27FC236}">
                  <a16:creationId xmlns:a16="http://schemas.microsoft.com/office/drawing/2014/main" xmlns="" id="{B09BDA76-9147-4F31-9641-B3D878AEE3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1711" y="2474987"/>
              <a:ext cx="454779" cy="417009"/>
              <a:chOff x="0" y="0"/>
              <a:chExt cx="378" cy="347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2" name="Freeform 12">
                <a:extLst>
                  <a:ext uri="{FF2B5EF4-FFF2-40B4-BE49-F238E27FC236}">
                    <a16:creationId xmlns:a16="http://schemas.microsoft.com/office/drawing/2014/main" xmlns="" id="{C7DA3F91-6DDF-4912-94C1-9A99105B05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" y="0"/>
                <a:ext cx="48" cy="48"/>
              </a:xfrm>
              <a:custGeom>
                <a:avLst/>
                <a:gdLst>
                  <a:gd name="T0" fmla="*/ 40 w 23"/>
                  <a:gd name="T1" fmla="*/ 8 h 23"/>
                  <a:gd name="T2" fmla="*/ 31 w 23"/>
                  <a:gd name="T3" fmla="*/ 4 h 23"/>
                  <a:gd name="T4" fmla="*/ 10 w 23"/>
                  <a:gd name="T5" fmla="*/ 10 h 23"/>
                  <a:gd name="T6" fmla="*/ 0 w 23"/>
                  <a:gd name="T7" fmla="*/ 27 h 23"/>
                  <a:gd name="T8" fmla="*/ 33 w 23"/>
                  <a:gd name="T9" fmla="*/ 48 h 23"/>
                  <a:gd name="T10" fmla="*/ 44 w 23"/>
                  <a:gd name="T11" fmla="*/ 31 h 23"/>
                  <a:gd name="T12" fmla="*/ 40 w 23"/>
                  <a:gd name="T13" fmla="*/ 8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3" h="23">
                    <a:moveTo>
                      <a:pt x="19" y="4"/>
                    </a:moveTo>
                    <a:cubicBezTo>
                      <a:pt x="15" y="2"/>
                      <a:pt x="15" y="2"/>
                      <a:pt x="15" y="2"/>
                    </a:cubicBezTo>
                    <a:cubicBezTo>
                      <a:pt x="11" y="0"/>
                      <a:pt x="7" y="1"/>
                      <a:pt x="5" y="5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16" y="23"/>
                      <a:pt x="16" y="23"/>
                      <a:pt x="16" y="23"/>
                    </a:cubicBezTo>
                    <a:cubicBezTo>
                      <a:pt x="21" y="15"/>
                      <a:pt x="21" y="15"/>
                      <a:pt x="21" y="15"/>
                    </a:cubicBezTo>
                    <a:cubicBezTo>
                      <a:pt x="23" y="11"/>
                      <a:pt x="22" y="7"/>
                      <a:pt x="19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3" name="Freeform 13">
                <a:extLst>
                  <a:ext uri="{FF2B5EF4-FFF2-40B4-BE49-F238E27FC236}">
                    <a16:creationId xmlns:a16="http://schemas.microsoft.com/office/drawing/2014/main" xmlns="" id="{F53913F9-43CC-4F6D-9EB5-EEBA05FB2F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" y="123"/>
                <a:ext cx="108" cy="19"/>
              </a:xfrm>
              <a:custGeom>
                <a:avLst/>
                <a:gdLst>
                  <a:gd name="T0" fmla="*/ 108 w 108"/>
                  <a:gd name="T1" fmla="*/ 0 h 19"/>
                  <a:gd name="T2" fmla="*/ 0 w 108"/>
                  <a:gd name="T3" fmla="*/ 0 h 19"/>
                  <a:gd name="T4" fmla="*/ 0 w 108"/>
                  <a:gd name="T5" fmla="*/ 19 h 19"/>
                  <a:gd name="T6" fmla="*/ 97 w 108"/>
                  <a:gd name="T7" fmla="*/ 19 h 19"/>
                  <a:gd name="T8" fmla="*/ 108 w 108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" h="19">
                    <a:moveTo>
                      <a:pt x="108" y="0"/>
                    </a:moveTo>
                    <a:lnTo>
                      <a:pt x="0" y="0"/>
                    </a:lnTo>
                    <a:lnTo>
                      <a:pt x="0" y="19"/>
                    </a:lnTo>
                    <a:lnTo>
                      <a:pt x="97" y="19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4" name="Freeform 14">
                <a:extLst>
                  <a:ext uri="{FF2B5EF4-FFF2-40B4-BE49-F238E27FC236}">
                    <a16:creationId xmlns:a16="http://schemas.microsoft.com/office/drawing/2014/main" xmlns="" id="{0D079932-F20B-45CA-A287-30CAD10E66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" y="162"/>
                <a:ext cx="85" cy="19"/>
              </a:xfrm>
              <a:custGeom>
                <a:avLst/>
                <a:gdLst>
                  <a:gd name="T0" fmla="*/ 0 w 85"/>
                  <a:gd name="T1" fmla="*/ 0 h 19"/>
                  <a:gd name="T2" fmla="*/ 0 w 85"/>
                  <a:gd name="T3" fmla="*/ 19 h 19"/>
                  <a:gd name="T4" fmla="*/ 79 w 85"/>
                  <a:gd name="T5" fmla="*/ 19 h 19"/>
                  <a:gd name="T6" fmla="*/ 85 w 85"/>
                  <a:gd name="T7" fmla="*/ 0 h 19"/>
                  <a:gd name="T8" fmla="*/ 0 w 85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5" h="19">
                    <a:moveTo>
                      <a:pt x="0" y="0"/>
                    </a:moveTo>
                    <a:lnTo>
                      <a:pt x="0" y="19"/>
                    </a:lnTo>
                    <a:lnTo>
                      <a:pt x="79" y="19"/>
                    </a:lnTo>
                    <a:lnTo>
                      <a:pt x="8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5" name="Freeform 15">
                <a:extLst>
                  <a:ext uri="{FF2B5EF4-FFF2-40B4-BE49-F238E27FC236}">
                    <a16:creationId xmlns:a16="http://schemas.microsoft.com/office/drawing/2014/main" xmlns="" id="{417A2EBF-A242-4B60-8418-AA6A216DFA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" y="173"/>
                <a:ext cx="41" cy="50"/>
              </a:xfrm>
              <a:custGeom>
                <a:avLst/>
                <a:gdLst>
                  <a:gd name="T0" fmla="*/ 0 w 41"/>
                  <a:gd name="T1" fmla="*/ 50 h 50"/>
                  <a:gd name="T2" fmla="*/ 41 w 41"/>
                  <a:gd name="T3" fmla="*/ 21 h 50"/>
                  <a:gd name="T4" fmla="*/ 6 w 41"/>
                  <a:gd name="T5" fmla="*/ 0 h 50"/>
                  <a:gd name="T6" fmla="*/ 0 w 41"/>
                  <a:gd name="T7" fmla="*/ 50 h 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1" h="50">
                    <a:moveTo>
                      <a:pt x="0" y="50"/>
                    </a:moveTo>
                    <a:lnTo>
                      <a:pt x="41" y="21"/>
                    </a:lnTo>
                    <a:lnTo>
                      <a:pt x="6" y="0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6" name="Freeform 16">
                <a:extLst>
                  <a:ext uri="{FF2B5EF4-FFF2-40B4-BE49-F238E27FC236}">
                    <a16:creationId xmlns:a16="http://schemas.microsoft.com/office/drawing/2014/main" xmlns="" id="{86D53E73-A756-4919-9FF7-ADA6781E65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" y="206"/>
                <a:ext cx="42" cy="19"/>
              </a:xfrm>
              <a:custGeom>
                <a:avLst/>
                <a:gdLst>
                  <a:gd name="T0" fmla="*/ 42 w 42"/>
                  <a:gd name="T1" fmla="*/ 0 h 19"/>
                  <a:gd name="T2" fmla="*/ 25 w 42"/>
                  <a:gd name="T3" fmla="*/ 0 h 19"/>
                  <a:gd name="T4" fmla="*/ 0 w 42"/>
                  <a:gd name="T5" fmla="*/ 19 h 19"/>
                  <a:gd name="T6" fmla="*/ 42 w 42"/>
                  <a:gd name="T7" fmla="*/ 19 h 19"/>
                  <a:gd name="T8" fmla="*/ 42 w 42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19">
                    <a:moveTo>
                      <a:pt x="42" y="0"/>
                    </a:moveTo>
                    <a:lnTo>
                      <a:pt x="25" y="0"/>
                    </a:lnTo>
                    <a:lnTo>
                      <a:pt x="0" y="19"/>
                    </a:lnTo>
                    <a:lnTo>
                      <a:pt x="42" y="19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7" name="Freeform 17">
                <a:extLst>
                  <a:ext uri="{FF2B5EF4-FFF2-40B4-BE49-F238E27FC236}">
                    <a16:creationId xmlns:a16="http://schemas.microsoft.com/office/drawing/2014/main" xmlns="" id="{E003DA87-63D9-467A-AB28-02A15C9EA38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5" y="31"/>
                <a:ext cx="116" cy="161"/>
              </a:xfrm>
              <a:custGeom>
                <a:avLst/>
                <a:gdLst>
                  <a:gd name="T0" fmla="*/ 0 w 56"/>
                  <a:gd name="T1" fmla="*/ 140 h 77"/>
                  <a:gd name="T2" fmla="*/ 33 w 56"/>
                  <a:gd name="T3" fmla="*/ 161 h 77"/>
                  <a:gd name="T4" fmla="*/ 116 w 56"/>
                  <a:gd name="T5" fmla="*/ 21 h 77"/>
                  <a:gd name="T6" fmla="*/ 83 w 56"/>
                  <a:gd name="T7" fmla="*/ 0 h 77"/>
                  <a:gd name="T8" fmla="*/ 0 w 56"/>
                  <a:gd name="T9" fmla="*/ 140 h 77"/>
                  <a:gd name="T10" fmla="*/ 110 w 56"/>
                  <a:gd name="T11" fmla="*/ 21 h 77"/>
                  <a:gd name="T12" fmla="*/ 54 w 56"/>
                  <a:gd name="T13" fmla="*/ 115 h 77"/>
                  <a:gd name="T14" fmla="*/ 48 w 56"/>
                  <a:gd name="T15" fmla="*/ 117 h 77"/>
                  <a:gd name="T16" fmla="*/ 48 w 56"/>
                  <a:gd name="T17" fmla="*/ 109 h 77"/>
                  <a:gd name="T18" fmla="*/ 102 w 56"/>
                  <a:gd name="T19" fmla="*/ 17 h 77"/>
                  <a:gd name="T20" fmla="*/ 110 w 56"/>
                  <a:gd name="T21" fmla="*/ 21 h 77"/>
                  <a:gd name="T22" fmla="*/ 93 w 56"/>
                  <a:gd name="T23" fmla="*/ 10 h 77"/>
                  <a:gd name="T24" fmla="*/ 39 w 56"/>
                  <a:gd name="T25" fmla="*/ 105 h 77"/>
                  <a:gd name="T26" fmla="*/ 31 w 56"/>
                  <a:gd name="T27" fmla="*/ 109 h 77"/>
                  <a:gd name="T28" fmla="*/ 31 w 56"/>
                  <a:gd name="T29" fmla="*/ 100 h 77"/>
                  <a:gd name="T30" fmla="*/ 87 w 56"/>
                  <a:gd name="T31" fmla="*/ 6 h 77"/>
                  <a:gd name="T32" fmla="*/ 93 w 56"/>
                  <a:gd name="T33" fmla="*/ 10 h 7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6" h="77">
                    <a:moveTo>
                      <a:pt x="0" y="67"/>
                    </a:moveTo>
                    <a:cubicBezTo>
                      <a:pt x="16" y="77"/>
                      <a:pt x="16" y="77"/>
                      <a:pt x="16" y="77"/>
                    </a:cubicBezTo>
                    <a:cubicBezTo>
                      <a:pt x="56" y="10"/>
                      <a:pt x="56" y="10"/>
                      <a:pt x="56" y="10"/>
                    </a:cubicBezTo>
                    <a:cubicBezTo>
                      <a:pt x="40" y="0"/>
                      <a:pt x="40" y="0"/>
                      <a:pt x="40" y="0"/>
                    </a:cubicBezTo>
                    <a:lnTo>
                      <a:pt x="0" y="67"/>
                    </a:lnTo>
                    <a:close/>
                    <a:moveTo>
                      <a:pt x="53" y="10"/>
                    </a:moveTo>
                    <a:cubicBezTo>
                      <a:pt x="26" y="55"/>
                      <a:pt x="26" y="55"/>
                      <a:pt x="26" y="55"/>
                    </a:cubicBezTo>
                    <a:cubicBezTo>
                      <a:pt x="25" y="56"/>
                      <a:pt x="24" y="57"/>
                      <a:pt x="23" y="56"/>
                    </a:cubicBezTo>
                    <a:cubicBezTo>
                      <a:pt x="22" y="55"/>
                      <a:pt x="22" y="54"/>
                      <a:pt x="23" y="52"/>
                    </a:cubicBezTo>
                    <a:cubicBezTo>
                      <a:pt x="49" y="8"/>
                      <a:pt x="49" y="8"/>
                      <a:pt x="49" y="8"/>
                    </a:cubicBezTo>
                    <a:lnTo>
                      <a:pt x="53" y="10"/>
                    </a:lnTo>
                    <a:close/>
                    <a:moveTo>
                      <a:pt x="45" y="5"/>
                    </a:moveTo>
                    <a:cubicBezTo>
                      <a:pt x="19" y="50"/>
                      <a:pt x="19" y="50"/>
                      <a:pt x="19" y="50"/>
                    </a:cubicBezTo>
                    <a:cubicBezTo>
                      <a:pt x="18" y="52"/>
                      <a:pt x="16" y="52"/>
                      <a:pt x="15" y="52"/>
                    </a:cubicBezTo>
                    <a:cubicBezTo>
                      <a:pt x="14" y="51"/>
                      <a:pt x="14" y="49"/>
                      <a:pt x="15" y="48"/>
                    </a:cubicBezTo>
                    <a:cubicBezTo>
                      <a:pt x="42" y="3"/>
                      <a:pt x="42" y="3"/>
                      <a:pt x="42" y="3"/>
                    </a:cubicBezTo>
                    <a:lnTo>
                      <a:pt x="45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8" name="Freeform 18">
                <a:extLst>
                  <a:ext uri="{FF2B5EF4-FFF2-40B4-BE49-F238E27FC236}">
                    <a16:creationId xmlns:a16="http://schemas.microsoft.com/office/drawing/2014/main" xmlns="" id="{200B2D5C-390B-4851-9E01-895C67F231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" y="81"/>
                <a:ext cx="179" cy="115"/>
              </a:xfrm>
              <a:custGeom>
                <a:avLst/>
                <a:gdLst>
                  <a:gd name="T0" fmla="*/ 23 w 179"/>
                  <a:gd name="T1" fmla="*/ 23 h 115"/>
                  <a:gd name="T2" fmla="*/ 166 w 179"/>
                  <a:gd name="T3" fmla="*/ 23 h 115"/>
                  <a:gd name="T4" fmla="*/ 179 w 179"/>
                  <a:gd name="T5" fmla="*/ 0 h 115"/>
                  <a:gd name="T6" fmla="*/ 0 w 179"/>
                  <a:gd name="T7" fmla="*/ 0 h 115"/>
                  <a:gd name="T8" fmla="*/ 0 w 179"/>
                  <a:gd name="T9" fmla="*/ 115 h 115"/>
                  <a:gd name="T10" fmla="*/ 23 w 179"/>
                  <a:gd name="T11" fmla="*/ 115 h 115"/>
                  <a:gd name="T12" fmla="*/ 23 w 179"/>
                  <a:gd name="T13" fmla="*/ 23 h 1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79" h="115">
                    <a:moveTo>
                      <a:pt x="23" y="23"/>
                    </a:moveTo>
                    <a:lnTo>
                      <a:pt x="166" y="23"/>
                    </a:lnTo>
                    <a:lnTo>
                      <a:pt x="179" y="0"/>
                    </a:lnTo>
                    <a:lnTo>
                      <a:pt x="0" y="0"/>
                    </a:lnTo>
                    <a:lnTo>
                      <a:pt x="0" y="115"/>
                    </a:lnTo>
                    <a:lnTo>
                      <a:pt x="23" y="115"/>
                    </a:lnTo>
                    <a:lnTo>
                      <a:pt x="23" y="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9" name="Freeform 19">
                <a:extLst>
                  <a:ext uri="{FF2B5EF4-FFF2-40B4-BE49-F238E27FC236}">
                    <a16:creationId xmlns:a16="http://schemas.microsoft.com/office/drawing/2014/main" xmlns="" id="{6F2E6A22-943F-4BBA-997C-CBC2AA56BF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" y="115"/>
                <a:ext cx="104" cy="191"/>
              </a:xfrm>
              <a:custGeom>
                <a:avLst/>
                <a:gdLst>
                  <a:gd name="T0" fmla="*/ 81 w 50"/>
                  <a:gd name="T1" fmla="*/ 168 h 92"/>
                  <a:gd name="T2" fmla="*/ 0 w 50"/>
                  <a:gd name="T3" fmla="*/ 168 h 92"/>
                  <a:gd name="T4" fmla="*/ 0 w 50"/>
                  <a:gd name="T5" fmla="*/ 191 h 92"/>
                  <a:gd name="T6" fmla="*/ 100 w 50"/>
                  <a:gd name="T7" fmla="*/ 191 h 92"/>
                  <a:gd name="T8" fmla="*/ 100 w 50"/>
                  <a:gd name="T9" fmla="*/ 189 h 92"/>
                  <a:gd name="T10" fmla="*/ 104 w 50"/>
                  <a:gd name="T11" fmla="*/ 189 h 92"/>
                  <a:gd name="T12" fmla="*/ 104 w 50"/>
                  <a:gd name="T13" fmla="*/ 0 h 92"/>
                  <a:gd name="T14" fmla="*/ 81 w 50"/>
                  <a:gd name="T15" fmla="*/ 39 h 92"/>
                  <a:gd name="T16" fmla="*/ 81 w 50"/>
                  <a:gd name="T17" fmla="*/ 168 h 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0" h="92">
                    <a:moveTo>
                      <a:pt x="39" y="81"/>
                    </a:moveTo>
                    <a:cubicBezTo>
                      <a:pt x="0" y="81"/>
                      <a:pt x="0" y="81"/>
                      <a:pt x="0" y="81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48" y="92"/>
                      <a:pt x="48" y="92"/>
                      <a:pt x="48" y="92"/>
                    </a:cubicBezTo>
                    <a:cubicBezTo>
                      <a:pt x="48" y="92"/>
                      <a:pt x="48" y="92"/>
                      <a:pt x="48" y="91"/>
                    </a:cubicBezTo>
                    <a:cubicBezTo>
                      <a:pt x="50" y="91"/>
                      <a:pt x="50" y="91"/>
                      <a:pt x="50" y="91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39" y="19"/>
                      <a:pt x="39" y="19"/>
                      <a:pt x="39" y="19"/>
                    </a:cubicBezTo>
                    <a:lnTo>
                      <a:pt x="39" y="8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40" name="Rectangle 20">
                <a:extLst>
                  <a:ext uri="{FF2B5EF4-FFF2-40B4-BE49-F238E27FC236}">
                    <a16:creationId xmlns:a16="http://schemas.microsoft.com/office/drawing/2014/main" xmlns="" id="{04124CFA-06EC-4751-81D4-5F590163CD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" y="246"/>
                <a:ext cx="61" cy="1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41" name="Freeform 21">
                <a:extLst>
                  <a:ext uri="{FF2B5EF4-FFF2-40B4-BE49-F238E27FC236}">
                    <a16:creationId xmlns:a16="http://schemas.microsoft.com/office/drawing/2014/main" xmlns="" id="{3C38EB3F-2019-4777-B65F-0EB81D0C17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202"/>
                <a:ext cx="220" cy="27"/>
              </a:xfrm>
              <a:custGeom>
                <a:avLst/>
                <a:gdLst>
                  <a:gd name="T0" fmla="*/ 210 w 106"/>
                  <a:gd name="T1" fmla="*/ 0 h 13"/>
                  <a:gd name="T2" fmla="*/ 12 w 106"/>
                  <a:gd name="T3" fmla="*/ 0 h 13"/>
                  <a:gd name="T4" fmla="*/ 0 w 106"/>
                  <a:gd name="T5" fmla="*/ 10 h 13"/>
                  <a:gd name="T6" fmla="*/ 0 w 106"/>
                  <a:gd name="T7" fmla="*/ 27 h 13"/>
                  <a:gd name="T8" fmla="*/ 220 w 106"/>
                  <a:gd name="T9" fmla="*/ 27 h 13"/>
                  <a:gd name="T10" fmla="*/ 220 w 106"/>
                  <a:gd name="T11" fmla="*/ 10 h 13"/>
                  <a:gd name="T12" fmla="*/ 210 w 106"/>
                  <a:gd name="T13" fmla="*/ 0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6" h="13">
                    <a:moveTo>
                      <a:pt x="101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2"/>
                      <a:pt x="0" y="5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106" y="13"/>
                      <a:pt x="106" y="13"/>
                      <a:pt x="106" y="13"/>
                    </a:cubicBezTo>
                    <a:cubicBezTo>
                      <a:pt x="106" y="5"/>
                      <a:pt x="106" y="5"/>
                      <a:pt x="106" y="5"/>
                    </a:cubicBezTo>
                    <a:cubicBezTo>
                      <a:pt x="106" y="2"/>
                      <a:pt x="104" y="0"/>
                      <a:pt x="10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42" name="Freeform 22">
                <a:extLst>
                  <a:ext uri="{FF2B5EF4-FFF2-40B4-BE49-F238E27FC236}">
                    <a16:creationId xmlns:a16="http://schemas.microsoft.com/office/drawing/2014/main" xmlns="" id="{77972B3B-0B31-4498-AD1C-5F1BE37352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" y="206"/>
                <a:ext cx="11" cy="19"/>
              </a:xfrm>
              <a:custGeom>
                <a:avLst/>
                <a:gdLst>
                  <a:gd name="T0" fmla="*/ 2 w 5"/>
                  <a:gd name="T1" fmla="*/ 19 h 9"/>
                  <a:gd name="T2" fmla="*/ 7 w 5"/>
                  <a:gd name="T3" fmla="*/ 19 h 9"/>
                  <a:gd name="T4" fmla="*/ 11 w 5"/>
                  <a:gd name="T5" fmla="*/ 0 h 9"/>
                  <a:gd name="T6" fmla="*/ 0 w 5"/>
                  <a:gd name="T7" fmla="*/ 0 h 9"/>
                  <a:gd name="T8" fmla="*/ 2 w 5"/>
                  <a:gd name="T9" fmla="*/ 6 h 9"/>
                  <a:gd name="T10" fmla="*/ 2 w 5"/>
                  <a:gd name="T11" fmla="*/ 19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" h="9">
                    <a:moveTo>
                      <a:pt x="1" y="9"/>
                    </a:moveTo>
                    <a:cubicBezTo>
                      <a:pt x="3" y="9"/>
                      <a:pt x="3" y="9"/>
                      <a:pt x="3" y="9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2"/>
                      <a:pt x="1" y="3"/>
                    </a:cubicBezTo>
                    <a:lnTo>
                      <a:pt x="1" y="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43" name="Freeform 23">
                <a:extLst>
                  <a:ext uri="{FF2B5EF4-FFF2-40B4-BE49-F238E27FC236}">
                    <a16:creationId xmlns:a16="http://schemas.microsoft.com/office/drawing/2014/main" xmlns="" id="{74BB49F7-5B47-4D55-AF3B-20528A04953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0" y="241"/>
                <a:ext cx="220" cy="106"/>
              </a:xfrm>
              <a:custGeom>
                <a:avLst/>
                <a:gdLst>
                  <a:gd name="T0" fmla="*/ 0 w 106"/>
                  <a:gd name="T1" fmla="*/ 96 h 51"/>
                  <a:gd name="T2" fmla="*/ 12 w 106"/>
                  <a:gd name="T3" fmla="*/ 106 h 51"/>
                  <a:gd name="T4" fmla="*/ 210 w 106"/>
                  <a:gd name="T5" fmla="*/ 106 h 51"/>
                  <a:gd name="T6" fmla="*/ 220 w 106"/>
                  <a:gd name="T7" fmla="*/ 96 h 51"/>
                  <a:gd name="T8" fmla="*/ 220 w 106"/>
                  <a:gd name="T9" fmla="*/ 0 h 51"/>
                  <a:gd name="T10" fmla="*/ 0 w 106"/>
                  <a:gd name="T11" fmla="*/ 0 h 51"/>
                  <a:gd name="T12" fmla="*/ 0 w 106"/>
                  <a:gd name="T13" fmla="*/ 96 h 51"/>
                  <a:gd name="T14" fmla="*/ 131 w 106"/>
                  <a:gd name="T15" fmla="*/ 29 h 51"/>
                  <a:gd name="T16" fmla="*/ 205 w 106"/>
                  <a:gd name="T17" fmla="*/ 29 h 51"/>
                  <a:gd name="T18" fmla="*/ 205 w 106"/>
                  <a:gd name="T19" fmla="*/ 75 h 51"/>
                  <a:gd name="T20" fmla="*/ 131 w 106"/>
                  <a:gd name="T21" fmla="*/ 75 h 51"/>
                  <a:gd name="T22" fmla="*/ 131 w 106"/>
                  <a:gd name="T23" fmla="*/ 29 h 51"/>
                  <a:gd name="T24" fmla="*/ 17 w 106"/>
                  <a:gd name="T25" fmla="*/ 29 h 51"/>
                  <a:gd name="T26" fmla="*/ 104 w 106"/>
                  <a:gd name="T27" fmla="*/ 29 h 51"/>
                  <a:gd name="T28" fmla="*/ 104 w 106"/>
                  <a:gd name="T29" fmla="*/ 44 h 51"/>
                  <a:gd name="T30" fmla="*/ 17 w 106"/>
                  <a:gd name="T31" fmla="*/ 44 h 51"/>
                  <a:gd name="T32" fmla="*/ 17 w 106"/>
                  <a:gd name="T33" fmla="*/ 29 h 51"/>
                  <a:gd name="T34" fmla="*/ 17 w 106"/>
                  <a:gd name="T35" fmla="*/ 62 h 51"/>
                  <a:gd name="T36" fmla="*/ 104 w 106"/>
                  <a:gd name="T37" fmla="*/ 62 h 51"/>
                  <a:gd name="T38" fmla="*/ 104 w 106"/>
                  <a:gd name="T39" fmla="*/ 75 h 51"/>
                  <a:gd name="T40" fmla="*/ 17 w 106"/>
                  <a:gd name="T41" fmla="*/ 75 h 51"/>
                  <a:gd name="T42" fmla="*/ 17 w 106"/>
                  <a:gd name="T43" fmla="*/ 62 h 5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06" h="51">
                    <a:moveTo>
                      <a:pt x="0" y="46"/>
                    </a:moveTo>
                    <a:cubicBezTo>
                      <a:pt x="0" y="49"/>
                      <a:pt x="3" y="51"/>
                      <a:pt x="6" y="51"/>
                    </a:cubicBezTo>
                    <a:cubicBezTo>
                      <a:pt x="101" y="51"/>
                      <a:pt x="101" y="51"/>
                      <a:pt x="101" y="51"/>
                    </a:cubicBezTo>
                    <a:cubicBezTo>
                      <a:pt x="104" y="51"/>
                      <a:pt x="106" y="49"/>
                      <a:pt x="106" y="46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46"/>
                    </a:lnTo>
                    <a:close/>
                    <a:moveTo>
                      <a:pt x="63" y="14"/>
                    </a:moveTo>
                    <a:cubicBezTo>
                      <a:pt x="99" y="14"/>
                      <a:pt x="99" y="14"/>
                      <a:pt x="99" y="14"/>
                    </a:cubicBezTo>
                    <a:cubicBezTo>
                      <a:pt x="99" y="36"/>
                      <a:pt x="99" y="36"/>
                      <a:pt x="99" y="36"/>
                    </a:cubicBezTo>
                    <a:cubicBezTo>
                      <a:pt x="63" y="36"/>
                      <a:pt x="63" y="36"/>
                      <a:pt x="63" y="36"/>
                    </a:cubicBezTo>
                    <a:lnTo>
                      <a:pt x="63" y="14"/>
                    </a:lnTo>
                    <a:close/>
                    <a:moveTo>
                      <a:pt x="8" y="14"/>
                    </a:moveTo>
                    <a:cubicBezTo>
                      <a:pt x="50" y="14"/>
                      <a:pt x="50" y="14"/>
                      <a:pt x="50" y="14"/>
                    </a:cubicBezTo>
                    <a:cubicBezTo>
                      <a:pt x="50" y="21"/>
                      <a:pt x="50" y="21"/>
                      <a:pt x="50" y="21"/>
                    </a:cubicBezTo>
                    <a:cubicBezTo>
                      <a:pt x="8" y="21"/>
                      <a:pt x="8" y="21"/>
                      <a:pt x="8" y="21"/>
                    </a:cubicBezTo>
                    <a:lnTo>
                      <a:pt x="8" y="14"/>
                    </a:lnTo>
                    <a:close/>
                    <a:moveTo>
                      <a:pt x="8" y="30"/>
                    </a:moveTo>
                    <a:cubicBezTo>
                      <a:pt x="50" y="30"/>
                      <a:pt x="50" y="30"/>
                      <a:pt x="50" y="30"/>
                    </a:cubicBezTo>
                    <a:cubicBezTo>
                      <a:pt x="50" y="36"/>
                      <a:pt x="50" y="36"/>
                      <a:pt x="50" y="36"/>
                    </a:cubicBezTo>
                    <a:cubicBezTo>
                      <a:pt x="8" y="36"/>
                      <a:pt x="8" y="36"/>
                      <a:pt x="8" y="36"/>
                    </a:cubicBezTo>
                    <a:lnTo>
                      <a:pt x="8" y="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4" name="Group 24">
            <a:extLst>
              <a:ext uri="{FF2B5EF4-FFF2-40B4-BE49-F238E27FC236}">
                <a16:creationId xmlns:a16="http://schemas.microsoft.com/office/drawing/2014/main" xmlns="" id="{555A976D-8632-4069-B236-D5FC34C60CBD}"/>
              </a:ext>
            </a:extLst>
          </p:cNvPr>
          <p:cNvGrpSpPr>
            <a:grpSpLocks/>
          </p:cNvGrpSpPr>
          <p:nvPr/>
        </p:nvGrpSpPr>
        <p:grpSpPr bwMode="auto">
          <a:xfrm>
            <a:off x="2072796" y="2178582"/>
            <a:ext cx="296333" cy="296425"/>
            <a:chOff x="0" y="0"/>
            <a:chExt cx="140" cy="140"/>
          </a:xfrm>
        </p:grpSpPr>
        <p:sp>
          <p:nvSpPr>
            <p:cNvPr id="45" name="Oval 25">
              <a:extLst>
                <a:ext uri="{FF2B5EF4-FFF2-40B4-BE49-F238E27FC236}">
                  <a16:creationId xmlns:a16="http://schemas.microsoft.com/office/drawing/2014/main" xmlns="" id="{A59A3C8D-63D6-478E-B3F1-550B6B29E1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40" cy="14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914377"/>
              <a:endParaRPr lang="zh-CN" altLang="en-US" sz="1867">
                <a:solidFill>
                  <a:srgbClr val="1A1818"/>
                </a:solidFill>
                <a:cs typeface="+mn-ea"/>
                <a:sym typeface="+mn-lt"/>
              </a:endParaRPr>
            </a:p>
          </p:txBody>
        </p:sp>
        <p:sp>
          <p:nvSpPr>
            <p:cNvPr id="46" name="Rectangle 26">
              <a:extLst>
                <a:ext uri="{FF2B5EF4-FFF2-40B4-BE49-F238E27FC236}">
                  <a16:creationId xmlns:a16="http://schemas.microsoft.com/office/drawing/2014/main" xmlns="" id="{7A226AB1-F3EF-4EF1-8EFC-EED47F6E1E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" y="19"/>
              <a:ext cx="3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377"/>
              <a:r>
                <a:rPr lang="zh-CN" altLang="zh-CN" sz="1467" dirty="0">
                  <a:solidFill>
                    <a:srgbClr val="FFFFFF"/>
                  </a:solidFill>
                  <a:cs typeface="+mn-ea"/>
                  <a:sym typeface="+mn-lt"/>
                </a:rPr>
                <a:t>1</a:t>
              </a:r>
              <a:endParaRPr lang="zh-CN" altLang="zh-CN" sz="1867" dirty="0">
                <a:solidFill>
                  <a:srgbClr val="1A1818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7" name="Text Box 27">
            <a:extLst>
              <a:ext uri="{FF2B5EF4-FFF2-40B4-BE49-F238E27FC236}">
                <a16:creationId xmlns:a16="http://schemas.microsoft.com/office/drawing/2014/main" xmlns="" id="{679CDBAF-F42A-483A-95E0-86E598C8E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865" y="4224294"/>
            <a:ext cx="2686485" cy="118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algn="ctr"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  <a:endParaRPr lang="en-US" altLang="zh-CN" sz="9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8" name="Line 28">
            <a:extLst>
              <a:ext uri="{FF2B5EF4-FFF2-40B4-BE49-F238E27FC236}">
                <a16:creationId xmlns:a16="http://schemas.microsoft.com/office/drawing/2014/main" xmlns="" id="{D2F46F90-1270-409E-9747-41305611FB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9804" y="3297754"/>
            <a:ext cx="0" cy="844811"/>
          </a:xfrm>
          <a:prstGeom prst="line">
            <a:avLst/>
          </a:prstGeom>
          <a:noFill/>
          <a:ln w="6350">
            <a:solidFill>
              <a:srgbClr val="1E1C21"/>
            </a:solidFill>
            <a:prstDash val="dash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/>
            <a:endParaRPr lang="zh-CN" altLang="en-US" sz="1867">
              <a:solidFill>
                <a:srgbClr val="1A1818"/>
              </a:solidFill>
              <a:cs typeface="+mn-ea"/>
              <a:sym typeface="+mn-lt"/>
            </a:endParaRPr>
          </a:p>
        </p:txBody>
      </p:sp>
      <p:sp>
        <p:nvSpPr>
          <p:cNvPr id="49" name="Line 29">
            <a:extLst>
              <a:ext uri="{FF2B5EF4-FFF2-40B4-BE49-F238E27FC236}">
                <a16:creationId xmlns:a16="http://schemas.microsoft.com/office/drawing/2014/main" xmlns="" id="{61410A14-8C75-4959-AA02-F9277E5EDE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215032" y="3297754"/>
            <a:ext cx="0" cy="844811"/>
          </a:xfrm>
          <a:prstGeom prst="line">
            <a:avLst/>
          </a:prstGeom>
          <a:noFill/>
          <a:ln w="6350">
            <a:solidFill>
              <a:srgbClr val="1E1C21"/>
            </a:solidFill>
            <a:prstDash val="dash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/>
            <a:endParaRPr lang="zh-CN" altLang="en-US" sz="1867">
              <a:solidFill>
                <a:srgbClr val="1A1818"/>
              </a:solidFill>
              <a:cs typeface="+mn-ea"/>
              <a:sym typeface="+mn-lt"/>
            </a:endParaRPr>
          </a:p>
        </p:txBody>
      </p:sp>
      <p:sp>
        <p:nvSpPr>
          <p:cNvPr id="50" name="Line 30">
            <a:extLst>
              <a:ext uri="{FF2B5EF4-FFF2-40B4-BE49-F238E27FC236}">
                <a16:creationId xmlns:a16="http://schemas.microsoft.com/office/drawing/2014/main" xmlns="" id="{61081268-6186-4392-93F6-D734B069A1E9}"/>
              </a:ext>
            </a:extLst>
          </p:cNvPr>
          <p:cNvSpPr>
            <a:spLocks noChangeShapeType="1"/>
          </p:cNvSpPr>
          <p:nvPr/>
        </p:nvSpPr>
        <p:spPr bwMode="auto">
          <a:xfrm>
            <a:off x="9527615" y="3297754"/>
            <a:ext cx="0" cy="844811"/>
          </a:xfrm>
          <a:prstGeom prst="line">
            <a:avLst/>
          </a:prstGeom>
          <a:noFill/>
          <a:ln w="6350">
            <a:solidFill>
              <a:srgbClr val="1E1C21"/>
            </a:solidFill>
            <a:prstDash val="dash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/>
            <a:endParaRPr lang="zh-CN" altLang="en-US" sz="1867">
              <a:solidFill>
                <a:srgbClr val="1A1818"/>
              </a:solidFill>
              <a:cs typeface="+mn-ea"/>
              <a:sym typeface="+mn-lt"/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3C338B93-E56F-48D4-B12C-DF5047D387EB}"/>
              </a:ext>
            </a:extLst>
          </p:cNvPr>
          <p:cNvGrpSpPr/>
          <p:nvPr/>
        </p:nvGrpSpPr>
        <p:grpSpPr>
          <a:xfrm>
            <a:off x="5667956" y="2216200"/>
            <a:ext cx="966116" cy="948080"/>
            <a:chOff x="5667956" y="2216200"/>
            <a:chExt cx="966116" cy="948080"/>
          </a:xfrm>
        </p:grpSpPr>
        <p:grpSp>
          <p:nvGrpSpPr>
            <p:cNvPr id="91" name="组合 90">
              <a:extLst>
                <a:ext uri="{FF2B5EF4-FFF2-40B4-BE49-F238E27FC236}">
                  <a16:creationId xmlns:a16="http://schemas.microsoft.com/office/drawing/2014/main" xmlns="" id="{AD89B883-70A1-4858-88FF-8CA657D953FD}"/>
                </a:ext>
              </a:extLst>
            </p:cNvPr>
            <p:cNvGrpSpPr/>
            <p:nvPr/>
          </p:nvGrpSpPr>
          <p:grpSpPr>
            <a:xfrm>
              <a:off x="5667956" y="2216200"/>
              <a:ext cx="966116" cy="948080"/>
              <a:chOff x="1573075" y="2450621"/>
              <a:chExt cx="1013483" cy="994563"/>
            </a:xfrm>
          </p:grpSpPr>
          <p:sp>
            <p:nvSpPr>
              <p:cNvPr id="92" name="椭圆 91">
                <a:extLst>
                  <a:ext uri="{FF2B5EF4-FFF2-40B4-BE49-F238E27FC236}">
                    <a16:creationId xmlns:a16="http://schemas.microsoft.com/office/drawing/2014/main" xmlns="" id="{42914B6B-E71E-483F-85C6-7E84FB50A3C3}"/>
                  </a:ext>
                </a:extLst>
              </p:cNvPr>
              <p:cNvSpPr/>
              <p:nvPr/>
            </p:nvSpPr>
            <p:spPr>
              <a:xfrm>
                <a:off x="1573075" y="2450621"/>
                <a:ext cx="923603" cy="923603"/>
              </a:xfrm>
              <a:prstGeom prst="ellipse">
                <a:avLst/>
              </a:prstGeom>
              <a:solidFill>
                <a:srgbClr val="FFDE2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椭圆 92">
                <a:extLst>
                  <a:ext uri="{FF2B5EF4-FFF2-40B4-BE49-F238E27FC236}">
                    <a16:creationId xmlns:a16="http://schemas.microsoft.com/office/drawing/2014/main" xmlns="" id="{6A398203-722F-4E6E-B849-5FDB7A8A70F4}"/>
                  </a:ext>
                </a:extLst>
              </p:cNvPr>
              <p:cNvSpPr/>
              <p:nvPr/>
            </p:nvSpPr>
            <p:spPr>
              <a:xfrm>
                <a:off x="1679141" y="2537767"/>
                <a:ext cx="907417" cy="907417"/>
              </a:xfrm>
              <a:prstGeom prst="ellipse">
                <a:avLst/>
              </a:prstGeom>
              <a:noFill/>
              <a:ln w="762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53" name="Group 32">
              <a:extLst>
                <a:ext uri="{FF2B5EF4-FFF2-40B4-BE49-F238E27FC236}">
                  <a16:creationId xmlns:a16="http://schemas.microsoft.com/office/drawing/2014/main" xmlns="" id="{8EE97738-F8D1-4104-9FB3-D732F8744D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66526" y="2523549"/>
              <a:ext cx="435831" cy="341190"/>
              <a:chOff x="0" y="0"/>
              <a:chExt cx="359" cy="28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4" name="Freeform 33">
                <a:extLst>
                  <a:ext uri="{FF2B5EF4-FFF2-40B4-BE49-F238E27FC236}">
                    <a16:creationId xmlns:a16="http://schemas.microsoft.com/office/drawing/2014/main" xmlns="" id="{7B3A485A-232F-4059-8B26-34C969E9165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0" y="232"/>
                <a:ext cx="343" cy="50"/>
              </a:xfrm>
              <a:custGeom>
                <a:avLst/>
                <a:gdLst>
                  <a:gd name="T0" fmla="*/ 337 w 343"/>
                  <a:gd name="T1" fmla="*/ 0 h 50"/>
                  <a:gd name="T2" fmla="*/ 6 w 343"/>
                  <a:gd name="T3" fmla="*/ 0 h 50"/>
                  <a:gd name="T4" fmla="*/ 0 w 343"/>
                  <a:gd name="T5" fmla="*/ 23 h 50"/>
                  <a:gd name="T6" fmla="*/ 0 w 343"/>
                  <a:gd name="T7" fmla="*/ 23 h 50"/>
                  <a:gd name="T8" fmla="*/ 0 w 343"/>
                  <a:gd name="T9" fmla="*/ 50 h 50"/>
                  <a:gd name="T10" fmla="*/ 343 w 343"/>
                  <a:gd name="T11" fmla="*/ 50 h 50"/>
                  <a:gd name="T12" fmla="*/ 343 w 343"/>
                  <a:gd name="T13" fmla="*/ 23 h 50"/>
                  <a:gd name="T14" fmla="*/ 343 w 343"/>
                  <a:gd name="T15" fmla="*/ 23 h 50"/>
                  <a:gd name="T16" fmla="*/ 337 w 343"/>
                  <a:gd name="T17" fmla="*/ 0 h 50"/>
                  <a:gd name="T18" fmla="*/ 226 w 343"/>
                  <a:gd name="T19" fmla="*/ 40 h 50"/>
                  <a:gd name="T20" fmla="*/ 116 w 343"/>
                  <a:gd name="T21" fmla="*/ 40 h 50"/>
                  <a:gd name="T22" fmla="*/ 116 w 343"/>
                  <a:gd name="T23" fmla="*/ 27 h 50"/>
                  <a:gd name="T24" fmla="*/ 226 w 343"/>
                  <a:gd name="T25" fmla="*/ 27 h 50"/>
                  <a:gd name="T26" fmla="*/ 226 w 343"/>
                  <a:gd name="T27" fmla="*/ 40 h 5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43" h="50">
                    <a:moveTo>
                      <a:pt x="337" y="0"/>
                    </a:moveTo>
                    <a:lnTo>
                      <a:pt x="6" y="0"/>
                    </a:lnTo>
                    <a:lnTo>
                      <a:pt x="0" y="23"/>
                    </a:lnTo>
                    <a:lnTo>
                      <a:pt x="0" y="50"/>
                    </a:lnTo>
                    <a:lnTo>
                      <a:pt x="343" y="50"/>
                    </a:lnTo>
                    <a:lnTo>
                      <a:pt x="343" y="23"/>
                    </a:lnTo>
                    <a:lnTo>
                      <a:pt x="337" y="0"/>
                    </a:lnTo>
                    <a:close/>
                    <a:moveTo>
                      <a:pt x="226" y="40"/>
                    </a:moveTo>
                    <a:lnTo>
                      <a:pt x="116" y="40"/>
                    </a:lnTo>
                    <a:lnTo>
                      <a:pt x="116" y="27"/>
                    </a:lnTo>
                    <a:lnTo>
                      <a:pt x="226" y="27"/>
                    </a:lnTo>
                    <a:lnTo>
                      <a:pt x="226" y="4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55" name="Freeform 34">
                <a:extLst>
                  <a:ext uri="{FF2B5EF4-FFF2-40B4-BE49-F238E27FC236}">
                    <a16:creationId xmlns:a16="http://schemas.microsoft.com/office/drawing/2014/main" xmlns="" id="{C3B17EC1-48C3-4168-9536-81E347E5B2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" y="0"/>
                <a:ext cx="291" cy="226"/>
              </a:xfrm>
              <a:custGeom>
                <a:avLst/>
                <a:gdLst>
                  <a:gd name="T0" fmla="*/ 291 w 140"/>
                  <a:gd name="T1" fmla="*/ 104 h 109"/>
                  <a:gd name="T2" fmla="*/ 266 w 140"/>
                  <a:gd name="T3" fmla="*/ 129 h 109"/>
                  <a:gd name="T4" fmla="*/ 266 w 140"/>
                  <a:gd name="T5" fmla="*/ 201 h 109"/>
                  <a:gd name="T6" fmla="*/ 25 w 140"/>
                  <a:gd name="T7" fmla="*/ 201 h 109"/>
                  <a:gd name="T8" fmla="*/ 25 w 140"/>
                  <a:gd name="T9" fmla="*/ 25 h 109"/>
                  <a:gd name="T10" fmla="*/ 266 w 140"/>
                  <a:gd name="T11" fmla="*/ 25 h 109"/>
                  <a:gd name="T12" fmla="*/ 266 w 140"/>
                  <a:gd name="T13" fmla="*/ 95 h 109"/>
                  <a:gd name="T14" fmla="*/ 287 w 140"/>
                  <a:gd name="T15" fmla="*/ 75 h 109"/>
                  <a:gd name="T16" fmla="*/ 285 w 140"/>
                  <a:gd name="T17" fmla="*/ 60 h 109"/>
                  <a:gd name="T18" fmla="*/ 291 w 140"/>
                  <a:gd name="T19" fmla="*/ 41 h 109"/>
                  <a:gd name="T20" fmla="*/ 291 w 140"/>
                  <a:gd name="T21" fmla="*/ 0 h 109"/>
                  <a:gd name="T22" fmla="*/ 0 w 140"/>
                  <a:gd name="T23" fmla="*/ 0 h 109"/>
                  <a:gd name="T24" fmla="*/ 0 w 140"/>
                  <a:gd name="T25" fmla="*/ 226 h 109"/>
                  <a:gd name="T26" fmla="*/ 291 w 140"/>
                  <a:gd name="T27" fmla="*/ 226 h 109"/>
                  <a:gd name="T28" fmla="*/ 291 w 140"/>
                  <a:gd name="T29" fmla="*/ 104 h 10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40" h="109">
                    <a:moveTo>
                      <a:pt x="140" y="50"/>
                    </a:moveTo>
                    <a:cubicBezTo>
                      <a:pt x="128" y="62"/>
                      <a:pt x="128" y="62"/>
                      <a:pt x="128" y="62"/>
                    </a:cubicBezTo>
                    <a:cubicBezTo>
                      <a:pt x="128" y="97"/>
                      <a:pt x="128" y="97"/>
                      <a:pt x="128" y="97"/>
                    </a:cubicBezTo>
                    <a:cubicBezTo>
                      <a:pt x="12" y="97"/>
                      <a:pt x="12" y="97"/>
                      <a:pt x="12" y="97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8" y="12"/>
                      <a:pt x="128" y="12"/>
                      <a:pt x="128" y="12"/>
                    </a:cubicBezTo>
                    <a:cubicBezTo>
                      <a:pt x="128" y="46"/>
                      <a:pt x="128" y="46"/>
                      <a:pt x="128" y="46"/>
                    </a:cubicBezTo>
                    <a:cubicBezTo>
                      <a:pt x="138" y="36"/>
                      <a:pt x="138" y="36"/>
                      <a:pt x="138" y="36"/>
                    </a:cubicBezTo>
                    <a:cubicBezTo>
                      <a:pt x="137" y="34"/>
                      <a:pt x="137" y="31"/>
                      <a:pt x="137" y="29"/>
                    </a:cubicBezTo>
                    <a:cubicBezTo>
                      <a:pt x="137" y="26"/>
                      <a:pt x="138" y="23"/>
                      <a:pt x="140" y="20"/>
                    </a:cubicBezTo>
                    <a:cubicBezTo>
                      <a:pt x="140" y="0"/>
                      <a:pt x="140" y="0"/>
                      <a:pt x="14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9"/>
                      <a:pt x="0" y="109"/>
                      <a:pt x="0" y="109"/>
                    </a:cubicBezTo>
                    <a:cubicBezTo>
                      <a:pt x="140" y="109"/>
                      <a:pt x="140" y="109"/>
                      <a:pt x="140" y="109"/>
                    </a:cubicBezTo>
                    <a:lnTo>
                      <a:pt x="140" y="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56" name="Freeform 35">
                <a:extLst>
                  <a:ext uri="{FF2B5EF4-FFF2-40B4-BE49-F238E27FC236}">
                    <a16:creationId xmlns:a16="http://schemas.microsoft.com/office/drawing/2014/main" xmlns="" id="{1EFE6498-FC03-4083-AF44-16B6BDBAF0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" y="37"/>
                <a:ext cx="287" cy="145"/>
              </a:xfrm>
              <a:custGeom>
                <a:avLst/>
                <a:gdLst>
                  <a:gd name="T0" fmla="*/ 264 w 138"/>
                  <a:gd name="T1" fmla="*/ 0 h 70"/>
                  <a:gd name="T2" fmla="*/ 243 w 138"/>
                  <a:gd name="T3" fmla="*/ 23 h 70"/>
                  <a:gd name="T4" fmla="*/ 250 w 138"/>
                  <a:gd name="T5" fmla="*/ 37 h 70"/>
                  <a:gd name="T6" fmla="*/ 189 w 138"/>
                  <a:gd name="T7" fmla="*/ 97 h 70"/>
                  <a:gd name="T8" fmla="*/ 181 w 138"/>
                  <a:gd name="T9" fmla="*/ 95 h 70"/>
                  <a:gd name="T10" fmla="*/ 168 w 138"/>
                  <a:gd name="T11" fmla="*/ 99 h 70"/>
                  <a:gd name="T12" fmla="*/ 125 w 138"/>
                  <a:gd name="T13" fmla="*/ 48 h 70"/>
                  <a:gd name="T14" fmla="*/ 129 w 138"/>
                  <a:gd name="T15" fmla="*/ 35 h 70"/>
                  <a:gd name="T16" fmla="*/ 106 w 138"/>
                  <a:gd name="T17" fmla="*/ 15 h 70"/>
                  <a:gd name="T18" fmla="*/ 85 w 138"/>
                  <a:gd name="T19" fmla="*/ 35 h 70"/>
                  <a:gd name="T20" fmla="*/ 87 w 138"/>
                  <a:gd name="T21" fmla="*/ 48 h 70"/>
                  <a:gd name="T22" fmla="*/ 31 w 138"/>
                  <a:gd name="T23" fmla="*/ 104 h 70"/>
                  <a:gd name="T24" fmla="*/ 21 w 138"/>
                  <a:gd name="T25" fmla="*/ 102 h 70"/>
                  <a:gd name="T26" fmla="*/ 0 w 138"/>
                  <a:gd name="T27" fmla="*/ 122 h 70"/>
                  <a:gd name="T28" fmla="*/ 21 w 138"/>
                  <a:gd name="T29" fmla="*/ 145 h 70"/>
                  <a:gd name="T30" fmla="*/ 44 w 138"/>
                  <a:gd name="T31" fmla="*/ 122 h 70"/>
                  <a:gd name="T32" fmla="*/ 40 w 138"/>
                  <a:gd name="T33" fmla="*/ 110 h 70"/>
                  <a:gd name="T34" fmla="*/ 96 w 138"/>
                  <a:gd name="T35" fmla="*/ 54 h 70"/>
                  <a:gd name="T36" fmla="*/ 106 w 138"/>
                  <a:gd name="T37" fmla="*/ 58 h 70"/>
                  <a:gd name="T38" fmla="*/ 116 w 138"/>
                  <a:gd name="T39" fmla="*/ 54 h 70"/>
                  <a:gd name="T40" fmla="*/ 162 w 138"/>
                  <a:gd name="T41" fmla="*/ 106 h 70"/>
                  <a:gd name="T42" fmla="*/ 160 w 138"/>
                  <a:gd name="T43" fmla="*/ 116 h 70"/>
                  <a:gd name="T44" fmla="*/ 181 w 138"/>
                  <a:gd name="T45" fmla="*/ 139 h 70"/>
                  <a:gd name="T46" fmla="*/ 204 w 138"/>
                  <a:gd name="T47" fmla="*/ 116 h 70"/>
                  <a:gd name="T48" fmla="*/ 198 w 138"/>
                  <a:gd name="T49" fmla="*/ 102 h 70"/>
                  <a:gd name="T50" fmla="*/ 258 w 138"/>
                  <a:gd name="T51" fmla="*/ 44 h 70"/>
                  <a:gd name="T52" fmla="*/ 264 w 138"/>
                  <a:gd name="T53" fmla="*/ 44 h 70"/>
                  <a:gd name="T54" fmla="*/ 287 w 138"/>
                  <a:gd name="T55" fmla="*/ 23 h 70"/>
                  <a:gd name="T56" fmla="*/ 264 w 138"/>
                  <a:gd name="T57" fmla="*/ 0 h 7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38" h="70">
                    <a:moveTo>
                      <a:pt x="127" y="0"/>
                    </a:moveTo>
                    <a:cubicBezTo>
                      <a:pt x="121" y="0"/>
                      <a:pt x="117" y="5"/>
                      <a:pt x="117" y="11"/>
                    </a:cubicBezTo>
                    <a:cubicBezTo>
                      <a:pt x="117" y="14"/>
                      <a:pt x="118" y="16"/>
                      <a:pt x="120" y="18"/>
                    </a:cubicBezTo>
                    <a:cubicBezTo>
                      <a:pt x="91" y="47"/>
                      <a:pt x="91" y="47"/>
                      <a:pt x="91" y="47"/>
                    </a:cubicBezTo>
                    <a:cubicBezTo>
                      <a:pt x="90" y="46"/>
                      <a:pt x="88" y="46"/>
                      <a:pt x="87" y="46"/>
                    </a:cubicBezTo>
                    <a:cubicBezTo>
                      <a:pt x="85" y="46"/>
                      <a:pt x="83" y="47"/>
                      <a:pt x="81" y="48"/>
                    </a:cubicBezTo>
                    <a:cubicBezTo>
                      <a:pt x="60" y="23"/>
                      <a:pt x="60" y="23"/>
                      <a:pt x="60" y="23"/>
                    </a:cubicBezTo>
                    <a:cubicBezTo>
                      <a:pt x="61" y="22"/>
                      <a:pt x="62" y="20"/>
                      <a:pt x="62" y="17"/>
                    </a:cubicBezTo>
                    <a:cubicBezTo>
                      <a:pt x="62" y="12"/>
                      <a:pt x="57" y="7"/>
                      <a:pt x="51" y="7"/>
                    </a:cubicBezTo>
                    <a:cubicBezTo>
                      <a:pt x="45" y="7"/>
                      <a:pt x="41" y="12"/>
                      <a:pt x="41" y="17"/>
                    </a:cubicBezTo>
                    <a:cubicBezTo>
                      <a:pt x="41" y="20"/>
                      <a:pt x="41" y="21"/>
                      <a:pt x="42" y="23"/>
                    </a:cubicBezTo>
                    <a:cubicBezTo>
                      <a:pt x="15" y="50"/>
                      <a:pt x="15" y="50"/>
                      <a:pt x="15" y="50"/>
                    </a:cubicBezTo>
                    <a:cubicBezTo>
                      <a:pt x="14" y="49"/>
                      <a:pt x="12" y="49"/>
                      <a:pt x="10" y="49"/>
                    </a:cubicBezTo>
                    <a:cubicBezTo>
                      <a:pt x="5" y="49"/>
                      <a:pt x="0" y="53"/>
                      <a:pt x="0" y="59"/>
                    </a:cubicBezTo>
                    <a:cubicBezTo>
                      <a:pt x="0" y="65"/>
                      <a:pt x="5" y="70"/>
                      <a:pt x="10" y="70"/>
                    </a:cubicBezTo>
                    <a:cubicBezTo>
                      <a:pt x="16" y="70"/>
                      <a:pt x="21" y="65"/>
                      <a:pt x="21" y="59"/>
                    </a:cubicBezTo>
                    <a:cubicBezTo>
                      <a:pt x="21" y="57"/>
                      <a:pt x="20" y="55"/>
                      <a:pt x="19" y="53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7" y="27"/>
                      <a:pt x="49" y="28"/>
                      <a:pt x="51" y="28"/>
                    </a:cubicBezTo>
                    <a:cubicBezTo>
                      <a:pt x="53" y="28"/>
                      <a:pt x="55" y="27"/>
                      <a:pt x="56" y="26"/>
                    </a:cubicBezTo>
                    <a:cubicBezTo>
                      <a:pt x="78" y="51"/>
                      <a:pt x="78" y="51"/>
                      <a:pt x="78" y="51"/>
                    </a:cubicBezTo>
                    <a:cubicBezTo>
                      <a:pt x="77" y="53"/>
                      <a:pt x="77" y="54"/>
                      <a:pt x="77" y="56"/>
                    </a:cubicBezTo>
                    <a:cubicBezTo>
                      <a:pt x="77" y="62"/>
                      <a:pt x="81" y="67"/>
                      <a:pt x="87" y="67"/>
                    </a:cubicBezTo>
                    <a:cubicBezTo>
                      <a:pt x="93" y="67"/>
                      <a:pt x="98" y="62"/>
                      <a:pt x="98" y="56"/>
                    </a:cubicBezTo>
                    <a:cubicBezTo>
                      <a:pt x="98" y="54"/>
                      <a:pt x="97" y="51"/>
                      <a:pt x="95" y="49"/>
                    </a:cubicBezTo>
                    <a:cubicBezTo>
                      <a:pt x="124" y="21"/>
                      <a:pt x="124" y="21"/>
                      <a:pt x="124" y="21"/>
                    </a:cubicBezTo>
                    <a:cubicBezTo>
                      <a:pt x="125" y="21"/>
                      <a:pt x="126" y="21"/>
                      <a:pt x="127" y="21"/>
                    </a:cubicBezTo>
                    <a:cubicBezTo>
                      <a:pt x="133" y="21"/>
                      <a:pt x="138" y="17"/>
                      <a:pt x="138" y="11"/>
                    </a:cubicBezTo>
                    <a:cubicBezTo>
                      <a:pt x="138" y="5"/>
                      <a:pt x="133" y="0"/>
                      <a:pt x="12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57" name="Freeform 36">
                <a:extLst>
                  <a:ext uri="{FF2B5EF4-FFF2-40B4-BE49-F238E27FC236}">
                    <a16:creationId xmlns:a16="http://schemas.microsoft.com/office/drawing/2014/main" xmlns="" id="{81AC9E54-E70C-48C7-8A7E-FA22661E1D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" y="97"/>
                <a:ext cx="13" cy="31"/>
              </a:xfrm>
              <a:custGeom>
                <a:avLst/>
                <a:gdLst>
                  <a:gd name="T0" fmla="*/ 13 w 13"/>
                  <a:gd name="T1" fmla="*/ 31 h 31"/>
                  <a:gd name="T2" fmla="*/ 13 w 13"/>
                  <a:gd name="T3" fmla="*/ 0 h 31"/>
                  <a:gd name="T4" fmla="*/ 6 w 13"/>
                  <a:gd name="T5" fmla="*/ 0 h 31"/>
                  <a:gd name="T6" fmla="*/ 0 w 13"/>
                  <a:gd name="T7" fmla="*/ 4 h 31"/>
                  <a:gd name="T8" fmla="*/ 0 w 13"/>
                  <a:gd name="T9" fmla="*/ 11 h 31"/>
                  <a:gd name="T10" fmla="*/ 6 w 13"/>
                  <a:gd name="T11" fmla="*/ 6 h 31"/>
                  <a:gd name="T12" fmla="*/ 6 w 13"/>
                  <a:gd name="T13" fmla="*/ 6 h 31"/>
                  <a:gd name="T14" fmla="*/ 6 w 13"/>
                  <a:gd name="T15" fmla="*/ 31 h 31"/>
                  <a:gd name="T16" fmla="*/ 13 w 13"/>
                  <a:gd name="T17" fmla="*/ 31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3" h="31">
                    <a:moveTo>
                      <a:pt x="13" y="31"/>
                    </a:moveTo>
                    <a:lnTo>
                      <a:pt x="13" y="0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0" y="11"/>
                    </a:lnTo>
                    <a:lnTo>
                      <a:pt x="6" y="6"/>
                    </a:lnTo>
                    <a:lnTo>
                      <a:pt x="6" y="31"/>
                    </a:lnTo>
                    <a:lnTo>
                      <a:pt x="13" y="3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58" name="Freeform 37">
                <a:extLst>
                  <a:ext uri="{FF2B5EF4-FFF2-40B4-BE49-F238E27FC236}">
                    <a16:creationId xmlns:a16="http://schemas.microsoft.com/office/drawing/2014/main" xmlns="" id="{55408DA2-E356-46E3-ACDE-842CC4D919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" y="45"/>
                <a:ext cx="23" cy="31"/>
              </a:xfrm>
              <a:custGeom>
                <a:avLst/>
                <a:gdLst>
                  <a:gd name="T0" fmla="*/ 4 w 11"/>
                  <a:gd name="T1" fmla="*/ 23 h 15"/>
                  <a:gd name="T2" fmla="*/ 0 w 11"/>
                  <a:gd name="T3" fmla="*/ 27 h 15"/>
                  <a:gd name="T4" fmla="*/ 0 w 11"/>
                  <a:gd name="T5" fmla="*/ 31 h 15"/>
                  <a:gd name="T6" fmla="*/ 23 w 11"/>
                  <a:gd name="T7" fmla="*/ 31 h 15"/>
                  <a:gd name="T8" fmla="*/ 23 w 11"/>
                  <a:gd name="T9" fmla="*/ 25 h 15"/>
                  <a:gd name="T10" fmla="*/ 10 w 11"/>
                  <a:gd name="T11" fmla="*/ 25 h 15"/>
                  <a:gd name="T12" fmla="*/ 10 w 11"/>
                  <a:gd name="T13" fmla="*/ 25 h 15"/>
                  <a:gd name="T14" fmla="*/ 13 w 11"/>
                  <a:gd name="T15" fmla="*/ 23 h 15"/>
                  <a:gd name="T16" fmla="*/ 21 w 11"/>
                  <a:gd name="T17" fmla="*/ 10 h 15"/>
                  <a:gd name="T18" fmla="*/ 10 w 11"/>
                  <a:gd name="T19" fmla="*/ 0 h 15"/>
                  <a:gd name="T20" fmla="*/ 0 w 11"/>
                  <a:gd name="T21" fmla="*/ 4 h 15"/>
                  <a:gd name="T22" fmla="*/ 2 w 11"/>
                  <a:gd name="T23" fmla="*/ 8 h 15"/>
                  <a:gd name="T24" fmla="*/ 8 w 11"/>
                  <a:gd name="T25" fmla="*/ 6 h 15"/>
                  <a:gd name="T26" fmla="*/ 15 w 11"/>
                  <a:gd name="T27" fmla="*/ 10 h 15"/>
                  <a:gd name="T28" fmla="*/ 4 w 11"/>
                  <a:gd name="T29" fmla="*/ 23 h 1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1" h="15">
                    <a:moveTo>
                      <a:pt x="2" y="11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8" y="9"/>
                      <a:pt x="10" y="7"/>
                      <a:pt x="10" y="5"/>
                    </a:cubicBezTo>
                    <a:cubicBezTo>
                      <a:pt x="10" y="2"/>
                      <a:pt x="8" y="0"/>
                      <a:pt x="5" y="0"/>
                    </a:cubicBezTo>
                    <a:cubicBezTo>
                      <a:pt x="3" y="0"/>
                      <a:pt x="2" y="1"/>
                      <a:pt x="0" y="2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2" y="4"/>
                      <a:pt x="3" y="3"/>
                      <a:pt x="4" y="3"/>
                    </a:cubicBezTo>
                    <a:cubicBezTo>
                      <a:pt x="6" y="3"/>
                      <a:pt x="7" y="4"/>
                      <a:pt x="7" y="5"/>
                    </a:cubicBezTo>
                    <a:cubicBezTo>
                      <a:pt x="7" y="7"/>
                      <a:pt x="5" y="8"/>
                      <a:pt x="2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59" name="Freeform 38">
                <a:extLst>
                  <a:ext uri="{FF2B5EF4-FFF2-40B4-BE49-F238E27FC236}">
                    <a16:creationId xmlns:a16="http://schemas.microsoft.com/office/drawing/2014/main" xmlns="" id="{E666FA2E-CB8A-4945-A1F0-B585E79889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" y="166"/>
                <a:ext cx="21" cy="31"/>
              </a:xfrm>
              <a:custGeom>
                <a:avLst/>
                <a:gdLst>
                  <a:gd name="T0" fmla="*/ 8 w 10"/>
                  <a:gd name="T1" fmla="*/ 25 h 15"/>
                  <a:gd name="T2" fmla="*/ 2 w 10"/>
                  <a:gd name="T3" fmla="*/ 25 h 15"/>
                  <a:gd name="T4" fmla="*/ 0 w 10"/>
                  <a:gd name="T5" fmla="*/ 29 h 15"/>
                  <a:gd name="T6" fmla="*/ 8 w 10"/>
                  <a:gd name="T7" fmla="*/ 31 h 15"/>
                  <a:gd name="T8" fmla="*/ 21 w 10"/>
                  <a:gd name="T9" fmla="*/ 23 h 15"/>
                  <a:gd name="T10" fmla="*/ 15 w 10"/>
                  <a:gd name="T11" fmla="*/ 14 h 15"/>
                  <a:gd name="T12" fmla="*/ 15 w 10"/>
                  <a:gd name="T13" fmla="*/ 14 h 15"/>
                  <a:gd name="T14" fmla="*/ 21 w 10"/>
                  <a:gd name="T15" fmla="*/ 8 h 15"/>
                  <a:gd name="T16" fmla="*/ 11 w 10"/>
                  <a:gd name="T17" fmla="*/ 0 h 15"/>
                  <a:gd name="T18" fmla="*/ 2 w 10"/>
                  <a:gd name="T19" fmla="*/ 2 h 15"/>
                  <a:gd name="T20" fmla="*/ 2 w 10"/>
                  <a:gd name="T21" fmla="*/ 8 h 15"/>
                  <a:gd name="T22" fmla="*/ 8 w 10"/>
                  <a:gd name="T23" fmla="*/ 6 h 15"/>
                  <a:gd name="T24" fmla="*/ 13 w 10"/>
                  <a:gd name="T25" fmla="*/ 8 h 15"/>
                  <a:gd name="T26" fmla="*/ 8 w 10"/>
                  <a:gd name="T27" fmla="*/ 12 h 15"/>
                  <a:gd name="T28" fmla="*/ 6 w 10"/>
                  <a:gd name="T29" fmla="*/ 12 h 15"/>
                  <a:gd name="T30" fmla="*/ 6 w 10"/>
                  <a:gd name="T31" fmla="*/ 17 h 15"/>
                  <a:gd name="T32" fmla="*/ 8 w 10"/>
                  <a:gd name="T33" fmla="*/ 17 h 15"/>
                  <a:gd name="T34" fmla="*/ 15 w 10"/>
                  <a:gd name="T35" fmla="*/ 23 h 15"/>
                  <a:gd name="T36" fmla="*/ 8 w 10"/>
                  <a:gd name="T37" fmla="*/ 25 h 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" h="15">
                    <a:moveTo>
                      <a:pt x="4" y="12"/>
                    </a:moveTo>
                    <a:cubicBezTo>
                      <a:pt x="3" y="12"/>
                      <a:pt x="1" y="12"/>
                      <a:pt x="1" y="12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1" y="15"/>
                      <a:pt x="3" y="15"/>
                      <a:pt x="4" y="15"/>
                    </a:cubicBezTo>
                    <a:cubicBezTo>
                      <a:pt x="8" y="15"/>
                      <a:pt x="10" y="13"/>
                      <a:pt x="10" y="11"/>
                    </a:cubicBezTo>
                    <a:cubicBezTo>
                      <a:pt x="10" y="9"/>
                      <a:pt x="9" y="8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9" y="7"/>
                      <a:pt x="10" y="5"/>
                      <a:pt x="10" y="4"/>
                    </a:cubicBezTo>
                    <a:cubicBezTo>
                      <a:pt x="10" y="2"/>
                      <a:pt x="8" y="0"/>
                      <a:pt x="5" y="0"/>
                    </a:cubicBezTo>
                    <a:cubicBezTo>
                      <a:pt x="3" y="0"/>
                      <a:pt x="2" y="1"/>
                      <a:pt x="1" y="1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2" y="3"/>
                      <a:pt x="3" y="3"/>
                      <a:pt x="4" y="3"/>
                    </a:cubicBezTo>
                    <a:cubicBezTo>
                      <a:pt x="6" y="3"/>
                      <a:pt x="6" y="4"/>
                      <a:pt x="6" y="4"/>
                    </a:cubicBezTo>
                    <a:cubicBezTo>
                      <a:pt x="6" y="6"/>
                      <a:pt x="5" y="6"/>
                      <a:pt x="4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5" y="8"/>
                      <a:pt x="7" y="9"/>
                      <a:pt x="7" y="11"/>
                    </a:cubicBezTo>
                    <a:cubicBezTo>
                      <a:pt x="7" y="12"/>
                      <a:pt x="6" y="12"/>
                      <a:pt x="4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60" name="Freeform 39">
                <a:extLst>
                  <a:ext uri="{FF2B5EF4-FFF2-40B4-BE49-F238E27FC236}">
                    <a16:creationId xmlns:a16="http://schemas.microsoft.com/office/drawing/2014/main" xmlns="" id="{B587B397-4178-4BA5-860B-EB339BAD65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0" y="0"/>
                <a:ext cx="23" cy="29"/>
              </a:xfrm>
              <a:custGeom>
                <a:avLst/>
                <a:gdLst>
                  <a:gd name="T0" fmla="*/ 15 w 11"/>
                  <a:gd name="T1" fmla="*/ 29 h 14"/>
                  <a:gd name="T2" fmla="*/ 21 w 11"/>
                  <a:gd name="T3" fmla="*/ 29 h 14"/>
                  <a:gd name="T4" fmla="*/ 21 w 11"/>
                  <a:gd name="T5" fmla="*/ 23 h 14"/>
                  <a:gd name="T6" fmla="*/ 23 w 11"/>
                  <a:gd name="T7" fmla="*/ 23 h 14"/>
                  <a:gd name="T8" fmla="*/ 23 w 11"/>
                  <a:gd name="T9" fmla="*/ 17 h 14"/>
                  <a:gd name="T10" fmla="*/ 21 w 11"/>
                  <a:gd name="T11" fmla="*/ 17 h 14"/>
                  <a:gd name="T12" fmla="*/ 21 w 11"/>
                  <a:gd name="T13" fmla="*/ 0 h 14"/>
                  <a:gd name="T14" fmla="*/ 13 w 11"/>
                  <a:gd name="T15" fmla="*/ 0 h 14"/>
                  <a:gd name="T16" fmla="*/ 0 w 11"/>
                  <a:gd name="T17" fmla="*/ 19 h 14"/>
                  <a:gd name="T18" fmla="*/ 0 w 11"/>
                  <a:gd name="T19" fmla="*/ 23 h 14"/>
                  <a:gd name="T20" fmla="*/ 15 w 11"/>
                  <a:gd name="T21" fmla="*/ 23 h 14"/>
                  <a:gd name="T22" fmla="*/ 15 w 11"/>
                  <a:gd name="T23" fmla="*/ 29 h 14"/>
                  <a:gd name="T24" fmla="*/ 6 w 11"/>
                  <a:gd name="T25" fmla="*/ 17 h 14"/>
                  <a:gd name="T26" fmla="*/ 6 w 11"/>
                  <a:gd name="T27" fmla="*/ 17 h 14"/>
                  <a:gd name="T28" fmla="*/ 10 w 11"/>
                  <a:gd name="T29" fmla="*/ 10 h 14"/>
                  <a:gd name="T30" fmla="*/ 15 w 11"/>
                  <a:gd name="T31" fmla="*/ 4 h 14"/>
                  <a:gd name="T32" fmla="*/ 15 w 11"/>
                  <a:gd name="T33" fmla="*/ 4 h 14"/>
                  <a:gd name="T34" fmla="*/ 15 w 11"/>
                  <a:gd name="T35" fmla="*/ 10 h 14"/>
                  <a:gd name="T36" fmla="*/ 15 w 11"/>
                  <a:gd name="T37" fmla="*/ 17 h 14"/>
                  <a:gd name="T38" fmla="*/ 6 w 11"/>
                  <a:gd name="T39" fmla="*/ 17 h 1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1" h="14">
                    <a:moveTo>
                      <a:pt x="7" y="14"/>
                    </a:move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7" y="11"/>
                      <a:pt x="7" y="11"/>
                      <a:pt x="7" y="11"/>
                    </a:cubicBezTo>
                    <a:lnTo>
                      <a:pt x="7" y="14"/>
                    </a:lnTo>
                    <a:close/>
                    <a:moveTo>
                      <a:pt x="3" y="8"/>
                    </a:moveTo>
                    <a:cubicBezTo>
                      <a:pt x="3" y="8"/>
                      <a:pt x="3" y="8"/>
                      <a:pt x="3" y="8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6" y="4"/>
                      <a:pt x="6" y="3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3"/>
                      <a:pt x="7" y="4"/>
                      <a:pt x="7" y="5"/>
                    </a:cubicBezTo>
                    <a:cubicBezTo>
                      <a:pt x="7" y="8"/>
                      <a:pt x="7" y="8"/>
                      <a:pt x="7" y="8"/>
                    </a:cubicBez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1" name="Group 40">
            <a:extLst>
              <a:ext uri="{FF2B5EF4-FFF2-40B4-BE49-F238E27FC236}">
                <a16:creationId xmlns:a16="http://schemas.microsoft.com/office/drawing/2014/main" xmlns="" id="{BECD45E7-4608-475D-A6AD-EA55EDA7E0F2}"/>
              </a:ext>
            </a:extLst>
          </p:cNvPr>
          <p:cNvGrpSpPr>
            <a:grpSpLocks/>
          </p:cNvGrpSpPr>
          <p:nvPr/>
        </p:nvGrpSpPr>
        <p:grpSpPr bwMode="auto">
          <a:xfrm>
            <a:off x="5524022" y="2178582"/>
            <a:ext cx="294216" cy="296425"/>
            <a:chOff x="0" y="0"/>
            <a:chExt cx="139" cy="140"/>
          </a:xfrm>
        </p:grpSpPr>
        <p:sp>
          <p:nvSpPr>
            <p:cNvPr id="63" name="Oval 41">
              <a:extLst>
                <a:ext uri="{FF2B5EF4-FFF2-40B4-BE49-F238E27FC236}">
                  <a16:creationId xmlns:a16="http://schemas.microsoft.com/office/drawing/2014/main" xmlns="" id="{C106E3EF-E83E-4112-8425-D15058C5FE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39" cy="14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914377"/>
              <a:endParaRPr lang="zh-CN" altLang="en-US" sz="1867">
                <a:solidFill>
                  <a:srgbClr val="1A1818"/>
                </a:solidFill>
                <a:cs typeface="+mn-ea"/>
                <a:sym typeface="+mn-lt"/>
              </a:endParaRPr>
            </a:p>
          </p:txBody>
        </p:sp>
        <p:sp>
          <p:nvSpPr>
            <p:cNvPr id="65" name="Rectangle 42">
              <a:extLst>
                <a:ext uri="{FF2B5EF4-FFF2-40B4-BE49-F238E27FC236}">
                  <a16:creationId xmlns:a16="http://schemas.microsoft.com/office/drawing/2014/main" xmlns="" id="{534588F2-78FF-4DE9-A388-2427662C9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" y="19"/>
              <a:ext cx="4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377"/>
              <a:r>
                <a:rPr lang="zh-CN" altLang="zh-CN" sz="1467" dirty="0">
                  <a:solidFill>
                    <a:srgbClr val="FFFFFF"/>
                  </a:solidFill>
                  <a:cs typeface="+mn-ea"/>
                  <a:sym typeface="+mn-lt"/>
                </a:rPr>
                <a:t>2</a:t>
              </a:r>
              <a:endParaRPr lang="zh-CN" altLang="zh-CN" sz="1867" dirty="0">
                <a:solidFill>
                  <a:srgbClr val="1A1818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7C862D0A-E77D-4132-AD93-61EB31A0A502}"/>
              </a:ext>
            </a:extLst>
          </p:cNvPr>
          <p:cNvGrpSpPr/>
          <p:nvPr/>
        </p:nvGrpSpPr>
        <p:grpSpPr>
          <a:xfrm>
            <a:off x="9062467" y="2227161"/>
            <a:ext cx="966116" cy="948080"/>
            <a:chOff x="9062467" y="2227161"/>
            <a:chExt cx="966116" cy="948080"/>
          </a:xfrm>
        </p:grpSpPr>
        <p:grpSp>
          <p:nvGrpSpPr>
            <p:cNvPr id="88" name="组合 87">
              <a:extLst>
                <a:ext uri="{FF2B5EF4-FFF2-40B4-BE49-F238E27FC236}">
                  <a16:creationId xmlns:a16="http://schemas.microsoft.com/office/drawing/2014/main" xmlns="" id="{A558FE69-6C4A-41EE-BD8A-75DAAA203312}"/>
                </a:ext>
              </a:extLst>
            </p:cNvPr>
            <p:cNvGrpSpPr/>
            <p:nvPr/>
          </p:nvGrpSpPr>
          <p:grpSpPr>
            <a:xfrm>
              <a:off x="9062467" y="2227161"/>
              <a:ext cx="966116" cy="948080"/>
              <a:chOff x="1573075" y="2450621"/>
              <a:chExt cx="1013483" cy="994563"/>
            </a:xfrm>
          </p:grpSpPr>
          <p:sp>
            <p:nvSpPr>
              <p:cNvPr id="89" name="椭圆 88">
                <a:extLst>
                  <a:ext uri="{FF2B5EF4-FFF2-40B4-BE49-F238E27FC236}">
                    <a16:creationId xmlns:a16="http://schemas.microsoft.com/office/drawing/2014/main" xmlns="" id="{6FD4BBEF-E781-45DD-A5AC-04CF7E4ED568}"/>
                  </a:ext>
                </a:extLst>
              </p:cNvPr>
              <p:cNvSpPr/>
              <p:nvPr/>
            </p:nvSpPr>
            <p:spPr>
              <a:xfrm>
                <a:off x="1573075" y="2450621"/>
                <a:ext cx="923603" cy="923603"/>
              </a:xfrm>
              <a:prstGeom prst="ellipse">
                <a:avLst/>
              </a:prstGeom>
              <a:solidFill>
                <a:srgbClr val="FFDE2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椭圆 89">
                <a:extLst>
                  <a:ext uri="{FF2B5EF4-FFF2-40B4-BE49-F238E27FC236}">
                    <a16:creationId xmlns:a16="http://schemas.microsoft.com/office/drawing/2014/main" xmlns="" id="{A9E33795-2B9B-4AEA-B131-DB86A964CA1C}"/>
                  </a:ext>
                </a:extLst>
              </p:cNvPr>
              <p:cNvSpPr/>
              <p:nvPr/>
            </p:nvSpPr>
            <p:spPr>
              <a:xfrm>
                <a:off x="1679141" y="2537767"/>
                <a:ext cx="907417" cy="907417"/>
              </a:xfrm>
              <a:prstGeom prst="ellipse">
                <a:avLst/>
              </a:prstGeom>
              <a:noFill/>
              <a:ln w="762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74" name="Group 44">
              <a:extLst>
                <a:ext uri="{FF2B5EF4-FFF2-40B4-BE49-F238E27FC236}">
                  <a16:creationId xmlns:a16="http://schemas.microsoft.com/office/drawing/2014/main" xmlns="" id="{00A9E3C7-723B-489C-A599-15D347CFD8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285335" y="2500685"/>
              <a:ext cx="571632" cy="315916"/>
              <a:chOff x="0" y="0"/>
              <a:chExt cx="474" cy="26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75" name="Freeform 45">
                <a:extLst>
                  <a:ext uri="{FF2B5EF4-FFF2-40B4-BE49-F238E27FC236}">
                    <a16:creationId xmlns:a16="http://schemas.microsoft.com/office/drawing/2014/main" xmlns="" id="{D6CFE638-55DC-4A36-9551-3684D2D6F45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0" y="214"/>
                <a:ext cx="318" cy="48"/>
              </a:xfrm>
              <a:custGeom>
                <a:avLst/>
                <a:gdLst>
                  <a:gd name="T0" fmla="*/ 312 w 318"/>
                  <a:gd name="T1" fmla="*/ 0 h 48"/>
                  <a:gd name="T2" fmla="*/ 6 w 318"/>
                  <a:gd name="T3" fmla="*/ 0 h 48"/>
                  <a:gd name="T4" fmla="*/ 0 w 318"/>
                  <a:gd name="T5" fmla="*/ 23 h 48"/>
                  <a:gd name="T6" fmla="*/ 0 w 318"/>
                  <a:gd name="T7" fmla="*/ 23 h 48"/>
                  <a:gd name="T8" fmla="*/ 0 w 318"/>
                  <a:gd name="T9" fmla="*/ 48 h 48"/>
                  <a:gd name="T10" fmla="*/ 318 w 318"/>
                  <a:gd name="T11" fmla="*/ 48 h 48"/>
                  <a:gd name="T12" fmla="*/ 318 w 318"/>
                  <a:gd name="T13" fmla="*/ 23 h 48"/>
                  <a:gd name="T14" fmla="*/ 318 w 318"/>
                  <a:gd name="T15" fmla="*/ 23 h 48"/>
                  <a:gd name="T16" fmla="*/ 312 w 318"/>
                  <a:gd name="T17" fmla="*/ 0 h 48"/>
                  <a:gd name="T18" fmla="*/ 210 w 318"/>
                  <a:gd name="T19" fmla="*/ 37 h 48"/>
                  <a:gd name="T20" fmla="*/ 108 w 318"/>
                  <a:gd name="T21" fmla="*/ 37 h 48"/>
                  <a:gd name="T22" fmla="*/ 108 w 318"/>
                  <a:gd name="T23" fmla="*/ 25 h 48"/>
                  <a:gd name="T24" fmla="*/ 210 w 318"/>
                  <a:gd name="T25" fmla="*/ 25 h 48"/>
                  <a:gd name="T26" fmla="*/ 210 w 318"/>
                  <a:gd name="T27" fmla="*/ 37 h 4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18" h="48">
                    <a:moveTo>
                      <a:pt x="312" y="0"/>
                    </a:moveTo>
                    <a:lnTo>
                      <a:pt x="6" y="0"/>
                    </a:lnTo>
                    <a:lnTo>
                      <a:pt x="0" y="23"/>
                    </a:lnTo>
                    <a:lnTo>
                      <a:pt x="0" y="48"/>
                    </a:lnTo>
                    <a:lnTo>
                      <a:pt x="318" y="48"/>
                    </a:lnTo>
                    <a:lnTo>
                      <a:pt x="318" y="23"/>
                    </a:lnTo>
                    <a:lnTo>
                      <a:pt x="312" y="0"/>
                    </a:lnTo>
                    <a:close/>
                    <a:moveTo>
                      <a:pt x="210" y="37"/>
                    </a:moveTo>
                    <a:lnTo>
                      <a:pt x="108" y="37"/>
                    </a:lnTo>
                    <a:lnTo>
                      <a:pt x="108" y="25"/>
                    </a:lnTo>
                    <a:lnTo>
                      <a:pt x="210" y="25"/>
                    </a:lnTo>
                    <a:lnTo>
                      <a:pt x="210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76" name="Rectangle 46">
                <a:extLst>
                  <a:ext uri="{FF2B5EF4-FFF2-40B4-BE49-F238E27FC236}">
                    <a16:creationId xmlns:a16="http://schemas.microsoft.com/office/drawing/2014/main" xmlns="" id="{AB3F7CBC-1377-462D-9291-13EB535D6E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" y="56"/>
                <a:ext cx="123" cy="2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77" name="Rectangle 47">
                <a:extLst>
                  <a:ext uri="{FF2B5EF4-FFF2-40B4-BE49-F238E27FC236}">
                    <a16:creationId xmlns:a16="http://schemas.microsoft.com/office/drawing/2014/main" xmlns="" id="{E3D8FD6B-DBC2-4FFD-8D1C-9FBFD7EC78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" y="100"/>
                <a:ext cx="123" cy="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78" name="Rectangle 48">
                <a:extLst>
                  <a:ext uri="{FF2B5EF4-FFF2-40B4-BE49-F238E27FC236}">
                    <a16:creationId xmlns:a16="http://schemas.microsoft.com/office/drawing/2014/main" xmlns="" id="{1767FA30-1B4F-4304-9A0F-622017D44E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" y="143"/>
                <a:ext cx="123" cy="2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79" name="Freeform 49">
                <a:extLst>
                  <a:ext uri="{FF2B5EF4-FFF2-40B4-BE49-F238E27FC236}">
                    <a16:creationId xmlns:a16="http://schemas.microsoft.com/office/drawing/2014/main" xmlns="" id="{434C3413-4501-49E2-B278-37D687F587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" y="0"/>
                <a:ext cx="270" cy="210"/>
              </a:xfrm>
              <a:custGeom>
                <a:avLst/>
                <a:gdLst>
                  <a:gd name="T0" fmla="*/ 270 w 130"/>
                  <a:gd name="T1" fmla="*/ 204 h 101"/>
                  <a:gd name="T2" fmla="*/ 218 w 130"/>
                  <a:gd name="T3" fmla="*/ 187 h 101"/>
                  <a:gd name="T4" fmla="*/ 23 w 130"/>
                  <a:gd name="T5" fmla="*/ 187 h 101"/>
                  <a:gd name="T6" fmla="*/ 23 w 130"/>
                  <a:gd name="T7" fmla="*/ 23 h 101"/>
                  <a:gd name="T8" fmla="*/ 228 w 130"/>
                  <a:gd name="T9" fmla="*/ 23 h 101"/>
                  <a:gd name="T10" fmla="*/ 268 w 130"/>
                  <a:gd name="T11" fmla="*/ 15 h 101"/>
                  <a:gd name="T12" fmla="*/ 270 w 130"/>
                  <a:gd name="T13" fmla="*/ 15 h 101"/>
                  <a:gd name="T14" fmla="*/ 270 w 130"/>
                  <a:gd name="T15" fmla="*/ 0 h 101"/>
                  <a:gd name="T16" fmla="*/ 0 w 130"/>
                  <a:gd name="T17" fmla="*/ 0 h 101"/>
                  <a:gd name="T18" fmla="*/ 0 w 130"/>
                  <a:gd name="T19" fmla="*/ 210 h 101"/>
                  <a:gd name="T20" fmla="*/ 270 w 130"/>
                  <a:gd name="T21" fmla="*/ 210 h 101"/>
                  <a:gd name="T22" fmla="*/ 270 w 130"/>
                  <a:gd name="T23" fmla="*/ 204 h 10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30" h="101">
                    <a:moveTo>
                      <a:pt x="130" y="98"/>
                    </a:moveTo>
                    <a:cubicBezTo>
                      <a:pt x="121" y="98"/>
                      <a:pt x="112" y="95"/>
                      <a:pt x="105" y="90"/>
                    </a:cubicBezTo>
                    <a:cubicBezTo>
                      <a:pt x="11" y="90"/>
                      <a:pt x="11" y="90"/>
                      <a:pt x="11" y="90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0" y="11"/>
                      <a:pt x="110" y="11"/>
                      <a:pt x="110" y="11"/>
                    </a:cubicBezTo>
                    <a:cubicBezTo>
                      <a:pt x="116" y="8"/>
                      <a:pt x="122" y="7"/>
                      <a:pt x="129" y="7"/>
                    </a:cubicBezTo>
                    <a:cubicBezTo>
                      <a:pt x="129" y="7"/>
                      <a:pt x="129" y="7"/>
                      <a:pt x="130" y="7"/>
                    </a:cubicBezTo>
                    <a:cubicBezTo>
                      <a:pt x="130" y="0"/>
                      <a:pt x="130" y="0"/>
                      <a:pt x="13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130" y="101"/>
                      <a:pt x="130" y="101"/>
                      <a:pt x="130" y="101"/>
                    </a:cubicBezTo>
                    <a:lnTo>
                      <a:pt x="130" y="9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80" name="Freeform 50">
                <a:extLst>
                  <a:ext uri="{FF2B5EF4-FFF2-40B4-BE49-F238E27FC236}">
                    <a16:creationId xmlns:a16="http://schemas.microsoft.com/office/drawing/2014/main" xmlns="" id="{91FABF1F-1DB9-4934-BD07-021D8227421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" y="8"/>
                <a:ext cx="281" cy="239"/>
              </a:xfrm>
              <a:custGeom>
                <a:avLst/>
                <a:gdLst>
                  <a:gd name="T0" fmla="*/ 269 w 135"/>
                  <a:gd name="T1" fmla="*/ 191 h 115"/>
                  <a:gd name="T2" fmla="*/ 187 w 135"/>
                  <a:gd name="T3" fmla="*/ 133 h 115"/>
                  <a:gd name="T4" fmla="*/ 183 w 135"/>
                  <a:gd name="T5" fmla="*/ 129 h 115"/>
                  <a:gd name="T6" fmla="*/ 177 w 135"/>
                  <a:gd name="T7" fmla="*/ 62 h 115"/>
                  <a:gd name="T8" fmla="*/ 60 w 135"/>
                  <a:gd name="T9" fmla="*/ 21 h 115"/>
                  <a:gd name="T10" fmla="*/ 23 w 135"/>
                  <a:gd name="T11" fmla="*/ 139 h 115"/>
                  <a:gd name="T12" fmla="*/ 139 w 135"/>
                  <a:gd name="T13" fmla="*/ 181 h 115"/>
                  <a:gd name="T14" fmla="*/ 154 w 135"/>
                  <a:gd name="T15" fmla="*/ 170 h 115"/>
                  <a:gd name="T16" fmla="*/ 158 w 135"/>
                  <a:gd name="T17" fmla="*/ 175 h 115"/>
                  <a:gd name="T18" fmla="*/ 237 w 135"/>
                  <a:gd name="T19" fmla="*/ 233 h 115"/>
                  <a:gd name="T20" fmla="*/ 269 w 135"/>
                  <a:gd name="T21" fmla="*/ 229 h 115"/>
                  <a:gd name="T22" fmla="*/ 273 w 135"/>
                  <a:gd name="T23" fmla="*/ 222 h 115"/>
                  <a:gd name="T24" fmla="*/ 269 w 135"/>
                  <a:gd name="T25" fmla="*/ 191 h 115"/>
                  <a:gd name="T26" fmla="*/ 127 w 135"/>
                  <a:gd name="T27" fmla="*/ 156 h 115"/>
                  <a:gd name="T28" fmla="*/ 48 w 135"/>
                  <a:gd name="T29" fmla="*/ 127 h 115"/>
                  <a:gd name="T30" fmla="*/ 73 w 135"/>
                  <a:gd name="T31" fmla="*/ 46 h 115"/>
                  <a:gd name="T32" fmla="*/ 152 w 135"/>
                  <a:gd name="T33" fmla="*/ 75 h 115"/>
                  <a:gd name="T34" fmla="*/ 127 w 135"/>
                  <a:gd name="T35" fmla="*/ 156 h 11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35" h="115">
                    <a:moveTo>
                      <a:pt x="129" y="92"/>
                    </a:moveTo>
                    <a:cubicBezTo>
                      <a:pt x="90" y="64"/>
                      <a:pt x="90" y="64"/>
                      <a:pt x="90" y="64"/>
                    </a:cubicBezTo>
                    <a:cubicBezTo>
                      <a:pt x="89" y="63"/>
                      <a:pt x="89" y="63"/>
                      <a:pt x="88" y="62"/>
                    </a:cubicBezTo>
                    <a:cubicBezTo>
                      <a:pt x="91" y="52"/>
                      <a:pt x="90" y="40"/>
                      <a:pt x="85" y="30"/>
                    </a:cubicBezTo>
                    <a:cubicBezTo>
                      <a:pt x="75" y="9"/>
                      <a:pt x="49" y="0"/>
                      <a:pt x="29" y="10"/>
                    </a:cubicBezTo>
                    <a:cubicBezTo>
                      <a:pt x="9" y="20"/>
                      <a:pt x="0" y="46"/>
                      <a:pt x="11" y="67"/>
                    </a:cubicBezTo>
                    <a:cubicBezTo>
                      <a:pt x="21" y="88"/>
                      <a:pt x="47" y="97"/>
                      <a:pt x="67" y="87"/>
                    </a:cubicBezTo>
                    <a:cubicBezTo>
                      <a:pt x="69" y="85"/>
                      <a:pt x="72" y="84"/>
                      <a:pt x="74" y="82"/>
                    </a:cubicBezTo>
                    <a:cubicBezTo>
                      <a:pt x="74" y="83"/>
                      <a:pt x="75" y="84"/>
                      <a:pt x="76" y="84"/>
                    </a:cubicBezTo>
                    <a:cubicBezTo>
                      <a:pt x="114" y="112"/>
                      <a:pt x="114" y="112"/>
                      <a:pt x="114" y="112"/>
                    </a:cubicBezTo>
                    <a:cubicBezTo>
                      <a:pt x="119" y="115"/>
                      <a:pt x="126" y="114"/>
                      <a:pt x="129" y="110"/>
                    </a:cubicBezTo>
                    <a:cubicBezTo>
                      <a:pt x="131" y="107"/>
                      <a:pt x="131" y="107"/>
                      <a:pt x="131" y="107"/>
                    </a:cubicBezTo>
                    <a:cubicBezTo>
                      <a:pt x="135" y="102"/>
                      <a:pt x="134" y="95"/>
                      <a:pt x="129" y="92"/>
                    </a:cubicBezTo>
                    <a:close/>
                    <a:moveTo>
                      <a:pt x="61" y="75"/>
                    </a:moveTo>
                    <a:cubicBezTo>
                      <a:pt x="47" y="82"/>
                      <a:pt x="30" y="75"/>
                      <a:pt x="23" y="61"/>
                    </a:cubicBezTo>
                    <a:cubicBezTo>
                      <a:pt x="16" y="46"/>
                      <a:pt x="21" y="29"/>
                      <a:pt x="35" y="22"/>
                    </a:cubicBezTo>
                    <a:cubicBezTo>
                      <a:pt x="49" y="15"/>
                      <a:pt x="66" y="21"/>
                      <a:pt x="73" y="36"/>
                    </a:cubicBezTo>
                    <a:cubicBezTo>
                      <a:pt x="80" y="50"/>
                      <a:pt x="75" y="68"/>
                      <a:pt x="61" y="7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1" name="Group 51">
            <a:extLst>
              <a:ext uri="{FF2B5EF4-FFF2-40B4-BE49-F238E27FC236}">
                <a16:creationId xmlns:a16="http://schemas.microsoft.com/office/drawing/2014/main" xmlns="" id="{EDB09073-FDBD-4812-8888-CDDB35F15200}"/>
              </a:ext>
            </a:extLst>
          </p:cNvPr>
          <p:cNvGrpSpPr>
            <a:grpSpLocks/>
          </p:cNvGrpSpPr>
          <p:nvPr/>
        </p:nvGrpSpPr>
        <p:grpSpPr bwMode="auto">
          <a:xfrm>
            <a:off x="8966780" y="2169057"/>
            <a:ext cx="294216" cy="296425"/>
            <a:chOff x="0" y="0"/>
            <a:chExt cx="139" cy="140"/>
          </a:xfrm>
        </p:grpSpPr>
        <p:sp>
          <p:nvSpPr>
            <p:cNvPr id="82" name="Oval 52">
              <a:extLst>
                <a:ext uri="{FF2B5EF4-FFF2-40B4-BE49-F238E27FC236}">
                  <a16:creationId xmlns:a16="http://schemas.microsoft.com/office/drawing/2014/main" xmlns="" id="{C514D8FA-F5E0-4ABC-9F1B-096C95E0E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39" cy="14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defTabSz="914377"/>
              <a:endParaRPr lang="zh-CN" altLang="en-US" sz="1867">
                <a:solidFill>
                  <a:srgbClr val="1A1818"/>
                </a:solidFill>
                <a:cs typeface="+mn-ea"/>
                <a:sym typeface="+mn-lt"/>
              </a:endParaRPr>
            </a:p>
          </p:txBody>
        </p:sp>
        <p:sp>
          <p:nvSpPr>
            <p:cNvPr id="83" name="Rectangle 53">
              <a:extLst>
                <a:ext uri="{FF2B5EF4-FFF2-40B4-BE49-F238E27FC236}">
                  <a16:creationId xmlns:a16="http://schemas.microsoft.com/office/drawing/2014/main" xmlns="" id="{3EED0D51-CBA6-4C81-B340-69DE05062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" y="19"/>
              <a:ext cx="4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377"/>
              <a:r>
                <a:rPr lang="zh-CN" altLang="zh-CN" sz="1467" dirty="0">
                  <a:solidFill>
                    <a:srgbClr val="FFFFFF"/>
                  </a:solidFill>
                  <a:cs typeface="+mn-ea"/>
                  <a:sym typeface="+mn-lt"/>
                </a:rPr>
                <a:t>3</a:t>
              </a:r>
              <a:endParaRPr lang="zh-CN" altLang="zh-CN" sz="1867" dirty="0">
                <a:solidFill>
                  <a:srgbClr val="1A1818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162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prism isInverted="1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75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250"/>
                            </p:stCondLst>
                            <p:childTnLst>
                              <p:par>
                                <p:cTn id="4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75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250"/>
                            </p:stCondLst>
                            <p:childTnLst>
                              <p:par>
                                <p:cTn id="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0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75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5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28" grpId="0"/>
      <p:bldP spid="47" grpId="0"/>
      <p:bldP spid="48" grpId="0" animBg="1"/>
      <p:bldP spid="49" grpId="0" animBg="1"/>
      <p:bldP spid="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xmlns="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xmlns="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xmlns="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xmlns="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xmlns="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xmlns="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xmlns="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xmlns="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xmlns="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xmlns="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xmlns="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xmlns="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xmlns="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xmlns="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xmlns="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xmlns="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xmlns="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xmlns="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xmlns="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xmlns="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xmlns="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xmlns="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914075FE-15FD-4634-9844-4DC67546B7AE}"/>
              </a:ext>
            </a:extLst>
          </p:cNvPr>
          <p:cNvSpPr/>
          <p:nvPr/>
        </p:nvSpPr>
        <p:spPr>
          <a:xfrm>
            <a:off x="851527" y="479958"/>
            <a:ext cx="27029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01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论文选题背景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97" name="组合 96">
            <a:extLst>
              <a:ext uri="{FF2B5EF4-FFF2-40B4-BE49-F238E27FC236}">
                <a16:creationId xmlns:a16="http://schemas.microsoft.com/office/drawing/2014/main" xmlns="" id="{5B792D82-320F-4F0B-BBFF-E8341311B652}"/>
              </a:ext>
            </a:extLst>
          </p:cNvPr>
          <p:cNvGrpSpPr/>
          <p:nvPr/>
        </p:nvGrpSpPr>
        <p:grpSpPr>
          <a:xfrm>
            <a:off x="910640" y="1804762"/>
            <a:ext cx="10295525" cy="1924500"/>
            <a:chOff x="910639" y="2592158"/>
            <a:chExt cx="10295525" cy="1924498"/>
          </a:xfrm>
        </p:grpSpPr>
        <p:cxnSp>
          <p:nvCxnSpPr>
            <p:cNvPr id="98" name="直接连接符 97">
              <a:extLst>
                <a:ext uri="{FF2B5EF4-FFF2-40B4-BE49-F238E27FC236}">
                  <a16:creationId xmlns:a16="http://schemas.microsoft.com/office/drawing/2014/main" xmlns="" id="{085AB272-17D7-40B3-9AD2-81EB375BCB08}"/>
                </a:ext>
              </a:extLst>
            </p:cNvPr>
            <p:cNvCxnSpPr/>
            <p:nvPr/>
          </p:nvCxnSpPr>
          <p:spPr>
            <a:xfrm flipH="1">
              <a:off x="1127760" y="3998729"/>
              <a:ext cx="10078404" cy="0"/>
            </a:xfrm>
            <a:prstGeom prst="line">
              <a:avLst/>
            </a:prstGeom>
            <a:noFill/>
            <a:ln w="6350" cap="flat" cmpd="sng" algn="ctr">
              <a:solidFill>
                <a:srgbClr val="44546A">
                  <a:lumMod val="20000"/>
                  <a:lumOff val="80000"/>
                </a:srgbClr>
              </a:solidFill>
              <a:prstDash val="sysDot"/>
              <a:miter lim="800000"/>
            </a:ln>
            <a:effectLst/>
          </p:spPr>
        </p:cxnSp>
        <p:cxnSp>
          <p:nvCxnSpPr>
            <p:cNvPr id="99" name="直接连接符 98">
              <a:extLst>
                <a:ext uri="{FF2B5EF4-FFF2-40B4-BE49-F238E27FC236}">
                  <a16:creationId xmlns:a16="http://schemas.microsoft.com/office/drawing/2014/main" xmlns="" id="{8E84D1A0-B124-43CD-B4EA-5665CCCDB1D4}"/>
                </a:ext>
              </a:extLst>
            </p:cNvPr>
            <p:cNvCxnSpPr/>
            <p:nvPr/>
          </p:nvCxnSpPr>
          <p:spPr>
            <a:xfrm flipH="1">
              <a:off x="1127760" y="3782642"/>
              <a:ext cx="10078404" cy="0"/>
            </a:xfrm>
            <a:prstGeom prst="line">
              <a:avLst/>
            </a:prstGeom>
            <a:noFill/>
            <a:ln w="6350" cap="flat" cmpd="sng" algn="ctr">
              <a:solidFill>
                <a:srgbClr val="44546A">
                  <a:lumMod val="20000"/>
                  <a:lumOff val="80000"/>
                </a:srgbClr>
              </a:solidFill>
              <a:prstDash val="sysDot"/>
              <a:miter lim="800000"/>
            </a:ln>
            <a:effectLst/>
          </p:spPr>
        </p:cxnSp>
        <p:cxnSp>
          <p:nvCxnSpPr>
            <p:cNvPr id="100" name="直接连接符 99">
              <a:extLst>
                <a:ext uri="{FF2B5EF4-FFF2-40B4-BE49-F238E27FC236}">
                  <a16:creationId xmlns:a16="http://schemas.microsoft.com/office/drawing/2014/main" xmlns="" id="{5AB78E48-3ADE-424E-95D9-1A297E03CCE1}"/>
                </a:ext>
              </a:extLst>
            </p:cNvPr>
            <p:cNvCxnSpPr/>
            <p:nvPr/>
          </p:nvCxnSpPr>
          <p:spPr>
            <a:xfrm flipH="1">
              <a:off x="1127760" y="3566555"/>
              <a:ext cx="10078404" cy="0"/>
            </a:xfrm>
            <a:prstGeom prst="line">
              <a:avLst/>
            </a:prstGeom>
            <a:noFill/>
            <a:ln w="6350" cap="flat" cmpd="sng" algn="ctr">
              <a:solidFill>
                <a:srgbClr val="44546A">
                  <a:lumMod val="20000"/>
                  <a:lumOff val="80000"/>
                </a:srgbClr>
              </a:solidFill>
              <a:prstDash val="sysDot"/>
              <a:miter lim="800000"/>
            </a:ln>
            <a:effectLst/>
          </p:spPr>
        </p:cxnSp>
        <p:cxnSp>
          <p:nvCxnSpPr>
            <p:cNvPr id="101" name="直接连接符 100">
              <a:extLst>
                <a:ext uri="{FF2B5EF4-FFF2-40B4-BE49-F238E27FC236}">
                  <a16:creationId xmlns:a16="http://schemas.microsoft.com/office/drawing/2014/main" xmlns="" id="{58405C5D-C9A6-47EC-99E4-B939C6367A04}"/>
                </a:ext>
              </a:extLst>
            </p:cNvPr>
            <p:cNvCxnSpPr/>
            <p:nvPr/>
          </p:nvCxnSpPr>
          <p:spPr>
            <a:xfrm flipH="1">
              <a:off x="1127760" y="3350468"/>
              <a:ext cx="10078404" cy="0"/>
            </a:xfrm>
            <a:prstGeom prst="line">
              <a:avLst/>
            </a:prstGeom>
            <a:noFill/>
            <a:ln w="6350" cap="flat" cmpd="sng" algn="ctr">
              <a:solidFill>
                <a:srgbClr val="44546A">
                  <a:lumMod val="20000"/>
                  <a:lumOff val="80000"/>
                </a:srgbClr>
              </a:solidFill>
              <a:prstDash val="sysDot"/>
              <a:miter lim="800000"/>
            </a:ln>
            <a:effectLst/>
          </p:spPr>
        </p:cxnSp>
        <p:cxnSp>
          <p:nvCxnSpPr>
            <p:cNvPr id="102" name="直接连接符 101">
              <a:extLst>
                <a:ext uri="{FF2B5EF4-FFF2-40B4-BE49-F238E27FC236}">
                  <a16:creationId xmlns:a16="http://schemas.microsoft.com/office/drawing/2014/main" xmlns="" id="{E59D4B27-FBFA-49FE-B104-39805FA232EA}"/>
                </a:ext>
              </a:extLst>
            </p:cNvPr>
            <p:cNvCxnSpPr/>
            <p:nvPr/>
          </p:nvCxnSpPr>
          <p:spPr>
            <a:xfrm flipH="1">
              <a:off x="1127760" y="3134381"/>
              <a:ext cx="10078404" cy="0"/>
            </a:xfrm>
            <a:prstGeom prst="line">
              <a:avLst/>
            </a:prstGeom>
            <a:noFill/>
            <a:ln w="6350" cap="flat" cmpd="sng" algn="ctr">
              <a:solidFill>
                <a:srgbClr val="44546A">
                  <a:lumMod val="20000"/>
                  <a:lumOff val="80000"/>
                </a:srgbClr>
              </a:solidFill>
              <a:prstDash val="sysDot"/>
              <a:miter lim="800000"/>
            </a:ln>
            <a:effectLst/>
          </p:spPr>
        </p:cxnSp>
        <p:cxnSp>
          <p:nvCxnSpPr>
            <p:cNvPr id="103" name="直接连接符 102">
              <a:extLst>
                <a:ext uri="{FF2B5EF4-FFF2-40B4-BE49-F238E27FC236}">
                  <a16:creationId xmlns:a16="http://schemas.microsoft.com/office/drawing/2014/main" xmlns="" id="{3D0646A9-749E-4251-8A19-5028F99A78E5}"/>
                </a:ext>
              </a:extLst>
            </p:cNvPr>
            <p:cNvCxnSpPr/>
            <p:nvPr/>
          </p:nvCxnSpPr>
          <p:spPr>
            <a:xfrm flipH="1">
              <a:off x="1127760" y="2918294"/>
              <a:ext cx="10078404" cy="0"/>
            </a:xfrm>
            <a:prstGeom prst="line">
              <a:avLst/>
            </a:prstGeom>
            <a:noFill/>
            <a:ln w="6350" cap="flat" cmpd="sng" algn="ctr">
              <a:solidFill>
                <a:srgbClr val="44546A">
                  <a:lumMod val="20000"/>
                  <a:lumOff val="80000"/>
                </a:srgbClr>
              </a:solidFill>
              <a:prstDash val="sysDot"/>
              <a:miter lim="800000"/>
            </a:ln>
            <a:effectLst/>
          </p:spPr>
        </p:cxnSp>
        <p:cxnSp>
          <p:nvCxnSpPr>
            <p:cNvPr id="104" name="直接连接符 103">
              <a:extLst>
                <a:ext uri="{FF2B5EF4-FFF2-40B4-BE49-F238E27FC236}">
                  <a16:creationId xmlns:a16="http://schemas.microsoft.com/office/drawing/2014/main" xmlns="" id="{48435909-859C-4650-9BFE-7D54747065A5}"/>
                </a:ext>
              </a:extLst>
            </p:cNvPr>
            <p:cNvCxnSpPr/>
            <p:nvPr/>
          </p:nvCxnSpPr>
          <p:spPr>
            <a:xfrm flipH="1">
              <a:off x="1127760" y="2702207"/>
              <a:ext cx="10078404" cy="0"/>
            </a:xfrm>
            <a:prstGeom prst="line">
              <a:avLst/>
            </a:prstGeom>
            <a:noFill/>
            <a:ln w="6350" cap="flat" cmpd="sng" algn="ctr">
              <a:solidFill>
                <a:srgbClr val="44546A">
                  <a:lumMod val="20000"/>
                  <a:lumOff val="80000"/>
                </a:srgbClr>
              </a:solidFill>
              <a:prstDash val="sysDot"/>
              <a:miter lim="800000"/>
            </a:ln>
            <a:effectLst/>
          </p:spPr>
        </p:cxnSp>
        <p:sp>
          <p:nvSpPr>
            <p:cNvPr id="105" name="同侧圆角矩形 39">
              <a:extLst>
                <a:ext uri="{FF2B5EF4-FFF2-40B4-BE49-F238E27FC236}">
                  <a16:creationId xmlns:a16="http://schemas.microsoft.com/office/drawing/2014/main" xmlns="" id="{8A2D0E19-2FB4-4D27-83F3-9A65A7B3B021}"/>
                </a:ext>
              </a:extLst>
            </p:cNvPr>
            <p:cNvSpPr/>
            <p:nvPr/>
          </p:nvSpPr>
          <p:spPr>
            <a:xfrm>
              <a:off x="8617816" y="3993692"/>
              <a:ext cx="165456" cy="22112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06" name="直接连接符 105">
              <a:extLst>
                <a:ext uri="{FF2B5EF4-FFF2-40B4-BE49-F238E27FC236}">
                  <a16:creationId xmlns:a16="http://schemas.microsoft.com/office/drawing/2014/main" xmlns="" id="{297C4798-997B-4BAE-AB87-204FCA50E9BA}"/>
                </a:ext>
              </a:extLst>
            </p:cNvPr>
            <p:cNvCxnSpPr/>
            <p:nvPr/>
          </p:nvCxnSpPr>
          <p:spPr>
            <a:xfrm flipH="1">
              <a:off x="1127760" y="4214813"/>
              <a:ext cx="10078404" cy="0"/>
            </a:xfrm>
            <a:prstGeom prst="line">
              <a:avLst/>
            </a:prstGeom>
            <a:noFill/>
            <a:ln w="6350" cap="flat" cmpd="sng" algn="ctr">
              <a:solidFill>
                <a:srgbClr val="44546A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</p:cxnSp>
        <p:sp>
          <p:nvSpPr>
            <p:cNvPr id="107" name="同侧圆角矩形 41">
              <a:extLst>
                <a:ext uri="{FF2B5EF4-FFF2-40B4-BE49-F238E27FC236}">
                  <a16:creationId xmlns:a16="http://schemas.microsoft.com/office/drawing/2014/main" xmlns="" id="{76ADA8E9-FACA-4A62-BDF7-DEEC926870FC}"/>
                </a:ext>
              </a:extLst>
            </p:cNvPr>
            <p:cNvSpPr/>
            <p:nvPr/>
          </p:nvSpPr>
          <p:spPr>
            <a:xfrm>
              <a:off x="9178423" y="3808212"/>
              <a:ext cx="165456" cy="40660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8" name="同侧圆角矩形 42">
              <a:extLst>
                <a:ext uri="{FF2B5EF4-FFF2-40B4-BE49-F238E27FC236}">
                  <a16:creationId xmlns:a16="http://schemas.microsoft.com/office/drawing/2014/main" xmlns="" id="{D73667E1-2637-4AD3-BB8E-8572038FEDD0}"/>
                </a:ext>
              </a:extLst>
            </p:cNvPr>
            <p:cNvSpPr/>
            <p:nvPr/>
          </p:nvSpPr>
          <p:spPr>
            <a:xfrm>
              <a:off x="9739030" y="3429000"/>
              <a:ext cx="165456" cy="78581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9" name="同侧圆角矩形 43">
              <a:extLst>
                <a:ext uri="{FF2B5EF4-FFF2-40B4-BE49-F238E27FC236}">
                  <a16:creationId xmlns:a16="http://schemas.microsoft.com/office/drawing/2014/main" xmlns="" id="{C07C5E2B-D583-4E18-BECF-E51E1A4A4FD7}"/>
                </a:ext>
              </a:extLst>
            </p:cNvPr>
            <p:cNvSpPr/>
            <p:nvPr/>
          </p:nvSpPr>
          <p:spPr>
            <a:xfrm>
              <a:off x="10299637" y="3660216"/>
              <a:ext cx="165456" cy="55459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0" name="同侧圆角矩形 44">
              <a:extLst>
                <a:ext uri="{FF2B5EF4-FFF2-40B4-BE49-F238E27FC236}">
                  <a16:creationId xmlns:a16="http://schemas.microsoft.com/office/drawing/2014/main" xmlns="" id="{B579805C-E1BB-4E16-B630-332E58CC7CF0}"/>
                </a:ext>
              </a:extLst>
            </p:cNvPr>
            <p:cNvSpPr/>
            <p:nvPr/>
          </p:nvSpPr>
          <p:spPr>
            <a:xfrm>
              <a:off x="10860244" y="3225705"/>
              <a:ext cx="165456" cy="98910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同侧圆角矩形 45">
              <a:extLst>
                <a:ext uri="{FF2B5EF4-FFF2-40B4-BE49-F238E27FC236}">
                  <a16:creationId xmlns:a16="http://schemas.microsoft.com/office/drawing/2014/main" xmlns="" id="{0DA8212D-0725-451D-BDDA-D8D59F18C5C1}"/>
                </a:ext>
              </a:extLst>
            </p:cNvPr>
            <p:cNvSpPr/>
            <p:nvPr/>
          </p:nvSpPr>
          <p:spPr>
            <a:xfrm>
              <a:off x="5814781" y="3336266"/>
              <a:ext cx="165456" cy="87854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938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同侧圆角矩形 46">
              <a:extLst>
                <a:ext uri="{FF2B5EF4-FFF2-40B4-BE49-F238E27FC236}">
                  <a16:creationId xmlns:a16="http://schemas.microsoft.com/office/drawing/2014/main" xmlns="" id="{4BFC22C8-9455-4548-802A-36A7FA2151BC}"/>
                </a:ext>
              </a:extLst>
            </p:cNvPr>
            <p:cNvSpPr/>
            <p:nvPr/>
          </p:nvSpPr>
          <p:spPr>
            <a:xfrm>
              <a:off x="6375388" y="3666773"/>
              <a:ext cx="165456" cy="54804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938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3" name="同侧圆角矩形 51">
              <a:extLst>
                <a:ext uri="{FF2B5EF4-FFF2-40B4-BE49-F238E27FC236}">
                  <a16:creationId xmlns:a16="http://schemas.microsoft.com/office/drawing/2014/main" xmlns="" id="{CB33C1AF-7202-44CF-A4AB-3BA20E98DED9}"/>
                </a:ext>
              </a:extLst>
            </p:cNvPr>
            <p:cNvSpPr/>
            <p:nvPr/>
          </p:nvSpPr>
          <p:spPr>
            <a:xfrm>
              <a:off x="6935995" y="2884498"/>
              <a:ext cx="165456" cy="133031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938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4" name="同侧圆角矩形 52">
              <a:extLst>
                <a:ext uri="{FF2B5EF4-FFF2-40B4-BE49-F238E27FC236}">
                  <a16:creationId xmlns:a16="http://schemas.microsoft.com/office/drawing/2014/main" xmlns="" id="{5BE060B8-EE19-4B8D-8B09-8A1D5517B0D5}"/>
                </a:ext>
              </a:extLst>
            </p:cNvPr>
            <p:cNvSpPr/>
            <p:nvPr/>
          </p:nvSpPr>
          <p:spPr>
            <a:xfrm>
              <a:off x="7496602" y="3671535"/>
              <a:ext cx="165456" cy="54327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938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5" name="同侧圆角矩形 53">
              <a:extLst>
                <a:ext uri="{FF2B5EF4-FFF2-40B4-BE49-F238E27FC236}">
                  <a16:creationId xmlns:a16="http://schemas.microsoft.com/office/drawing/2014/main" xmlns="" id="{92D49322-85A5-4BBC-A570-73C5B4E6E588}"/>
                </a:ext>
              </a:extLst>
            </p:cNvPr>
            <p:cNvSpPr/>
            <p:nvPr/>
          </p:nvSpPr>
          <p:spPr>
            <a:xfrm>
              <a:off x="8057209" y="3660216"/>
              <a:ext cx="165456" cy="55459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6" name="同侧圆角矩形 54">
              <a:extLst>
                <a:ext uri="{FF2B5EF4-FFF2-40B4-BE49-F238E27FC236}">
                  <a16:creationId xmlns:a16="http://schemas.microsoft.com/office/drawing/2014/main" xmlns="" id="{F2B27A59-480D-4CBD-BC5A-724E348698E9}"/>
                </a:ext>
              </a:extLst>
            </p:cNvPr>
            <p:cNvSpPr/>
            <p:nvPr/>
          </p:nvSpPr>
          <p:spPr>
            <a:xfrm>
              <a:off x="3011746" y="3225705"/>
              <a:ext cx="165456" cy="98910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7" name="同侧圆角矩形 55">
              <a:extLst>
                <a:ext uri="{FF2B5EF4-FFF2-40B4-BE49-F238E27FC236}">
                  <a16:creationId xmlns:a16="http://schemas.microsoft.com/office/drawing/2014/main" xmlns="" id="{705C12AD-5D77-448A-8F82-DEA12DBA3340}"/>
                </a:ext>
              </a:extLst>
            </p:cNvPr>
            <p:cNvSpPr/>
            <p:nvPr/>
          </p:nvSpPr>
          <p:spPr>
            <a:xfrm>
              <a:off x="3572353" y="3446826"/>
              <a:ext cx="165456" cy="76798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8" name="同侧圆角矩形 56">
              <a:extLst>
                <a:ext uri="{FF2B5EF4-FFF2-40B4-BE49-F238E27FC236}">
                  <a16:creationId xmlns:a16="http://schemas.microsoft.com/office/drawing/2014/main" xmlns="" id="{0E686613-98B6-4CDC-8A41-7A4369288DB4}"/>
                </a:ext>
              </a:extLst>
            </p:cNvPr>
            <p:cNvSpPr/>
            <p:nvPr/>
          </p:nvSpPr>
          <p:spPr>
            <a:xfrm>
              <a:off x="4132960" y="3105619"/>
              <a:ext cx="165456" cy="110919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9" name="同侧圆角矩形 57">
              <a:extLst>
                <a:ext uri="{FF2B5EF4-FFF2-40B4-BE49-F238E27FC236}">
                  <a16:creationId xmlns:a16="http://schemas.microsoft.com/office/drawing/2014/main" xmlns="" id="{BB7C22B1-06DE-43E9-A28B-3C039D99A1C2}"/>
                </a:ext>
              </a:extLst>
            </p:cNvPr>
            <p:cNvSpPr/>
            <p:nvPr/>
          </p:nvSpPr>
          <p:spPr>
            <a:xfrm>
              <a:off x="4693567" y="3782096"/>
              <a:ext cx="165456" cy="43271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938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0" name="同侧圆角矩形 58">
              <a:extLst>
                <a:ext uri="{FF2B5EF4-FFF2-40B4-BE49-F238E27FC236}">
                  <a16:creationId xmlns:a16="http://schemas.microsoft.com/office/drawing/2014/main" xmlns="" id="{D5AD60A3-3595-429D-8AD8-73BA9C155489}"/>
                </a:ext>
              </a:extLst>
            </p:cNvPr>
            <p:cNvSpPr/>
            <p:nvPr/>
          </p:nvSpPr>
          <p:spPr>
            <a:xfrm>
              <a:off x="5254174" y="3560975"/>
              <a:ext cx="165456" cy="65383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938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1" name="同侧圆角矩形 59">
              <a:extLst>
                <a:ext uri="{FF2B5EF4-FFF2-40B4-BE49-F238E27FC236}">
                  <a16:creationId xmlns:a16="http://schemas.microsoft.com/office/drawing/2014/main" xmlns="" id="{B86B8BD9-3057-4E74-8DCC-7A39380AC1EC}"/>
                </a:ext>
              </a:extLst>
            </p:cNvPr>
            <p:cNvSpPr/>
            <p:nvPr/>
          </p:nvSpPr>
          <p:spPr>
            <a:xfrm>
              <a:off x="1329925" y="3276142"/>
              <a:ext cx="165456" cy="93867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2" name="同侧圆角矩形 60">
              <a:extLst>
                <a:ext uri="{FF2B5EF4-FFF2-40B4-BE49-F238E27FC236}">
                  <a16:creationId xmlns:a16="http://schemas.microsoft.com/office/drawing/2014/main" xmlns="" id="{ABCE271D-3AD0-4358-9ABA-19B261D17251}"/>
                </a:ext>
              </a:extLst>
            </p:cNvPr>
            <p:cNvSpPr/>
            <p:nvPr/>
          </p:nvSpPr>
          <p:spPr>
            <a:xfrm>
              <a:off x="1890532" y="3663492"/>
              <a:ext cx="165456" cy="55132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3" name="同侧圆角矩形 61">
              <a:extLst>
                <a:ext uri="{FF2B5EF4-FFF2-40B4-BE49-F238E27FC236}">
                  <a16:creationId xmlns:a16="http://schemas.microsoft.com/office/drawing/2014/main" xmlns="" id="{8A81DDEF-FF95-4C22-AAFD-806D95701C7E}"/>
                </a:ext>
              </a:extLst>
            </p:cNvPr>
            <p:cNvSpPr/>
            <p:nvPr/>
          </p:nvSpPr>
          <p:spPr>
            <a:xfrm>
              <a:off x="2451139" y="3446826"/>
              <a:ext cx="165456" cy="76798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4" name="矩形 123">
              <a:extLst>
                <a:ext uri="{FF2B5EF4-FFF2-40B4-BE49-F238E27FC236}">
                  <a16:creationId xmlns:a16="http://schemas.microsoft.com/office/drawing/2014/main" xmlns="" id="{B2392C1E-2892-432C-B82C-4FF7221B5CDA}"/>
                </a:ext>
              </a:extLst>
            </p:cNvPr>
            <p:cNvSpPr/>
            <p:nvPr/>
          </p:nvSpPr>
          <p:spPr>
            <a:xfrm>
              <a:off x="910639" y="2592158"/>
              <a:ext cx="103775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7</a:t>
              </a:r>
              <a:endParaRPr kumimoji="0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5" name="矩形 124">
              <a:extLst>
                <a:ext uri="{FF2B5EF4-FFF2-40B4-BE49-F238E27FC236}">
                  <a16:creationId xmlns:a16="http://schemas.microsoft.com/office/drawing/2014/main" xmlns="" id="{CD06F060-28E6-47DC-A3A6-4AAD7F23B389}"/>
                </a:ext>
              </a:extLst>
            </p:cNvPr>
            <p:cNvSpPr/>
            <p:nvPr/>
          </p:nvSpPr>
          <p:spPr>
            <a:xfrm>
              <a:off x="910639" y="2809801"/>
              <a:ext cx="103775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6</a:t>
              </a:r>
              <a:endParaRPr kumimoji="0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6" name="矩形 125">
              <a:extLst>
                <a:ext uri="{FF2B5EF4-FFF2-40B4-BE49-F238E27FC236}">
                  <a16:creationId xmlns:a16="http://schemas.microsoft.com/office/drawing/2014/main" xmlns="" id="{CD7B60DE-72D5-422F-B34C-023C1506E582}"/>
                </a:ext>
              </a:extLst>
            </p:cNvPr>
            <p:cNvSpPr/>
            <p:nvPr/>
          </p:nvSpPr>
          <p:spPr>
            <a:xfrm>
              <a:off x="910639" y="3027442"/>
              <a:ext cx="103775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5</a:t>
              </a:r>
              <a:endParaRPr kumimoji="0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7" name="矩形 126">
              <a:extLst>
                <a:ext uri="{FF2B5EF4-FFF2-40B4-BE49-F238E27FC236}">
                  <a16:creationId xmlns:a16="http://schemas.microsoft.com/office/drawing/2014/main" xmlns="" id="{FA08C199-92EF-44C9-850B-E53F6823A73B}"/>
                </a:ext>
              </a:extLst>
            </p:cNvPr>
            <p:cNvSpPr/>
            <p:nvPr/>
          </p:nvSpPr>
          <p:spPr>
            <a:xfrm>
              <a:off x="910639" y="3245084"/>
              <a:ext cx="103775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4</a:t>
              </a:r>
              <a:endParaRPr kumimoji="0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8" name="矩形 127">
              <a:extLst>
                <a:ext uri="{FF2B5EF4-FFF2-40B4-BE49-F238E27FC236}">
                  <a16:creationId xmlns:a16="http://schemas.microsoft.com/office/drawing/2014/main" xmlns="" id="{6E69A1BA-2888-4289-8E2C-1884BB46641E}"/>
                </a:ext>
              </a:extLst>
            </p:cNvPr>
            <p:cNvSpPr/>
            <p:nvPr/>
          </p:nvSpPr>
          <p:spPr>
            <a:xfrm>
              <a:off x="910639" y="3462726"/>
              <a:ext cx="103775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3</a:t>
              </a:r>
              <a:endParaRPr kumimoji="0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9" name="矩形 128">
              <a:extLst>
                <a:ext uri="{FF2B5EF4-FFF2-40B4-BE49-F238E27FC236}">
                  <a16:creationId xmlns:a16="http://schemas.microsoft.com/office/drawing/2014/main" xmlns="" id="{47AD1E36-896E-49CB-8C33-CA9CA2D7E870}"/>
                </a:ext>
              </a:extLst>
            </p:cNvPr>
            <p:cNvSpPr/>
            <p:nvPr/>
          </p:nvSpPr>
          <p:spPr>
            <a:xfrm>
              <a:off x="910639" y="3680368"/>
              <a:ext cx="103775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2</a:t>
              </a:r>
              <a:endParaRPr kumimoji="0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0" name="矩形 129">
              <a:extLst>
                <a:ext uri="{FF2B5EF4-FFF2-40B4-BE49-F238E27FC236}">
                  <a16:creationId xmlns:a16="http://schemas.microsoft.com/office/drawing/2014/main" xmlns="" id="{FD1E64D7-2579-4462-A4D3-CE15F669E0E3}"/>
                </a:ext>
              </a:extLst>
            </p:cNvPr>
            <p:cNvSpPr/>
            <p:nvPr/>
          </p:nvSpPr>
          <p:spPr>
            <a:xfrm>
              <a:off x="910639" y="3898010"/>
              <a:ext cx="103775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1</a:t>
              </a:r>
              <a:endParaRPr kumimoji="0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1" name="矩形 130">
              <a:extLst>
                <a:ext uri="{FF2B5EF4-FFF2-40B4-BE49-F238E27FC236}">
                  <a16:creationId xmlns:a16="http://schemas.microsoft.com/office/drawing/2014/main" xmlns="" id="{4A2A73E2-90B1-41BD-8171-98E2BAC85565}"/>
                </a:ext>
              </a:extLst>
            </p:cNvPr>
            <p:cNvSpPr/>
            <p:nvPr/>
          </p:nvSpPr>
          <p:spPr>
            <a:xfrm>
              <a:off x="910639" y="4115652"/>
              <a:ext cx="103775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0</a:t>
              </a:r>
              <a:endParaRPr kumimoji="0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2" name="矩形 131">
              <a:extLst>
                <a:ext uri="{FF2B5EF4-FFF2-40B4-BE49-F238E27FC236}">
                  <a16:creationId xmlns:a16="http://schemas.microsoft.com/office/drawing/2014/main" xmlns="" id="{2B309FF8-0C8E-4575-B7DB-6308845CB692}"/>
                </a:ext>
              </a:extLst>
            </p:cNvPr>
            <p:cNvSpPr/>
            <p:nvPr/>
          </p:nvSpPr>
          <p:spPr>
            <a:xfrm>
              <a:off x="1205202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JH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3" name="矩形 132">
              <a:extLst>
                <a:ext uri="{FF2B5EF4-FFF2-40B4-BE49-F238E27FC236}">
                  <a16:creationId xmlns:a16="http://schemas.microsoft.com/office/drawing/2014/main" xmlns="" id="{1C580881-04D4-4E74-AB97-7387929B127D}"/>
                </a:ext>
              </a:extLst>
            </p:cNvPr>
            <p:cNvSpPr/>
            <p:nvPr/>
          </p:nvSpPr>
          <p:spPr>
            <a:xfrm>
              <a:off x="1765763" y="4270435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KL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4" name="矩形 133">
              <a:extLst>
                <a:ext uri="{FF2B5EF4-FFF2-40B4-BE49-F238E27FC236}">
                  <a16:creationId xmlns:a16="http://schemas.microsoft.com/office/drawing/2014/main" xmlns="" id="{3A62188E-7E76-47AE-B8E6-B3EE9592F679}"/>
                </a:ext>
              </a:extLst>
            </p:cNvPr>
            <p:cNvSpPr/>
            <p:nvPr/>
          </p:nvSpPr>
          <p:spPr>
            <a:xfrm>
              <a:off x="2326326" y="4270434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OP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5" name="矩形 134">
              <a:extLst>
                <a:ext uri="{FF2B5EF4-FFF2-40B4-BE49-F238E27FC236}">
                  <a16:creationId xmlns:a16="http://schemas.microsoft.com/office/drawing/2014/main" xmlns="" id="{FE77FE9B-BACB-4A2F-BE0F-8766895A3F28}"/>
                </a:ext>
              </a:extLst>
            </p:cNvPr>
            <p:cNvSpPr/>
            <p:nvPr/>
          </p:nvSpPr>
          <p:spPr>
            <a:xfrm>
              <a:off x="2886887" y="4270434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TG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6" name="矩形 135">
              <a:extLst>
                <a:ext uri="{FF2B5EF4-FFF2-40B4-BE49-F238E27FC236}">
                  <a16:creationId xmlns:a16="http://schemas.microsoft.com/office/drawing/2014/main" xmlns="" id="{C3EEB571-DF2A-4451-96C1-4869AB9EFB26}"/>
                </a:ext>
              </a:extLst>
            </p:cNvPr>
            <p:cNvSpPr/>
            <p:nvPr/>
          </p:nvSpPr>
          <p:spPr>
            <a:xfrm>
              <a:off x="3447450" y="4270434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HG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7" name="矩形 136">
              <a:extLst>
                <a:ext uri="{FF2B5EF4-FFF2-40B4-BE49-F238E27FC236}">
                  <a16:creationId xmlns:a16="http://schemas.microsoft.com/office/drawing/2014/main" xmlns="" id="{B5E60FC8-3EB2-4FAE-877C-83EA8518D829}"/>
                </a:ext>
              </a:extLst>
            </p:cNvPr>
            <p:cNvSpPr/>
            <p:nvPr/>
          </p:nvSpPr>
          <p:spPr>
            <a:xfrm>
              <a:off x="4008011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OP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8" name="矩形 137">
              <a:extLst>
                <a:ext uri="{FF2B5EF4-FFF2-40B4-BE49-F238E27FC236}">
                  <a16:creationId xmlns:a16="http://schemas.microsoft.com/office/drawing/2014/main" xmlns="" id="{AB2BB904-C777-4D94-9691-DDD01EAB6CDF}"/>
                </a:ext>
              </a:extLst>
            </p:cNvPr>
            <p:cNvSpPr/>
            <p:nvPr/>
          </p:nvSpPr>
          <p:spPr>
            <a:xfrm>
              <a:off x="4568574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IT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9" name="矩形 138">
              <a:extLst>
                <a:ext uri="{FF2B5EF4-FFF2-40B4-BE49-F238E27FC236}">
                  <a16:creationId xmlns:a16="http://schemas.microsoft.com/office/drawing/2014/main" xmlns="" id="{CBA35499-DAD9-4ADD-824D-AA06D206F206}"/>
                </a:ext>
              </a:extLst>
            </p:cNvPr>
            <p:cNvSpPr/>
            <p:nvPr/>
          </p:nvSpPr>
          <p:spPr>
            <a:xfrm>
              <a:off x="5129135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KJ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0" name="矩形 139">
              <a:extLst>
                <a:ext uri="{FF2B5EF4-FFF2-40B4-BE49-F238E27FC236}">
                  <a16:creationId xmlns:a16="http://schemas.microsoft.com/office/drawing/2014/main" xmlns="" id="{3D969BBE-92C7-463F-BA8C-08BADA6D200F}"/>
                </a:ext>
              </a:extLst>
            </p:cNvPr>
            <p:cNvSpPr/>
            <p:nvPr/>
          </p:nvSpPr>
          <p:spPr>
            <a:xfrm>
              <a:off x="5689698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UH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1" name="矩形 140">
              <a:extLst>
                <a:ext uri="{FF2B5EF4-FFF2-40B4-BE49-F238E27FC236}">
                  <a16:creationId xmlns:a16="http://schemas.microsoft.com/office/drawing/2014/main" xmlns="" id="{955FC014-56C1-4EA7-9D0B-B2CE0E0A364B}"/>
                </a:ext>
              </a:extLst>
            </p:cNvPr>
            <p:cNvSpPr/>
            <p:nvPr/>
          </p:nvSpPr>
          <p:spPr>
            <a:xfrm>
              <a:off x="6250259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PO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2" name="矩形 141">
              <a:extLst>
                <a:ext uri="{FF2B5EF4-FFF2-40B4-BE49-F238E27FC236}">
                  <a16:creationId xmlns:a16="http://schemas.microsoft.com/office/drawing/2014/main" xmlns="" id="{C711C2B0-1874-4566-BCDA-F86405AAE4A5}"/>
                </a:ext>
              </a:extLst>
            </p:cNvPr>
            <p:cNvSpPr/>
            <p:nvPr/>
          </p:nvSpPr>
          <p:spPr>
            <a:xfrm>
              <a:off x="6810821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MN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3" name="矩形 142">
              <a:extLst>
                <a:ext uri="{FF2B5EF4-FFF2-40B4-BE49-F238E27FC236}">
                  <a16:creationId xmlns:a16="http://schemas.microsoft.com/office/drawing/2014/main" xmlns="" id="{475C5AB9-C6B3-49EB-812E-BC0F343644DB}"/>
                </a:ext>
              </a:extLst>
            </p:cNvPr>
            <p:cNvSpPr/>
            <p:nvPr/>
          </p:nvSpPr>
          <p:spPr>
            <a:xfrm>
              <a:off x="7371383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KR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4" name="矩形 143">
              <a:extLst>
                <a:ext uri="{FF2B5EF4-FFF2-40B4-BE49-F238E27FC236}">
                  <a16:creationId xmlns:a16="http://schemas.microsoft.com/office/drawing/2014/main" xmlns="" id="{014BD5AA-41FE-4B8F-833B-284C15BB5268}"/>
                </a:ext>
              </a:extLst>
            </p:cNvPr>
            <p:cNvSpPr/>
            <p:nvPr/>
          </p:nvSpPr>
          <p:spPr>
            <a:xfrm>
              <a:off x="7931945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OL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>
              <a:extLst>
                <a:ext uri="{FF2B5EF4-FFF2-40B4-BE49-F238E27FC236}">
                  <a16:creationId xmlns:a16="http://schemas.microsoft.com/office/drawing/2014/main" xmlns="" id="{AF528892-0D88-4710-8C88-F4E07A101501}"/>
                </a:ext>
              </a:extLst>
            </p:cNvPr>
            <p:cNvSpPr/>
            <p:nvPr/>
          </p:nvSpPr>
          <p:spPr>
            <a:xfrm>
              <a:off x="8492507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HG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6" name="矩形 145">
              <a:extLst>
                <a:ext uri="{FF2B5EF4-FFF2-40B4-BE49-F238E27FC236}">
                  <a16:creationId xmlns:a16="http://schemas.microsoft.com/office/drawing/2014/main" xmlns="" id="{E854BE65-B40F-4B3B-89B6-67966D51315A}"/>
                </a:ext>
              </a:extLst>
            </p:cNvPr>
            <p:cNvSpPr/>
            <p:nvPr/>
          </p:nvSpPr>
          <p:spPr>
            <a:xfrm>
              <a:off x="9053069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AD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7" name="矩形 146">
              <a:extLst>
                <a:ext uri="{FF2B5EF4-FFF2-40B4-BE49-F238E27FC236}">
                  <a16:creationId xmlns:a16="http://schemas.microsoft.com/office/drawing/2014/main" xmlns="" id="{A046228E-4ACB-4B97-BDFF-3D3A4915F734}"/>
                </a:ext>
              </a:extLst>
            </p:cNvPr>
            <p:cNvSpPr/>
            <p:nvPr/>
          </p:nvSpPr>
          <p:spPr>
            <a:xfrm>
              <a:off x="9613631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FT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8" name="矩形 147">
              <a:extLst>
                <a:ext uri="{FF2B5EF4-FFF2-40B4-BE49-F238E27FC236}">
                  <a16:creationId xmlns:a16="http://schemas.microsoft.com/office/drawing/2014/main" xmlns="" id="{4D9804AD-4ADA-48A0-8585-50DCACD6FF9B}"/>
                </a:ext>
              </a:extLst>
            </p:cNvPr>
            <p:cNvSpPr/>
            <p:nvPr/>
          </p:nvSpPr>
          <p:spPr>
            <a:xfrm>
              <a:off x="10174193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VB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9" name="矩形 148">
              <a:extLst>
                <a:ext uri="{FF2B5EF4-FFF2-40B4-BE49-F238E27FC236}">
                  <a16:creationId xmlns:a16="http://schemas.microsoft.com/office/drawing/2014/main" xmlns="" id="{197DA424-3830-4C35-8753-CC172BF28488}"/>
                </a:ext>
              </a:extLst>
            </p:cNvPr>
            <p:cNvSpPr/>
            <p:nvPr/>
          </p:nvSpPr>
          <p:spPr>
            <a:xfrm>
              <a:off x="10734757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VM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89" name="Text Box 8">
            <a:extLst>
              <a:ext uri="{FF2B5EF4-FFF2-40B4-BE49-F238E27FC236}">
                <a16:creationId xmlns:a16="http://schemas.microsoft.com/office/drawing/2014/main" xmlns="" id="{800D6ED0-FC89-47C5-938D-6E1DD1AAA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884" y="4226978"/>
            <a:ext cx="2672525" cy="118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1067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  <p:sp>
        <p:nvSpPr>
          <p:cNvPr id="90" name="Text Box 9">
            <a:extLst>
              <a:ext uri="{FF2B5EF4-FFF2-40B4-BE49-F238E27FC236}">
                <a16:creationId xmlns:a16="http://schemas.microsoft.com/office/drawing/2014/main" xmlns="" id="{979EEE92-1CED-42FA-A29D-736670D09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4584" y="4226977"/>
            <a:ext cx="2672525" cy="118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algn="ctr"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  <p:sp>
        <p:nvSpPr>
          <p:cNvPr id="91" name="Text Box 27">
            <a:extLst>
              <a:ext uri="{FF2B5EF4-FFF2-40B4-BE49-F238E27FC236}">
                <a16:creationId xmlns:a16="http://schemas.microsoft.com/office/drawing/2014/main" xmlns="" id="{388E60F8-B919-4E1E-ABA7-517BA3E01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865" y="4224294"/>
            <a:ext cx="2686485" cy="118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defTabSz="914377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  <a:p>
            <a:pPr algn="ctr" defTabSz="914377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  <a:endParaRPr lang="en-US" altLang="zh-CN" sz="9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34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:comb/>
      </p:transition>
    </mc:Choice>
    <mc:Fallback xmlns="">
      <p:transition spd="slow" advClick="0" advTm="0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125" decel="100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7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25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7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7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9" grpId="0"/>
      <p:bldP spid="90" grpId="0"/>
      <p:bldP spid="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xmlns="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xmlns="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xmlns="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xmlns="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xmlns="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xmlns="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xmlns="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xmlns="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xmlns="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xmlns="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xmlns="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xmlns="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xmlns="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xmlns="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xmlns="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xmlns="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xmlns="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xmlns="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xmlns="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xmlns="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xmlns="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xmlns="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914075FE-15FD-4634-9844-4DC67546B7AE}"/>
              </a:ext>
            </a:extLst>
          </p:cNvPr>
          <p:cNvSpPr/>
          <p:nvPr/>
        </p:nvSpPr>
        <p:spPr>
          <a:xfrm>
            <a:off x="851527" y="479958"/>
            <a:ext cx="27029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01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论文选题背景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7" name="išľíďè">
            <a:extLst>
              <a:ext uri="{FF2B5EF4-FFF2-40B4-BE49-F238E27FC236}">
                <a16:creationId xmlns:a16="http://schemas.microsoft.com/office/drawing/2014/main" xmlns="" id="{1AAE59AB-7879-4AAD-BA12-7565904282BD}"/>
              </a:ext>
            </a:extLst>
          </p:cNvPr>
          <p:cNvSpPr/>
          <p:nvPr/>
        </p:nvSpPr>
        <p:spPr bwMode="auto">
          <a:xfrm>
            <a:off x="1374540" y="2985898"/>
            <a:ext cx="2868905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r" defTabSz="914377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know, don't put the.</a:t>
            </a:r>
          </a:p>
        </p:txBody>
      </p:sp>
      <p:sp>
        <p:nvSpPr>
          <p:cNvPr id="38" name="iSlíďè">
            <a:extLst>
              <a:ext uri="{FF2B5EF4-FFF2-40B4-BE49-F238E27FC236}">
                <a16:creationId xmlns:a16="http://schemas.microsoft.com/office/drawing/2014/main" xmlns="" id="{ABF95FD6-DDC5-410F-8B8F-14F3FA6455F5}"/>
              </a:ext>
            </a:extLst>
          </p:cNvPr>
          <p:cNvSpPr txBox="1"/>
          <p:nvPr/>
        </p:nvSpPr>
        <p:spPr bwMode="auto">
          <a:xfrm>
            <a:off x="2642745" y="2660359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41" name="išľíďè">
            <a:extLst>
              <a:ext uri="{FF2B5EF4-FFF2-40B4-BE49-F238E27FC236}">
                <a16:creationId xmlns:a16="http://schemas.microsoft.com/office/drawing/2014/main" xmlns="" id="{54709A7D-39FE-4539-B314-D5713F926E74}"/>
              </a:ext>
            </a:extLst>
          </p:cNvPr>
          <p:cNvSpPr/>
          <p:nvPr/>
        </p:nvSpPr>
        <p:spPr bwMode="auto">
          <a:xfrm>
            <a:off x="7968574" y="3015716"/>
            <a:ext cx="2898325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4377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know, don't put the.</a:t>
            </a:r>
          </a:p>
        </p:txBody>
      </p:sp>
      <p:sp>
        <p:nvSpPr>
          <p:cNvPr id="42" name="iSlíďè">
            <a:extLst>
              <a:ext uri="{FF2B5EF4-FFF2-40B4-BE49-F238E27FC236}">
                <a16:creationId xmlns:a16="http://schemas.microsoft.com/office/drawing/2014/main" xmlns="" id="{14A48AE4-A6F8-42D6-8D42-192D6FB50A9C}"/>
              </a:ext>
            </a:extLst>
          </p:cNvPr>
          <p:cNvSpPr txBox="1"/>
          <p:nvPr/>
        </p:nvSpPr>
        <p:spPr bwMode="auto">
          <a:xfrm>
            <a:off x="7996735" y="2664520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43" name="išľíďè">
            <a:extLst>
              <a:ext uri="{FF2B5EF4-FFF2-40B4-BE49-F238E27FC236}">
                <a16:creationId xmlns:a16="http://schemas.microsoft.com/office/drawing/2014/main" xmlns="" id="{5D8FABF5-4999-4031-B228-2548C676EE88}"/>
              </a:ext>
            </a:extLst>
          </p:cNvPr>
          <p:cNvSpPr/>
          <p:nvPr/>
        </p:nvSpPr>
        <p:spPr bwMode="auto">
          <a:xfrm>
            <a:off x="4150882" y="5015430"/>
            <a:ext cx="3894192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4377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know, don't put the wrong loves when gardeners.</a:t>
            </a: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3CC34516-A47C-4C3C-9328-8D93626416ED}"/>
              </a:ext>
            </a:extLst>
          </p:cNvPr>
          <p:cNvGrpSpPr/>
          <p:nvPr/>
        </p:nvGrpSpPr>
        <p:grpSpPr>
          <a:xfrm>
            <a:off x="5092678" y="2089994"/>
            <a:ext cx="2022963" cy="1985197"/>
            <a:chOff x="5895033" y="4485634"/>
            <a:chExt cx="966116" cy="948080"/>
          </a:xfrm>
        </p:grpSpPr>
        <p:sp>
          <p:nvSpPr>
            <p:cNvPr id="48" name="椭圆 47">
              <a:extLst>
                <a:ext uri="{FF2B5EF4-FFF2-40B4-BE49-F238E27FC236}">
                  <a16:creationId xmlns:a16="http://schemas.microsoft.com/office/drawing/2014/main" xmlns="" id="{87740AE6-DA3F-423B-927A-7BB5A35CB881}"/>
                </a:ext>
              </a:extLst>
            </p:cNvPr>
            <p:cNvSpPr/>
            <p:nvPr/>
          </p:nvSpPr>
          <p:spPr>
            <a:xfrm>
              <a:off x="5996142" y="4568707"/>
              <a:ext cx="865007" cy="865007"/>
            </a:xfrm>
            <a:prstGeom prst="ellipse">
              <a:avLst/>
            </a:prstGeom>
            <a:noFill/>
            <a:ln w="762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7" name="椭圆 46">
              <a:extLst>
                <a:ext uri="{FF2B5EF4-FFF2-40B4-BE49-F238E27FC236}">
                  <a16:creationId xmlns:a16="http://schemas.microsoft.com/office/drawing/2014/main" xmlns="" id="{3082685A-D1BF-4915-9E81-4CCADAACAE70}"/>
                </a:ext>
              </a:extLst>
            </p:cNvPr>
            <p:cNvSpPr/>
            <p:nvPr/>
          </p:nvSpPr>
          <p:spPr>
            <a:xfrm>
              <a:off x="5895033" y="4485634"/>
              <a:ext cx="880437" cy="880436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3000"/>
                </a:lnSpc>
              </a:pPr>
              <a:r>
                <a:rPr lang="zh-CN" alt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输 入</a:t>
              </a:r>
              <a:endPara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ts val="3000"/>
                </a:lnSpc>
              </a:pPr>
              <a:r>
                <a:rPr lang="zh-CN" alt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标 题</a:t>
              </a:r>
            </a:p>
          </p:txBody>
        </p:sp>
      </p:grp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0C6B7E07-8E48-4E56-A5A7-E3A7933BC938}"/>
              </a:ext>
            </a:extLst>
          </p:cNvPr>
          <p:cNvSpPr/>
          <p:nvPr/>
        </p:nvSpPr>
        <p:spPr>
          <a:xfrm>
            <a:off x="4461261" y="4467034"/>
            <a:ext cx="3322820" cy="427867"/>
          </a:xfrm>
          <a:prstGeom prst="rect">
            <a:avLst/>
          </a:prstGeom>
          <a:solidFill>
            <a:srgbClr val="FFD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3765">
              <a:spcBef>
                <a:spcPct val="0"/>
              </a:spcBef>
              <a:defRPr/>
            </a:pPr>
            <a:r>
              <a:rPr lang="zh-CN" altLang="en-US" b="1">
                <a:solidFill>
                  <a:srgbClr val="7F7F7F">
                    <a:lumMod val="10000"/>
                  </a:srgbClr>
                </a:solidFill>
                <a:cs typeface="+mn-ea"/>
                <a:sym typeface="+mn-lt"/>
              </a:rPr>
              <a:t>标题文本预设</a:t>
            </a:r>
            <a:endParaRPr lang="zh-CN" altLang="en-US" b="1" dirty="0">
              <a:solidFill>
                <a:srgbClr val="7F7F7F">
                  <a:lumMod val="10000"/>
                </a:srgb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36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warp dir="in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75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7" grpId="0"/>
      <p:bldP spid="38" grpId="0"/>
      <p:bldP spid="41" grpId="0"/>
      <p:bldP spid="42" grpId="0"/>
      <p:bldP spid="43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xmlns="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xmlns="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xmlns="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xmlns="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xmlns="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xmlns="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xmlns="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xmlns="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xmlns="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xmlns="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xmlns="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xmlns="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xmlns="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xmlns="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4EF37598-C0EB-4F36-8BF0-A4BC931F97B5}"/>
              </a:ext>
            </a:extLst>
          </p:cNvPr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4" name="组合 33">
            <a:extLst>
              <a:ext uri="{FF2B5EF4-FFF2-40B4-BE49-F238E27FC236}">
                <a16:creationId xmlns:a16="http://schemas.microsoft.com/office/drawing/2014/main" xmlns="" id="{2EF61947-A6B4-4847-9ED7-C64BAE8ACFB7}"/>
              </a:ext>
            </a:extLst>
          </p:cNvPr>
          <p:cNvGrpSpPr/>
          <p:nvPr/>
        </p:nvGrpSpPr>
        <p:grpSpPr>
          <a:xfrm>
            <a:off x="2958308" y="2795034"/>
            <a:ext cx="222550" cy="222550"/>
            <a:chOff x="495269" y="1120475"/>
            <a:chExt cx="222550" cy="222550"/>
          </a:xfrm>
        </p:grpSpPr>
        <p:sp>
          <p:nvSpPr>
            <p:cNvPr id="30" name="矩形: 圆角 29">
              <a:extLst>
                <a:ext uri="{FF2B5EF4-FFF2-40B4-BE49-F238E27FC236}">
                  <a16:creationId xmlns:a16="http://schemas.microsoft.com/office/drawing/2014/main" xmlns="" id="{08BB01A1-A9DC-4712-B06D-A7E1114DEB53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矩形: 圆角 32">
              <a:extLst>
                <a:ext uri="{FF2B5EF4-FFF2-40B4-BE49-F238E27FC236}">
                  <a16:creationId xmlns:a16="http://schemas.microsoft.com/office/drawing/2014/main" xmlns="" id="{AF408618-164B-40E9-9436-5C9F78ED6918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xmlns="" id="{89A66F19-431D-4DD6-8479-DEE25B1C354E}"/>
              </a:ext>
            </a:extLst>
          </p:cNvPr>
          <p:cNvGrpSpPr/>
          <p:nvPr/>
        </p:nvGrpSpPr>
        <p:grpSpPr>
          <a:xfrm>
            <a:off x="3733365" y="2288922"/>
            <a:ext cx="142938" cy="142938"/>
            <a:chOff x="495269" y="1120475"/>
            <a:chExt cx="222550" cy="222550"/>
          </a:xfrm>
        </p:grpSpPr>
        <p:sp>
          <p:nvSpPr>
            <p:cNvPr id="36" name="矩形: 圆角 35">
              <a:extLst>
                <a:ext uri="{FF2B5EF4-FFF2-40B4-BE49-F238E27FC236}">
                  <a16:creationId xmlns:a16="http://schemas.microsoft.com/office/drawing/2014/main" xmlns="" id="{1D5527E1-1287-4CA7-AC17-E8EBEB593109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矩形: 圆角 36">
              <a:extLst>
                <a:ext uri="{FF2B5EF4-FFF2-40B4-BE49-F238E27FC236}">
                  <a16:creationId xmlns:a16="http://schemas.microsoft.com/office/drawing/2014/main" xmlns="" id="{2CAB2058-66D3-42FC-A45E-D78602A1C7B7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8" name="椭圆 37">
            <a:extLst>
              <a:ext uri="{FF2B5EF4-FFF2-40B4-BE49-F238E27FC236}">
                <a16:creationId xmlns:a16="http://schemas.microsoft.com/office/drawing/2014/main" xmlns="" id="{891331C1-BB99-46B4-BA5C-9D6F2F781E66}"/>
              </a:ext>
            </a:extLst>
          </p:cNvPr>
          <p:cNvSpPr/>
          <p:nvPr/>
        </p:nvSpPr>
        <p:spPr>
          <a:xfrm>
            <a:off x="3124008" y="2153190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9" name="组合 38">
            <a:extLst>
              <a:ext uri="{FF2B5EF4-FFF2-40B4-BE49-F238E27FC236}">
                <a16:creationId xmlns:a16="http://schemas.microsoft.com/office/drawing/2014/main" xmlns="" id="{80B5E9B8-2338-433C-88BC-BF5E26054D30}"/>
              </a:ext>
            </a:extLst>
          </p:cNvPr>
          <p:cNvGrpSpPr/>
          <p:nvPr/>
        </p:nvGrpSpPr>
        <p:grpSpPr>
          <a:xfrm>
            <a:off x="7107803" y="4617997"/>
            <a:ext cx="1252153" cy="109702"/>
            <a:chOff x="807295" y="964925"/>
            <a:chExt cx="1921427" cy="168338"/>
          </a:xfrm>
          <a:solidFill>
            <a:srgbClr val="FF9383"/>
          </a:solidFill>
        </p:grpSpPr>
        <p:sp>
          <p:nvSpPr>
            <p:cNvPr id="40" name="L 形 39">
              <a:extLst>
                <a:ext uri="{FF2B5EF4-FFF2-40B4-BE49-F238E27FC236}">
                  <a16:creationId xmlns:a16="http://schemas.microsoft.com/office/drawing/2014/main" xmlns="" id="{0ED077BD-0802-4C62-AD6A-FADE63C476EC}"/>
                </a:ext>
              </a:extLst>
            </p:cNvPr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L 形 40">
              <a:extLst>
                <a:ext uri="{FF2B5EF4-FFF2-40B4-BE49-F238E27FC236}">
                  <a16:creationId xmlns:a16="http://schemas.microsoft.com/office/drawing/2014/main" xmlns="" id="{0E44EEB9-53AC-42EF-8FB7-E411708F5A68}"/>
                </a:ext>
              </a:extLst>
            </p:cNvPr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L 形 41">
              <a:extLst>
                <a:ext uri="{FF2B5EF4-FFF2-40B4-BE49-F238E27FC236}">
                  <a16:creationId xmlns:a16="http://schemas.microsoft.com/office/drawing/2014/main" xmlns="" id="{F83549B1-8028-4818-B6CF-5EACEEDC6F44}"/>
                </a:ext>
              </a:extLst>
            </p:cNvPr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L 形 42">
              <a:extLst>
                <a:ext uri="{FF2B5EF4-FFF2-40B4-BE49-F238E27FC236}">
                  <a16:creationId xmlns:a16="http://schemas.microsoft.com/office/drawing/2014/main" xmlns="" id="{B5F95C19-9175-4313-86A1-FC97B562831A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L 形 43">
              <a:extLst>
                <a:ext uri="{FF2B5EF4-FFF2-40B4-BE49-F238E27FC236}">
                  <a16:creationId xmlns:a16="http://schemas.microsoft.com/office/drawing/2014/main" xmlns="" id="{1365576C-CB1B-4E2A-B452-31EAD0B8488D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L 形 44">
              <a:extLst>
                <a:ext uri="{FF2B5EF4-FFF2-40B4-BE49-F238E27FC236}">
                  <a16:creationId xmlns:a16="http://schemas.microsoft.com/office/drawing/2014/main" xmlns="" id="{41AF38FD-D366-4F93-86B3-4298632E1D6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L 形 45">
              <a:extLst>
                <a:ext uri="{FF2B5EF4-FFF2-40B4-BE49-F238E27FC236}">
                  <a16:creationId xmlns:a16="http://schemas.microsoft.com/office/drawing/2014/main" xmlns="" id="{07C65701-F565-401D-9297-B345F2F196EB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L 形 46">
              <a:extLst>
                <a:ext uri="{FF2B5EF4-FFF2-40B4-BE49-F238E27FC236}">
                  <a16:creationId xmlns:a16="http://schemas.microsoft.com/office/drawing/2014/main" xmlns="" id="{AE3C0BE3-5D4C-49E0-8832-B85B02C98FCD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L 形 47">
              <a:extLst>
                <a:ext uri="{FF2B5EF4-FFF2-40B4-BE49-F238E27FC236}">
                  <a16:creationId xmlns:a16="http://schemas.microsoft.com/office/drawing/2014/main" xmlns="" id="{5B212412-F927-4C02-98AF-9B05E0137BC2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9" name="组合 48">
            <a:extLst>
              <a:ext uri="{FF2B5EF4-FFF2-40B4-BE49-F238E27FC236}">
                <a16:creationId xmlns:a16="http://schemas.microsoft.com/office/drawing/2014/main" xmlns="" id="{0128023E-41F7-4D81-88AB-AC1CBB585D00}"/>
              </a:ext>
            </a:extLst>
          </p:cNvPr>
          <p:cNvGrpSpPr/>
          <p:nvPr/>
        </p:nvGrpSpPr>
        <p:grpSpPr>
          <a:xfrm>
            <a:off x="2918019" y="3815793"/>
            <a:ext cx="117093" cy="117093"/>
            <a:chOff x="495269" y="1120475"/>
            <a:chExt cx="222550" cy="222550"/>
          </a:xfrm>
        </p:grpSpPr>
        <p:sp>
          <p:nvSpPr>
            <p:cNvPr id="50" name="矩形: 圆角 49">
              <a:extLst>
                <a:ext uri="{FF2B5EF4-FFF2-40B4-BE49-F238E27FC236}">
                  <a16:creationId xmlns:a16="http://schemas.microsoft.com/office/drawing/2014/main" xmlns="" id="{60C97CAC-F622-48E7-B5A1-917DA1DB314A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矩形: 圆角 50">
              <a:extLst>
                <a:ext uri="{FF2B5EF4-FFF2-40B4-BE49-F238E27FC236}">
                  <a16:creationId xmlns:a16="http://schemas.microsoft.com/office/drawing/2014/main" xmlns="" id="{D441B9DF-EEBD-4433-85DD-6D730FE63FE2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2" name="椭圆 51">
            <a:extLst>
              <a:ext uri="{FF2B5EF4-FFF2-40B4-BE49-F238E27FC236}">
                <a16:creationId xmlns:a16="http://schemas.microsoft.com/office/drawing/2014/main" xmlns="" id="{608D6553-0BEC-4CED-9B1B-5BACAA849A46}"/>
              </a:ext>
            </a:extLst>
          </p:cNvPr>
          <p:cNvSpPr/>
          <p:nvPr/>
        </p:nvSpPr>
        <p:spPr>
          <a:xfrm>
            <a:off x="2401906" y="3297036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77" name="图片 76">
            <a:extLst>
              <a:ext uri="{FF2B5EF4-FFF2-40B4-BE49-F238E27FC236}">
                <a16:creationId xmlns:a16="http://schemas.microsoft.com/office/drawing/2014/main" xmlns="" id="{3C7C3FB4-4302-4DAE-BC95-5A54A1937A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1357" y="2402797"/>
            <a:ext cx="523875" cy="523875"/>
          </a:xfrm>
          <a:prstGeom prst="rect">
            <a:avLst/>
          </a:prstGeom>
        </p:spPr>
      </p:pic>
      <p:pic>
        <p:nvPicPr>
          <p:cNvPr id="78" name="图片 77">
            <a:extLst>
              <a:ext uri="{FF2B5EF4-FFF2-40B4-BE49-F238E27FC236}">
                <a16:creationId xmlns:a16="http://schemas.microsoft.com/office/drawing/2014/main" xmlns="" id="{D872D25C-1EF8-4F1D-B618-4FBA8CB34E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0719524" y="5377220"/>
            <a:ext cx="898150" cy="1170803"/>
          </a:xfrm>
          <a:prstGeom prst="rect">
            <a:avLst/>
          </a:prstGeom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5A158CBB-9C7C-4DF7-B577-4E7261F7A7E2}"/>
              </a:ext>
            </a:extLst>
          </p:cNvPr>
          <p:cNvGrpSpPr/>
          <p:nvPr/>
        </p:nvGrpSpPr>
        <p:grpSpPr>
          <a:xfrm>
            <a:off x="3630395" y="2993699"/>
            <a:ext cx="4954810" cy="1303534"/>
            <a:chOff x="3630395" y="2993699"/>
            <a:chExt cx="4954810" cy="1303534"/>
          </a:xfrm>
        </p:grpSpPr>
        <p:sp>
          <p:nvSpPr>
            <p:cNvPr id="75" name="矩形: 圆角 74">
              <a:extLst>
                <a:ext uri="{FF2B5EF4-FFF2-40B4-BE49-F238E27FC236}">
                  <a16:creationId xmlns:a16="http://schemas.microsoft.com/office/drawing/2014/main" xmlns="" id="{F3AEFF22-B9BD-4759-969B-DB7BE0FAA601}"/>
                </a:ext>
              </a:extLst>
            </p:cNvPr>
            <p:cNvSpPr/>
            <p:nvPr/>
          </p:nvSpPr>
          <p:spPr>
            <a:xfrm>
              <a:off x="3780338" y="3092376"/>
              <a:ext cx="4804867" cy="1204857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矩形: 圆角 2">
              <a:extLst>
                <a:ext uri="{FF2B5EF4-FFF2-40B4-BE49-F238E27FC236}">
                  <a16:creationId xmlns:a16="http://schemas.microsoft.com/office/drawing/2014/main" xmlns="" id="{AF30607D-E48E-471E-9ACC-1F2E4FA269F3}"/>
                </a:ext>
              </a:extLst>
            </p:cNvPr>
            <p:cNvSpPr/>
            <p:nvPr/>
          </p:nvSpPr>
          <p:spPr>
            <a:xfrm>
              <a:off x="3630395" y="2993699"/>
              <a:ext cx="4804867" cy="1204857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zh-CN" altLang="en-US" sz="4000" spc="600" dirty="0">
                  <a:solidFill>
                    <a:srgbClr val="000000"/>
                  </a:solidFill>
                  <a:cs typeface="+mn-ea"/>
                  <a:sym typeface="+mn-lt"/>
                </a:rPr>
                <a:t>论文课题现状</a:t>
              </a:r>
              <a:endParaRPr lang="ko-KR" altLang="en-US" sz="4000" spc="60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6" name="文本框 75">
            <a:extLst>
              <a:ext uri="{FF2B5EF4-FFF2-40B4-BE49-F238E27FC236}">
                <a16:creationId xmlns:a16="http://schemas.microsoft.com/office/drawing/2014/main" xmlns="" id="{0AB50175-E13C-46FB-9AEB-CA6D8727DDC7}"/>
              </a:ext>
            </a:extLst>
          </p:cNvPr>
          <p:cNvSpPr txBox="1">
            <a:spLocks/>
          </p:cNvSpPr>
          <p:nvPr/>
        </p:nvSpPr>
        <p:spPr>
          <a:xfrm>
            <a:off x="4070128" y="2120191"/>
            <a:ext cx="4049004" cy="70788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marL="0" marR="0" lvl="0" indent="0" algn="ctr" defTabSz="914400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PART TWO</a:t>
            </a:r>
            <a:endParaRPr kumimoji="0" lang="ko-KR" altLang="en-US" sz="4000" b="0" i="0" u="none" strike="noStrike" kern="1200" cap="none" spc="60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0" name="组合 79">
            <a:extLst>
              <a:ext uri="{FF2B5EF4-FFF2-40B4-BE49-F238E27FC236}">
                <a16:creationId xmlns:a16="http://schemas.microsoft.com/office/drawing/2014/main" xmlns="" id="{09EA0053-B3F5-44F6-BE15-0FE2D116654D}"/>
              </a:ext>
            </a:extLst>
          </p:cNvPr>
          <p:cNvGrpSpPr/>
          <p:nvPr/>
        </p:nvGrpSpPr>
        <p:grpSpPr>
          <a:xfrm>
            <a:off x="2403230" y="1911830"/>
            <a:ext cx="160128" cy="160128"/>
            <a:chOff x="495269" y="1120475"/>
            <a:chExt cx="222550" cy="222550"/>
          </a:xfrm>
        </p:grpSpPr>
        <p:sp>
          <p:nvSpPr>
            <p:cNvPr id="82" name="矩形: 圆角 81">
              <a:extLst>
                <a:ext uri="{FF2B5EF4-FFF2-40B4-BE49-F238E27FC236}">
                  <a16:creationId xmlns:a16="http://schemas.microsoft.com/office/drawing/2014/main" xmlns="" id="{9983453A-F9E5-4AEE-9A10-BCE085934AA4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矩形: 圆角 82">
              <a:extLst>
                <a:ext uri="{FF2B5EF4-FFF2-40B4-BE49-F238E27FC236}">
                  <a16:creationId xmlns:a16="http://schemas.microsoft.com/office/drawing/2014/main" xmlns="" id="{C9BB698E-DE18-4DE1-8D4D-5B9C4766A0F9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8" name="组合 97">
            <a:extLst>
              <a:ext uri="{FF2B5EF4-FFF2-40B4-BE49-F238E27FC236}">
                <a16:creationId xmlns:a16="http://schemas.microsoft.com/office/drawing/2014/main" xmlns="" id="{3F1B2052-F8FD-4248-8C29-E40351DF6C2C}"/>
              </a:ext>
            </a:extLst>
          </p:cNvPr>
          <p:cNvGrpSpPr/>
          <p:nvPr/>
        </p:nvGrpSpPr>
        <p:grpSpPr>
          <a:xfrm>
            <a:off x="9015353" y="3669808"/>
            <a:ext cx="222550" cy="222550"/>
            <a:chOff x="495269" y="1120475"/>
            <a:chExt cx="222550" cy="222550"/>
          </a:xfrm>
        </p:grpSpPr>
        <p:sp>
          <p:nvSpPr>
            <p:cNvPr id="99" name="矩形: 圆角 98">
              <a:extLst>
                <a:ext uri="{FF2B5EF4-FFF2-40B4-BE49-F238E27FC236}">
                  <a16:creationId xmlns:a16="http://schemas.microsoft.com/office/drawing/2014/main" xmlns="" id="{9D187A1C-D8FF-4C5B-9B4F-F8DE8B6EC59C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矩形: 圆角 99">
              <a:extLst>
                <a:ext uri="{FF2B5EF4-FFF2-40B4-BE49-F238E27FC236}">
                  <a16:creationId xmlns:a16="http://schemas.microsoft.com/office/drawing/2014/main" xmlns="" id="{C280279C-68C6-4CC5-8BC0-D2B60227A7F5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1" name="组合 100">
            <a:extLst>
              <a:ext uri="{FF2B5EF4-FFF2-40B4-BE49-F238E27FC236}">
                <a16:creationId xmlns:a16="http://schemas.microsoft.com/office/drawing/2014/main" xmlns="" id="{A843CA2D-A193-4309-9229-59194931F859}"/>
              </a:ext>
            </a:extLst>
          </p:cNvPr>
          <p:cNvGrpSpPr/>
          <p:nvPr/>
        </p:nvGrpSpPr>
        <p:grpSpPr>
          <a:xfrm>
            <a:off x="9370761" y="3092376"/>
            <a:ext cx="142938" cy="142938"/>
            <a:chOff x="495269" y="1120475"/>
            <a:chExt cx="222550" cy="222550"/>
          </a:xfrm>
        </p:grpSpPr>
        <p:sp>
          <p:nvSpPr>
            <p:cNvPr id="102" name="矩形: 圆角 101">
              <a:extLst>
                <a:ext uri="{FF2B5EF4-FFF2-40B4-BE49-F238E27FC236}">
                  <a16:creationId xmlns:a16="http://schemas.microsoft.com/office/drawing/2014/main" xmlns="" id="{4D8BB943-EA20-4765-883F-C52BD0A19465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矩形: 圆角 102">
              <a:extLst>
                <a:ext uri="{FF2B5EF4-FFF2-40B4-BE49-F238E27FC236}">
                  <a16:creationId xmlns:a16="http://schemas.microsoft.com/office/drawing/2014/main" xmlns="" id="{983D1DDA-0086-41A8-AC80-36210A2C0363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4" name="椭圆 103">
            <a:extLst>
              <a:ext uri="{FF2B5EF4-FFF2-40B4-BE49-F238E27FC236}">
                <a16:creationId xmlns:a16="http://schemas.microsoft.com/office/drawing/2014/main" xmlns="" id="{11F68E14-17DB-4D89-8301-325F03F8155F}"/>
              </a:ext>
            </a:extLst>
          </p:cNvPr>
          <p:cNvSpPr/>
          <p:nvPr/>
        </p:nvSpPr>
        <p:spPr>
          <a:xfrm>
            <a:off x="8761404" y="2956644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5" name="组合 104">
            <a:extLst>
              <a:ext uri="{FF2B5EF4-FFF2-40B4-BE49-F238E27FC236}">
                <a16:creationId xmlns:a16="http://schemas.microsoft.com/office/drawing/2014/main" xmlns="" id="{02349063-7A1C-4FF0-802F-795A7C555686}"/>
              </a:ext>
            </a:extLst>
          </p:cNvPr>
          <p:cNvGrpSpPr/>
          <p:nvPr/>
        </p:nvGrpSpPr>
        <p:grpSpPr>
          <a:xfrm>
            <a:off x="9309602" y="4517886"/>
            <a:ext cx="117093" cy="117093"/>
            <a:chOff x="495269" y="1120475"/>
            <a:chExt cx="222550" cy="222550"/>
          </a:xfrm>
        </p:grpSpPr>
        <p:sp>
          <p:nvSpPr>
            <p:cNvPr id="106" name="矩形: 圆角 105">
              <a:extLst>
                <a:ext uri="{FF2B5EF4-FFF2-40B4-BE49-F238E27FC236}">
                  <a16:creationId xmlns:a16="http://schemas.microsoft.com/office/drawing/2014/main" xmlns="" id="{43A32BAC-7A1A-4B73-AA73-78A872225E46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" name="矩形: 圆角 106">
              <a:extLst>
                <a:ext uri="{FF2B5EF4-FFF2-40B4-BE49-F238E27FC236}">
                  <a16:creationId xmlns:a16="http://schemas.microsoft.com/office/drawing/2014/main" xmlns="" id="{1B873929-61F5-4824-924F-3E25CA5B5ED9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8" name="椭圆 107">
            <a:extLst>
              <a:ext uri="{FF2B5EF4-FFF2-40B4-BE49-F238E27FC236}">
                <a16:creationId xmlns:a16="http://schemas.microsoft.com/office/drawing/2014/main" xmlns="" id="{B44E4055-D846-4A15-AC35-65FD5D491231}"/>
              </a:ext>
            </a:extLst>
          </p:cNvPr>
          <p:cNvSpPr/>
          <p:nvPr/>
        </p:nvSpPr>
        <p:spPr>
          <a:xfrm>
            <a:off x="8854648" y="4467078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9" name="组合 108">
            <a:extLst>
              <a:ext uri="{FF2B5EF4-FFF2-40B4-BE49-F238E27FC236}">
                <a16:creationId xmlns:a16="http://schemas.microsoft.com/office/drawing/2014/main" xmlns="" id="{BD24F057-EA14-4D1F-BF99-CA528C82402B}"/>
              </a:ext>
            </a:extLst>
          </p:cNvPr>
          <p:cNvGrpSpPr/>
          <p:nvPr/>
        </p:nvGrpSpPr>
        <p:grpSpPr>
          <a:xfrm>
            <a:off x="9746342" y="3862312"/>
            <a:ext cx="160128" cy="160128"/>
            <a:chOff x="495269" y="1120475"/>
            <a:chExt cx="222550" cy="222550"/>
          </a:xfrm>
        </p:grpSpPr>
        <p:sp>
          <p:nvSpPr>
            <p:cNvPr id="110" name="矩形: 圆角 109">
              <a:extLst>
                <a:ext uri="{FF2B5EF4-FFF2-40B4-BE49-F238E27FC236}">
                  <a16:creationId xmlns:a16="http://schemas.microsoft.com/office/drawing/2014/main" xmlns="" id="{F296B786-C08A-44B4-8ECF-5FC5CAEC224F}"/>
                </a:ext>
              </a:extLst>
            </p:cNvPr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矩形: 圆角 110">
              <a:extLst>
                <a:ext uri="{FF2B5EF4-FFF2-40B4-BE49-F238E27FC236}">
                  <a16:creationId xmlns:a16="http://schemas.microsoft.com/office/drawing/2014/main" xmlns="" id="{D8592AEE-AFE9-4DB5-A002-C41F93E96256}"/>
                </a:ext>
              </a:extLst>
            </p:cNvPr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12" name="图片 111">
            <a:extLst>
              <a:ext uri="{FF2B5EF4-FFF2-40B4-BE49-F238E27FC236}">
                <a16:creationId xmlns:a16="http://schemas.microsoft.com/office/drawing/2014/main" xmlns="" id="{AD72D548-B6AA-4260-9D55-4637084C7966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77550" y="3408548"/>
            <a:ext cx="325609" cy="32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54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pan dir="u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7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7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7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7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250"/>
                            </p:stCondLst>
                            <p:childTnLst>
                              <p:par>
                                <p:cTn id="10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52" grpId="0" animBg="1"/>
      <p:bldP spid="76" grpId="0"/>
      <p:bldP spid="104" grpId="0" animBg="1"/>
      <p:bldP spid="1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E4294886-4A62-4F19-982A-D365A4ED917B}"/>
              </a:ext>
            </a:extLst>
          </p:cNvPr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xmlns="" id="{F9737C19-1AC9-4770-8B2B-7A37E1143B3E}"/>
                </a:ext>
              </a:extLst>
            </p:cNvPr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xmlns="" id="{2F9B0F0E-01E2-4D53-8143-BF73E400CAEF}"/>
                </a:ext>
              </a:extLst>
            </p:cNvPr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xmlns="" id="{67D906E5-EB82-46CF-B305-1645222278A0}"/>
                </a:ext>
              </a:extLst>
            </p:cNvPr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xmlns="" id="{75BFE5A6-89E9-4DDA-B86A-18B6CF3E6114}"/>
                </a:ext>
              </a:extLst>
            </p:cNvPr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xmlns="" id="{01CAF73A-8CD3-4272-8252-87C9239698BA}"/>
                </a:ext>
              </a:extLst>
            </p:cNvPr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xmlns="" id="{EBA5A269-1C61-44A3-8F2E-B05FB9B6A4FA}"/>
                </a:ext>
              </a:extLst>
            </p:cNvPr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xmlns="" id="{1DC32BAC-8B71-4E83-80EF-F681AD1C1346}"/>
                </a:ext>
              </a:extLst>
            </p:cNvPr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xmlns="" id="{927FCC02-4F2E-4C6A-9623-94FE59C072D0}"/>
                </a:ext>
              </a:extLst>
            </p:cNvPr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xmlns="" id="{F71D9FD6-34AB-48C2-B97E-746315959DE7}"/>
                </a:ext>
              </a:extLst>
            </p:cNvPr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xmlns="" id="{9084BAC2-998C-44AA-A80A-F12053978163}"/>
                </a:ext>
              </a:extLst>
            </p:cNvPr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xmlns="" id="{D509B310-A479-4A74-95D9-FC6B65D326BE}"/>
                </a:ext>
              </a:extLst>
            </p:cNvPr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xmlns="" id="{EBCB463C-BC38-4E1F-A9FA-07096F4DBF2A}"/>
                </a:ext>
              </a:extLst>
            </p:cNvPr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125064"/>
                <a:gd name="connsiteY0" fmla="*/ 0 h 2757422"/>
                <a:gd name="connsiteX1" fmla="*/ 18159 w 1125064"/>
                <a:gd name="connsiteY1" fmla="*/ 2757422 h 2757422"/>
                <a:gd name="connsiteX2" fmla="*/ 1125064 w 1125064"/>
                <a:gd name="connsiteY2" fmla="*/ 2745390 h 2757422"/>
                <a:gd name="connsiteX3" fmla="*/ 0 w 1125064"/>
                <a:gd name="connsiteY3" fmla="*/ 0 h 2757422"/>
                <a:gd name="connsiteX0" fmla="*/ 0 w 1095539"/>
                <a:gd name="connsiteY0" fmla="*/ 0 h 2757422"/>
                <a:gd name="connsiteX1" fmla="*/ 18159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95539"/>
                <a:gd name="connsiteY0" fmla="*/ 0 h 2757422"/>
                <a:gd name="connsiteX1" fmla="*/ 444 w 1095539"/>
                <a:gd name="connsiteY1" fmla="*/ 2757422 h 2757422"/>
                <a:gd name="connsiteX2" fmla="*/ 1095539 w 1095539"/>
                <a:gd name="connsiteY2" fmla="*/ 2745390 h 2757422"/>
                <a:gd name="connsiteX3" fmla="*/ 0 w 1095539"/>
                <a:gd name="connsiteY3" fmla="*/ 0 h 2757422"/>
                <a:gd name="connsiteX0" fmla="*/ 0 w 1089634"/>
                <a:gd name="connsiteY0" fmla="*/ 0 h 2757422"/>
                <a:gd name="connsiteX1" fmla="*/ 444 w 1089634"/>
                <a:gd name="connsiteY1" fmla="*/ 2757422 h 2757422"/>
                <a:gd name="connsiteX2" fmla="*/ 1089634 w 1089634"/>
                <a:gd name="connsiteY2" fmla="*/ 2745390 h 2757422"/>
                <a:gd name="connsiteX3" fmla="*/ 0 w 1089634"/>
                <a:gd name="connsiteY3" fmla="*/ 0 h 2757422"/>
                <a:gd name="connsiteX0" fmla="*/ 0 w 1095539"/>
                <a:gd name="connsiteY0" fmla="*/ 0 h 2763907"/>
                <a:gd name="connsiteX1" fmla="*/ 444 w 1095539"/>
                <a:gd name="connsiteY1" fmla="*/ 2757422 h 2763907"/>
                <a:gd name="connsiteX2" fmla="*/ 1095539 w 1095539"/>
                <a:gd name="connsiteY2" fmla="*/ 2763907 h 2763907"/>
                <a:gd name="connsiteX3" fmla="*/ 0 w 1095539"/>
                <a:gd name="connsiteY3" fmla="*/ 0 h 2763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xmlns="" id="{8D24E112-899D-4A6B-B633-2FC57B8993D4}"/>
                </a:ext>
              </a:extLst>
            </p:cNvPr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" fmla="*/ 0 w 1208519"/>
                <a:gd name="connsiteY0" fmla="*/ 0 h 2671011"/>
                <a:gd name="connsiteX1" fmla="*/ 24064 w 1208519"/>
                <a:gd name="connsiteY1" fmla="*/ 2671011 h 2671011"/>
                <a:gd name="connsiteX2" fmla="*/ 1208519 w 1208519"/>
                <a:gd name="connsiteY2" fmla="*/ 2665939 h 2671011"/>
                <a:gd name="connsiteX3" fmla="*/ 0 w 1208519"/>
                <a:gd name="connsiteY3" fmla="*/ 0 h 2671011"/>
                <a:gd name="connsiteX0" fmla="*/ 5478 w 1213997"/>
                <a:gd name="connsiteY0" fmla="*/ 0 h 2671011"/>
                <a:gd name="connsiteX1" fmla="*/ 0 w 1213997"/>
                <a:gd name="connsiteY1" fmla="*/ 2671011 h 2671011"/>
                <a:gd name="connsiteX2" fmla="*/ 1213997 w 1213997"/>
                <a:gd name="connsiteY2" fmla="*/ 2665939 h 2671011"/>
                <a:gd name="connsiteX3" fmla="*/ 5478 w 1213997"/>
                <a:gd name="connsiteY3" fmla="*/ 0 h 267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xmlns="" id="{0458535C-BC3A-4072-9A96-42782615730C}"/>
                </a:ext>
              </a:extLst>
            </p:cNvPr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" fmla="*/ 0 w 8289890"/>
                <a:gd name="connsiteY0" fmla="*/ 0 h 5174902"/>
                <a:gd name="connsiteX1" fmla="*/ 2180492 w 8289890"/>
                <a:gd name="connsiteY1" fmla="*/ 5174902 h 5174902"/>
                <a:gd name="connsiteX2" fmla="*/ 8289890 w 8289890"/>
                <a:gd name="connsiteY2" fmla="*/ 5154805 h 5174902"/>
                <a:gd name="connsiteX3" fmla="*/ 6842927 w 8289890"/>
                <a:gd name="connsiteY3" fmla="*/ 1657979 h 5174902"/>
                <a:gd name="connsiteX4" fmla="*/ 0 w 8289890"/>
                <a:gd name="connsiteY4" fmla="*/ 0 h 5174902"/>
                <a:gd name="connsiteX0" fmla="*/ 0 w 8289890"/>
                <a:gd name="connsiteY0" fmla="*/ 20096 h 5194998"/>
                <a:gd name="connsiteX1" fmla="*/ 2180492 w 8289890"/>
                <a:gd name="connsiteY1" fmla="*/ 5194998 h 5194998"/>
                <a:gd name="connsiteX2" fmla="*/ 8289890 w 8289890"/>
                <a:gd name="connsiteY2" fmla="*/ 5174901 h 5194998"/>
                <a:gd name="connsiteX3" fmla="*/ 6149591 w 8289890"/>
                <a:gd name="connsiteY3" fmla="*/ 0 h 5194998"/>
                <a:gd name="connsiteX4" fmla="*/ 0 w 8289890"/>
                <a:gd name="connsiteY4" fmla="*/ 20096 h 5194998"/>
                <a:gd name="connsiteX0" fmla="*/ 0 w 9003323"/>
                <a:gd name="connsiteY0" fmla="*/ 20096 h 6863024"/>
                <a:gd name="connsiteX1" fmla="*/ 2180492 w 9003323"/>
                <a:gd name="connsiteY1" fmla="*/ 5194998 h 6863024"/>
                <a:gd name="connsiteX2" fmla="*/ 9003323 w 9003323"/>
                <a:gd name="connsiteY2" fmla="*/ 6863024 h 6863024"/>
                <a:gd name="connsiteX3" fmla="*/ 6149591 w 9003323"/>
                <a:gd name="connsiteY3" fmla="*/ 0 h 6863024"/>
                <a:gd name="connsiteX4" fmla="*/ 0 w 9003323"/>
                <a:gd name="connsiteY4" fmla="*/ 20096 h 6863024"/>
                <a:gd name="connsiteX0" fmla="*/ 0 w 9003323"/>
                <a:gd name="connsiteY0" fmla="*/ 20096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20096 h 6863025"/>
                <a:gd name="connsiteX0" fmla="*/ 0 w 9003323"/>
                <a:gd name="connsiteY0" fmla="*/ 10048 h 6863025"/>
                <a:gd name="connsiteX1" fmla="*/ 2873828 w 9003323"/>
                <a:gd name="connsiteY1" fmla="*/ 6863025 h 6863025"/>
                <a:gd name="connsiteX2" fmla="*/ 9003323 w 9003323"/>
                <a:gd name="connsiteY2" fmla="*/ 6863024 h 6863025"/>
                <a:gd name="connsiteX3" fmla="*/ 6149591 w 9003323"/>
                <a:gd name="connsiteY3" fmla="*/ 0 h 6863025"/>
                <a:gd name="connsiteX4" fmla="*/ 0 w 9003323"/>
                <a:gd name="connsiteY4" fmla="*/ 10048 h 686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4EF37598-C0EB-4F36-8BF0-A4BC931F97B5}"/>
              </a:ext>
            </a:extLst>
          </p:cNvPr>
          <p:cNvSpPr/>
          <p:nvPr/>
        </p:nvSpPr>
        <p:spPr>
          <a:xfrm>
            <a:off x="234950" y="24646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:a16="http://schemas.microsoft.com/office/drawing/2014/main" xmlns="" id="{731C0A84-E8BE-4E3B-ABB5-186BDEEB8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>
            <a:extLst>
              <a:ext uri="{FF2B5EF4-FFF2-40B4-BE49-F238E27FC236}">
                <a16:creationId xmlns:a16="http://schemas.microsoft.com/office/drawing/2014/main" xmlns="" id="{5079922B-D9F5-4FEB-9510-D31A4D41A4F2}"/>
              </a:ext>
            </a:extLst>
          </p:cNvPr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>
              <a:extLst>
                <a:ext uri="{FF2B5EF4-FFF2-40B4-BE49-F238E27FC236}">
                  <a16:creationId xmlns:a16="http://schemas.microsoft.com/office/drawing/2014/main" xmlns="" id="{12B2C436-2FA5-4F57-A30D-EF275591AABE}"/>
                </a:ext>
              </a:extLst>
            </p:cNvPr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>
              <a:extLst>
                <a:ext uri="{FF2B5EF4-FFF2-40B4-BE49-F238E27FC236}">
                  <a16:creationId xmlns:a16="http://schemas.microsoft.com/office/drawing/2014/main" xmlns="" id="{13D675FA-9915-4F21-9BBF-E3F9B9C2E0B1}"/>
                </a:ext>
              </a:extLst>
            </p:cNvPr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>
              <a:extLst>
                <a:ext uri="{FF2B5EF4-FFF2-40B4-BE49-F238E27FC236}">
                  <a16:creationId xmlns:a16="http://schemas.microsoft.com/office/drawing/2014/main" xmlns="" id="{357E5117-453F-4473-AC82-46133C3440E2}"/>
                </a:ext>
              </a:extLst>
            </p:cNvPr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>
              <a:extLst>
                <a:ext uri="{FF2B5EF4-FFF2-40B4-BE49-F238E27FC236}">
                  <a16:creationId xmlns:a16="http://schemas.microsoft.com/office/drawing/2014/main" xmlns="" id="{03E13A13-163C-4C9A-87FB-549634AE6999}"/>
                </a:ext>
              </a:extLst>
            </p:cNvPr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>
              <a:extLst>
                <a:ext uri="{FF2B5EF4-FFF2-40B4-BE49-F238E27FC236}">
                  <a16:creationId xmlns:a16="http://schemas.microsoft.com/office/drawing/2014/main" xmlns="" id="{5BA3ADCA-E864-426F-B65D-B1A860275441}"/>
                </a:ext>
              </a:extLst>
            </p:cNvPr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>
              <a:extLst>
                <a:ext uri="{FF2B5EF4-FFF2-40B4-BE49-F238E27FC236}">
                  <a16:creationId xmlns:a16="http://schemas.microsoft.com/office/drawing/2014/main" xmlns="" id="{F4530AB5-5B3B-45B9-ADB5-D62EC2558339}"/>
                </a:ext>
              </a:extLst>
            </p:cNvPr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914075FE-15FD-4634-9844-4DC67546B7AE}"/>
              </a:ext>
            </a:extLst>
          </p:cNvPr>
          <p:cNvSpPr/>
          <p:nvPr/>
        </p:nvSpPr>
        <p:spPr>
          <a:xfrm>
            <a:off x="814658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02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论文课题现状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45" name="矩形 144">
            <a:extLst>
              <a:ext uri="{FF2B5EF4-FFF2-40B4-BE49-F238E27FC236}">
                <a16:creationId xmlns:a16="http://schemas.microsoft.com/office/drawing/2014/main" xmlns="" id="{1F44BA51-E17A-4DC2-B21B-2A304EC08C32}"/>
              </a:ext>
            </a:extLst>
          </p:cNvPr>
          <p:cNvSpPr/>
          <p:nvPr/>
        </p:nvSpPr>
        <p:spPr>
          <a:xfrm>
            <a:off x="6149644" y="2745019"/>
            <a:ext cx="215939" cy="215968"/>
          </a:xfrm>
          <a:prstGeom prst="rect">
            <a:avLst/>
          </a:prstGeom>
          <a:solidFill>
            <a:srgbClr val="FFDE2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906" tIns="60953" rIns="121906" bIns="60953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33" b="0" i="0" u="none" strike="noStrike" kern="0" cap="none" spc="0" normalizeH="0" baseline="0" noProof="0" dirty="0">
              <a:ln>
                <a:noFill/>
              </a:ln>
              <a:solidFill>
                <a:srgbClr val="2C3637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6" name="矩形 145">
            <a:extLst>
              <a:ext uri="{FF2B5EF4-FFF2-40B4-BE49-F238E27FC236}">
                <a16:creationId xmlns:a16="http://schemas.microsoft.com/office/drawing/2014/main" xmlns="" id="{AC72BA47-AE17-4CFC-82B0-0E05CB4747FC}"/>
              </a:ext>
            </a:extLst>
          </p:cNvPr>
          <p:cNvSpPr/>
          <p:nvPr/>
        </p:nvSpPr>
        <p:spPr>
          <a:xfrm>
            <a:off x="6525481" y="2653004"/>
            <a:ext cx="1569574" cy="369289"/>
          </a:xfrm>
          <a:prstGeom prst="rect">
            <a:avLst/>
          </a:prstGeom>
        </p:spPr>
        <p:txBody>
          <a:bodyPr wrap="none" lIns="91397" tIns="45699" rIns="91397" bIns="45699">
            <a:spAutoFit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47" name="矩形 47">
            <a:extLst>
              <a:ext uri="{FF2B5EF4-FFF2-40B4-BE49-F238E27FC236}">
                <a16:creationId xmlns:a16="http://schemas.microsoft.com/office/drawing/2014/main" xmlns="" id="{282E8970-4313-48C6-B1C7-5AEC541AD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9006" y="3048512"/>
            <a:ext cx="4079877" cy="58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7" tIns="45699" rIns="91397" bIns="4569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914377">
              <a:lnSpc>
                <a:spcPct val="120000"/>
              </a:lnSpc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148" name="直接连接符 147">
            <a:extLst>
              <a:ext uri="{FF2B5EF4-FFF2-40B4-BE49-F238E27FC236}">
                <a16:creationId xmlns:a16="http://schemas.microsoft.com/office/drawing/2014/main" xmlns="" id="{F349CF32-937E-4647-B474-BE2D6105CAAB}"/>
              </a:ext>
            </a:extLst>
          </p:cNvPr>
          <p:cNvCxnSpPr/>
          <p:nvPr/>
        </p:nvCxnSpPr>
        <p:spPr>
          <a:xfrm>
            <a:off x="6257614" y="2960986"/>
            <a:ext cx="0" cy="987826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65000"/>
              </a:sysClr>
            </a:solidFill>
            <a:prstDash val="solid"/>
            <a:miter lim="800000"/>
          </a:ln>
          <a:effectLst/>
        </p:spPr>
      </p:cxnSp>
      <p:sp>
        <p:nvSpPr>
          <p:cNvPr id="149" name="矩形 148">
            <a:extLst>
              <a:ext uri="{FF2B5EF4-FFF2-40B4-BE49-F238E27FC236}">
                <a16:creationId xmlns:a16="http://schemas.microsoft.com/office/drawing/2014/main" xmlns="" id="{EC885B89-4A8A-4D32-A7C8-4BA44CE6F622}"/>
              </a:ext>
            </a:extLst>
          </p:cNvPr>
          <p:cNvSpPr/>
          <p:nvPr/>
        </p:nvSpPr>
        <p:spPr>
          <a:xfrm>
            <a:off x="6149644" y="3948812"/>
            <a:ext cx="215939" cy="215968"/>
          </a:xfrm>
          <a:prstGeom prst="rect">
            <a:avLst/>
          </a:prstGeom>
          <a:solidFill>
            <a:srgbClr val="FFDE2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906" tIns="60953" rIns="121906" bIns="60953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33" b="0" i="0" u="none" strike="noStrike" kern="0" cap="none" spc="0" normalizeH="0" baseline="0" noProof="0" dirty="0">
              <a:ln>
                <a:noFill/>
              </a:ln>
              <a:solidFill>
                <a:srgbClr val="2C3637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0" name="矩形 149">
            <a:extLst>
              <a:ext uri="{FF2B5EF4-FFF2-40B4-BE49-F238E27FC236}">
                <a16:creationId xmlns:a16="http://schemas.microsoft.com/office/drawing/2014/main" xmlns="" id="{1E205858-66BE-443A-9E63-81D2BEA8804C}"/>
              </a:ext>
            </a:extLst>
          </p:cNvPr>
          <p:cNvSpPr/>
          <p:nvPr/>
        </p:nvSpPr>
        <p:spPr>
          <a:xfrm>
            <a:off x="6525481" y="3838601"/>
            <a:ext cx="1569574" cy="369289"/>
          </a:xfrm>
          <a:prstGeom prst="rect">
            <a:avLst/>
          </a:prstGeom>
        </p:spPr>
        <p:txBody>
          <a:bodyPr wrap="none" lIns="91397" tIns="45699" rIns="91397" bIns="45699">
            <a:spAutoFit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51" name="矩形 47">
            <a:extLst>
              <a:ext uri="{FF2B5EF4-FFF2-40B4-BE49-F238E27FC236}">
                <a16:creationId xmlns:a16="http://schemas.microsoft.com/office/drawing/2014/main" xmlns="" id="{ADF1D5DB-DA58-46D1-B96E-E9CE56A23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5480" y="4203452"/>
            <a:ext cx="4178009" cy="58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7" tIns="45699" rIns="91397" bIns="45699">
            <a:spAutoFit/>
          </a:bodyPr>
          <a:lstStyle/>
          <a:p>
            <a:pPr defTabSz="914377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</a:p>
        </p:txBody>
      </p:sp>
      <p:cxnSp>
        <p:nvCxnSpPr>
          <p:cNvPr id="152" name="直接连接符 151">
            <a:extLst>
              <a:ext uri="{FF2B5EF4-FFF2-40B4-BE49-F238E27FC236}">
                <a16:creationId xmlns:a16="http://schemas.microsoft.com/office/drawing/2014/main" xmlns="" id="{EA4D33AB-E9A2-48EC-BB0F-99BECCF2036E}"/>
              </a:ext>
            </a:extLst>
          </p:cNvPr>
          <p:cNvCxnSpPr/>
          <p:nvPr/>
        </p:nvCxnSpPr>
        <p:spPr>
          <a:xfrm>
            <a:off x="6257614" y="4164780"/>
            <a:ext cx="0" cy="987826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65000"/>
              </a:sysClr>
            </a:solidFill>
            <a:prstDash val="solid"/>
            <a:miter lim="800000"/>
          </a:ln>
          <a:effectLst/>
        </p:spPr>
      </p:cxnSp>
      <p:sp>
        <p:nvSpPr>
          <p:cNvPr id="153" name="矩形 152">
            <a:extLst>
              <a:ext uri="{FF2B5EF4-FFF2-40B4-BE49-F238E27FC236}">
                <a16:creationId xmlns:a16="http://schemas.microsoft.com/office/drawing/2014/main" xmlns="" id="{5540B998-CF23-4A6C-9DE8-1584DB21905C}"/>
              </a:ext>
            </a:extLst>
          </p:cNvPr>
          <p:cNvSpPr/>
          <p:nvPr/>
        </p:nvSpPr>
        <p:spPr>
          <a:xfrm>
            <a:off x="6149644" y="5152603"/>
            <a:ext cx="215939" cy="215968"/>
          </a:xfrm>
          <a:prstGeom prst="rect">
            <a:avLst/>
          </a:prstGeom>
          <a:solidFill>
            <a:srgbClr val="FFDE2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906" tIns="60953" rIns="121906" bIns="60953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33" b="0" i="0" u="none" strike="noStrike" kern="0" cap="none" spc="0" normalizeH="0" baseline="0" noProof="0" dirty="0">
              <a:ln>
                <a:noFill/>
              </a:ln>
              <a:solidFill>
                <a:srgbClr val="2C3637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4" name="矩形 153">
            <a:extLst>
              <a:ext uri="{FF2B5EF4-FFF2-40B4-BE49-F238E27FC236}">
                <a16:creationId xmlns:a16="http://schemas.microsoft.com/office/drawing/2014/main" xmlns="" id="{D8EF7943-440D-4964-8AEE-8B6D939D94EA}"/>
              </a:ext>
            </a:extLst>
          </p:cNvPr>
          <p:cNvSpPr/>
          <p:nvPr/>
        </p:nvSpPr>
        <p:spPr>
          <a:xfrm>
            <a:off x="6525481" y="5062418"/>
            <a:ext cx="1569574" cy="369289"/>
          </a:xfrm>
          <a:prstGeom prst="rect">
            <a:avLst/>
          </a:prstGeom>
        </p:spPr>
        <p:txBody>
          <a:bodyPr wrap="none" lIns="91397" tIns="45699" rIns="91397" bIns="45699">
            <a:spAutoFit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55" name="矩形 154">
            <a:extLst>
              <a:ext uri="{FF2B5EF4-FFF2-40B4-BE49-F238E27FC236}">
                <a16:creationId xmlns:a16="http://schemas.microsoft.com/office/drawing/2014/main" xmlns="" id="{7861792F-FA79-4CE5-9A98-A5357FC0B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5480" y="5427269"/>
            <a:ext cx="4178009" cy="58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7" tIns="45699" rIns="91397" bIns="45699">
            <a:spAutoFit/>
          </a:bodyPr>
          <a:lstStyle/>
          <a:p>
            <a:pPr defTabSz="914377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</a:p>
        </p:txBody>
      </p:sp>
      <p:sp>
        <p:nvSpPr>
          <p:cNvPr id="85" name="矩形 84">
            <a:extLst>
              <a:ext uri="{FF2B5EF4-FFF2-40B4-BE49-F238E27FC236}">
                <a16:creationId xmlns:a16="http://schemas.microsoft.com/office/drawing/2014/main" xmlns="" id="{03BE8D93-BF33-450F-96B9-50D0441EF8C4}"/>
              </a:ext>
            </a:extLst>
          </p:cNvPr>
          <p:cNvSpPr/>
          <p:nvPr/>
        </p:nvSpPr>
        <p:spPr>
          <a:xfrm>
            <a:off x="3919181" y="3100768"/>
            <a:ext cx="1538265" cy="1048938"/>
          </a:xfrm>
          <a:prstGeom prst="rect">
            <a:avLst/>
          </a:prstGeom>
          <a:noFill/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C74A8BB2-B842-4DD1-9F69-197715696999}"/>
              </a:ext>
            </a:extLst>
          </p:cNvPr>
          <p:cNvSpPr/>
          <p:nvPr/>
        </p:nvSpPr>
        <p:spPr>
          <a:xfrm>
            <a:off x="1100137" y="2278757"/>
            <a:ext cx="3316703" cy="3741899"/>
          </a:xfrm>
          <a:prstGeom prst="rect">
            <a:avLst/>
          </a:prstGeom>
          <a:noFill/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1" name="图片 20">
            <a:extLst>
              <a:ext uri="{FF2B5EF4-FFF2-40B4-BE49-F238E27FC236}">
                <a16:creationId xmlns:a16="http://schemas.microsoft.com/office/drawing/2014/main" xmlns="" id="{1806A1DF-5811-4220-976A-E27E12EE235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2044" y="2017511"/>
            <a:ext cx="3742179" cy="3742179"/>
          </a:xfrm>
          <a:prstGeom prst="rect">
            <a:avLst/>
          </a:prstGeom>
        </p:spPr>
      </p:pic>
      <p:sp>
        <p:nvSpPr>
          <p:cNvPr id="22" name="矩形 21">
            <a:extLst>
              <a:ext uri="{FF2B5EF4-FFF2-40B4-BE49-F238E27FC236}">
                <a16:creationId xmlns:a16="http://schemas.microsoft.com/office/drawing/2014/main" xmlns="" id="{38AF89E5-B81C-4306-B034-6CFB01D35E1C}"/>
              </a:ext>
            </a:extLst>
          </p:cNvPr>
          <p:cNvSpPr/>
          <p:nvPr/>
        </p:nvSpPr>
        <p:spPr>
          <a:xfrm>
            <a:off x="1550680" y="2183974"/>
            <a:ext cx="3335955" cy="1820615"/>
          </a:xfrm>
          <a:prstGeom prst="rect">
            <a:avLst/>
          </a:prstGeom>
          <a:solidFill>
            <a:srgbClr val="FFDE21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953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0">
        <p14:ferris dir="l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5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7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250"/>
                            </p:stCondLst>
                            <p:childTnLst>
                              <p:par>
                                <p:cTn id="3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75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75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75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75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250"/>
                            </p:stCondLst>
                            <p:childTnLst>
                              <p:par>
                                <p:cTn id="5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75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75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75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75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75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1250"/>
                            </p:stCondLst>
                            <p:childTnLst>
                              <p:par>
                                <p:cTn id="7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75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275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75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5" grpId="0" animBg="1"/>
      <p:bldP spid="146" grpId="0"/>
      <p:bldP spid="147" grpId="0"/>
      <p:bldP spid="149" grpId="0" animBg="1"/>
      <p:bldP spid="150" grpId="0"/>
      <p:bldP spid="151" grpId="0"/>
      <p:bldP spid="153" grpId="0" animBg="1"/>
      <p:bldP spid="154" grpId="0"/>
      <p:bldP spid="155" grpId="0"/>
      <p:bldP spid="85" grpId="0" animBg="1"/>
      <p:bldP spid="4" grpId="0" animBg="1"/>
      <p:bldP spid="2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毕业答辩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3091205"/>
  <p:tag name="MH_LIBRARY" val="GRAPHIC"/>
  <p:tag name="MH_TYPE" val="Other"/>
  <p:tag name="MH_ORDER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3091205"/>
  <p:tag name="MH_LIBRARY" val="GRAPHIC"/>
  <p:tag name="MH_TYPE" val="Other"/>
  <p:tag name="MH_ORDER" val="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3091205"/>
  <p:tag name="MH_LIBRARY" val="GRAPHIC"/>
  <p:tag name="MH_TYPE" val="SubTitle"/>
  <p:tag name="MH_ORDER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3091205"/>
  <p:tag name="MH_LIBRARY" val="GRAPHIC"/>
  <p:tag name="MH_TYPE" val="Other"/>
  <p:tag name="MH_ORDER" val="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3091205"/>
  <p:tag name="MH_LIBRARY" val="GRAPHIC"/>
  <p:tag name="MH_TYPE" val="Other"/>
  <p:tag name="MH_ORDER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3091205"/>
  <p:tag name="MH_LIBRARY" val="GRAPHIC"/>
  <p:tag name="MH_TYPE" val="SubTitle"/>
  <p:tag name="MH_ORDER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3091205"/>
  <p:tag name="MH_LIBRARY" val="GRAPHIC"/>
  <p:tag name="MH_TYPE" val="Other"/>
  <p:tag name="MH_ORDER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3091205"/>
  <p:tag name="MH_LIBRARY" val="GRAPHIC"/>
  <p:tag name="MH_TYPE" val="Other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3091205"/>
  <p:tag name="MH_LIBRARY" val="GRAPHIC"/>
  <p:tag name="MH_TYPE" val="Other"/>
  <p:tag name="MH_ORDER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3091205"/>
  <p:tag name="MH_LIBRARY" val="GRAPHIC"/>
  <p:tag name="MH_TYPE" val="Other"/>
  <p:tag name="MH_ORDER" val="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3091205"/>
  <p:tag name="MH_LIBRARY" val="GRAPHIC"/>
  <p:tag name="MH_TYPE" val="Other"/>
  <p:tag name="MH_ORDER" val="1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3091205"/>
  <p:tag name="MH_LIBRARY" val="GRAPHIC"/>
  <p:tag name="MH_TYPE" val="SubTitle"/>
  <p:tag name="MH_ORDER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3091205"/>
  <p:tag name="MH_LIBRARY" val="GRAPHIC"/>
  <p:tag name="MH_TYPE" val="Other"/>
  <p:tag name="MH_ORDER" val="1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3091205"/>
  <p:tag name="MH_LIBRARY" val="GRAPHIC"/>
  <p:tag name="MH_TYPE" val="Other"/>
  <p:tag name="MH_ORDER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3091205"/>
  <p:tag name="MH_LIBRARY" val="GRAPHIC"/>
  <p:tag name="MH_TYPE" val="SubTitle"/>
  <p:tag name="MH_ORDER" val="1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qutply2j">
      <a:majorFont>
        <a:latin typeface="印品黑体" panose="020F0302020204030204"/>
        <a:ea typeface="印品黑体"/>
        <a:cs typeface=""/>
      </a:majorFont>
      <a:minorFont>
        <a:latin typeface="印品黑体" panose="020F0502020204030204"/>
        <a:ea typeface="印品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1594</Words>
  <Application>Microsoft Office PowerPoint</Application>
  <PresentationFormat>宽屏</PresentationFormat>
  <Paragraphs>296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26</vt:i4>
      </vt:variant>
    </vt:vector>
  </HeadingPairs>
  <TitlesOfParts>
    <vt:vector size="37" baseType="lpstr">
      <vt:lpstr>Meiryo</vt:lpstr>
      <vt:lpstr>等线</vt:lpstr>
      <vt:lpstr>宋体</vt:lpstr>
      <vt:lpstr>微软雅黑</vt:lpstr>
      <vt:lpstr>印品黑体</vt:lpstr>
      <vt:lpstr>Arial</vt:lpstr>
      <vt:lpstr>Calibri</vt:lpstr>
      <vt:lpstr>Calibri Light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62</cp:revision>
  <dcterms:created xsi:type="dcterms:W3CDTF">2019-11-06T06:07:10Z</dcterms:created>
  <dcterms:modified xsi:type="dcterms:W3CDTF">2023-01-06T01:24:15Z</dcterms:modified>
</cp:coreProperties>
</file>