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6" r:id="rId24"/>
    <p:sldId id="287" r:id="rId25"/>
    <p:sldId id="284" r:id="rId26"/>
    <p:sldId id="285" r:id="rId27"/>
    <p:sldId id="288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D0C4"/>
    <a:srgbClr val="BA69F2"/>
    <a:srgbClr val="EE17A1"/>
    <a:srgbClr val="9E26D6"/>
    <a:srgbClr val="8C2BDF"/>
    <a:srgbClr val="9928DA"/>
    <a:srgbClr val="B221CF"/>
    <a:srgbClr val="CD1CB8"/>
    <a:srgbClr val="E51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67-413C-AEBA-8460E72F6813}"/>
              </c:ext>
            </c:extLst>
          </c:dPt>
          <c:dPt>
            <c:idx val="1"/>
            <c:bubble3D val="0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67-413C-AEBA-8460E72F68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67-413C-AEBA-8460E72F6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FA-4507-98A0-84472A5F5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FA-4507-98A0-84472A5F5B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FA-4507-98A0-84472A5F5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888002896"/>
        <c:axId val="1888003440"/>
      </c:barChart>
      <c:catAx>
        <c:axId val="18880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888003440"/>
        <c:crosses val="autoZero"/>
        <c:auto val="1"/>
        <c:lblAlgn val="ctr"/>
        <c:lblOffset val="100"/>
        <c:noMultiLvlLbl val="0"/>
      </c:catAx>
      <c:valAx>
        <c:axId val="188800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8880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C731692-C60E-41B7-ABB1-3232F5670C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B97072-81EF-4C70-A1CB-FF566DE69C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5DCD-7DD6-4549-9C5F-70EBF4F5803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C3C622-5F2A-423D-8B54-1DD95663E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2C91DC-2840-4BCF-AD72-A7F292C64A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B4EA-F991-4AD0-BFCE-A4CC3F59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35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31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7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8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4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4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7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3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53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1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5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7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5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4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42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66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08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2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2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6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3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6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1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349" y="3657600"/>
            <a:ext cx="8749851" cy="1448864"/>
          </a:xfrm>
        </p:spPr>
        <p:txBody>
          <a:bodyPr anchor="ctr">
            <a:noAutofit/>
          </a:bodyPr>
          <a:lstStyle>
            <a:lvl1pPr algn="r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3900" y="4736952"/>
            <a:ext cx="8750300" cy="36951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80688AFC-F303-46E3-8835-67A7C7589B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1BB84857-8628-46C7-A273-8F8D55FDD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5584" y="1993246"/>
            <a:ext cx="1435316" cy="143531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="" xmlns:a16="http://schemas.microsoft.com/office/drawing/2014/main" id="{AF31DFEF-EAC1-4E89-B09C-183D27AD49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8309" y="1993246"/>
            <a:ext cx="1435316" cy="143531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="" xmlns:a16="http://schemas.microsoft.com/office/drawing/2014/main" id="{AE2814A5-75F1-4F8C-9E92-DB38C03D0A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78231" y="3846286"/>
            <a:ext cx="2317778" cy="231777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1BB84857-8628-46C7-A273-8F8D55FDD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7379" y="847512"/>
            <a:ext cx="1435316" cy="143531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177" y="1004879"/>
            <a:ext cx="8749851" cy="1448864"/>
          </a:xfrm>
        </p:spPr>
        <p:txBody>
          <a:bodyPr anchor="ctr">
            <a:noAutofit/>
          </a:bodyPr>
          <a:lstStyle>
            <a:lvl1pPr algn="r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7728" y="2084231"/>
            <a:ext cx="8750300" cy="36951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1BB84857-8628-46C7-A273-8F8D55FDD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594" y="2111274"/>
            <a:ext cx="3516812" cy="351680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1BB84857-8628-46C7-A273-8F8D55FDD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7722" y="1682103"/>
            <a:ext cx="2196556" cy="2196552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7BEA0134-5FBC-4CF7-B2C6-812EC24EE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7722" y="4166148"/>
            <a:ext cx="2196556" cy="2196552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1BB84857-8628-46C7-A273-8F8D55FDD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3486" y="2166154"/>
            <a:ext cx="1765028" cy="1765025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C9CDFA-7AE0-435C-B960-42F00C9FEF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2036" y="2166156"/>
            <a:ext cx="1765028" cy="1765025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3A4A687A-073C-4765-9D9B-74F6AA5D4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74936" y="2166155"/>
            <a:ext cx="1765028" cy="1765025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074" y="1214429"/>
            <a:ext cx="8749851" cy="1448864"/>
          </a:xfrm>
        </p:spPr>
        <p:txBody>
          <a:bodyPr anchor="ctr">
            <a:noAutofit/>
          </a:bodyPr>
          <a:lstStyle>
            <a:lvl1pPr algn="ctr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625" y="2293781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F210037-67EE-4A38-A815-E3EF82D07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9728" y="1906281"/>
            <a:ext cx="4229444" cy="422943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E1E38EE-3199-4EF6-BF9C-93AF06C14D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8600" y="2209800"/>
            <a:ext cx="4775200" cy="2438400"/>
          </a:xfrm>
          <a:custGeom>
            <a:avLst/>
            <a:gdLst>
              <a:gd name="connsiteX0" fmla="*/ 304806 w 1790700"/>
              <a:gd name="connsiteY0" fmla="*/ 0 h 914400"/>
              <a:gd name="connsiteX1" fmla="*/ 1485894 w 1790700"/>
              <a:gd name="connsiteY1" fmla="*/ 0 h 914400"/>
              <a:gd name="connsiteX2" fmla="*/ 1790700 w 1790700"/>
              <a:gd name="connsiteY2" fmla="*/ 304806 h 914400"/>
              <a:gd name="connsiteX3" fmla="*/ 1790700 w 1790700"/>
              <a:gd name="connsiteY3" fmla="*/ 609594 h 914400"/>
              <a:gd name="connsiteX4" fmla="*/ 1485894 w 1790700"/>
              <a:gd name="connsiteY4" fmla="*/ 914400 h 914400"/>
              <a:gd name="connsiteX5" fmla="*/ 304806 w 1790700"/>
              <a:gd name="connsiteY5" fmla="*/ 914400 h 914400"/>
              <a:gd name="connsiteX6" fmla="*/ 0 w 1790700"/>
              <a:gd name="connsiteY6" fmla="*/ 609594 h 914400"/>
              <a:gd name="connsiteX7" fmla="*/ 0 w 1790700"/>
              <a:gd name="connsiteY7" fmla="*/ 304806 h 914400"/>
              <a:gd name="connsiteX8" fmla="*/ 304806 w 1790700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700" h="914400">
                <a:moveTo>
                  <a:pt x="304806" y="0"/>
                </a:moveTo>
                <a:lnTo>
                  <a:pt x="1485894" y="0"/>
                </a:lnTo>
                <a:cubicBezTo>
                  <a:pt x="1654234" y="0"/>
                  <a:pt x="1790700" y="136466"/>
                  <a:pt x="1790700" y="304806"/>
                </a:cubicBezTo>
                <a:lnTo>
                  <a:pt x="1790700" y="609594"/>
                </a:lnTo>
                <a:cubicBezTo>
                  <a:pt x="1790700" y="777934"/>
                  <a:pt x="1654234" y="914400"/>
                  <a:pt x="1485894" y="914400"/>
                </a:cubicBezTo>
                <a:lnTo>
                  <a:pt x="304806" y="914400"/>
                </a:lnTo>
                <a:cubicBezTo>
                  <a:pt x="136466" y="914400"/>
                  <a:pt x="0" y="777934"/>
                  <a:pt x="0" y="609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A1E6323-81DC-4A00-B14C-F6FA5E3455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2209800"/>
            <a:ext cx="4775200" cy="2438400"/>
          </a:xfrm>
          <a:custGeom>
            <a:avLst/>
            <a:gdLst>
              <a:gd name="connsiteX0" fmla="*/ 304806 w 1790700"/>
              <a:gd name="connsiteY0" fmla="*/ 0 h 914400"/>
              <a:gd name="connsiteX1" fmla="*/ 1485894 w 1790700"/>
              <a:gd name="connsiteY1" fmla="*/ 0 h 914400"/>
              <a:gd name="connsiteX2" fmla="*/ 1790700 w 1790700"/>
              <a:gd name="connsiteY2" fmla="*/ 304806 h 914400"/>
              <a:gd name="connsiteX3" fmla="*/ 1790700 w 1790700"/>
              <a:gd name="connsiteY3" fmla="*/ 609594 h 914400"/>
              <a:gd name="connsiteX4" fmla="*/ 1485894 w 1790700"/>
              <a:gd name="connsiteY4" fmla="*/ 914400 h 914400"/>
              <a:gd name="connsiteX5" fmla="*/ 304806 w 1790700"/>
              <a:gd name="connsiteY5" fmla="*/ 914400 h 914400"/>
              <a:gd name="connsiteX6" fmla="*/ 0 w 1790700"/>
              <a:gd name="connsiteY6" fmla="*/ 609594 h 914400"/>
              <a:gd name="connsiteX7" fmla="*/ 0 w 1790700"/>
              <a:gd name="connsiteY7" fmla="*/ 304806 h 914400"/>
              <a:gd name="connsiteX8" fmla="*/ 304806 w 1790700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700" h="914400">
                <a:moveTo>
                  <a:pt x="304806" y="0"/>
                </a:moveTo>
                <a:lnTo>
                  <a:pt x="1485894" y="0"/>
                </a:lnTo>
                <a:cubicBezTo>
                  <a:pt x="1654234" y="0"/>
                  <a:pt x="1790700" y="136466"/>
                  <a:pt x="1790700" y="304806"/>
                </a:cubicBezTo>
                <a:lnTo>
                  <a:pt x="1790700" y="609594"/>
                </a:lnTo>
                <a:cubicBezTo>
                  <a:pt x="1790700" y="777934"/>
                  <a:pt x="1654234" y="914400"/>
                  <a:pt x="1485894" y="914400"/>
                </a:cubicBezTo>
                <a:lnTo>
                  <a:pt x="304806" y="914400"/>
                </a:lnTo>
                <a:cubicBezTo>
                  <a:pt x="136466" y="914400"/>
                  <a:pt x="0" y="777934"/>
                  <a:pt x="0" y="609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199" y="1562100"/>
            <a:ext cx="8749851" cy="1448864"/>
          </a:xfrm>
        </p:spPr>
        <p:txBody>
          <a:bodyPr anchor="ctr">
            <a:no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750" y="2641452"/>
            <a:ext cx="8750300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F210037-67EE-4A38-A815-E3EF82D07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4549" y="1844043"/>
            <a:ext cx="2542902" cy="254289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74E2B96E-2452-4B76-9D04-52DB9FA79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09116" y="1844043"/>
            <a:ext cx="2542902" cy="254289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E3959EF2-C6D0-43DC-9CD1-A63D9CF4FE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39982" y="1844043"/>
            <a:ext cx="2542902" cy="254289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6A89E122-D144-41AE-9A15-FEA1DE96F8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93683" y="1844043"/>
            <a:ext cx="2542902" cy="254289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F4368C98-CA4E-4B10-AE46-21EB6B2AB0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744585" y="1844043"/>
            <a:ext cx="2542902" cy="254289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="" xmlns:a16="http://schemas.microsoft.com/office/drawing/2014/main" id="{19C2160B-3D58-4A75-B892-457CC1CD1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2740" y="2000250"/>
            <a:ext cx="5836920" cy="3683148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="" xmlns:a16="http://schemas.microsoft.com/office/drawing/2014/main" id="{19C2160B-3D58-4A75-B892-457CC1CD1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1099" y="1866900"/>
            <a:ext cx="2047875" cy="4371975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4AA92110-D2A8-4CAC-8C65-6945FC729D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0944" y="1866900"/>
            <a:ext cx="2047875" cy="4371975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F4368C98-CA4E-4B10-AE46-21EB6B2AB0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18145" y="2540000"/>
            <a:ext cx="1155710" cy="115570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="" xmlns:a16="http://schemas.microsoft.com/office/drawing/2014/main" id="{97AD3017-66A4-4AF0-BDB0-116CE0A15E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00238" y="2540000"/>
            <a:ext cx="1155710" cy="115570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="" xmlns:a16="http://schemas.microsoft.com/office/drawing/2014/main" id="{F19D484E-2B6F-4E86-B1F9-502B0B4FF6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6052" y="2540000"/>
            <a:ext cx="1155710" cy="1155706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074" y="4349515"/>
            <a:ext cx="8749851" cy="1448864"/>
          </a:xfrm>
        </p:spPr>
        <p:txBody>
          <a:bodyPr anchor="ctr">
            <a:noAutofit/>
          </a:bodyPr>
          <a:lstStyle>
            <a:lvl1pPr algn="ctr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625" y="5428867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675" y="1104900"/>
            <a:ext cx="4705125" cy="1048814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225" y="1784202"/>
            <a:ext cx="4705367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F210037-67EE-4A38-A815-E3EF82D07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743128"/>
            <a:ext cx="5371756" cy="537174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074" y="2704568"/>
            <a:ext cx="8749851" cy="1448864"/>
          </a:xfrm>
        </p:spPr>
        <p:txBody>
          <a:bodyPr anchor="ctr">
            <a:noAutofit/>
          </a:bodyPr>
          <a:lstStyle>
            <a:lvl1pPr algn="ctr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625" y="3783920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53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01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960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1174602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2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4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96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528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1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7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0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4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3150123"/>
            <a:ext cx="8749851" cy="1048814"/>
          </a:xfrm>
        </p:spPr>
        <p:txBody>
          <a:bodyPr anchor="ctr">
            <a:no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325" y="3829425"/>
            <a:ext cx="8750300" cy="369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7924EF-B9C7-4A81-B940-A3BE819E4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1973" y="817335"/>
            <a:ext cx="2273004" cy="2273004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66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33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1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29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1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7E9DB4-13B5-4C48-85B7-EEAF3060C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599" y="3562350"/>
            <a:ext cx="8749851" cy="1448864"/>
          </a:xfrm>
        </p:spPr>
        <p:txBody>
          <a:bodyPr anchor="ctr">
            <a:no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7150" y="4641702"/>
            <a:ext cx="8750300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074" y="1543050"/>
            <a:ext cx="5009926" cy="1329260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49E794F-1AC9-45DA-BADD-9323EE122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4006" y="0"/>
            <a:ext cx="6297994" cy="6858000"/>
          </a:xfrm>
          <a:custGeom>
            <a:avLst/>
            <a:gdLst>
              <a:gd name="connsiteX0" fmla="*/ 281891 w 6297994"/>
              <a:gd name="connsiteY0" fmla="*/ 0 h 6858000"/>
              <a:gd name="connsiteX1" fmla="*/ 6297994 w 6297994"/>
              <a:gd name="connsiteY1" fmla="*/ 0 h 6858000"/>
              <a:gd name="connsiteX2" fmla="*/ 6297994 w 6297994"/>
              <a:gd name="connsiteY2" fmla="*/ 6858000 h 6858000"/>
              <a:gd name="connsiteX3" fmla="*/ 1558305 w 6297994"/>
              <a:gd name="connsiteY3" fmla="*/ 6858000 h 6858000"/>
              <a:gd name="connsiteX4" fmla="*/ 1555437 w 6297994"/>
              <a:gd name="connsiteY4" fmla="*/ 6848587 h 6858000"/>
              <a:gd name="connsiteX5" fmla="*/ 1440244 w 6297994"/>
              <a:gd name="connsiteY5" fmla="*/ 6076950 h 6858000"/>
              <a:gd name="connsiteX6" fmla="*/ 1821244 w 6297994"/>
              <a:gd name="connsiteY6" fmla="*/ 3295650 h 6858000"/>
              <a:gd name="connsiteX7" fmla="*/ 49594 w 6297994"/>
              <a:gd name="connsiteY7" fmla="*/ 1295400 h 6858000"/>
              <a:gd name="connsiteX8" fmla="*/ 258326 w 6297994"/>
              <a:gd name="connsiteY8" fmla="*/ 49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994" h="6858000">
                <a:moveTo>
                  <a:pt x="281891" y="0"/>
                </a:moveTo>
                <a:lnTo>
                  <a:pt x="6297994" y="0"/>
                </a:lnTo>
                <a:lnTo>
                  <a:pt x="6297994" y="6858000"/>
                </a:lnTo>
                <a:lnTo>
                  <a:pt x="1558305" y="6858000"/>
                </a:lnTo>
                <a:lnTo>
                  <a:pt x="1555437" y="6848587"/>
                </a:lnTo>
                <a:cubicBezTo>
                  <a:pt x="1491590" y="6615262"/>
                  <a:pt x="1443816" y="6354366"/>
                  <a:pt x="1440244" y="6076950"/>
                </a:cubicBezTo>
                <a:cubicBezTo>
                  <a:pt x="1430719" y="5337175"/>
                  <a:pt x="2053019" y="4092575"/>
                  <a:pt x="1821244" y="3295650"/>
                </a:cubicBezTo>
                <a:cubicBezTo>
                  <a:pt x="1589469" y="2498725"/>
                  <a:pt x="268670" y="1924050"/>
                  <a:pt x="49594" y="1295400"/>
                </a:cubicBezTo>
                <a:cubicBezTo>
                  <a:pt x="-87327" y="902494"/>
                  <a:pt x="84569" y="425252"/>
                  <a:pt x="258326" y="4970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5624" y="2649454"/>
            <a:ext cx="5010183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874" y="1447800"/>
            <a:ext cx="5009926" cy="1405460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424" y="2583237"/>
            <a:ext cx="5010183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2BE45E39-9814-4130-A5E0-A19778045B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577" y="1038225"/>
            <a:ext cx="4781550" cy="4781550"/>
          </a:xfrm>
          <a:custGeom>
            <a:avLst/>
            <a:gdLst>
              <a:gd name="connsiteX0" fmla="*/ 836034 w 2273004"/>
              <a:gd name="connsiteY0" fmla="*/ 0 h 2273004"/>
              <a:gd name="connsiteX1" fmla="*/ 1436970 w 2273004"/>
              <a:gd name="connsiteY1" fmla="*/ 0 h 2273004"/>
              <a:gd name="connsiteX2" fmla="*/ 2273004 w 2273004"/>
              <a:gd name="connsiteY2" fmla="*/ 836034 h 2273004"/>
              <a:gd name="connsiteX3" fmla="*/ 2273004 w 2273004"/>
              <a:gd name="connsiteY3" fmla="*/ 1436970 h 2273004"/>
              <a:gd name="connsiteX4" fmla="*/ 1436970 w 2273004"/>
              <a:gd name="connsiteY4" fmla="*/ 2273004 h 2273004"/>
              <a:gd name="connsiteX5" fmla="*/ 836034 w 2273004"/>
              <a:gd name="connsiteY5" fmla="*/ 2273004 h 2273004"/>
              <a:gd name="connsiteX6" fmla="*/ 0 w 2273004"/>
              <a:gd name="connsiteY6" fmla="*/ 1436970 h 2273004"/>
              <a:gd name="connsiteX7" fmla="*/ 0 w 2273004"/>
              <a:gd name="connsiteY7" fmla="*/ 836034 h 2273004"/>
              <a:gd name="connsiteX8" fmla="*/ 836034 w 2273004"/>
              <a:gd name="connsiteY8" fmla="*/ 0 h 227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004" h="2273004">
                <a:moveTo>
                  <a:pt x="836034" y="0"/>
                </a:moveTo>
                <a:lnTo>
                  <a:pt x="1436970" y="0"/>
                </a:lnTo>
                <a:cubicBezTo>
                  <a:pt x="1898699" y="0"/>
                  <a:pt x="2273004" y="374305"/>
                  <a:pt x="2273004" y="836034"/>
                </a:cubicBezTo>
                <a:lnTo>
                  <a:pt x="2273004" y="1436970"/>
                </a:lnTo>
                <a:cubicBezTo>
                  <a:pt x="2273004" y="1898699"/>
                  <a:pt x="1898699" y="2273004"/>
                  <a:pt x="1436970" y="2273004"/>
                </a:cubicBezTo>
                <a:lnTo>
                  <a:pt x="836034" y="2273004"/>
                </a:lnTo>
                <a:cubicBezTo>
                  <a:pt x="374305" y="2273004"/>
                  <a:pt x="0" y="1898699"/>
                  <a:pt x="0" y="1436970"/>
                </a:cubicBezTo>
                <a:lnTo>
                  <a:pt x="0" y="836034"/>
                </a:lnTo>
                <a:cubicBezTo>
                  <a:pt x="0" y="374305"/>
                  <a:pt x="374305" y="0"/>
                  <a:pt x="8360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1EEE-7A7D-48B7-99BB-C7E66B72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50" y="1101725"/>
            <a:ext cx="5009926" cy="1405460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ED6D72-1823-4C70-AC87-A58063898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37162"/>
            <a:ext cx="5010183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1D6C353-A036-41F9-8301-9EF38EF205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1088" y="914400"/>
            <a:ext cx="7910913" cy="5943601"/>
          </a:xfrm>
          <a:custGeom>
            <a:avLst/>
            <a:gdLst>
              <a:gd name="connsiteX0" fmla="*/ 5266958 w 7273515"/>
              <a:gd name="connsiteY0" fmla="*/ 1621 h 5464713"/>
              <a:gd name="connsiteX1" fmla="*/ 7252177 w 7273515"/>
              <a:gd name="connsiteY1" fmla="*/ 251336 h 5464713"/>
              <a:gd name="connsiteX2" fmla="*/ 7273515 w 7273515"/>
              <a:gd name="connsiteY2" fmla="*/ 256106 h 5464713"/>
              <a:gd name="connsiteX3" fmla="*/ 7273515 w 7273515"/>
              <a:gd name="connsiteY3" fmla="*/ 5464713 h 5464713"/>
              <a:gd name="connsiteX4" fmla="*/ 370542 w 7273515"/>
              <a:gd name="connsiteY4" fmla="*/ 5464713 h 5464713"/>
              <a:gd name="connsiteX5" fmla="*/ 318666 w 7273515"/>
              <a:gd name="connsiteY5" fmla="*/ 5326552 h 5464713"/>
              <a:gd name="connsiteX6" fmla="*/ 148815 w 7273515"/>
              <a:gd name="connsiteY6" fmla="*/ 3521613 h 5464713"/>
              <a:gd name="connsiteX7" fmla="*/ 3349215 w 7273515"/>
              <a:gd name="connsiteY7" fmla="*/ 2283363 h 5464713"/>
              <a:gd name="connsiteX8" fmla="*/ 4701765 w 7273515"/>
              <a:gd name="connsiteY8" fmla="*/ 92613 h 5464713"/>
              <a:gd name="connsiteX9" fmla="*/ 5266958 w 7273515"/>
              <a:gd name="connsiteY9" fmla="*/ 1621 h 546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3515" h="5464713">
                <a:moveTo>
                  <a:pt x="5266958" y="1621"/>
                </a:moveTo>
                <a:cubicBezTo>
                  <a:pt x="5854482" y="-16195"/>
                  <a:pt x="6627347" y="115859"/>
                  <a:pt x="7252177" y="251336"/>
                </a:cubicBezTo>
                <a:lnTo>
                  <a:pt x="7273515" y="256106"/>
                </a:lnTo>
                <a:lnTo>
                  <a:pt x="7273515" y="5464713"/>
                </a:lnTo>
                <a:lnTo>
                  <a:pt x="370542" y="5464713"/>
                </a:lnTo>
                <a:lnTo>
                  <a:pt x="318666" y="5326552"/>
                </a:lnTo>
                <a:cubicBezTo>
                  <a:pt x="96974" y="4733347"/>
                  <a:pt x="-174241" y="3942896"/>
                  <a:pt x="148815" y="3521613"/>
                </a:cubicBezTo>
                <a:cubicBezTo>
                  <a:pt x="618715" y="2908838"/>
                  <a:pt x="2590390" y="2854863"/>
                  <a:pt x="3349215" y="2283363"/>
                </a:cubicBezTo>
                <a:cubicBezTo>
                  <a:pt x="4108040" y="1711863"/>
                  <a:pt x="3898490" y="394238"/>
                  <a:pt x="4701765" y="92613"/>
                </a:cubicBezTo>
                <a:cubicBezTo>
                  <a:pt x="4852379" y="36058"/>
                  <a:pt x="5046637" y="8302"/>
                  <a:pt x="5266958" y="162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AFEA8-2B97-40D2-8FAA-2F5B55F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8C185-4DC1-407E-8D73-C45CA0F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61EE3-F99E-4660-8908-1C494BF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228AEA8-ECA0-4275-962E-F031C8901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814" y="1185854"/>
            <a:ext cx="4914492" cy="1048814"/>
          </a:xfrm>
        </p:spPr>
        <p:txBody>
          <a:bodyPr anchor="ctr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E60D9E27-1D73-4B3D-8A5F-42D226A04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364" y="2183262"/>
            <a:ext cx="4914744" cy="3695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492AD94-BB47-47E6-AE0A-79F8243699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514187" cy="6858000"/>
          </a:xfrm>
          <a:custGeom>
            <a:avLst/>
            <a:gdLst>
              <a:gd name="connsiteX0" fmla="*/ 0 w 5514187"/>
              <a:gd name="connsiteY0" fmla="*/ 0 h 6858000"/>
              <a:gd name="connsiteX1" fmla="*/ 4985175 w 5514187"/>
              <a:gd name="connsiteY1" fmla="*/ 0 h 6858000"/>
              <a:gd name="connsiteX2" fmla="*/ 5027869 w 5514187"/>
              <a:gd name="connsiteY2" fmla="*/ 98769 h 6858000"/>
              <a:gd name="connsiteX3" fmla="*/ 5509742 w 5514187"/>
              <a:gd name="connsiteY3" fmla="*/ 1943100 h 6858000"/>
              <a:gd name="connsiteX4" fmla="*/ 4385792 w 5514187"/>
              <a:gd name="connsiteY4" fmla="*/ 4019550 h 6858000"/>
              <a:gd name="connsiteX5" fmla="*/ 4823943 w 5514187"/>
              <a:gd name="connsiteY5" fmla="*/ 5753100 h 6858000"/>
              <a:gd name="connsiteX6" fmla="*/ 4704880 w 5514187"/>
              <a:gd name="connsiteY6" fmla="*/ 6681788 h 6858000"/>
              <a:gd name="connsiteX7" fmla="*/ 4661680 w 5514187"/>
              <a:gd name="connsiteY7" fmla="*/ 6858000 h 6858000"/>
              <a:gd name="connsiteX8" fmla="*/ 0 w 551418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187" h="6858000">
                <a:moveTo>
                  <a:pt x="0" y="0"/>
                </a:moveTo>
                <a:lnTo>
                  <a:pt x="4985175" y="0"/>
                </a:lnTo>
                <a:lnTo>
                  <a:pt x="5027869" y="98769"/>
                </a:lnTo>
                <a:cubicBezTo>
                  <a:pt x="5266905" y="659334"/>
                  <a:pt x="5553399" y="1425774"/>
                  <a:pt x="5509742" y="1943100"/>
                </a:cubicBezTo>
                <a:cubicBezTo>
                  <a:pt x="5446242" y="2695575"/>
                  <a:pt x="4500092" y="3384550"/>
                  <a:pt x="4385792" y="4019550"/>
                </a:cubicBezTo>
                <a:cubicBezTo>
                  <a:pt x="4271492" y="4654550"/>
                  <a:pt x="4801718" y="5191125"/>
                  <a:pt x="4823943" y="5753100"/>
                </a:cubicBezTo>
                <a:cubicBezTo>
                  <a:pt x="4835055" y="6034088"/>
                  <a:pt x="4775524" y="6376194"/>
                  <a:pt x="4704880" y="6681788"/>
                </a:cubicBezTo>
                <a:lnTo>
                  <a:pt x="46616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764B-5422-408E-9D04-54B83D1862A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AA70291-BBDA-4881-9213-FF622884FD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Cross 71">
            <a:extLst>
              <a:ext uri="{FF2B5EF4-FFF2-40B4-BE49-F238E27FC236}">
                <a16:creationId xmlns="" xmlns:a16="http://schemas.microsoft.com/office/drawing/2014/main" id="{1D742396-6DA8-4BA3-BF09-F2BBBE7F417D}"/>
              </a:ext>
            </a:extLst>
          </p:cNvPr>
          <p:cNvSpPr/>
          <p:nvPr/>
        </p:nvSpPr>
        <p:spPr>
          <a:xfrm>
            <a:off x="11295743" y="428116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B3A6500-B091-4E2D-89AF-A6CD65AD9285}"/>
              </a:ext>
            </a:extLst>
          </p:cNvPr>
          <p:cNvSpPr/>
          <p:nvPr/>
        </p:nvSpPr>
        <p:spPr>
          <a:xfrm>
            <a:off x="11239500" y="278130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44370D16-3F01-479B-A886-9A6E08F5C37F}"/>
              </a:ext>
            </a:extLst>
          </p:cNvPr>
          <p:cNvCxnSpPr/>
          <p:nvPr/>
        </p:nvCxnSpPr>
        <p:spPr>
          <a:xfrm>
            <a:off x="901700" y="3069772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D3D1CF91-D27C-4F99-9DEA-59C5A9C6B658}"/>
              </a:ext>
            </a:extLst>
          </p:cNvPr>
          <p:cNvCxnSpPr>
            <a:cxnSpLocks/>
          </p:cNvCxnSpPr>
          <p:nvPr/>
        </p:nvCxnSpPr>
        <p:spPr>
          <a:xfrm>
            <a:off x="730250" y="3374572"/>
            <a:ext cx="0" cy="127635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>
            <a:extLst>
              <a:ext uri="{FF2B5EF4-FFF2-40B4-BE49-F238E27FC236}">
                <a16:creationId xmlns="" xmlns:a16="http://schemas.microsoft.com/office/drawing/2014/main" id="{6D019542-455E-48AA-8483-65EC4E6491F9}"/>
              </a:ext>
            </a:extLst>
          </p:cNvPr>
          <p:cNvSpPr/>
          <p:nvPr/>
        </p:nvSpPr>
        <p:spPr>
          <a:xfrm rot="5400000">
            <a:off x="773791" y="1430623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F1799AC-365B-47C4-B06C-6050174AAD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186"/>
            <a:ext cx="12192000" cy="6096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0439EF3-6D70-4D90-A0AC-F0CD83900210}"/>
              </a:ext>
            </a:extLst>
          </p:cNvPr>
          <p:cNvSpPr txBox="1"/>
          <p:nvPr/>
        </p:nvSpPr>
        <p:spPr>
          <a:xfrm>
            <a:off x="1428749" y="4463142"/>
            <a:ext cx="9569451" cy="10359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 dirty="0" smtClean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时尚渐变风体育运动</a:t>
            </a:r>
            <a:r>
              <a:rPr lang="en-US" altLang="zh-CN" sz="4000" dirty="0" smtClean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0D988B-FBA9-41D6-B7D7-883F3782078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0" y="493982"/>
            <a:ext cx="922137" cy="5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07DA046-030C-4C49-9BF0-FA8F66FF8E77}"/>
              </a:ext>
            </a:extLst>
          </p:cNvPr>
          <p:cNvSpPr/>
          <p:nvPr/>
        </p:nvSpPr>
        <p:spPr>
          <a:xfrm>
            <a:off x="5711936" y="1936083"/>
            <a:ext cx="768128" cy="9843834"/>
          </a:xfrm>
          <a:custGeom>
            <a:avLst/>
            <a:gdLst>
              <a:gd name="connsiteX0" fmla="*/ 531665 w 768127"/>
              <a:gd name="connsiteY0" fmla="*/ 0 h 14571406"/>
              <a:gd name="connsiteX1" fmla="*/ 207201 w 768127"/>
              <a:gd name="connsiteY1" fmla="*/ 1209367 h 14571406"/>
              <a:gd name="connsiteX2" fmla="*/ 620155 w 768127"/>
              <a:gd name="connsiteY2" fmla="*/ 4159045 h 14571406"/>
              <a:gd name="connsiteX3" fmla="*/ 723 w 768127"/>
              <a:gd name="connsiteY3" fmla="*/ 6931742 h 14571406"/>
              <a:gd name="connsiteX4" fmla="*/ 767639 w 768127"/>
              <a:gd name="connsiteY4" fmla="*/ 9615948 h 14571406"/>
              <a:gd name="connsiteX5" fmla="*/ 118710 w 768127"/>
              <a:gd name="connsiteY5" fmla="*/ 12742606 h 14571406"/>
              <a:gd name="connsiteX6" fmla="*/ 236697 w 768127"/>
              <a:gd name="connsiteY6" fmla="*/ 14571406 h 1457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127" h="14571406">
                <a:moveTo>
                  <a:pt x="531665" y="0"/>
                </a:moveTo>
                <a:cubicBezTo>
                  <a:pt x="362059" y="258096"/>
                  <a:pt x="192453" y="516193"/>
                  <a:pt x="207201" y="1209367"/>
                </a:cubicBezTo>
                <a:cubicBezTo>
                  <a:pt x="221949" y="1902541"/>
                  <a:pt x="654568" y="3205316"/>
                  <a:pt x="620155" y="4159045"/>
                </a:cubicBezTo>
                <a:cubicBezTo>
                  <a:pt x="585742" y="5112774"/>
                  <a:pt x="-23858" y="6022258"/>
                  <a:pt x="723" y="6931742"/>
                </a:cubicBezTo>
                <a:cubicBezTo>
                  <a:pt x="25304" y="7841226"/>
                  <a:pt x="747975" y="8647471"/>
                  <a:pt x="767639" y="9615948"/>
                </a:cubicBezTo>
                <a:cubicBezTo>
                  <a:pt x="787304" y="10584425"/>
                  <a:pt x="207200" y="11916696"/>
                  <a:pt x="118710" y="12742606"/>
                </a:cubicBezTo>
                <a:cubicBezTo>
                  <a:pt x="30220" y="13568516"/>
                  <a:pt x="133458" y="14069961"/>
                  <a:pt x="236697" y="14571406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000" scaled="1"/>
            </a:gra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290712B-18F4-4278-8FC9-E076CDB0B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E59FF3C-9E3F-4966-990B-DD5CF4A99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DC769A-D12C-4640-AC7E-107B9261394B}"/>
              </a:ext>
            </a:extLst>
          </p:cNvPr>
          <p:cNvSpPr txBox="1"/>
          <p:nvPr/>
        </p:nvSpPr>
        <p:spPr>
          <a:xfrm>
            <a:off x="1498674" y="2542775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79C581-1FC4-48F6-9110-F039AB0FA911}"/>
              </a:ext>
            </a:extLst>
          </p:cNvPr>
          <p:cNvSpPr txBox="1"/>
          <p:nvPr/>
        </p:nvSpPr>
        <p:spPr>
          <a:xfrm>
            <a:off x="1498674" y="2267082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CF170F-7A9A-4B2B-B3E8-F88370AF1FE7}"/>
              </a:ext>
            </a:extLst>
          </p:cNvPr>
          <p:cNvSpPr txBox="1"/>
          <p:nvPr/>
        </p:nvSpPr>
        <p:spPr>
          <a:xfrm>
            <a:off x="1498674" y="1910946"/>
            <a:ext cx="38522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  <a:cs typeface="+mn-ea"/>
                <a:sym typeface="+mn-lt"/>
              </a:rPr>
              <a:t>1998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95CE8-4498-4EDB-9E53-B115F7C58E41}"/>
              </a:ext>
            </a:extLst>
          </p:cNvPr>
          <p:cNvSpPr txBox="1"/>
          <p:nvPr/>
        </p:nvSpPr>
        <p:spPr>
          <a:xfrm>
            <a:off x="7122163" y="4886389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52E3A9-DB2B-4BB6-B67C-F4C08E5DD3E3}"/>
              </a:ext>
            </a:extLst>
          </p:cNvPr>
          <p:cNvSpPr txBox="1"/>
          <p:nvPr/>
        </p:nvSpPr>
        <p:spPr>
          <a:xfrm>
            <a:off x="7122163" y="4610696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76AC7D9-2434-4A16-B4FA-0FA69886B106}"/>
              </a:ext>
            </a:extLst>
          </p:cNvPr>
          <p:cNvSpPr txBox="1"/>
          <p:nvPr/>
        </p:nvSpPr>
        <p:spPr>
          <a:xfrm>
            <a:off x="7122163" y="4254560"/>
            <a:ext cx="38522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+mn-ea"/>
                <a:sym typeface="+mn-lt"/>
              </a:rPr>
              <a:t>2002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48EB23C-834D-4B09-B884-571D0211F0DE}"/>
              </a:ext>
            </a:extLst>
          </p:cNvPr>
          <p:cNvSpPr/>
          <p:nvPr/>
        </p:nvSpPr>
        <p:spPr>
          <a:xfrm>
            <a:off x="5800613" y="2710903"/>
            <a:ext cx="232229" cy="2322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7B482561-A6A9-4EC3-84A4-F2D0B7248752}"/>
              </a:ext>
            </a:extLst>
          </p:cNvPr>
          <p:cNvSpPr/>
          <p:nvPr/>
        </p:nvSpPr>
        <p:spPr>
          <a:xfrm>
            <a:off x="6109461" y="5115825"/>
            <a:ext cx="232229" cy="2322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E8A672C9-F248-4FBE-A417-B13D59FA13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="" xmlns:a16="http://schemas.microsoft.com/office/drawing/2014/main" id="{0A34485E-31A1-4A39-8BF5-D2B2AD80FB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8166BF58-8B92-47CA-A064-B0323E3AE17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9" grpId="0" build="p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52E9785-B407-462B-A097-F845C371439F}"/>
              </a:ext>
            </a:extLst>
          </p:cNvPr>
          <p:cNvSpPr/>
          <p:nvPr/>
        </p:nvSpPr>
        <p:spPr>
          <a:xfrm>
            <a:off x="5711936" y="-4921917"/>
            <a:ext cx="768128" cy="9843834"/>
          </a:xfrm>
          <a:custGeom>
            <a:avLst/>
            <a:gdLst>
              <a:gd name="connsiteX0" fmla="*/ 531665 w 768127"/>
              <a:gd name="connsiteY0" fmla="*/ 0 h 14571406"/>
              <a:gd name="connsiteX1" fmla="*/ 207201 w 768127"/>
              <a:gd name="connsiteY1" fmla="*/ 1209367 h 14571406"/>
              <a:gd name="connsiteX2" fmla="*/ 620155 w 768127"/>
              <a:gd name="connsiteY2" fmla="*/ 4159045 h 14571406"/>
              <a:gd name="connsiteX3" fmla="*/ 723 w 768127"/>
              <a:gd name="connsiteY3" fmla="*/ 6931742 h 14571406"/>
              <a:gd name="connsiteX4" fmla="*/ 767639 w 768127"/>
              <a:gd name="connsiteY4" fmla="*/ 9615948 h 14571406"/>
              <a:gd name="connsiteX5" fmla="*/ 118710 w 768127"/>
              <a:gd name="connsiteY5" fmla="*/ 12742606 h 14571406"/>
              <a:gd name="connsiteX6" fmla="*/ 236697 w 768127"/>
              <a:gd name="connsiteY6" fmla="*/ 14571406 h 1457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127" h="14571406">
                <a:moveTo>
                  <a:pt x="531665" y="0"/>
                </a:moveTo>
                <a:cubicBezTo>
                  <a:pt x="362059" y="258096"/>
                  <a:pt x="192453" y="516193"/>
                  <a:pt x="207201" y="1209367"/>
                </a:cubicBezTo>
                <a:cubicBezTo>
                  <a:pt x="221949" y="1902541"/>
                  <a:pt x="654568" y="3205316"/>
                  <a:pt x="620155" y="4159045"/>
                </a:cubicBezTo>
                <a:cubicBezTo>
                  <a:pt x="585742" y="5112774"/>
                  <a:pt x="-23858" y="6022258"/>
                  <a:pt x="723" y="6931742"/>
                </a:cubicBezTo>
                <a:cubicBezTo>
                  <a:pt x="25304" y="7841226"/>
                  <a:pt x="747975" y="8647471"/>
                  <a:pt x="767639" y="9615948"/>
                </a:cubicBezTo>
                <a:cubicBezTo>
                  <a:pt x="787304" y="10584425"/>
                  <a:pt x="207200" y="11916696"/>
                  <a:pt x="118710" y="12742606"/>
                </a:cubicBezTo>
                <a:cubicBezTo>
                  <a:pt x="30220" y="13568516"/>
                  <a:pt x="133458" y="14069961"/>
                  <a:pt x="236697" y="14571406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000" scaled="1"/>
            </a:gra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046561-D59A-4ED7-803A-D283556BF9E9}"/>
              </a:ext>
            </a:extLst>
          </p:cNvPr>
          <p:cNvSpPr txBox="1"/>
          <p:nvPr/>
        </p:nvSpPr>
        <p:spPr>
          <a:xfrm>
            <a:off x="1498674" y="3195918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9EACA9-E2A3-4548-BF43-0A810E290FE3}"/>
              </a:ext>
            </a:extLst>
          </p:cNvPr>
          <p:cNvSpPr txBox="1"/>
          <p:nvPr/>
        </p:nvSpPr>
        <p:spPr>
          <a:xfrm>
            <a:off x="1498674" y="2920225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46B5BA-3803-4CBD-978C-29BCC3DA9632}"/>
              </a:ext>
            </a:extLst>
          </p:cNvPr>
          <p:cNvSpPr txBox="1"/>
          <p:nvPr/>
        </p:nvSpPr>
        <p:spPr>
          <a:xfrm>
            <a:off x="1498674" y="2564089"/>
            <a:ext cx="38522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6"/>
                </a:solidFill>
                <a:cs typeface="+mn-ea"/>
                <a:sym typeface="+mn-lt"/>
              </a:rPr>
              <a:t>2019</a:t>
            </a:r>
            <a:endParaRPr 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12656-556E-4E63-8427-C8FF10DC657D}"/>
              </a:ext>
            </a:extLst>
          </p:cNvPr>
          <p:cNvSpPr txBox="1"/>
          <p:nvPr/>
        </p:nvSpPr>
        <p:spPr>
          <a:xfrm>
            <a:off x="7122163" y="1467523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2B2345E-C5F6-41F6-B841-8A0A4AE6CC42}"/>
              </a:ext>
            </a:extLst>
          </p:cNvPr>
          <p:cNvSpPr txBox="1"/>
          <p:nvPr/>
        </p:nvSpPr>
        <p:spPr>
          <a:xfrm>
            <a:off x="7122163" y="1191830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195234D-52B8-4295-B3AE-75D760A000B1}"/>
              </a:ext>
            </a:extLst>
          </p:cNvPr>
          <p:cNvSpPr txBox="1"/>
          <p:nvPr/>
        </p:nvSpPr>
        <p:spPr>
          <a:xfrm>
            <a:off x="7122163" y="835694"/>
            <a:ext cx="38522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cs typeface="+mn-ea"/>
                <a:sym typeface="+mn-lt"/>
              </a:rPr>
              <a:t>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EA34DB-F19F-44C2-ADEE-7A59FA88D310}"/>
              </a:ext>
            </a:extLst>
          </p:cNvPr>
          <p:cNvSpPr txBox="1"/>
          <p:nvPr/>
        </p:nvSpPr>
        <p:spPr>
          <a:xfrm>
            <a:off x="7122163" y="5197395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CF9332-D3F3-4A16-8F08-F0D74B3767A9}"/>
              </a:ext>
            </a:extLst>
          </p:cNvPr>
          <p:cNvSpPr txBox="1"/>
          <p:nvPr/>
        </p:nvSpPr>
        <p:spPr>
          <a:xfrm>
            <a:off x="7122163" y="4921702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2AE025-36E5-4471-B571-BF23E06C978C}"/>
              </a:ext>
            </a:extLst>
          </p:cNvPr>
          <p:cNvSpPr txBox="1"/>
          <p:nvPr/>
        </p:nvSpPr>
        <p:spPr>
          <a:xfrm>
            <a:off x="7122163" y="4565566"/>
            <a:ext cx="38522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cs typeface="+mn-ea"/>
                <a:sym typeface="+mn-lt"/>
              </a:rPr>
              <a:t>20XX</a:t>
            </a:r>
            <a:endParaRPr 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501416D-1E91-4F35-A843-14AD0C3290C3}"/>
              </a:ext>
            </a:extLst>
          </p:cNvPr>
          <p:cNvSpPr/>
          <p:nvPr/>
        </p:nvSpPr>
        <p:spPr>
          <a:xfrm>
            <a:off x="6366670" y="1521248"/>
            <a:ext cx="232229" cy="2322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45A5D7C-680E-4FA5-A5DC-3922FA201BA9}"/>
              </a:ext>
            </a:extLst>
          </p:cNvPr>
          <p:cNvSpPr/>
          <p:nvPr/>
        </p:nvSpPr>
        <p:spPr>
          <a:xfrm>
            <a:off x="5764327" y="3425354"/>
            <a:ext cx="232229" cy="2322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="" xmlns:a16="http://schemas.microsoft.com/office/drawing/2014/main" id="{049D8477-74BB-4BCE-81CC-8E14E73CA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51828"/>
              </p:ext>
            </p:extLst>
          </p:nvPr>
        </p:nvGraphicFramePr>
        <p:xfrm>
          <a:off x="7122163" y="2596828"/>
          <a:ext cx="1746815" cy="171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4A0033B-C23E-45CC-A89F-460751330BD8}"/>
              </a:ext>
            </a:extLst>
          </p:cNvPr>
          <p:cNvSpPr txBox="1"/>
          <p:nvPr/>
        </p:nvSpPr>
        <p:spPr>
          <a:xfrm>
            <a:off x="7413197" y="3224080"/>
            <a:ext cx="11647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8CCE027-41ED-45F3-99E9-70FCCE7DD403}"/>
              </a:ext>
            </a:extLst>
          </p:cNvPr>
          <p:cNvSpPr txBox="1"/>
          <p:nvPr/>
        </p:nvSpPr>
        <p:spPr>
          <a:xfrm>
            <a:off x="8865373" y="3263000"/>
            <a:ext cx="2933538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3F10D9-3DBA-444B-9F78-4BD1C39E4DE1}"/>
              </a:ext>
            </a:extLst>
          </p:cNvPr>
          <p:cNvSpPr txBox="1"/>
          <p:nvPr/>
        </p:nvSpPr>
        <p:spPr>
          <a:xfrm>
            <a:off x="8865373" y="2977629"/>
            <a:ext cx="29335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此处添加大标题内容</a:t>
            </a:r>
            <a:endParaRPr lang="en-US" altLang="zh-CN" b="1" dirty="0"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30A8A601-4828-4D44-8D26-C7D407C9D2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64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Graphic spid="25" grpId="0">
        <p:bldAsOne/>
      </p:bldGraphic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>
            <a:extLst>
              <a:ext uri="{FF2B5EF4-FFF2-40B4-BE49-F238E27FC236}">
                <a16:creationId xmlns="" xmlns:a16="http://schemas.microsoft.com/office/drawing/2014/main" id="{EBDF3477-638B-4169-8DA8-C208DA0D9E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FB9F15B-36B1-4704-83C3-6495996BD718}"/>
              </a:ext>
            </a:extLst>
          </p:cNvPr>
          <p:cNvSpPr/>
          <p:nvPr/>
        </p:nvSpPr>
        <p:spPr>
          <a:xfrm>
            <a:off x="1885820" y="0"/>
            <a:ext cx="10306180" cy="5022202"/>
          </a:xfrm>
          <a:custGeom>
            <a:avLst/>
            <a:gdLst>
              <a:gd name="connsiteX0" fmla="*/ 191210 w 10306180"/>
              <a:gd name="connsiteY0" fmla="*/ 0 h 5022202"/>
              <a:gd name="connsiteX1" fmla="*/ 10306180 w 10306180"/>
              <a:gd name="connsiteY1" fmla="*/ 0 h 5022202"/>
              <a:gd name="connsiteX2" fmla="*/ 10306180 w 10306180"/>
              <a:gd name="connsiteY2" fmla="*/ 4896142 h 5022202"/>
              <a:gd name="connsiteX3" fmla="*/ 10038289 w 10306180"/>
              <a:gd name="connsiteY3" fmla="*/ 4948238 h 5022202"/>
              <a:gd name="connsiteX4" fmla="*/ 8763130 w 10306180"/>
              <a:gd name="connsiteY4" fmla="*/ 4972050 h 5022202"/>
              <a:gd name="connsiteX5" fmla="*/ 6343780 w 10306180"/>
              <a:gd name="connsiteY5" fmla="*/ 3676650 h 5022202"/>
              <a:gd name="connsiteX6" fmla="*/ 2267080 w 10306180"/>
              <a:gd name="connsiteY6" fmla="*/ 5010150 h 5022202"/>
              <a:gd name="connsiteX7" fmla="*/ 1657480 w 10306180"/>
              <a:gd name="connsiteY7" fmla="*/ 3333750 h 5022202"/>
              <a:gd name="connsiteX8" fmla="*/ 57280 w 10306180"/>
              <a:gd name="connsiteY8" fmla="*/ 1257300 h 5022202"/>
              <a:gd name="connsiteX9" fmla="*/ 180715 w 10306180"/>
              <a:gd name="connsiteY9" fmla="*/ 27608 h 502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6180" h="5022202">
                <a:moveTo>
                  <a:pt x="191210" y="0"/>
                </a:moveTo>
                <a:lnTo>
                  <a:pt x="10306180" y="0"/>
                </a:lnTo>
                <a:lnTo>
                  <a:pt x="10306180" y="4896142"/>
                </a:lnTo>
                <a:lnTo>
                  <a:pt x="10038289" y="4948238"/>
                </a:lnTo>
                <a:cubicBezTo>
                  <a:pt x="9619586" y="5020469"/>
                  <a:pt x="9153655" y="5059363"/>
                  <a:pt x="8763130" y="4972050"/>
                </a:cubicBezTo>
                <a:cubicBezTo>
                  <a:pt x="7982080" y="4797425"/>
                  <a:pt x="7426455" y="3670300"/>
                  <a:pt x="6343780" y="3676650"/>
                </a:cubicBezTo>
                <a:cubicBezTo>
                  <a:pt x="5261105" y="3683000"/>
                  <a:pt x="3048130" y="5067300"/>
                  <a:pt x="2267080" y="5010150"/>
                </a:cubicBezTo>
                <a:cubicBezTo>
                  <a:pt x="1486030" y="4953000"/>
                  <a:pt x="2025780" y="3959225"/>
                  <a:pt x="1657480" y="3333750"/>
                </a:cubicBezTo>
                <a:cubicBezTo>
                  <a:pt x="1289180" y="2708275"/>
                  <a:pt x="270005" y="1892300"/>
                  <a:pt x="57280" y="1257300"/>
                </a:cubicBezTo>
                <a:cubicBezTo>
                  <a:pt x="-75673" y="860425"/>
                  <a:pt x="46862" y="391617"/>
                  <a:pt x="180715" y="276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0DE77E9-9268-4DD9-80FC-E9F18393CC84}"/>
              </a:ext>
            </a:extLst>
          </p:cNvPr>
          <p:cNvCxnSpPr>
            <a:cxnSpLocks/>
          </p:cNvCxnSpPr>
          <p:nvPr/>
        </p:nvCxnSpPr>
        <p:spPr>
          <a:xfrm>
            <a:off x="3543300" y="1729311"/>
            <a:ext cx="0" cy="1357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DDF4E4C-F8D2-4C40-B5E8-BC6C53E7D64F}"/>
              </a:ext>
            </a:extLst>
          </p:cNvPr>
          <p:cNvCxnSpPr/>
          <p:nvPr/>
        </p:nvCxnSpPr>
        <p:spPr>
          <a:xfrm>
            <a:off x="3351461" y="2362732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ross 12">
            <a:extLst>
              <a:ext uri="{FF2B5EF4-FFF2-40B4-BE49-F238E27FC236}">
                <a16:creationId xmlns="" xmlns:a16="http://schemas.microsoft.com/office/drawing/2014/main" id="{D66B5E8D-699C-40D9-B37A-D827CC21F89B}"/>
              </a:ext>
            </a:extLst>
          </p:cNvPr>
          <p:cNvSpPr/>
          <p:nvPr/>
        </p:nvSpPr>
        <p:spPr>
          <a:xfrm>
            <a:off x="5237282" y="2848876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C2EA69B-1664-4734-9A9B-39FF876ABB26}"/>
              </a:ext>
            </a:extLst>
          </p:cNvPr>
          <p:cNvSpPr/>
          <p:nvPr/>
        </p:nvSpPr>
        <p:spPr>
          <a:xfrm>
            <a:off x="10191880" y="3342616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107B5A78-84FD-4D22-8190-435ECE85E72A}"/>
              </a:ext>
            </a:extLst>
          </p:cNvPr>
          <p:cNvSpPr/>
          <p:nvPr/>
        </p:nvSpPr>
        <p:spPr>
          <a:xfrm rot="5400000">
            <a:off x="7158265" y="637364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="" xmlns:a16="http://schemas.microsoft.com/office/drawing/2014/main" id="{34A23C79-168A-40C7-910E-08618507E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649" y="882650"/>
            <a:ext cx="8749851" cy="1448864"/>
          </a:xfrm>
        </p:spPr>
        <p:txBody>
          <a:bodyPr/>
          <a:lstStyle/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B37004D6-0D48-4CA3-AE2D-3CD51C3E5A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500" y="2000102"/>
            <a:ext cx="6083300" cy="9780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9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8" grpId="0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5513951B-E765-4616-9916-C715ECE4C359}"/>
              </a:ext>
            </a:extLst>
          </p:cNvPr>
          <p:cNvSpPr/>
          <p:nvPr/>
        </p:nvSpPr>
        <p:spPr>
          <a:xfrm>
            <a:off x="4339289" y="911851"/>
            <a:ext cx="7852711" cy="5946149"/>
          </a:xfrm>
          <a:custGeom>
            <a:avLst/>
            <a:gdLst>
              <a:gd name="connsiteX0" fmla="*/ 5967654 w 7852711"/>
              <a:gd name="connsiteY0" fmla="*/ 763 h 5946149"/>
              <a:gd name="connsiteX1" fmla="*/ 7802496 w 7852711"/>
              <a:gd name="connsiteY1" fmla="*/ 234498 h 5946149"/>
              <a:gd name="connsiteX2" fmla="*/ 7852711 w 7852711"/>
              <a:gd name="connsiteY2" fmla="*/ 242536 h 5946149"/>
              <a:gd name="connsiteX3" fmla="*/ 7852711 w 7852711"/>
              <a:gd name="connsiteY3" fmla="*/ 5946149 h 5946149"/>
              <a:gd name="connsiteX4" fmla="*/ 48414 w 7852711"/>
              <a:gd name="connsiteY4" fmla="*/ 5946149 h 5946149"/>
              <a:gd name="connsiteX5" fmla="*/ 25673 w 7852711"/>
              <a:gd name="connsiteY5" fmla="*/ 5811423 h 5946149"/>
              <a:gd name="connsiteX6" fmla="*/ 23161 w 7852711"/>
              <a:gd name="connsiteY6" fmla="*/ 5260349 h 5946149"/>
              <a:gd name="connsiteX7" fmla="*/ 785161 w 7852711"/>
              <a:gd name="connsiteY7" fmla="*/ 4288799 h 5946149"/>
              <a:gd name="connsiteX8" fmla="*/ 823261 w 7852711"/>
              <a:gd name="connsiteY8" fmla="*/ 2593349 h 5946149"/>
              <a:gd name="connsiteX9" fmla="*/ 3433111 w 7852711"/>
              <a:gd name="connsiteY9" fmla="*/ 1793249 h 5946149"/>
              <a:gd name="connsiteX10" fmla="*/ 5242861 w 7852711"/>
              <a:gd name="connsiteY10" fmla="*/ 78749 h 5946149"/>
              <a:gd name="connsiteX11" fmla="*/ 5967654 w 7852711"/>
              <a:gd name="connsiteY11" fmla="*/ 763 h 59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2711" h="5946149">
                <a:moveTo>
                  <a:pt x="5967654" y="763"/>
                </a:moveTo>
                <a:cubicBezTo>
                  <a:pt x="6584919" y="12372"/>
                  <a:pt x="7315200" y="153573"/>
                  <a:pt x="7802496" y="234498"/>
                </a:cubicBezTo>
                <a:lnTo>
                  <a:pt x="7852711" y="242536"/>
                </a:lnTo>
                <a:lnTo>
                  <a:pt x="7852711" y="5946149"/>
                </a:lnTo>
                <a:lnTo>
                  <a:pt x="48414" y="5946149"/>
                </a:lnTo>
                <a:lnTo>
                  <a:pt x="25673" y="5811423"/>
                </a:lnTo>
                <a:cubicBezTo>
                  <a:pt x="-3182" y="5607416"/>
                  <a:pt x="-12558" y="5407987"/>
                  <a:pt x="23161" y="5260349"/>
                </a:cubicBezTo>
                <a:cubicBezTo>
                  <a:pt x="118411" y="4866649"/>
                  <a:pt x="651811" y="4733299"/>
                  <a:pt x="785161" y="4288799"/>
                </a:cubicBezTo>
                <a:cubicBezTo>
                  <a:pt x="918511" y="3844299"/>
                  <a:pt x="381936" y="3009274"/>
                  <a:pt x="823261" y="2593349"/>
                </a:cubicBezTo>
                <a:cubicBezTo>
                  <a:pt x="1264586" y="2177424"/>
                  <a:pt x="2696511" y="2212349"/>
                  <a:pt x="3433111" y="1793249"/>
                </a:cubicBezTo>
                <a:cubicBezTo>
                  <a:pt x="4169711" y="1374149"/>
                  <a:pt x="4449111" y="329574"/>
                  <a:pt x="5242861" y="78749"/>
                </a:cubicBezTo>
                <a:cubicBezTo>
                  <a:pt x="5441299" y="16043"/>
                  <a:pt x="5693314" y="-4396"/>
                  <a:pt x="5967654" y="7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B04E7F3-0BE5-4EBD-8E40-86BCC773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74" y="495300"/>
            <a:ext cx="8749851" cy="1048814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BBDB9C0-A4B1-4629-A168-4FC69D0086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244EA0-AC7E-46A0-BE96-EA6879C48D13}"/>
              </a:ext>
            </a:extLst>
          </p:cNvPr>
          <p:cNvSpPr txBox="1"/>
          <p:nvPr/>
        </p:nvSpPr>
        <p:spPr>
          <a:xfrm>
            <a:off x="8358759" y="3664590"/>
            <a:ext cx="31855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1C8E0D-C5A3-4D47-B7AB-9AA3E15A6CE6}"/>
              </a:ext>
            </a:extLst>
          </p:cNvPr>
          <p:cNvSpPr txBox="1"/>
          <p:nvPr/>
        </p:nvSpPr>
        <p:spPr>
          <a:xfrm>
            <a:off x="8320659" y="3295650"/>
            <a:ext cx="31855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The presentation</a:t>
            </a:r>
            <a:endParaRPr lang="en-US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366AE7-A23F-49CC-89DC-6E6C29E5FD50}"/>
              </a:ext>
            </a:extLst>
          </p:cNvPr>
          <p:cNvSpPr txBox="1"/>
          <p:nvPr/>
        </p:nvSpPr>
        <p:spPr>
          <a:xfrm>
            <a:off x="8320659" y="2813447"/>
            <a:ext cx="31855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>
                <a:solidFill>
                  <a:schemeClr val="bg2"/>
                </a:solidFill>
                <a:cs typeface="+mn-ea"/>
                <a:sym typeface="+mn-lt"/>
              </a:rPr>
              <a:t>此处添加大标题</a:t>
            </a:r>
            <a:endParaRPr lang="en-US" sz="3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E41EB9A-316E-4987-BF22-2E47A1138F72}"/>
              </a:ext>
            </a:extLst>
          </p:cNvPr>
          <p:cNvSpPr/>
          <p:nvPr/>
        </p:nvSpPr>
        <p:spPr>
          <a:xfrm>
            <a:off x="1003911" y="1829463"/>
            <a:ext cx="514349" cy="3785338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3B4A2F4-5DFD-4F4D-8802-32D532AB6CA8}"/>
              </a:ext>
            </a:extLst>
          </p:cNvPr>
          <p:cNvSpPr/>
          <p:nvPr/>
        </p:nvSpPr>
        <p:spPr>
          <a:xfrm>
            <a:off x="1003911" y="2362199"/>
            <a:ext cx="514349" cy="32526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C9C4048-BFD4-4404-B5BC-4D65E29F42CA}"/>
              </a:ext>
            </a:extLst>
          </p:cNvPr>
          <p:cNvSpPr/>
          <p:nvPr/>
        </p:nvSpPr>
        <p:spPr>
          <a:xfrm>
            <a:off x="2115139" y="1829463"/>
            <a:ext cx="514349" cy="3785338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58504709-8A8D-4B2B-9309-1D170EFC24D0}"/>
              </a:ext>
            </a:extLst>
          </p:cNvPr>
          <p:cNvSpPr/>
          <p:nvPr/>
        </p:nvSpPr>
        <p:spPr>
          <a:xfrm>
            <a:off x="2115140" y="3429000"/>
            <a:ext cx="514348" cy="21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C211E42-1189-4FD7-B5CB-5315F0DF382E}"/>
              </a:ext>
            </a:extLst>
          </p:cNvPr>
          <p:cNvSpPr/>
          <p:nvPr/>
        </p:nvSpPr>
        <p:spPr>
          <a:xfrm>
            <a:off x="3226366" y="1829463"/>
            <a:ext cx="514349" cy="3785338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47943BB-9773-4954-8F8C-23E7AA16B353}"/>
              </a:ext>
            </a:extLst>
          </p:cNvPr>
          <p:cNvSpPr/>
          <p:nvPr/>
        </p:nvSpPr>
        <p:spPr>
          <a:xfrm>
            <a:off x="3226366" y="2782669"/>
            <a:ext cx="514349" cy="28321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999069D-EB40-4897-9633-79804FDF9751}"/>
              </a:ext>
            </a:extLst>
          </p:cNvPr>
          <p:cNvSpPr txBox="1"/>
          <p:nvPr/>
        </p:nvSpPr>
        <p:spPr>
          <a:xfrm rot="16200000">
            <a:off x="2375745" y="4116495"/>
            <a:ext cx="2215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SLIDES THREE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B893C8E-6511-40AA-81B2-14EDE724D23F}"/>
              </a:ext>
            </a:extLst>
          </p:cNvPr>
          <p:cNvSpPr txBox="1"/>
          <p:nvPr/>
        </p:nvSpPr>
        <p:spPr>
          <a:xfrm rot="16200000">
            <a:off x="1264518" y="4116494"/>
            <a:ext cx="2215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SLIDES 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7B3258-EC71-4771-9AD9-77A1DD9BE1BD}"/>
              </a:ext>
            </a:extLst>
          </p:cNvPr>
          <p:cNvSpPr txBox="1"/>
          <p:nvPr/>
        </p:nvSpPr>
        <p:spPr>
          <a:xfrm rot="16200000">
            <a:off x="153291" y="4116493"/>
            <a:ext cx="2215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SLIDES ONE</a:t>
            </a:r>
          </a:p>
        </p:txBody>
      </p:sp>
      <p:sp>
        <p:nvSpPr>
          <p:cNvPr id="27" name="Cross 26">
            <a:extLst>
              <a:ext uri="{FF2B5EF4-FFF2-40B4-BE49-F238E27FC236}">
                <a16:creationId xmlns="" xmlns:a16="http://schemas.microsoft.com/office/drawing/2014/main" id="{08160A5D-7C9E-45AF-B12B-669FE4E5B209}"/>
              </a:ext>
            </a:extLst>
          </p:cNvPr>
          <p:cNvSpPr/>
          <p:nvPr/>
        </p:nvSpPr>
        <p:spPr>
          <a:xfrm>
            <a:off x="10073821" y="1482142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EE0450D-865F-4363-9B18-EDCF5B3DB9AC}"/>
              </a:ext>
            </a:extLst>
          </p:cNvPr>
          <p:cNvSpPr/>
          <p:nvPr/>
        </p:nvSpPr>
        <p:spPr>
          <a:xfrm>
            <a:off x="8806693" y="5368519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9FB608C5-A2F1-4AA0-AC25-2A99648E64F0}"/>
              </a:ext>
            </a:extLst>
          </p:cNvPr>
          <p:cNvSpPr/>
          <p:nvPr/>
        </p:nvSpPr>
        <p:spPr>
          <a:xfrm rot="5400000">
            <a:off x="5606505" y="6216260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733C866-AD32-45FA-BD79-4E38959FEBB5}"/>
              </a:ext>
            </a:extLst>
          </p:cNvPr>
          <p:cNvCxnSpPr>
            <a:cxnSpLocks/>
          </p:cNvCxnSpPr>
          <p:nvPr/>
        </p:nvCxnSpPr>
        <p:spPr>
          <a:xfrm>
            <a:off x="11524661" y="4885977"/>
            <a:ext cx="0" cy="8230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D9C1787-9437-4366-8892-9E37E2AFD441}"/>
              </a:ext>
            </a:extLst>
          </p:cNvPr>
          <p:cNvCxnSpPr>
            <a:cxnSpLocks/>
          </p:cNvCxnSpPr>
          <p:nvPr/>
        </p:nvCxnSpPr>
        <p:spPr>
          <a:xfrm>
            <a:off x="11296061" y="5297503"/>
            <a:ext cx="0" cy="1122347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E67D3B5C-D41C-4EFC-8910-F01D2C8165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99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7" grpId="0" build="p"/>
      <p:bldP spid="10" grpId="0"/>
      <p:bldP spid="11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C8616BFB-F2A5-4088-B4AA-93050B15902D}"/>
              </a:ext>
            </a:extLst>
          </p:cNvPr>
          <p:cNvSpPr/>
          <p:nvPr/>
        </p:nvSpPr>
        <p:spPr>
          <a:xfrm>
            <a:off x="0" y="0"/>
            <a:ext cx="12192000" cy="3429254"/>
          </a:xfrm>
          <a:custGeom>
            <a:avLst/>
            <a:gdLst>
              <a:gd name="connsiteX0" fmla="*/ 0 w 12192000"/>
              <a:gd name="connsiteY0" fmla="*/ 0 h 3429254"/>
              <a:gd name="connsiteX1" fmla="*/ 12192000 w 12192000"/>
              <a:gd name="connsiteY1" fmla="*/ 0 h 3429254"/>
              <a:gd name="connsiteX2" fmla="*/ 12192000 w 12192000"/>
              <a:gd name="connsiteY2" fmla="*/ 2941688 h 3429254"/>
              <a:gd name="connsiteX3" fmla="*/ 12129102 w 12192000"/>
              <a:gd name="connsiteY3" fmla="*/ 2928826 h 3429254"/>
              <a:gd name="connsiteX4" fmla="*/ 11506200 w 12192000"/>
              <a:gd name="connsiteY4" fmla="*/ 2914650 h 3429254"/>
              <a:gd name="connsiteX5" fmla="*/ 8324850 w 12192000"/>
              <a:gd name="connsiteY5" fmla="*/ 3429000 h 3429254"/>
              <a:gd name="connsiteX6" fmla="*/ 5981700 w 12192000"/>
              <a:gd name="connsiteY6" fmla="*/ 2838450 h 3429254"/>
              <a:gd name="connsiteX7" fmla="*/ 3276600 w 12192000"/>
              <a:gd name="connsiteY7" fmla="*/ 3352800 h 3429254"/>
              <a:gd name="connsiteX8" fmla="*/ 140792 w 12192000"/>
              <a:gd name="connsiteY8" fmla="*/ 2773040 h 3429254"/>
              <a:gd name="connsiteX9" fmla="*/ 0 w 12192000"/>
              <a:gd name="connsiteY9" fmla="*/ 2739772 h 342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254">
                <a:moveTo>
                  <a:pt x="0" y="0"/>
                </a:moveTo>
                <a:lnTo>
                  <a:pt x="12192000" y="0"/>
                </a:lnTo>
                <a:lnTo>
                  <a:pt x="12192000" y="2941688"/>
                </a:lnTo>
                <a:lnTo>
                  <a:pt x="12129102" y="2928826"/>
                </a:lnTo>
                <a:cubicBezTo>
                  <a:pt x="11975604" y="2903786"/>
                  <a:pt x="11778853" y="2892028"/>
                  <a:pt x="11506200" y="2914650"/>
                </a:cubicBezTo>
                <a:cubicBezTo>
                  <a:pt x="10779125" y="2974975"/>
                  <a:pt x="9245600" y="3441700"/>
                  <a:pt x="8324850" y="3429000"/>
                </a:cubicBezTo>
                <a:cubicBezTo>
                  <a:pt x="7404100" y="3416300"/>
                  <a:pt x="6823075" y="2851150"/>
                  <a:pt x="5981700" y="2838450"/>
                </a:cubicBezTo>
                <a:cubicBezTo>
                  <a:pt x="5140325" y="2825750"/>
                  <a:pt x="4298950" y="3375025"/>
                  <a:pt x="3276600" y="3352800"/>
                </a:cubicBezTo>
                <a:cubicBezTo>
                  <a:pt x="2382044" y="3333353"/>
                  <a:pt x="928390" y="2961432"/>
                  <a:pt x="140792" y="2773040"/>
                </a:cubicBezTo>
                <a:lnTo>
                  <a:pt x="0" y="273977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EA440FAD-FE5A-4810-87DE-CD112C5C5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ED29680-1C17-490A-AD18-5BA5F8001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</a:t>
            </a:r>
            <a:r>
              <a:rPr lang="en-US" altLang="zh-CN" dirty="0">
                <a:cs typeface="+mn-ea"/>
                <a:sym typeface="+mn-lt"/>
              </a:rPr>
              <a:t>he presentation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B96147-6AAC-4269-9FE2-7D82C916E7FC}"/>
              </a:ext>
            </a:extLst>
          </p:cNvPr>
          <p:cNvSpPr txBox="1"/>
          <p:nvPr/>
        </p:nvSpPr>
        <p:spPr>
          <a:xfrm>
            <a:off x="4571999" y="5096878"/>
            <a:ext cx="3048002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1C57E1-DFD5-45D4-8493-DDCF1F665022}"/>
              </a:ext>
            </a:extLst>
          </p:cNvPr>
          <p:cNvSpPr txBox="1"/>
          <p:nvPr/>
        </p:nvSpPr>
        <p:spPr>
          <a:xfrm>
            <a:off x="4571999" y="4729322"/>
            <a:ext cx="30480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3DD78A-CFD3-445B-808F-A725DB622812}"/>
              </a:ext>
            </a:extLst>
          </p:cNvPr>
          <p:cNvSpPr txBox="1"/>
          <p:nvPr/>
        </p:nvSpPr>
        <p:spPr>
          <a:xfrm>
            <a:off x="4571999" y="4373186"/>
            <a:ext cx="30480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此处添加大标题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0F6C04-568E-4921-BFB9-A2794B7A2EE3}"/>
              </a:ext>
            </a:extLst>
          </p:cNvPr>
          <p:cNvSpPr txBox="1"/>
          <p:nvPr/>
        </p:nvSpPr>
        <p:spPr>
          <a:xfrm>
            <a:off x="8210549" y="5096878"/>
            <a:ext cx="3048002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9B1EFB-D6E7-4E55-A6E7-3CD7FB53DF7E}"/>
              </a:ext>
            </a:extLst>
          </p:cNvPr>
          <p:cNvSpPr txBox="1"/>
          <p:nvPr/>
        </p:nvSpPr>
        <p:spPr>
          <a:xfrm>
            <a:off x="8210549" y="4729322"/>
            <a:ext cx="30480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66FF048-7CD7-4790-851E-AA1B6F22F67D}"/>
              </a:ext>
            </a:extLst>
          </p:cNvPr>
          <p:cNvSpPr txBox="1"/>
          <p:nvPr/>
        </p:nvSpPr>
        <p:spPr>
          <a:xfrm>
            <a:off x="8210549" y="4373186"/>
            <a:ext cx="30480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此处添加大标题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9D67781-99C3-4A28-B842-D32D20D7A364}"/>
              </a:ext>
            </a:extLst>
          </p:cNvPr>
          <p:cNvSpPr txBox="1"/>
          <p:nvPr/>
        </p:nvSpPr>
        <p:spPr>
          <a:xfrm>
            <a:off x="933449" y="5096879"/>
            <a:ext cx="3048002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DA6BF0-6253-47AE-860B-A88CF2F77440}"/>
              </a:ext>
            </a:extLst>
          </p:cNvPr>
          <p:cNvSpPr txBox="1"/>
          <p:nvPr/>
        </p:nvSpPr>
        <p:spPr>
          <a:xfrm>
            <a:off x="933449" y="4729322"/>
            <a:ext cx="30480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95B166D-7575-4ACD-ADD9-E8E6C4554AA7}"/>
              </a:ext>
            </a:extLst>
          </p:cNvPr>
          <p:cNvSpPr txBox="1"/>
          <p:nvPr/>
        </p:nvSpPr>
        <p:spPr>
          <a:xfrm>
            <a:off x="933449" y="4373186"/>
            <a:ext cx="30480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此处添加大标题</a:t>
            </a:r>
            <a:endParaRPr 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5FAF542-764C-48CD-8901-50C6DA194396}"/>
              </a:ext>
            </a:extLst>
          </p:cNvPr>
          <p:cNvCxnSpPr>
            <a:cxnSpLocks/>
          </p:cNvCxnSpPr>
          <p:nvPr/>
        </p:nvCxnSpPr>
        <p:spPr>
          <a:xfrm>
            <a:off x="3657600" y="2166154"/>
            <a:ext cx="0" cy="67892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ross 39">
            <a:extLst>
              <a:ext uri="{FF2B5EF4-FFF2-40B4-BE49-F238E27FC236}">
                <a16:creationId xmlns="" xmlns:a16="http://schemas.microsoft.com/office/drawing/2014/main" id="{DA863BDE-43E2-4F92-8683-D054CF3A30C3}"/>
              </a:ext>
            </a:extLst>
          </p:cNvPr>
          <p:cNvSpPr/>
          <p:nvPr/>
        </p:nvSpPr>
        <p:spPr>
          <a:xfrm>
            <a:off x="1165636" y="809531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BDB9C24-883D-4AE5-9A57-5B8427DFF4D4}"/>
              </a:ext>
            </a:extLst>
          </p:cNvPr>
          <p:cNvSpPr/>
          <p:nvPr/>
        </p:nvSpPr>
        <p:spPr>
          <a:xfrm>
            <a:off x="10561163" y="987261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96033720-0462-470B-A751-C3E36EAEB939}"/>
              </a:ext>
            </a:extLst>
          </p:cNvPr>
          <p:cNvSpPr/>
          <p:nvPr/>
        </p:nvSpPr>
        <p:spPr>
          <a:xfrm rot="5400000">
            <a:off x="7766956" y="2439804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6461AA6-55FA-4C41-80FD-1AA54A5A7E71}"/>
              </a:ext>
            </a:extLst>
          </p:cNvPr>
          <p:cNvCxnSpPr>
            <a:cxnSpLocks/>
          </p:cNvCxnSpPr>
          <p:nvPr/>
        </p:nvCxnSpPr>
        <p:spPr>
          <a:xfrm>
            <a:off x="3848100" y="1714627"/>
            <a:ext cx="0" cy="85655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477E0D52-9EE6-44EC-B619-653CF7D963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85B42DA3-D170-4302-964A-108A9FDC1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="" xmlns:a16="http://schemas.microsoft.com/office/drawing/2014/main" id="{E8DCF24A-B404-431E-8B9E-417D647747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16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8" grpId="0" build="p"/>
      <p:bldP spid="17" grpId="0"/>
      <p:bldP spid="18" grpId="0"/>
      <p:bldP spid="19" grpId="0"/>
      <p:bldP spid="22" grpId="0"/>
      <p:bldP spid="23" grpId="0"/>
      <p:bldP spid="24" grpId="0"/>
      <p:bldP spid="26" grpId="0"/>
      <p:bldP spid="27" grpId="0"/>
      <p:bldP spid="28" grpId="0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6B790B4F-DB14-40C4-B19D-DE682012E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1900"/>
            <a:ext cx="12192000" cy="5626100"/>
          </a:xfr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E307042-D6F6-4446-9579-34CBCCC7C134}"/>
              </a:ext>
            </a:extLst>
          </p:cNvPr>
          <p:cNvSpPr/>
          <p:nvPr/>
        </p:nvSpPr>
        <p:spPr>
          <a:xfrm>
            <a:off x="0" y="0"/>
            <a:ext cx="12192000" cy="4305300"/>
          </a:xfrm>
          <a:custGeom>
            <a:avLst/>
            <a:gdLst>
              <a:gd name="connsiteX0" fmla="*/ 0 w 12192000"/>
              <a:gd name="connsiteY0" fmla="*/ 0 h 3772775"/>
              <a:gd name="connsiteX1" fmla="*/ 12192000 w 12192000"/>
              <a:gd name="connsiteY1" fmla="*/ 0 h 3772775"/>
              <a:gd name="connsiteX2" fmla="*/ 12192000 w 12192000"/>
              <a:gd name="connsiteY2" fmla="*/ 3772775 h 3772775"/>
              <a:gd name="connsiteX3" fmla="*/ 12128897 w 12192000"/>
              <a:gd name="connsiteY3" fmla="*/ 3758803 h 3772775"/>
              <a:gd name="connsiteX4" fmla="*/ 11430000 w 12192000"/>
              <a:gd name="connsiteY4" fmla="*/ 3524250 h 3772775"/>
              <a:gd name="connsiteX5" fmla="*/ 9810750 w 12192000"/>
              <a:gd name="connsiteY5" fmla="*/ 2571750 h 3772775"/>
              <a:gd name="connsiteX6" fmla="*/ 5600701 w 12192000"/>
              <a:gd name="connsiteY6" fmla="*/ 3257550 h 3772775"/>
              <a:gd name="connsiteX7" fmla="*/ 2552700 w 12192000"/>
              <a:gd name="connsiteY7" fmla="*/ 2495550 h 3772775"/>
              <a:gd name="connsiteX8" fmla="*/ 971550 w 12192000"/>
              <a:gd name="connsiteY8" fmla="*/ 2647950 h 3772775"/>
              <a:gd name="connsiteX9" fmla="*/ 47700 w 12192000"/>
              <a:gd name="connsiteY9" fmla="*/ 2176909 h 3772775"/>
              <a:gd name="connsiteX10" fmla="*/ 0 w 12192000"/>
              <a:gd name="connsiteY10" fmla="*/ 2143974 h 37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772775">
                <a:moveTo>
                  <a:pt x="0" y="0"/>
                </a:moveTo>
                <a:lnTo>
                  <a:pt x="12192000" y="0"/>
                </a:lnTo>
                <a:lnTo>
                  <a:pt x="12192000" y="3772775"/>
                </a:lnTo>
                <a:lnTo>
                  <a:pt x="12128897" y="3758803"/>
                </a:lnTo>
                <a:cubicBezTo>
                  <a:pt x="11912600" y="3706813"/>
                  <a:pt x="11666538" y="3630613"/>
                  <a:pt x="11430000" y="3524250"/>
                </a:cubicBezTo>
                <a:cubicBezTo>
                  <a:pt x="10956925" y="3311525"/>
                  <a:pt x="10782300" y="2616200"/>
                  <a:pt x="9810750" y="2571750"/>
                </a:cubicBezTo>
                <a:cubicBezTo>
                  <a:pt x="8839200" y="2527300"/>
                  <a:pt x="6810375" y="3270250"/>
                  <a:pt x="5600701" y="3257550"/>
                </a:cubicBezTo>
                <a:cubicBezTo>
                  <a:pt x="4391025" y="3244850"/>
                  <a:pt x="3324225" y="2597150"/>
                  <a:pt x="2552700" y="2495550"/>
                </a:cubicBezTo>
                <a:cubicBezTo>
                  <a:pt x="1781175" y="2393950"/>
                  <a:pt x="1457325" y="2746375"/>
                  <a:pt x="971550" y="2647950"/>
                </a:cubicBezTo>
                <a:cubicBezTo>
                  <a:pt x="667941" y="2586435"/>
                  <a:pt x="325884" y="2367409"/>
                  <a:pt x="47700" y="2176909"/>
                </a:cubicBezTo>
                <a:lnTo>
                  <a:pt x="0" y="214397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409A11C0-575E-4655-94ED-9A2543F4B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074" y="909629"/>
            <a:ext cx="8749851" cy="1448864"/>
          </a:xfrm>
        </p:spPr>
        <p:txBody>
          <a:bodyPr/>
          <a:lstStyle/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CE42302-80D6-4D67-A51F-ED7DE9225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8825" y="1900080"/>
            <a:ext cx="7537675" cy="99551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105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cs typeface="+mn-ea"/>
                <a:sym typeface="+mn-lt"/>
              </a:rPr>
              <a:t>.</a:t>
            </a:r>
            <a:r>
              <a:rPr lang="zh-CN" altLang="en-US" sz="105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cs typeface="+mn-ea"/>
                <a:sym typeface="+mn-lt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5F3098-FF94-417B-A8FC-64AA6E58B61E}"/>
              </a:ext>
            </a:extLst>
          </p:cNvPr>
          <p:cNvCxnSpPr>
            <a:cxnSpLocks/>
          </p:cNvCxnSpPr>
          <p:nvPr/>
        </p:nvCxnSpPr>
        <p:spPr>
          <a:xfrm>
            <a:off x="1866900" y="1305440"/>
            <a:ext cx="0" cy="1357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D53E634-ED3B-484C-AD00-E733B938B19C}"/>
              </a:ext>
            </a:extLst>
          </p:cNvPr>
          <p:cNvCxnSpPr/>
          <p:nvPr/>
        </p:nvCxnSpPr>
        <p:spPr>
          <a:xfrm>
            <a:off x="1675061" y="1938861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16">
            <a:extLst>
              <a:ext uri="{FF2B5EF4-FFF2-40B4-BE49-F238E27FC236}">
                <a16:creationId xmlns="" xmlns:a16="http://schemas.microsoft.com/office/drawing/2014/main" id="{9CC7CB0E-2BFF-4033-9142-E7418971A3D3}"/>
              </a:ext>
            </a:extLst>
          </p:cNvPr>
          <p:cNvSpPr/>
          <p:nvPr/>
        </p:nvSpPr>
        <p:spPr>
          <a:xfrm>
            <a:off x="10325100" y="911006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83AA7AC-542F-4415-BFC4-AED02641B9F3}"/>
              </a:ext>
            </a:extLst>
          </p:cNvPr>
          <p:cNvSpPr/>
          <p:nvPr/>
        </p:nvSpPr>
        <p:spPr>
          <a:xfrm>
            <a:off x="6590631" y="310184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12C96F75-F72B-4D48-B1E3-A176C66BA950}"/>
              </a:ext>
            </a:extLst>
          </p:cNvPr>
          <p:cNvSpPr/>
          <p:nvPr/>
        </p:nvSpPr>
        <p:spPr>
          <a:xfrm rot="5400000">
            <a:off x="3900715" y="556127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3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 build="p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C8E25A0-7601-4B2B-9840-F06078508A1E}"/>
              </a:ext>
            </a:extLst>
          </p:cNvPr>
          <p:cNvSpPr/>
          <p:nvPr/>
        </p:nvSpPr>
        <p:spPr>
          <a:xfrm>
            <a:off x="0" y="3729762"/>
            <a:ext cx="12192000" cy="3128238"/>
          </a:xfrm>
          <a:custGeom>
            <a:avLst/>
            <a:gdLst>
              <a:gd name="connsiteX0" fmla="*/ 1439740 w 12192000"/>
              <a:gd name="connsiteY0" fmla="*/ 415 h 2808960"/>
              <a:gd name="connsiteX1" fmla="*/ 1581150 w 12192000"/>
              <a:gd name="connsiteY1" fmla="*/ 8610 h 2808960"/>
              <a:gd name="connsiteX2" fmla="*/ 4038600 w 12192000"/>
              <a:gd name="connsiteY2" fmla="*/ 884910 h 2808960"/>
              <a:gd name="connsiteX3" fmla="*/ 7219950 w 12192000"/>
              <a:gd name="connsiteY3" fmla="*/ 199110 h 2808960"/>
              <a:gd name="connsiteX4" fmla="*/ 10401300 w 12192000"/>
              <a:gd name="connsiteY4" fmla="*/ 427710 h 2808960"/>
              <a:gd name="connsiteX5" fmla="*/ 11963400 w 12192000"/>
              <a:gd name="connsiteY5" fmla="*/ 46710 h 2808960"/>
              <a:gd name="connsiteX6" fmla="*/ 12144561 w 12192000"/>
              <a:gd name="connsiteY6" fmla="*/ 31976 h 2808960"/>
              <a:gd name="connsiteX7" fmla="*/ 12192000 w 12192000"/>
              <a:gd name="connsiteY7" fmla="*/ 30719 h 2808960"/>
              <a:gd name="connsiteX8" fmla="*/ 12192000 w 12192000"/>
              <a:gd name="connsiteY8" fmla="*/ 2808960 h 2808960"/>
              <a:gd name="connsiteX9" fmla="*/ 0 w 12192000"/>
              <a:gd name="connsiteY9" fmla="*/ 2808960 h 2808960"/>
              <a:gd name="connsiteX10" fmla="*/ 0 w 12192000"/>
              <a:gd name="connsiteY10" fmla="*/ 299917 h 2808960"/>
              <a:gd name="connsiteX11" fmla="*/ 157423 w 12192000"/>
              <a:gd name="connsiteY11" fmla="*/ 245619 h 2808960"/>
              <a:gd name="connsiteX12" fmla="*/ 1439740 w 12192000"/>
              <a:gd name="connsiteY12" fmla="*/ 415 h 28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808960">
                <a:moveTo>
                  <a:pt x="1439740" y="415"/>
                </a:moveTo>
                <a:cubicBezTo>
                  <a:pt x="1487513" y="1380"/>
                  <a:pt x="1534716" y="4046"/>
                  <a:pt x="1581150" y="8610"/>
                </a:cubicBezTo>
                <a:cubicBezTo>
                  <a:pt x="2324100" y="81635"/>
                  <a:pt x="3098800" y="853160"/>
                  <a:pt x="4038600" y="884910"/>
                </a:cubicBezTo>
                <a:cubicBezTo>
                  <a:pt x="4978400" y="916660"/>
                  <a:pt x="6159500" y="275310"/>
                  <a:pt x="7219950" y="199110"/>
                </a:cubicBezTo>
                <a:cubicBezTo>
                  <a:pt x="8280400" y="122910"/>
                  <a:pt x="9610725" y="453110"/>
                  <a:pt x="10401300" y="427710"/>
                </a:cubicBezTo>
                <a:cubicBezTo>
                  <a:pt x="11191875" y="402310"/>
                  <a:pt x="11490325" y="100685"/>
                  <a:pt x="11963400" y="46710"/>
                </a:cubicBezTo>
                <a:cubicBezTo>
                  <a:pt x="12022534" y="39963"/>
                  <a:pt x="12083207" y="35151"/>
                  <a:pt x="12144561" y="31976"/>
                </a:cubicBezTo>
                <a:lnTo>
                  <a:pt x="12192000" y="30719"/>
                </a:lnTo>
                <a:lnTo>
                  <a:pt x="12192000" y="2808960"/>
                </a:lnTo>
                <a:lnTo>
                  <a:pt x="0" y="2808960"/>
                </a:lnTo>
                <a:lnTo>
                  <a:pt x="0" y="299917"/>
                </a:lnTo>
                <a:lnTo>
                  <a:pt x="157423" y="245619"/>
                </a:lnTo>
                <a:cubicBezTo>
                  <a:pt x="533754" y="120938"/>
                  <a:pt x="1009790" y="-8263"/>
                  <a:pt x="1439740" y="4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9AF7A2BF-1548-49F2-BAC9-EDD5B62F23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7ED0C67B-9954-4AAC-8F24-8520D0359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8D7C274-EADF-4E0C-9BAB-B8832C13A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65D06B9-9364-4AF7-BDF1-2608A597EF40}"/>
              </a:ext>
            </a:extLst>
          </p:cNvPr>
          <p:cNvSpPr/>
          <p:nvPr/>
        </p:nvSpPr>
        <p:spPr>
          <a:xfrm>
            <a:off x="1187997" y="2265155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682F53-F3D5-4BFB-81A1-9BE84925024F}"/>
              </a:ext>
            </a:extLst>
          </p:cNvPr>
          <p:cNvSpPr txBox="1"/>
          <p:nvPr/>
        </p:nvSpPr>
        <p:spPr>
          <a:xfrm>
            <a:off x="2243709" y="2385413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r>
              <a:rPr lang="zh-CN" altLang="en-US" sz="1200" dirty="0"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D7FD814-3549-4050-9803-FA64963DE626}"/>
              </a:ext>
            </a:extLst>
          </p:cNvPr>
          <p:cNvSpPr txBox="1"/>
          <p:nvPr/>
        </p:nvSpPr>
        <p:spPr>
          <a:xfrm>
            <a:off x="2205609" y="2129493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16" name="Freeform 184">
            <a:extLst>
              <a:ext uri="{FF2B5EF4-FFF2-40B4-BE49-F238E27FC236}">
                <a16:creationId xmlns="" xmlns:a16="http://schemas.microsoft.com/office/drawing/2014/main" id="{EC0FA8D0-D307-4DBF-B0CB-5D4A29E1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94" y="2566715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4CDB75-CEBD-4CF1-B868-E8B6BF5A03F5}"/>
              </a:ext>
            </a:extLst>
          </p:cNvPr>
          <p:cNvSpPr txBox="1"/>
          <p:nvPr/>
        </p:nvSpPr>
        <p:spPr>
          <a:xfrm>
            <a:off x="955265" y="5538841"/>
            <a:ext cx="23399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8D35C1-BB60-4FFE-83DE-42D98FA9E7AB}"/>
              </a:ext>
            </a:extLst>
          </p:cNvPr>
          <p:cNvSpPr txBox="1"/>
          <p:nvPr/>
        </p:nvSpPr>
        <p:spPr>
          <a:xfrm>
            <a:off x="955265" y="5025860"/>
            <a:ext cx="23399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cs typeface="+mn-ea"/>
                <a:sym typeface="+mn-lt"/>
              </a:rPr>
              <a:t>12,345K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592704-2D50-4279-8B6A-636F6310CA7A}"/>
              </a:ext>
            </a:extLst>
          </p:cNvPr>
          <p:cNvSpPr txBox="1"/>
          <p:nvPr/>
        </p:nvSpPr>
        <p:spPr>
          <a:xfrm>
            <a:off x="3526456" y="5538841"/>
            <a:ext cx="23399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1A5F3D-F933-410C-A141-8B590043EE70}"/>
              </a:ext>
            </a:extLst>
          </p:cNvPr>
          <p:cNvSpPr txBox="1"/>
          <p:nvPr/>
        </p:nvSpPr>
        <p:spPr>
          <a:xfrm>
            <a:off x="3526456" y="5025860"/>
            <a:ext cx="23399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2"/>
                </a:solidFill>
                <a:cs typeface="+mn-ea"/>
                <a:sym typeface="+mn-lt"/>
              </a:rPr>
              <a:t>12,345</a:t>
            </a:r>
            <a:r>
              <a:rPr lang="en-US" sz="3600" b="1" dirty="0">
                <a:solidFill>
                  <a:schemeClr val="bg2"/>
                </a:solidFill>
                <a:cs typeface="+mn-ea"/>
                <a:sym typeface="+mn-lt"/>
              </a:rPr>
              <a:t>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4D98851-EAE1-4D1E-8343-036E23CC4A9E}"/>
              </a:ext>
            </a:extLst>
          </p:cNvPr>
          <p:cNvCxnSpPr>
            <a:cxnSpLocks/>
          </p:cNvCxnSpPr>
          <p:nvPr/>
        </p:nvCxnSpPr>
        <p:spPr>
          <a:xfrm flipV="1">
            <a:off x="10282809" y="5465746"/>
            <a:ext cx="0" cy="884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ross 21">
            <a:extLst>
              <a:ext uri="{FF2B5EF4-FFF2-40B4-BE49-F238E27FC236}">
                <a16:creationId xmlns="" xmlns:a16="http://schemas.microsoft.com/office/drawing/2014/main" id="{80117DA3-E1E1-4DF3-973D-ECE4A9304714}"/>
              </a:ext>
            </a:extLst>
          </p:cNvPr>
          <p:cNvSpPr/>
          <p:nvPr/>
        </p:nvSpPr>
        <p:spPr>
          <a:xfrm>
            <a:off x="3043098" y="6107620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3ED1102-17C7-4807-B9AB-0311D1B68C29}"/>
              </a:ext>
            </a:extLst>
          </p:cNvPr>
          <p:cNvSpPr/>
          <p:nvPr/>
        </p:nvSpPr>
        <p:spPr>
          <a:xfrm>
            <a:off x="6228748" y="470535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3FD81D25-A59B-4EFC-8893-6E83F533CC17}"/>
              </a:ext>
            </a:extLst>
          </p:cNvPr>
          <p:cNvSpPr/>
          <p:nvPr/>
        </p:nvSpPr>
        <p:spPr>
          <a:xfrm rot="5400000">
            <a:off x="934244" y="4112247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0577B13-8DD8-43B0-832A-1DFB2B504058}"/>
              </a:ext>
            </a:extLst>
          </p:cNvPr>
          <p:cNvCxnSpPr>
            <a:cxnSpLocks/>
          </p:cNvCxnSpPr>
          <p:nvPr/>
        </p:nvCxnSpPr>
        <p:spPr>
          <a:xfrm flipV="1">
            <a:off x="10483625" y="4819650"/>
            <a:ext cx="0" cy="116161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 build="p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B03CA942-A4B3-4781-A1E7-11D8F9517CAB}"/>
              </a:ext>
            </a:extLst>
          </p:cNvPr>
          <p:cNvSpPr/>
          <p:nvPr/>
        </p:nvSpPr>
        <p:spPr>
          <a:xfrm>
            <a:off x="0" y="2839846"/>
            <a:ext cx="12192000" cy="4018154"/>
          </a:xfrm>
          <a:custGeom>
            <a:avLst/>
            <a:gdLst>
              <a:gd name="connsiteX0" fmla="*/ 8102991 w 12192000"/>
              <a:gd name="connsiteY0" fmla="*/ 1828 h 4018154"/>
              <a:gd name="connsiteX1" fmla="*/ 10846191 w 12192000"/>
              <a:gd name="connsiteY1" fmla="*/ 705212 h 4018154"/>
              <a:gd name="connsiteX2" fmla="*/ 12056782 w 12192000"/>
              <a:gd name="connsiteY2" fmla="*/ 728841 h 4018154"/>
              <a:gd name="connsiteX3" fmla="*/ 12192000 w 12192000"/>
              <a:gd name="connsiteY3" fmla="*/ 720356 h 4018154"/>
              <a:gd name="connsiteX4" fmla="*/ 12192000 w 12192000"/>
              <a:gd name="connsiteY4" fmla="*/ 4018154 h 4018154"/>
              <a:gd name="connsiteX5" fmla="*/ 0 w 12192000"/>
              <a:gd name="connsiteY5" fmla="*/ 4018154 h 4018154"/>
              <a:gd name="connsiteX6" fmla="*/ 0 w 12192000"/>
              <a:gd name="connsiteY6" fmla="*/ 625982 h 4018154"/>
              <a:gd name="connsiteX7" fmla="*/ 58414 w 12192000"/>
              <a:gd name="connsiteY7" fmla="*/ 612399 h 4018154"/>
              <a:gd name="connsiteX8" fmla="*/ 2293034 w 12192000"/>
              <a:gd name="connsiteY8" fmla="*/ 297249 h 4018154"/>
              <a:gd name="connsiteX9" fmla="*/ 5809957 w 12192000"/>
              <a:gd name="connsiteY9" fmla="*/ 944363 h 4018154"/>
              <a:gd name="connsiteX10" fmla="*/ 8102991 w 12192000"/>
              <a:gd name="connsiteY10" fmla="*/ 1828 h 401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018154">
                <a:moveTo>
                  <a:pt x="8102991" y="1828"/>
                </a:moveTo>
                <a:cubicBezTo>
                  <a:pt x="8942363" y="-38031"/>
                  <a:pt x="10105293" y="585637"/>
                  <a:pt x="10846191" y="705212"/>
                </a:cubicBezTo>
                <a:cubicBezTo>
                  <a:pt x="11309252" y="779947"/>
                  <a:pt x="11726520" y="751188"/>
                  <a:pt x="12056782" y="728841"/>
                </a:cubicBezTo>
                <a:lnTo>
                  <a:pt x="12192000" y="720356"/>
                </a:lnTo>
                <a:lnTo>
                  <a:pt x="12192000" y="4018154"/>
                </a:lnTo>
                <a:lnTo>
                  <a:pt x="0" y="4018154"/>
                </a:lnTo>
                <a:lnTo>
                  <a:pt x="0" y="625982"/>
                </a:lnTo>
                <a:lnTo>
                  <a:pt x="58414" y="612399"/>
                </a:lnTo>
                <a:cubicBezTo>
                  <a:pt x="740093" y="456976"/>
                  <a:pt x="1592580" y="285526"/>
                  <a:pt x="2293034" y="297249"/>
                </a:cubicBezTo>
                <a:cubicBezTo>
                  <a:pt x="3413760" y="316006"/>
                  <a:pt x="4841632" y="993600"/>
                  <a:pt x="5809957" y="944363"/>
                </a:cubicBezTo>
                <a:cubicBezTo>
                  <a:pt x="6778283" y="895126"/>
                  <a:pt x="7263619" y="41687"/>
                  <a:pt x="8102991" y="18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25294B4-5BEE-439C-AD21-43C5BC835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12A7B5A-43C3-4FB3-B8F0-C2B3CCAB1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4AE78BC-5788-4C39-8EC2-FFA1D6FA24A0}"/>
              </a:ext>
            </a:extLst>
          </p:cNvPr>
          <p:cNvCxnSpPr>
            <a:cxnSpLocks/>
          </p:cNvCxnSpPr>
          <p:nvPr/>
        </p:nvCxnSpPr>
        <p:spPr>
          <a:xfrm flipV="1">
            <a:off x="4582884" y="3909163"/>
            <a:ext cx="0" cy="884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ross 26">
            <a:extLst>
              <a:ext uri="{FF2B5EF4-FFF2-40B4-BE49-F238E27FC236}">
                <a16:creationId xmlns="" xmlns:a16="http://schemas.microsoft.com/office/drawing/2014/main" id="{3BBE6CF1-522E-4EF9-B2F7-C7366DE28935}"/>
              </a:ext>
            </a:extLst>
          </p:cNvPr>
          <p:cNvSpPr/>
          <p:nvPr/>
        </p:nvSpPr>
        <p:spPr>
          <a:xfrm>
            <a:off x="999448" y="5666736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3AC35D0-4DF1-4E1F-9625-9057A90A2BBA}"/>
              </a:ext>
            </a:extLst>
          </p:cNvPr>
          <p:cNvSpPr/>
          <p:nvPr/>
        </p:nvSpPr>
        <p:spPr>
          <a:xfrm>
            <a:off x="10802257" y="6244239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312FD374-5EDF-4732-B688-37B84C437509}"/>
              </a:ext>
            </a:extLst>
          </p:cNvPr>
          <p:cNvSpPr/>
          <p:nvPr/>
        </p:nvSpPr>
        <p:spPr>
          <a:xfrm rot="5400000">
            <a:off x="8095343" y="4555489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50D7F5-2E38-4F1C-AA91-C0CCC4FC20AB}"/>
              </a:ext>
            </a:extLst>
          </p:cNvPr>
          <p:cNvSpPr txBox="1"/>
          <p:nvPr/>
        </p:nvSpPr>
        <p:spPr>
          <a:xfrm>
            <a:off x="2080818" y="5312874"/>
            <a:ext cx="803036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C80BDC6C-5BF8-45C1-B082-23A581F3E20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="" xmlns:a16="http://schemas.microsoft.com/office/drawing/2014/main" id="{56FDA155-3057-43AE-9336-9DA2BFF783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="" xmlns:a16="http://schemas.microsoft.com/office/drawing/2014/main" id="{CE32400B-ED84-45C4-B963-8B3D939747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="" xmlns:a16="http://schemas.microsoft.com/office/drawing/2014/main" id="{9D508D15-538D-4C51-9272-8C4127C2C3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="" xmlns:a16="http://schemas.microsoft.com/office/drawing/2014/main" id="{773EA1FF-0805-4824-B108-CD3B290F181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51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8" grpId="0" build="p"/>
      <p:bldP spid="27" grpId="0" animBg="1"/>
      <p:bldP spid="28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15923E39-2E02-4126-B550-16470DE04D3F}"/>
              </a:ext>
            </a:extLst>
          </p:cNvPr>
          <p:cNvSpPr/>
          <p:nvPr/>
        </p:nvSpPr>
        <p:spPr>
          <a:xfrm>
            <a:off x="6705527" y="0"/>
            <a:ext cx="5486473" cy="6858000"/>
          </a:xfrm>
          <a:custGeom>
            <a:avLst/>
            <a:gdLst>
              <a:gd name="connsiteX0" fmla="*/ 3436499 w 5486473"/>
              <a:gd name="connsiteY0" fmla="*/ 0 h 6858000"/>
              <a:gd name="connsiteX1" fmla="*/ 5486473 w 5486473"/>
              <a:gd name="connsiteY1" fmla="*/ 0 h 6858000"/>
              <a:gd name="connsiteX2" fmla="*/ 5486473 w 5486473"/>
              <a:gd name="connsiteY2" fmla="*/ 6858000 h 6858000"/>
              <a:gd name="connsiteX3" fmla="*/ 2863 w 5486473"/>
              <a:gd name="connsiteY3" fmla="*/ 6858000 h 6858000"/>
              <a:gd name="connsiteX4" fmla="*/ 0 w 5486473"/>
              <a:gd name="connsiteY4" fmla="*/ 6719813 h 6858000"/>
              <a:gd name="connsiteX5" fmla="*/ 152474 w 5486473"/>
              <a:gd name="connsiteY5" fmla="*/ 6057900 h 6858000"/>
              <a:gd name="connsiteX6" fmla="*/ 1828874 w 5486473"/>
              <a:gd name="connsiteY6" fmla="*/ 4629150 h 6858000"/>
              <a:gd name="connsiteX7" fmla="*/ 3124274 w 5486473"/>
              <a:gd name="connsiteY7" fmla="*/ 2305050 h 6858000"/>
              <a:gd name="connsiteX8" fmla="*/ 2990924 w 5486473"/>
              <a:gd name="connsiteY8" fmla="*/ 400050 h 6858000"/>
              <a:gd name="connsiteX9" fmla="*/ 3368157 w 5486473"/>
              <a:gd name="connsiteY9" fmla="*/ 382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6473" h="6858000">
                <a:moveTo>
                  <a:pt x="3436499" y="0"/>
                </a:moveTo>
                <a:lnTo>
                  <a:pt x="5486473" y="0"/>
                </a:lnTo>
                <a:lnTo>
                  <a:pt x="5486473" y="6858000"/>
                </a:lnTo>
                <a:lnTo>
                  <a:pt x="2863" y="6858000"/>
                </a:lnTo>
                <a:lnTo>
                  <a:pt x="0" y="6719813"/>
                </a:lnTo>
                <a:cubicBezTo>
                  <a:pt x="4837" y="6484442"/>
                  <a:pt x="42937" y="6248400"/>
                  <a:pt x="152474" y="6057900"/>
                </a:cubicBezTo>
                <a:cubicBezTo>
                  <a:pt x="444574" y="5549900"/>
                  <a:pt x="1333574" y="5254625"/>
                  <a:pt x="1828874" y="4629150"/>
                </a:cubicBezTo>
                <a:cubicBezTo>
                  <a:pt x="2324174" y="4003675"/>
                  <a:pt x="2930599" y="3009900"/>
                  <a:pt x="3124274" y="2305050"/>
                </a:cubicBezTo>
                <a:cubicBezTo>
                  <a:pt x="3317949" y="1600200"/>
                  <a:pt x="2771849" y="854075"/>
                  <a:pt x="2990924" y="400050"/>
                </a:cubicBezTo>
                <a:cubicBezTo>
                  <a:pt x="3059385" y="258167"/>
                  <a:pt x="3199469" y="139229"/>
                  <a:pt x="3368157" y="382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A40DDBF-DA16-4B99-A940-8C0DB2AC9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25B1952-FAF7-4296-99E8-07700D87C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EF80F52-B382-4961-A93E-FE7153F59B33}"/>
              </a:ext>
            </a:extLst>
          </p:cNvPr>
          <p:cNvSpPr/>
          <p:nvPr/>
        </p:nvSpPr>
        <p:spPr>
          <a:xfrm>
            <a:off x="781050" y="2177250"/>
            <a:ext cx="5093809" cy="461665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338A424-6D77-4220-94B7-DE2B61FBACD1}"/>
              </a:ext>
            </a:extLst>
          </p:cNvPr>
          <p:cNvSpPr/>
          <p:nvPr/>
        </p:nvSpPr>
        <p:spPr>
          <a:xfrm>
            <a:off x="1485900" y="2177250"/>
            <a:ext cx="4388960" cy="4616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DC13039-0866-432D-818A-B491660352F4}"/>
              </a:ext>
            </a:extLst>
          </p:cNvPr>
          <p:cNvSpPr/>
          <p:nvPr/>
        </p:nvSpPr>
        <p:spPr>
          <a:xfrm>
            <a:off x="781050" y="2816360"/>
            <a:ext cx="5093809" cy="461665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2B16478-A24D-4C24-88CE-FDE699733519}"/>
              </a:ext>
            </a:extLst>
          </p:cNvPr>
          <p:cNvSpPr/>
          <p:nvPr/>
        </p:nvSpPr>
        <p:spPr>
          <a:xfrm>
            <a:off x="2057400" y="2816360"/>
            <a:ext cx="3817459" cy="4616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D4F82B-C6E4-4165-828A-A9FD3C80553B}"/>
              </a:ext>
            </a:extLst>
          </p:cNvPr>
          <p:cNvSpPr txBox="1"/>
          <p:nvPr/>
        </p:nvSpPr>
        <p:spPr>
          <a:xfrm>
            <a:off x="3293670" y="2223416"/>
            <a:ext cx="2215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 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363C17-6B91-4CD3-9E20-3CCCCC78B582}"/>
              </a:ext>
            </a:extLst>
          </p:cNvPr>
          <p:cNvSpPr txBox="1"/>
          <p:nvPr/>
        </p:nvSpPr>
        <p:spPr>
          <a:xfrm>
            <a:off x="3293669" y="2859179"/>
            <a:ext cx="2215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SLIDE TWO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C276530-E945-48DA-979C-3FA627B40950}"/>
              </a:ext>
            </a:extLst>
          </p:cNvPr>
          <p:cNvSpPr txBox="1"/>
          <p:nvPr/>
        </p:nvSpPr>
        <p:spPr>
          <a:xfrm>
            <a:off x="781050" y="3502510"/>
            <a:ext cx="509380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r>
              <a:rPr lang="zh-CN" altLang="en-US" sz="1200" dirty="0">
                <a:cs typeface="+mn-ea"/>
                <a:sym typeface="+mn-lt"/>
              </a:rPr>
              <a:t>请将您的内容打在这里，请将您的内容打在这里，或者通过复制您的文本后，在此框中选择粘贴，并选择只保留文字，且尽可能精简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r>
              <a:rPr lang="zh-CN" altLang="en-US" sz="1200" dirty="0"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ED3AB9F-9E67-4EEE-82F2-E9D26A1E4431}"/>
              </a:ext>
            </a:extLst>
          </p:cNvPr>
          <p:cNvSpPr/>
          <p:nvPr/>
        </p:nvSpPr>
        <p:spPr>
          <a:xfrm>
            <a:off x="2291102" y="4953733"/>
            <a:ext cx="1733552" cy="5352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85B0E51-7605-42FF-8BCC-70DFDDFCB8A9}"/>
              </a:ext>
            </a:extLst>
          </p:cNvPr>
          <p:cNvSpPr txBox="1"/>
          <p:nvPr/>
        </p:nvSpPr>
        <p:spPr>
          <a:xfrm>
            <a:off x="2446228" y="4898176"/>
            <a:ext cx="1448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E1172EF-A443-4A4E-A310-CC914D6A27BE}"/>
              </a:ext>
            </a:extLst>
          </p:cNvPr>
          <p:cNvSpPr/>
          <p:nvPr/>
        </p:nvSpPr>
        <p:spPr>
          <a:xfrm>
            <a:off x="4141307" y="4953733"/>
            <a:ext cx="1733552" cy="535216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BC0F550-FE48-4DB8-BA8A-B10678A14A32}"/>
              </a:ext>
            </a:extLst>
          </p:cNvPr>
          <p:cNvSpPr txBox="1"/>
          <p:nvPr/>
        </p:nvSpPr>
        <p:spPr>
          <a:xfrm>
            <a:off x="4296433" y="5036675"/>
            <a:ext cx="14482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cs typeface="+mn-ea"/>
                <a:sym typeface="+mn-lt"/>
              </a:rPr>
              <a:t>About Us</a:t>
            </a:r>
          </a:p>
        </p:txBody>
      </p:sp>
      <p:sp>
        <p:nvSpPr>
          <p:cNvPr id="29" name="Cross 28">
            <a:extLst>
              <a:ext uri="{FF2B5EF4-FFF2-40B4-BE49-F238E27FC236}">
                <a16:creationId xmlns="" xmlns:a16="http://schemas.microsoft.com/office/drawing/2014/main" id="{2C6A05AC-D276-446A-8245-C25D97EEBA2D}"/>
              </a:ext>
            </a:extLst>
          </p:cNvPr>
          <p:cNvSpPr/>
          <p:nvPr/>
        </p:nvSpPr>
        <p:spPr>
          <a:xfrm>
            <a:off x="11213070" y="1153367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7B83872-3785-4154-9D9B-0BA29F27604D}"/>
              </a:ext>
            </a:extLst>
          </p:cNvPr>
          <p:cNvSpPr/>
          <p:nvPr/>
        </p:nvSpPr>
        <p:spPr>
          <a:xfrm>
            <a:off x="8477155" y="6462574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8C8A5661-3C7B-4B8B-8513-ECAD886D9D53}"/>
              </a:ext>
            </a:extLst>
          </p:cNvPr>
          <p:cNvSpPr/>
          <p:nvPr/>
        </p:nvSpPr>
        <p:spPr>
          <a:xfrm rot="5400000">
            <a:off x="10356627" y="462329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23288274-7DDD-4551-B5C8-DF8C6DEBC3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AE56BF-925D-4242-9E8B-E849AF5A4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097" y="1790700"/>
            <a:ext cx="7722006" cy="46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8" grpId="0" build="p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0" grpId="0"/>
      <p:bldP spid="21" grpId="0" animBg="1"/>
      <p:bldP spid="22" grpId="0"/>
      <p:bldP spid="23" grpId="0" animBg="1"/>
      <p:bldP spid="24" grpId="0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2F9F7353-FE55-4A09-9F0D-8F8D8954BE24}"/>
              </a:ext>
            </a:extLst>
          </p:cNvPr>
          <p:cNvSpPr/>
          <p:nvPr/>
        </p:nvSpPr>
        <p:spPr>
          <a:xfrm>
            <a:off x="1" y="1561764"/>
            <a:ext cx="6351963" cy="5296237"/>
          </a:xfrm>
          <a:custGeom>
            <a:avLst/>
            <a:gdLst>
              <a:gd name="connsiteX0" fmla="*/ 857250 w 6351963"/>
              <a:gd name="connsiteY0" fmla="*/ 337 h 5296237"/>
              <a:gd name="connsiteX1" fmla="*/ 2324100 w 6351963"/>
              <a:gd name="connsiteY1" fmla="*/ 743287 h 5296237"/>
              <a:gd name="connsiteX2" fmla="*/ 3752850 w 6351963"/>
              <a:gd name="connsiteY2" fmla="*/ 743287 h 5296237"/>
              <a:gd name="connsiteX3" fmla="*/ 4305300 w 6351963"/>
              <a:gd name="connsiteY3" fmla="*/ 2343487 h 5296237"/>
              <a:gd name="connsiteX4" fmla="*/ 5391150 w 6351963"/>
              <a:gd name="connsiteY4" fmla="*/ 4324687 h 5296237"/>
              <a:gd name="connsiteX5" fmla="*/ 6191250 w 6351963"/>
              <a:gd name="connsiteY5" fmla="*/ 4934287 h 5296237"/>
              <a:gd name="connsiteX6" fmla="*/ 6331744 w 6351963"/>
              <a:gd name="connsiteY6" fmla="*/ 5200987 h 5296237"/>
              <a:gd name="connsiteX7" fmla="*/ 6351963 w 6351963"/>
              <a:gd name="connsiteY7" fmla="*/ 5296237 h 5296237"/>
              <a:gd name="connsiteX8" fmla="*/ 0 w 6351963"/>
              <a:gd name="connsiteY8" fmla="*/ 5296237 h 5296237"/>
              <a:gd name="connsiteX9" fmla="*/ 0 w 6351963"/>
              <a:gd name="connsiteY9" fmla="*/ 303937 h 5296237"/>
              <a:gd name="connsiteX10" fmla="*/ 48816 w 6351963"/>
              <a:gd name="connsiteY10" fmla="*/ 275372 h 5296237"/>
              <a:gd name="connsiteX11" fmla="*/ 857250 w 6351963"/>
              <a:gd name="connsiteY11" fmla="*/ 337 h 5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1963" h="5296237">
                <a:moveTo>
                  <a:pt x="857250" y="337"/>
                </a:moveTo>
                <a:cubicBezTo>
                  <a:pt x="1339850" y="16212"/>
                  <a:pt x="1841500" y="619462"/>
                  <a:pt x="2324100" y="743287"/>
                </a:cubicBezTo>
                <a:cubicBezTo>
                  <a:pt x="2806700" y="867112"/>
                  <a:pt x="3422650" y="476587"/>
                  <a:pt x="3752850" y="743287"/>
                </a:cubicBezTo>
                <a:cubicBezTo>
                  <a:pt x="4083050" y="1009987"/>
                  <a:pt x="4032250" y="1746587"/>
                  <a:pt x="4305300" y="2343487"/>
                </a:cubicBezTo>
                <a:cubicBezTo>
                  <a:pt x="4578350" y="2940387"/>
                  <a:pt x="5076825" y="3892887"/>
                  <a:pt x="5391150" y="4324687"/>
                </a:cubicBezTo>
                <a:cubicBezTo>
                  <a:pt x="5705475" y="4756487"/>
                  <a:pt x="6026150" y="4753312"/>
                  <a:pt x="6191250" y="4934287"/>
                </a:cubicBezTo>
                <a:cubicBezTo>
                  <a:pt x="6273800" y="5024775"/>
                  <a:pt x="6310313" y="5117643"/>
                  <a:pt x="6331744" y="5200987"/>
                </a:cubicBezTo>
                <a:lnTo>
                  <a:pt x="6351963" y="5296237"/>
                </a:lnTo>
                <a:lnTo>
                  <a:pt x="0" y="5296237"/>
                </a:lnTo>
                <a:lnTo>
                  <a:pt x="0" y="303937"/>
                </a:lnTo>
                <a:lnTo>
                  <a:pt x="48816" y="275372"/>
                </a:lnTo>
                <a:cubicBezTo>
                  <a:pt x="316706" y="125750"/>
                  <a:pt x="615950" y="-7600"/>
                  <a:pt x="857250" y="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BC12A99-F314-461D-8584-323BF81EF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518C184-7E97-4128-A1BB-23A47BA9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2D66083B-C2A2-4EFD-B603-B8A068CEE809}"/>
              </a:ext>
            </a:extLst>
          </p:cNvPr>
          <p:cNvSpPr/>
          <p:nvPr/>
        </p:nvSpPr>
        <p:spPr>
          <a:xfrm>
            <a:off x="6320853" y="2625137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22BDCF-22ED-475C-BFA0-8BA8070D9BF0}"/>
              </a:ext>
            </a:extLst>
          </p:cNvPr>
          <p:cNvSpPr txBox="1"/>
          <p:nvPr/>
        </p:nvSpPr>
        <p:spPr>
          <a:xfrm>
            <a:off x="7376565" y="2669195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E1FE6F-58C5-427E-94D1-8C88204EE27F}"/>
              </a:ext>
            </a:extLst>
          </p:cNvPr>
          <p:cNvSpPr txBox="1"/>
          <p:nvPr/>
        </p:nvSpPr>
        <p:spPr>
          <a:xfrm>
            <a:off x="7376565" y="2349775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633EC05-54A8-48F8-8280-68D3936E00CD}"/>
              </a:ext>
            </a:extLst>
          </p:cNvPr>
          <p:cNvSpPr/>
          <p:nvPr/>
        </p:nvSpPr>
        <p:spPr>
          <a:xfrm>
            <a:off x="6314112" y="4518487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Freeform 184">
            <a:extLst>
              <a:ext uri="{FF2B5EF4-FFF2-40B4-BE49-F238E27FC236}">
                <a16:creationId xmlns="" xmlns:a16="http://schemas.microsoft.com/office/drawing/2014/main" id="{24403CF0-2F92-4BA4-BDFF-2501F87A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550" y="2926697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Freeform 188">
            <a:extLst>
              <a:ext uri="{FF2B5EF4-FFF2-40B4-BE49-F238E27FC236}">
                <a16:creationId xmlns="" xmlns:a16="http://schemas.microsoft.com/office/drawing/2014/main" id="{19D26BB4-00C4-4FD9-A652-BD50963B8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550" y="4763210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2DC39CA-A38A-45DF-A557-4663D0CFD344}"/>
              </a:ext>
            </a:extLst>
          </p:cNvPr>
          <p:cNvSpPr txBox="1"/>
          <p:nvPr/>
        </p:nvSpPr>
        <p:spPr>
          <a:xfrm>
            <a:off x="7376565" y="4563611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6BFC8E2-E22A-4323-9DEF-165ACB26244A}"/>
              </a:ext>
            </a:extLst>
          </p:cNvPr>
          <p:cNvSpPr txBox="1"/>
          <p:nvPr/>
        </p:nvSpPr>
        <p:spPr>
          <a:xfrm>
            <a:off x="7376565" y="4244191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4B5A41A-26FD-4498-9CAE-4C3AC5AED076}"/>
              </a:ext>
            </a:extLst>
          </p:cNvPr>
          <p:cNvCxnSpPr>
            <a:cxnSpLocks/>
          </p:cNvCxnSpPr>
          <p:nvPr/>
        </p:nvCxnSpPr>
        <p:spPr>
          <a:xfrm flipV="1">
            <a:off x="514350" y="2041844"/>
            <a:ext cx="0" cy="884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ross 31">
            <a:extLst>
              <a:ext uri="{FF2B5EF4-FFF2-40B4-BE49-F238E27FC236}">
                <a16:creationId xmlns="" xmlns:a16="http://schemas.microsoft.com/office/drawing/2014/main" id="{AE36E8FE-9ADB-4152-8510-CF941547DC79}"/>
              </a:ext>
            </a:extLst>
          </p:cNvPr>
          <p:cNvSpPr/>
          <p:nvPr/>
        </p:nvSpPr>
        <p:spPr>
          <a:xfrm>
            <a:off x="313369" y="5455711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A58686A8-54E3-465B-AC44-51E53DF3B5C3}"/>
              </a:ext>
            </a:extLst>
          </p:cNvPr>
          <p:cNvSpPr/>
          <p:nvPr/>
        </p:nvSpPr>
        <p:spPr>
          <a:xfrm>
            <a:off x="3164250" y="649605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5C9B054C-E128-4C62-B8A8-7889C00897C4}"/>
              </a:ext>
            </a:extLst>
          </p:cNvPr>
          <p:cNvCxnSpPr>
            <a:cxnSpLocks/>
          </p:cNvCxnSpPr>
          <p:nvPr/>
        </p:nvCxnSpPr>
        <p:spPr>
          <a:xfrm flipV="1">
            <a:off x="685800" y="2693707"/>
            <a:ext cx="0" cy="884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661B8D23-5F2F-42E0-B543-B147E35294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="" xmlns:a16="http://schemas.microsoft.com/office/drawing/2014/main" id="{C5BC05AD-65F8-49E6-84FA-1F3CA15AED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1944BD2-35AB-41B9-BB7B-D68CB909A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54" y="1744259"/>
            <a:ext cx="2296491" cy="4605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19F769B-94AF-475D-9777-197B51322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099" y="1756959"/>
            <a:ext cx="2296491" cy="46057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619904" y="28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297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8" grpId="0" build="p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68866B-3A22-4930-A726-F5FC5B656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859" y="495300"/>
            <a:ext cx="8749851" cy="1048814"/>
          </a:xfrm>
        </p:spPr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Table Of Content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A3269B7-9B43-4246-B643-BE7A5C778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0410" y="1174602"/>
            <a:ext cx="8750300" cy="369512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Presentation S</a:t>
            </a:r>
            <a:r>
              <a:rPr lang="en-US" altLang="zh-CN" dirty="0">
                <a:cs typeface="+mn-ea"/>
                <a:sym typeface="+mn-lt"/>
              </a:rPr>
              <a:t>lide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15BD504-20D5-4A78-841D-F601AA181C8B}"/>
              </a:ext>
            </a:extLst>
          </p:cNvPr>
          <p:cNvSpPr/>
          <p:nvPr/>
        </p:nvSpPr>
        <p:spPr>
          <a:xfrm>
            <a:off x="1125206" y="1915270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F20ECEE-AA26-4851-964D-CF25A1480F18}"/>
              </a:ext>
            </a:extLst>
          </p:cNvPr>
          <p:cNvSpPr/>
          <p:nvPr/>
        </p:nvSpPr>
        <p:spPr>
          <a:xfrm>
            <a:off x="2003266" y="1915271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7835BA6-A620-401A-9829-342706247981}"/>
              </a:ext>
            </a:extLst>
          </p:cNvPr>
          <p:cNvSpPr/>
          <p:nvPr/>
        </p:nvSpPr>
        <p:spPr>
          <a:xfrm>
            <a:off x="1125205" y="3351582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FF71E91-5901-4AFF-BDA0-AD90D26F5049}"/>
              </a:ext>
            </a:extLst>
          </p:cNvPr>
          <p:cNvSpPr/>
          <p:nvPr/>
        </p:nvSpPr>
        <p:spPr>
          <a:xfrm>
            <a:off x="2003265" y="3351583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594B65E-C1CF-43B5-A348-DC52FB31EB70}"/>
              </a:ext>
            </a:extLst>
          </p:cNvPr>
          <p:cNvSpPr/>
          <p:nvPr/>
        </p:nvSpPr>
        <p:spPr>
          <a:xfrm>
            <a:off x="1125204" y="4787894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6C649DF-09E0-441C-9DDC-0C831FD3DE91}"/>
              </a:ext>
            </a:extLst>
          </p:cNvPr>
          <p:cNvSpPr/>
          <p:nvPr/>
        </p:nvSpPr>
        <p:spPr>
          <a:xfrm>
            <a:off x="2003264" y="4787895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CBD37BA-5AA9-483F-8DFF-366C0E293101}"/>
              </a:ext>
            </a:extLst>
          </p:cNvPr>
          <p:cNvSpPr/>
          <p:nvPr/>
        </p:nvSpPr>
        <p:spPr>
          <a:xfrm>
            <a:off x="6516354" y="1915271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BBED9D5-3234-40E3-9453-130A37FEBEAD}"/>
              </a:ext>
            </a:extLst>
          </p:cNvPr>
          <p:cNvSpPr/>
          <p:nvPr/>
        </p:nvSpPr>
        <p:spPr>
          <a:xfrm>
            <a:off x="7394414" y="1915272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9E4AD110-098E-47BE-81B5-1FCF76B534B6}"/>
              </a:ext>
            </a:extLst>
          </p:cNvPr>
          <p:cNvSpPr/>
          <p:nvPr/>
        </p:nvSpPr>
        <p:spPr>
          <a:xfrm>
            <a:off x="6516353" y="3351583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64DD1C0-4EAC-4916-AD5E-2D85D83F7DF2}"/>
              </a:ext>
            </a:extLst>
          </p:cNvPr>
          <p:cNvSpPr/>
          <p:nvPr/>
        </p:nvSpPr>
        <p:spPr>
          <a:xfrm>
            <a:off x="7394413" y="3351584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DF353AD-7940-4274-9635-6CE215F3B066}"/>
              </a:ext>
            </a:extLst>
          </p:cNvPr>
          <p:cNvSpPr/>
          <p:nvPr/>
        </p:nvSpPr>
        <p:spPr>
          <a:xfrm>
            <a:off x="6516352" y="4787895"/>
            <a:ext cx="772933" cy="132718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11A059C-2C14-48DD-9CC7-AB3A04AE9C50}"/>
              </a:ext>
            </a:extLst>
          </p:cNvPr>
          <p:cNvSpPr/>
          <p:nvPr/>
        </p:nvSpPr>
        <p:spPr>
          <a:xfrm>
            <a:off x="7394412" y="4787896"/>
            <a:ext cx="3672382" cy="1327184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81951F-144F-4E73-8AD4-03C99E8640D4}"/>
              </a:ext>
            </a:extLst>
          </p:cNvPr>
          <p:cNvSpPr txBox="1"/>
          <p:nvPr/>
        </p:nvSpPr>
        <p:spPr>
          <a:xfrm>
            <a:off x="2340123" y="2564703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DA91840-6C40-41FE-8F5E-593943195EFA}"/>
              </a:ext>
            </a:extLst>
          </p:cNvPr>
          <p:cNvSpPr txBox="1"/>
          <p:nvPr/>
        </p:nvSpPr>
        <p:spPr>
          <a:xfrm>
            <a:off x="2325608" y="2129831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8BC650-D7D5-47F6-84C5-F86D533817C8}"/>
              </a:ext>
            </a:extLst>
          </p:cNvPr>
          <p:cNvSpPr txBox="1"/>
          <p:nvPr/>
        </p:nvSpPr>
        <p:spPr>
          <a:xfrm>
            <a:off x="2325608" y="4001015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EADAA3-140A-4150-8F2B-AA3F55EBDCA4}"/>
              </a:ext>
            </a:extLst>
          </p:cNvPr>
          <p:cNvSpPr txBox="1"/>
          <p:nvPr/>
        </p:nvSpPr>
        <p:spPr>
          <a:xfrm>
            <a:off x="2325608" y="3566143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461B561-C58B-49E3-9574-07674104A984}"/>
              </a:ext>
            </a:extLst>
          </p:cNvPr>
          <p:cNvSpPr txBox="1"/>
          <p:nvPr/>
        </p:nvSpPr>
        <p:spPr>
          <a:xfrm>
            <a:off x="2325608" y="5437327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08802B2-959A-40FA-89A3-EF9297ED05C9}"/>
              </a:ext>
            </a:extLst>
          </p:cNvPr>
          <p:cNvSpPr txBox="1"/>
          <p:nvPr/>
        </p:nvSpPr>
        <p:spPr>
          <a:xfrm>
            <a:off x="2325608" y="5002455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CB881EF-323D-4692-8886-7EEEDEC44FB3}"/>
              </a:ext>
            </a:extLst>
          </p:cNvPr>
          <p:cNvSpPr txBox="1"/>
          <p:nvPr/>
        </p:nvSpPr>
        <p:spPr>
          <a:xfrm>
            <a:off x="7707733" y="2564703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E92B52-38B2-4639-8BAC-C432E0150D97}"/>
              </a:ext>
            </a:extLst>
          </p:cNvPr>
          <p:cNvSpPr txBox="1"/>
          <p:nvPr/>
        </p:nvSpPr>
        <p:spPr>
          <a:xfrm>
            <a:off x="7707733" y="2129831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9783BA9-3E5E-4715-B302-DD2ABC824492}"/>
              </a:ext>
            </a:extLst>
          </p:cNvPr>
          <p:cNvSpPr txBox="1"/>
          <p:nvPr/>
        </p:nvSpPr>
        <p:spPr>
          <a:xfrm>
            <a:off x="7707733" y="4001015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218E3A-194C-4BAC-8946-9483D87CAC3D}"/>
              </a:ext>
            </a:extLst>
          </p:cNvPr>
          <p:cNvSpPr txBox="1"/>
          <p:nvPr/>
        </p:nvSpPr>
        <p:spPr>
          <a:xfrm>
            <a:off x="7707733" y="3566143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B4F7F72-ACA5-44FB-9A0C-4D30D22B8986}"/>
              </a:ext>
            </a:extLst>
          </p:cNvPr>
          <p:cNvSpPr txBox="1"/>
          <p:nvPr/>
        </p:nvSpPr>
        <p:spPr>
          <a:xfrm>
            <a:off x="7707733" y="5437327"/>
            <a:ext cx="3131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请将您的内容打在这里，或者通过复制您的文本后，在此框中选择粘贴，并只保留文字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F4D0004-94F3-4AB9-B0A4-303ACA590E19}"/>
              </a:ext>
            </a:extLst>
          </p:cNvPr>
          <p:cNvSpPr txBox="1"/>
          <p:nvPr/>
        </p:nvSpPr>
        <p:spPr>
          <a:xfrm>
            <a:off x="7707733" y="5002455"/>
            <a:ext cx="3027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Freeform 174">
            <a:extLst>
              <a:ext uri="{FF2B5EF4-FFF2-40B4-BE49-F238E27FC236}">
                <a16:creationId xmlns="" xmlns:a16="http://schemas.microsoft.com/office/drawing/2014/main" id="{BA10228D-CBCF-4C12-B716-2D4CBA56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53" y="5235473"/>
            <a:ext cx="282930" cy="454574"/>
          </a:xfrm>
          <a:custGeom>
            <a:avLst/>
            <a:gdLst>
              <a:gd name="T0" fmla="*/ 68470 w 399"/>
              <a:gd name="T1" fmla="*/ 143507 h 634"/>
              <a:gd name="T2" fmla="*/ 68470 w 399"/>
              <a:gd name="T3" fmla="*/ 143507 h 634"/>
              <a:gd name="T4" fmla="*/ 63121 w 399"/>
              <a:gd name="T5" fmla="*/ 148555 h 634"/>
              <a:gd name="T6" fmla="*/ 63121 w 399"/>
              <a:gd name="T7" fmla="*/ 175237 h 634"/>
              <a:gd name="T8" fmla="*/ 68470 w 399"/>
              <a:gd name="T9" fmla="*/ 185694 h 634"/>
              <a:gd name="T10" fmla="*/ 78812 w 399"/>
              <a:gd name="T11" fmla="*/ 175237 h 634"/>
              <a:gd name="T12" fmla="*/ 78812 w 399"/>
              <a:gd name="T13" fmla="*/ 148555 h 634"/>
              <a:gd name="T14" fmla="*/ 68470 w 399"/>
              <a:gd name="T15" fmla="*/ 143507 h 634"/>
              <a:gd name="T16" fmla="*/ 68470 w 399"/>
              <a:gd name="T17" fmla="*/ 85095 h 634"/>
              <a:gd name="T18" fmla="*/ 68470 w 399"/>
              <a:gd name="T19" fmla="*/ 85095 h 634"/>
              <a:gd name="T20" fmla="*/ 26389 w 399"/>
              <a:gd name="T21" fmla="*/ 100960 h 634"/>
              <a:gd name="T22" fmla="*/ 26389 w 399"/>
              <a:gd name="T23" fmla="*/ 58412 h 634"/>
              <a:gd name="T24" fmla="*/ 68470 w 399"/>
              <a:gd name="T25" fmla="*/ 15865 h 634"/>
              <a:gd name="T26" fmla="*/ 110194 w 399"/>
              <a:gd name="T27" fmla="*/ 58412 h 634"/>
              <a:gd name="T28" fmla="*/ 126241 w 399"/>
              <a:gd name="T29" fmla="*/ 58412 h 634"/>
              <a:gd name="T30" fmla="*/ 68470 w 399"/>
              <a:gd name="T31" fmla="*/ 0 h 634"/>
              <a:gd name="T32" fmla="*/ 16048 w 399"/>
              <a:gd name="T33" fmla="*/ 58412 h 634"/>
              <a:gd name="T34" fmla="*/ 16048 w 399"/>
              <a:gd name="T35" fmla="*/ 111416 h 634"/>
              <a:gd name="T36" fmla="*/ 0 w 399"/>
              <a:gd name="T37" fmla="*/ 153964 h 634"/>
              <a:gd name="T38" fmla="*/ 68470 w 399"/>
              <a:gd name="T39" fmla="*/ 228241 h 634"/>
              <a:gd name="T40" fmla="*/ 141932 w 399"/>
              <a:gd name="T41" fmla="*/ 153964 h 634"/>
              <a:gd name="T42" fmla="*/ 68470 w 399"/>
              <a:gd name="T43" fmla="*/ 85095 h 634"/>
              <a:gd name="T44" fmla="*/ 68470 w 399"/>
              <a:gd name="T45" fmla="*/ 212376 h 634"/>
              <a:gd name="T46" fmla="*/ 68470 w 399"/>
              <a:gd name="T47" fmla="*/ 212376 h 634"/>
              <a:gd name="T48" fmla="*/ 16048 w 399"/>
              <a:gd name="T49" fmla="*/ 153964 h 634"/>
              <a:gd name="T50" fmla="*/ 68470 w 399"/>
              <a:gd name="T51" fmla="*/ 100960 h 634"/>
              <a:gd name="T52" fmla="*/ 126241 w 399"/>
              <a:gd name="T53" fmla="*/ 153964 h 634"/>
              <a:gd name="T54" fmla="*/ 68470 w 399"/>
              <a:gd name="T55" fmla="*/ 212376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1" name="Freeform 176">
            <a:extLst>
              <a:ext uri="{FF2B5EF4-FFF2-40B4-BE49-F238E27FC236}">
                <a16:creationId xmlns="" xmlns:a16="http://schemas.microsoft.com/office/drawing/2014/main" id="{34720F8E-E7EF-4923-A134-49B06739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73" y="5224197"/>
            <a:ext cx="307451" cy="454573"/>
          </a:xfrm>
          <a:custGeom>
            <a:avLst/>
            <a:gdLst>
              <a:gd name="T0" fmla="*/ 127887 w 428"/>
              <a:gd name="T1" fmla="*/ 116825 h 634"/>
              <a:gd name="T2" fmla="*/ 127887 w 428"/>
              <a:gd name="T3" fmla="*/ 116825 h 634"/>
              <a:gd name="T4" fmla="*/ 143783 w 428"/>
              <a:gd name="T5" fmla="*/ 68869 h 634"/>
              <a:gd name="T6" fmla="*/ 79839 w 428"/>
              <a:gd name="T7" fmla="*/ 0 h 634"/>
              <a:gd name="T8" fmla="*/ 16257 w 428"/>
              <a:gd name="T9" fmla="*/ 68869 h 634"/>
              <a:gd name="T10" fmla="*/ 26734 w 428"/>
              <a:gd name="T11" fmla="*/ 116825 h 634"/>
              <a:gd name="T12" fmla="*/ 0 w 428"/>
              <a:gd name="T13" fmla="*/ 153964 h 634"/>
              <a:gd name="T14" fmla="*/ 0 w 428"/>
              <a:gd name="T15" fmla="*/ 185694 h 634"/>
              <a:gd name="T16" fmla="*/ 42629 w 428"/>
              <a:gd name="T17" fmla="*/ 228241 h 634"/>
              <a:gd name="T18" fmla="*/ 111631 w 428"/>
              <a:gd name="T19" fmla="*/ 228241 h 634"/>
              <a:gd name="T20" fmla="*/ 154260 w 428"/>
              <a:gd name="T21" fmla="*/ 185694 h 634"/>
              <a:gd name="T22" fmla="*/ 154260 w 428"/>
              <a:gd name="T23" fmla="*/ 153964 h 634"/>
              <a:gd name="T24" fmla="*/ 127887 w 428"/>
              <a:gd name="T25" fmla="*/ 116825 h 634"/>
              <a:gd name="T26" fmla="*/ 26734 w 428"/>
              <a:gd name="T27" fmla="*/ 68869 h 634"/>
              <a:gd name="T28" fmla="*/ 26734 w 428"/>
              <a:gd name="T29" fmla="*/ 68869 h 634"/>
              <a:gd name="T30" fmla="*/ 79839 w 428"/>
              <a:gd name="T31" fmla="*/ 15865 h 634"/>
              <a:gd name="T32" fmla="*/ 127887 w 428"/>
              <a:gd name="T33" fmla="*/ 68869 h 634"/>
              <a:gd name="T34" fmla="*/ 79839 w 428"/>
              <a:gd name="T35" fmla="*/ 127282 h 634"/>
              <a:gd name="T36" fmla="*/ 26734 w 428"/>
              <a:gd name="T37" fmla="*/ 68869 h 634"/>
              <a:gd name="T38" fmla="*/ 143783 w 428"/>
              <a:gd name="T39" fmla="*/ 180646 h 634"/>
              <a:gd name="T40" fmla="*/ 143783 w 428"/>
              <a:gd name="T41" fmla="*/ 180646 h 634"/>
              <a:gd name="T42" fmla="*/ 106573 w 428"/>
              <a:gd name="T43" fmla="*/ 212376 h 634"/>
              <a:gd name="T44" fmla="*/ 48048 w 428"/>
              <a:gd name="T45" fmla="*/ 212376 h 634"/>
              <a:gd name="T46" fmla="*/ 16257 w 428"/>
              <a:gd name="T47" fmla="*/ 180646 h 634"/>
              <a:gd name="T48" fmla="*/ 16257 w 428"/>
              <a:gd name="T49" fmla="*/ 159372 h 634"/>
              <a:gd name="T50" fmla="*/ 42629 w 428"/>
              <a:gd name="T51" fmla="*/ 127282 h 634"/>
              <a:gd name="T52" fmla="*/ 79839 w 428"/>
              <a:gd name="T53" fmla="*/ 143507 h 634"/>
              <a:gd name="T54" fmla="*/ 117411 w 428"/>
              <a:gd name="T55" fmla="*/ 127282 h 634"/>
              <a:gd name="T56" fmla="*/ 143783 w 428"/>
              <a:gd name="T57" fmla="*/ 159372 h 634"/>
              <a:gd name="T58" fmla="*/ 143783 w 428"/>
              <a:gd name="T59" fmla="*/ 180646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Freeform 184">
            <a:extLst>
              <a:ext uri="{FF2B5EF4-FFF2-40B4-BE49-F238E27FC236}">
                <a16:creationId xmlns="" xmlns:a16="http://schemas.microsoft.com/office/drawing/2014/main" id="{1723308F-FC55-416B-BEAD-B347FB4E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56" y="3878340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Freeform 188">
            <a:extLst>
              <a:ext uri="{FF2B5EF4-FFF2-40B4-BE49-F238E27FC236}">
                <a16:creationId xmlns="" xmlns:a16="http://schemas.microsoft.com/office/drawing/2014/main" id="{388C398A-3BA0-4633-91FA-967A8D53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128" y="2361989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Freeform 204">
            <a:extLst>
              <a:ext uri="{FF2B5EF4-FFF2-40B4-BE49-F238E27FC236}">
                <a16:creationId xmlns="" xmlns:a16="http://schemas.microsoft.com/office/drawing/2014/main" id="{FE625DC5-8BB1-4097-B374-152DB95C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88" y="3818105"/>
            <a:ext cx="454574" cy="454573"/>
          </a:xfrm>
          <a:custGeom>
            <a:avLst/>
            <a:gdLst>
              <a:gd name="T0" fmla="*/ 111421 w 634"/>
              <a:gd name="T1" fmla="*/ 143507 h 634"/>
              <a:gd name="T2" fmla="*/ 111421 w 634"/>
              <a:gd name="T3" fmla="*/ 143507 h 634"/>
              <a:gd name="T4" fmla="*/ 121878 w 634"/>
              <a:gd name="T5" fmla="*/ 132690 h 634"/>
              <a:gd name="T6" fmla="*/ 121878 w 634"/>
              <a:gd name="T7" fmla="*/ 47595 h 634"/>
              <a:gd name="T8" fmla="*/ 111421 w 634"/>
              <a:gd name="T9" fmla="*/ 42547 h 634"/>
              <a:gd name="T10" fmla="*/ 106012 w 634"/>
              <a:gd name="T11" fmla="*/ 47595 h 634"/>
              <a:gd name="T12" fmla="*/ 106012 w 634"/>
              <a:gd name="T13" fmla="*/ 132690 h 634"/>
              <a:gd name="T14" fmla="*/ 111421 w 634"/>
              <a:gd name="T15" fmla="*/ 143507 h 634"/>
              <a:gd name="T16" fmla="*/ 153609 w 634"/>
              <a:gd name="T17" fmla="*/ 143507 h 634"/>
              <a:gd name="T18" fmla="*/ 153609 w 634"/>
              <a:gd name="T19" fmla="*/ 143507 h 634"/>
              <a:gd name="T20" fmla="*/ 164427 w 634"/>
              <a:gd name="T21" fmla="*/ 132690 h 634"/>
              <a:gd name="T22" fmla="*/ 164427 w 634"/>
              <a:gd name="T23" fmla="*/ 68869 h 634"/>
              <a:gd name="T24" fmla="*/ 153609 w 634"/>
              <a:gd name="T25" fmla="*/ 63821 h 634"/>
              <a:gd name="T26" fmla="*/ 148561 w 634"/>
              <a:gd name="T27" fmla="*/ 68869 h 634"/>
              <a:gd name="T28" fmla="*/ 148561 w 634"/>
              <a:gd name="T29" fmla="*/ 132690 h 634"/>
              <a:gd name="T30" fmla="*/ 153609 w 634"/>
              <a:gd name="T31" fmla="*/ 143507 h 634"/>
              <a:gd name="T32" fmla="*/ 68872 w 634"/>
              <a:gd name="T33" fmla="*/ 143507 h 634"/>
              <a:gd name="T34" fmla="*/ 68872 w 634"/>
              <a:gd name="T35" fmla="*/ 143507 h 634"/>
              <a:gd name="T36" fmla="*/ 79689 w 634"/>
              <a:gd name="T37" fmla="*/ 132690 h 634"/>
              <a:gd name="T38" fmla="*/ 79689 w 634"/>
              <a:gd name="T39" fmla="*/ 106008 h 634"/>
              <a:gd name="T40" fmla="*/ 68872 w 634"/>
              <a:gd name="T41" fmla="*/ 100960 h 634"/>
              <a:gd name="T42" fmla="*/ 63463 w 634"/>
              <a:gd name="T43" fmla="*/ 106008 h 634"/>
              <a:gd name="T44" fmla="*/ 63463 w 634"/>
              <a:gd name="T45" fmla="*/ 132690 h 634"/>
              <a:gd name="T46" fmla="*/ 68872 w 634"/>
              <a:gd name="T47" fmla="*/ 143507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6 w 634"/>
              <a:gd name="T55" fmla="*/ 15865 h 634"/>
              <a:gd name="T56" fmla="*/ 15866 w 634"/>
              <a:gd name="T57" fmla="*/ 148555 h 634"/>
              <a:gd name="T58" fmla="*/ 42188 w 634"/>
              <a:gd name="T59" fmla="*/ 175237 h 634"/>
              <a:gd name="T60" fmla="*/ 84738 w 634"/>
              <a:gd name="T61" fmla="*/ 175237 h 634"/>
              <a:gd name="T62" fmla="*/ 58415 w 634"/>
              <a:gd name="T63" fmla="*/ 228241 h 634"/>
              <a:gd name="T64" fmla="*/ 79689 w 634"/>
              <a:gd name="T65" fmla="*/ 228241 h 634"/>
              <a:gd name="T66" fmla="*/ 106012 w 634"/>
              <a:gd name="T67" fmla="*/ 175237 h 634"/>
              <a:gd name="T68" fmla="*/ 121878 w 634"/>
              <a:gd name="T69" fmla="*/ 175237 h 634"/>
              <a:gd name="T70" fmla="*/ 148561 w 634"/>
              <a:gd name="T71" fmla="*/ 228241 h 634"/>
              <a:gd name="T72" fmla="*/ 169836 w 634"/>
              <a:gd name="T73" fmla="*/ 228241 h 634"/>
              <a:gd name="T74" fmla="*/ 143152 w 634"/>
              <a:gd name="T75" fmla="*/ 175237 h 634"/>
              <a:gd name="T76" fmla="*/ 185701 w 634"/>
              <a:gd name="T77" fmla="*/ 175237 h 634"/>
              <a:gd name="T78" fmla="*/ 212024 w 634"/>
              <a:gd name="T79" fmla="*/ 148555 h 634"/>
              <a:gd name="T80" fmla="*/ 212024 w 634"/>
              <a:gd name="T81" fmla="*/ 15865 h 634"/>
              <a:gd name="T82" fmla="*/ 228250 w 634"/>
              <a:gd name="T83" fmla="*/ 15865 h 634"/>
              <a:gd name="T84" fmla="*/ 228250 w 634"/>
              <a:gd name="T85" fmla="*/ 0 h 634"/>
              <a:gd name="T86" fmla="*/ 0 w 634"/>
              <a:gd name="T87" fmla="*/ 0 h 634"/>
              <a:gd name="T88" fmla="*/ 196158 w 634"/>
              <a:gd name="T89" fmla="*/ 148555 h 634"/>
              <a:gd name="T90" fmla="*/ 196158 w 634"/>
              <a:gd name="T91" fmla="*/ 148555 h 634"/>
              <a:gd name="T92" fmla="*/ 185701 w 634"/>
              <a:gd name="T93" fmla="*/ 164420 h 634"/>
              <a:gd name="T94" fmla="*/ 42188 w 634"/>
              <a:gd name="T95" fmla="*/ 164420 h 634"/>
              <a:gd name="T96" fmla="*/ 26323 w 634"/>
              <a:gd name="T97" fmla="*/ 148555 h 634"/>
              <a:gd name="T98" fmla="*/ 26323 w 634"/>
              <a:gd name="T99" fmla="*/ 15865 h 634"/>
              <a:gd name="T100" fmla="*/ 196158 w 634"/>
              <a:gd name="T101" fmla="*/ 15865 h 634"/>
              <a:gd name="T102" fmla="*/ 196158 w 634"/>
              <a:gd name="T103" fmla="*/ 148555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5" name="Freeform 214">
            <a:extLst>
              <a:ext uri="{FF2B5EF4-FFF2-40B4-BE49-F238E27FC236}">
                <a16:creationId xmlns="" xmlns:a16="http://schemas.microsoft.com/office/drawing/2014/main" id="{F3D3C829-F100-49D6-BC9D-BAD06E2B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781" y="2346166"/>
            <a:ext cx="392328" cy="441369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7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6C9A6D5F-4660-4C94-98C1-8B52E3EFF4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AE22901-9ADE-4A76-BEEF-50F4AE4A5382}"/>
              </a:ext>
            </a:extLst>
          </p:cNvPr>
          <p:cNvSpPr/>
          <p:nvPr/>
        </p:nvSpPr>
        <p:spPr>
          <a:xfrm>
            <a:off x="-225" y="2569590"/>
            <a:ext cx="12192000" cy="4288410"/>
          </a:xfrm>
          <a:custGeom>
            <a:avLst/>
            <a:gdLst>
              <a:gd name="connsiteX0" fmla="*/ 6223556 w 12192000"/>
              <a:gd name="connsiteY0" fmla="*/ 188 h 4288410"/>
              <a:gd name="connsiteX1" fmla="*/ 9487125 w 12192000"/>
              <a:gd name="connsiteY1" fmla="*/ 1221360 h 4288410"/>
              <a:gd name="connsiteX2" fmla="*/ 11449275 w 12192000"/>
              <a:gd name="connsiteY2" fmla="*/ 345060 h 4288410"/>
              <a:gd name="connsiteX3" fmla="*/ 12150255 w 12192000"/>
              <a:gd name="connsiteY3" fmla="*/ 402545 h 4288410"/>
              <a:gd name="connsiteX4" fmla="*/ 12192000 w 12192000"/>
              <a:gd name="connsiteY4" fmla="*/ 414270 h 4288410"/>
              <a:gd name="connsiteX5" fmla="*/ 12192000 w 12192000"/>
              <a:gd name="connsiteY5" fmla="*/ 4288410 h 4288410"/>
              <a:gd name="connsiteX6" fmla="*/ 0 w 12192000"/>
              <a:gd name="connsiteY6" fmla="*/ 4288410 h 4288410"/>
              <a:gd name="connsiteX7" fmla="*/ 0 w 12192000"/>
              <a:gd name="connsiteY7" fmla="*/ 1903095 h 4288410"/>
              <a:gd name="connsiteX8" fmla="*/ 232658 w 12192000"/>
              <a:gd name="connsiteY8" fmla="*/ 1685183 h 4288410"/>
              <a:gd name="connsiteX9" fmla="*/ 1124175 w 12192000"/>
              <a:gd name="connsiteY9" fmla="*/ 1145160 h 4288410"/>
              <a:gd name="connsiteX10" fmla="*/ 3886425 w 12192000"/>
              <a:gd name="connsiteY10" fmla="*/ 1583310 h 4288410"/>
              <a:gd name="connsiteX11" fmla="*/ 6134325 w 12192000"/>
              <a:gd name="connsiteY11" fmla="*/ 2160 h 4288410"/>
              <a:gd name="connsiteX12" fmla="*/ 6223556 w 12192000"/>
              <a:gd name="connsiteY12" fmla="*/ 188 h 428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288410">
                <a:moveTo>
                  <a:pt x="6223556" y="188"/>
                </a:moveTo>
                <a:cubicBezTo>
                  <a:pt x="7162988" y="17096"/>
                  <a:pt x="8628982" y="1165996"/>
                  <a:pt x="9487125" y="1221360"/>
                </a:cubicBezTo>
                <a:cubicBezTo>
                  <a:pt x="10372950" y="1278510"/>
                  <a:pt x="10852375" y="427610"/>
                  <a:pt x="11449275" y="345060"/>
                </a:cubicBezTo>
                <a:cubicBezTo>
                  <a:pt x="11673113" y="314104"/>
                  <a:pt x="11917488" y="345656"/>
                  <a:pt x="12150255" y="402545"/>
                </a:cubicBezTo>
                <a:lnTo>
                  <a:pt x="12192000" y="414270"/>
                </a:lnTo>
                <a:lnTo>
                  <a:pt x="12192000" y="4288410"/>
                </a:lnTo>
                <a:lnTo>
                  <a:pt x="0" y="4288410"/>
                </a:lnTo>
                <a:lnTo>
                  <a:pt x="0" y="1903095"/>
                </a:lnTo>
                <a:lnTo>
                  <a:pt x="232658" y="1685183"/>
                </a:lnTo>
                <a:cubicBezTo>
                  <a:pt x="519338" y="1434184"/>
                  <a:pt x="828900" y="1221360"/>
                  <a:pt x="1124175" y="1145160"/>
                </a:cubicBezTo>
                <a:cubicBezTo>
                  <a:pt x="1911575" y="941960"/>
                  <a:pt x="3051400" y="1773810"/>
                  <a:pt x="3886425" y="1583310"/>
                </a:cubicBezTo>
                <a:cubicBezTo>
                  <a:pt x="4721450" y="1392810"/>
                  <a:pt x="5200876" y="62485"/>
                  <a:pt x="6134325" y="2160"/>
                </a:cubicBezTo>
                <a:cubicBezTo>
                  <a:pt x="6163496" y="275"/>
                  <a:pt x="6193252" y="-358"/>
                  <a:pt x="6223556" y="1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45FAA162-0302-45BA-B110-158ADDAFC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600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sz="6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DDD4B75-F944-460A-84DD-DC36CCA8E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625" y="5428866"/>
            <a:ext cx="8750300" cy="87033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dirty="0">
                <a:cs typeface="+mn-ea"/>
                <a:sym typeface="+mn-lt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EF1CF46-E876-4F69-ADDF-DB9EAB1382E6}"/>
              </a:ext>
            </a:extLst>
          </p:cNvPr>
          <p:cNvCxnSpPr>
            <a:cxnSpLocks/>
          </p:cNvCxnSpPr>
          <p:nvPr/>
        </p:nvCxnSpPr>
        <p:spPr>
          <a:xfrm flipV="1">
            <a:off x="7097484" y="2289913"/>
            <a:ext cx="0" cy="8848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ross 14">
            <a:extLst>
              <a:ext uri="{FF2B5EF4-FFF2-40B4-BE49-F238E27FC236}">
                <a16:creationId xmlns="" xmlns:a16="http://schemas.microsoft.com/office/drawing/2014/main" id="{995FFE37-094F-42B4-A3B4-526D477BC746}"/>
              </a:ext>
            </a:extLst>
          </p:cNvPr>
          <p:cNvSpPr/>
          <p:nvPr/>
        </p:nvSpPr>
        <p:spPr>
          <a:xfrm>
            <a:off x="1105079" y="5073947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CDC9252-C431-4E93-88F9-8A3F18F16152}"/>
              </a:ext>
            </a:extLst>
          </p:cNvPr>
          <p:cNvSpPr/>
          <p:nvPr/>
        </p:nvSpPr>
        <p:spPr>
          <a:xfrm>
            <a:off x="11151507" y="6024206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5EF550E4-CEFD-4589-BB51-875EE2DAF567}"/>
              </a:ext>
            </a:extLst>
          </p:cNvPr>
          <p:cNvSpPr/>
          <p:nvPr/>
        </p:nvSpPr>
        <p:spPr>
          <a:xfrm rot="5400000">
            <a:off x="10972799" y="3970736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21972A3-B22B-451B-9DD4-A21F818E2999}"/>
              </a:ext>
            </a:extLst>
          </p:cNvPr>
          <p:cNvCxnSpPr>
            <a:cxnSpLocks/>
          </p:cNvCxnSpPr>
          <p:nvPr/>
        </p:nvCxnSpPr>
        <p:spPr>
          <a:xfrm flipV="1">
            <a:off x="7307034" y="1485900"/>
            <a:ext cx="0" cy="202518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 build="p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B3F4518-5950-4BBE-AC88-D3E8139BA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E20A1C9-2DDA-4C73-9F96-710DD52D1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="" xmlns:a16="http://schemas.microsoft.com/office/drawing/2014/main" id="{8353A027-3996-4DBD-9984-31E15A7E087C}"/>
              </a:ext>
            </a:extLst>
          </p:cNvPr>
          <p:cNvSpPr/>
          <p:nvPr/>
        </p:nvSpPr>
        <p:spPr>
          <a:xfrm>
            <a:off x="1427375" y="4051091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="" xmlns:a16="http://schemas.microsoft.com/office/drawing/2014/main" id="{12771256-81AA-433A-9439-214091E20C19}"/>
              </a:ext>
            </a:extLst>
          </p:cNvPr>
          <p:cNvSpPr/>
          <p:nvPr/>
        </p:nvSpPr>
        <p:spPr>
          <a:xfrm>
            <a:off x="5051811" y="4051091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637ADE04-03AF-4ADD-88C5-840CE887CABB}"/>
              </a:ext>
            </a:extLst>
          </p:cNvPr>
          <p:cNvSpPr/>
          <p:nvPr/>
        </p:nvSpPr>
        <p:spPr>
          <a:xfrm flipV="1">
            <a:off x="3236461" y="3014700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="" xmlns:a16="http://schemas.microsoft.com/office/drawing/2014/main" id="{3A236736-FBA1-4931-89A6-D38481CDA9D2}"/>
              </a:ext>
            </a:extLst>
          </p:cNvPr>
          <p:cNvSpPr/>
          <p:nvPr/>
        </p:nvSpPr>
        <p:spPr>
          <a:xfrm>
            <a:off x="8682513" y="4051091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8F73EA4-5A59-4DB4-9752-23E493FB8C59}"/>
              </a:ext>
            </a:extLst>
          </p:cNvPr>
          <p:cNvSpPr/>
          <p:nvPr/>
        </p:nvSpPr>
        <p:spPr>
          <a:xfrm flipV="1">
            <a:off x="6867162" y="3014700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B1131B97-A743-436B-8DF4-9585BEF46573}"/>
              </a:ext>
            </a:extLst>
          </p:cNvPr>
          <p:cNvSpPr/>
          <p:nvPr/>
        </p:nvSpPr>
        <p:spPr>
          <a:xfrm>
            <a:off x="3236461" y="4051091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="" xmlns:a16="http://schemas.microsoft.com/office/drawing/2014/main" id="{83398094-01CA-43CD-83BE-8B21D3E7C9E1}"/>
              </a:ext>
            </a:extLst>
          </p:cNvPr>
          <p:cNvSpPr/>
          <p:nvPr/>
        </p:nvSpPr>
        <p:spPr>
          <a:xfrm flipV="1">
            <a:off x="1421110" y="3014700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="" xmlns:a16="http://schemas.microsoft.com/office/drawing/2014/main" id="{C6B4B541-1308-4CC0-B038-9365B97D9476}"/>
              </a:ext>
            </a:extLst>
          </p:cNvPr>
          <p:cNvSpPr/>
          <p:nvPr/>
        </p:nvSpPr>
        <p:spPr>
          <a:xfrm>
            <a:off x="6867162" y="4051091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96989508-2502-4D02-88A5-02B667F5F4A5}"/>
              </a:ext>
            </a:extLst>
          </p:cNvPr>
          <p:cNvSpPr/>
          <p:nvPr/>
        </p:nvSpPr>
        <p:spPr>
          <a:xfrm flipV="1">
            <a:off x="5051811" y="3014700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="" xmlns:a16="http://schemas.microsoft.com/office/drawing/2014/main" id="{5D3E5F8B-2086-4FC8-9318-F5E4A140C289}"/>
              </a:ext>
            </a:extLst>
          </p:cNvPr>
          <p:cNvSpPr/>
          <p:nvPr/>
        </p:nvSpPr>
        <p:spPr>
          <a:xfrm flipV="1">
            <a:off x="8682513" y="3014700"/>
            <a:ext cx="2081246" cy="10363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944B7A8-E98A-41E3-9714-8AF0935684E7}"/>
              </a:ext>
            </a:extLst>
          </p:cNvPr>
          <p:cNvSpPr>
            <a:spLocks noChangeAspect="1"/>
          </p:cNvSpPr>
          <p:nvPr/>
        </p:nvSpPr>
        <p:spPr>
          <a:xfrm>
            <a:off x="1918477" y="3501570"/>
            <a:ext cx="1099042" cy="10990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15FF999-7CF9-4E97-9BDF-B91B971B146B}"/>
              </a:ext>
            </a:extLst>
          </p:cNvPr>
          <p:cNvSpPr>
            <a:spLocks noChangeAspect="1"/>
          </p:cNvSpPr>
          <p:nvPr/>
        </p:nvSpPr>
        <p:spPr>
          <a:xfrm>
            <a:off x="3733827" y="3501570"/>
            <a:ext cx="1099042" cy="1099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734832F-DF81-47C7-A31C-192B61BC9376}"/>
              </a:ext>
            </a:extLst>
          </p:cNvPr>
          <p:cNvSpPr>
            <a:spLocks noChangeAspect="1"/>
          </p:cNvSpPr>
          <p:nvPr/>
        </p:nvSpPr>
        <p:spPr>
          <a:xfrm>
            <a:off x="5549178" y="3501570"/>
            <a:ext cx="1099042" cy="10990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03888F0F-257C-4195-98BF-E60AE141576A}"/>
              </a:ext>
            </a:extLst>
          </p:cNvPr>
          <p:cNvSpPr>
            <a:spLocks noChangeAspect="1"/>
          </p:cNvSpPr>
          <p:nvPr/>
        </p:nvSpPr>
        <p:spPr>
          <a:xfrm>
            <a:off x="7364529" y="3501570"/>
            <a:ext cx="1099042" cy="10990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8765666-3A1C-4ECB-98F7-2A9C298CBE28}"/>
              </a:ext>
            </a:extLst>
          </p:cNvPr>
          <p:cNvSpPr>
            <a:spLocks noChangeAspect="1"/>
          </p:cNvSpPr>
          <p:nvPr/>
        </p:nvSpPr>
        <p:spPr>
          <a:xfrm>
            <a:off x="9173614" y="3501570"/>
            <a:ext cx="1099042" cy="10990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176">
            <a:extLst>
              <a:ext uri="{FF2B5EF4-FFF2-40B4-BE49-F238E27FC236}">
                <a16:creationId xmlns="" xmlns:a16="http://schemas.microsoft.com/office/drawing/2014/main" id="{24A74BFB-452B-4DBA-8735-54914D53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059" y="3823804"/>
            <a:ext cx="307451" cy="454573"/>
          </a:xfrm>
          <a:custGeom>
            <a:avLst/>
            <a:gdLst>
              <a:gd name="T0" fmla="*/ 127887 w 428"/>
              <a:gd name="T1" fmla="*/ 116825 h 634"/>
              <a:gd name="T2" fmla="*/ 127887 w 428"/>
              <a:gd name="T3" fmla="*/ 116825 h 634"/>
              <a:gd name="T4" fmla="*/ 143783 w 428"/>
              <a:gd name="T5" fmla="*/ 68869 h 634"/>
              <a:gd name="T6" fmla="*/ 79839 w 428"/>
              <a:gd name="T7" fmla="*/ 0 h 634"/>
              <a:gd name="T8" fmla="*/ 16257 w 428"/>
              <a:gd name="T9" fmla="*/ 68869 h 634"/>
              <a:gd name="T10" fmla="*/ 26734 w 428"/>
              <a:gd name="T11" fmla="*/ 116825 h 634"/>
              <a:gd name="T12" fmla="*/ 0 w 428"/>
              <a:gd name="T13" fmla="*/ 153964 h 634"/>
              <a:gd name="T14" fmla="*/ 0 w 428"/>
              <a:gd name="T15" fmla="*/ 185694 h 634"/>
              <a:gd name="T16" fmla="*/ 42629 w 428"/>
              <a:gd name="T17" fmla="*/ 228241 h 634"/>
              <a:gd name="T18" fmla="*/ 111631 w 428"/>
              <a:gd name="T19" fmla="*/ 228241 h 634"/>
              <a:gd name="T20" fmla="*/ 154260 w 428"/>
              <a:gd name="T21" fmla="*/ 185694 h 634"/>
              <a:gd name="T22" fmla="*/ 154260 w 428"/>
              <a:gd name="T23" fmla="*/ 153964 h 634"/>
              <a:gd name="T24" fmla="*/ 127887 w 428"/>
              <a:gd name="T25" fmla="*/ 116825 h 634"/>
              <a:gd name="T26" fmla="*/ 26734 w 428"/>
              <a:gd name="T27" fmla="*/ 68869 h 634"/>
              <a:gd name="T28" fmla="*/ 26734 w 428"/>
              <a:gd name="T29" fmla="*/ 68869 h 634"/>
              <a:gd name="T30" fmla="*/ 79839 w 428"/>
              <a:gd name="T31" fmla="*/ 15865 h 634"/>
              <a:gd name="T32" fmla="*/ 127887 w 428"/>
              <a:gd name="T33" fmla="*/ 68869 h 634"/>
              <a:gd name="T34" fmla="*/ 79839 w 428"/>
              <a:gd name="T35" fmla="*/ 127282 h 634"/>
              <a:gd name="T36" fmla="*/ 26734 w 428"/>
              <a:gd name="T37" fmla="*/ 68869 h 634"/>
              <a:gd name="T38" fmla="*/ 143783 w 428"/>
              <a:gd name="T39" fmla="*/ 180646 h 634"/>
              <a:gd name="T40" fmla="*/ 143783 w 428"/>
              <a:gd name="T41" fmla="*/ 180646 h 634"/>
              <a:gd name="T42" fmla="*/ 106573 w 428"/>
              <a:gd name="T43" fmla="*/ 212376 h 634"/>
              <a:gd name="T44" fmla="*/ 48048 w 428"/>
              <a:gd name="T45" fmla="*/ 212376 h 634"/>
              <a:gd name="T46" fmla="*/ 16257 w 428"/>
              <a:gd name="T47" fmla="*/ 180646 h 634"/>
              <a:gd name="T48" fmla="*/ 16257 w 428"/>
              <a:gd name="T49" fmla="*/ 159372 h 634"/>
              <a:gd name="T50" fmla="*/ 42629 w 428"/>
              <a:gd name="T51" fmla="*/ 127282 h 634"/>
              <a:gd name="T52" fmla="*/ 79839 w 428"/>
              <a:gd name="T53" fmla="*/ 143507 h 634"/>
              <a:gd name="T54" fmla="*/ 117411 w 428"/>
              <a:gd name="T55" fmla="*/ 127282 h 634"/>
              <a:gd name="T56" fmla="*/ 143783 w 428"/>
              <a:gd name="T57" fmla="*/ 159372 h 634"/>
              <a:gd name="T58" fmla="*/ 143783 w 428"/>
              <a:gd name="T59" fmla="*/ 180646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3" name="Freeform 184">
            <a:extLst>
              <a:ext uri="{FF2B5EF4-FFF2-40B4-BE49-F238E27FC236}">
                <a16:creationId xmlns="" xmlns:a16="http://schemas.microsoft.com/office/drawing/2014/main" id="{E8993DAC-889E-484F-AEC1-4A34CB20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169" y="3884038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Freeform 188">
            <a:extLst>
              <a:ext uri="{FF2B5EF4-FFF2-40B4-BE49-F238E27FC236}">
                <a16:creationId xmlns="" xmlns:a16="http://schemas.microsoft.com/office/drawing/2014/main" id="{8D510C1C-B7A1-4E88-BCA6-F5C32094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451" y="3820766"/>
            <a:ext cx="389097" cy="399293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Freeform 204">
            <a:extLst>
              <a:ext uri="{FF2B5EF4-FFF2-40B4-BE49-F238E27FC236}">
                <a16:creationId xmlns="" xmlns:a16="http://schemas.microsoft.com/office/drawing/2014/main" id="{30FAC872-1D2F-449F-A005-4D433BC9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446" y="3823804"/>
            <a:ext cx="454574" cy="454573"/>
          </a:xfrm>
          <a:custGeom>
            <a:avLst/>
            <a:gdLst>
              <a:gd name="T0" fmla="*/ 111421 w 634"/>
              <a:gd name="T1" fmla="*/ 143507 h 634"/>
              <a:gd name="T2" fmla="*/ 111421 w 634"/>
              <a:gd name="T3" fmla="*/ 143507 h 634"/>
              <a:gd name="T4" fmla="*/ 121878 w 634"/>
              <a:gd name="T5" fmla="*/ 132690 h 634"/>
              <a:gd name="T6" fmla="*/ 121878 w 634"/>
              <a:gd name="T7" fmla="*/ 47595 h 634"/>
              <a:gd name="T8" fmla="*/ 111421 w 634"/>
              <a:gd name="T9" fmla="*/ 42547 h 634"/>
              <a:gd name="T10" fmla="*/ 106012 w 634"/>
              <a:gd name="T11" fmla="*/ 47595 h 634"/>
              <a:gd name="T12" fmla="*/ 106012 w 634"/>
              <a:gd name="T13" fmla="*/ 132690 h 634"/>
              <a:gd name="T14" fmla="*/ 111421 w 634"/>
              <a:gd name="T15" fmla="*/ 143507 h 634"/>
              <a:gd name="T16" fmla="*/ 153609 w 634"/>
              <a:gd name="T17" fmla="*/ 143507 h 634"/>
              <a:gd name="T18" fmla="*/ 153609 w 634"/>
              <a:gd name="T19" fmla="*/ 143507 h 634"/>
              <a:gd name="T20" fmla="*/ 164427 w 634"/>
              <a:gd name="T21" fmla="*/ 132690 h 634"/>
              <a:gd name="T22" fmla="*/ 164427 w 634"/>
              <a:gd name="T23" fmla="*/ 68869 h 634"/>
              <a:gd name="T24" fmla="*/ 153609 w 634"/>
              <a:gd name="T25" fmla="*/ 63821 h 634"/>
              <a:gd name="T26" fmla="*/ 148561 w 634"/>
              <a:gd name="T27" fmla="*/ 68869 h 634"/>
              <a:gd name="T28" fmla="*/ 148561 w 634"/>
              <a:gd name="T29" fmla="*/ 132690 h 634"/>
              <a:gd name="T30" fmla="*/ 153609 w 634"/>
              <a:gd name="T31" fmla="*/ 143507 h 634"/>
              <a:gd name="T32" fmla="*/ 68872 w 634"/>
              <a:gd name="T33" fmla="*/ 143507 h 634"/>
              <a:gd name="T34" fmla="*/ 68872 w 634"/>
              <a:gd name="T35" fmla="*/ 143507 h 634"/>
              <a:gd name="T36" fmla="*/ 79689 w 634"/>
              <a:gd name="T37" fmla="*/ 132690 h 634"/>
              <a:gd name="T38" fmla="*/ 79689 w 634"/>
              <a:gd name="T39" fmla="*/ 106008 h 634"/>
              <a:gd name="T40" fmla="*/ 68872 w 634"/>
              <a:gd name="T41" fmla="*/ 100960 h 634"/>
              <a:gd name="T42" fmla="*/ 63463 w 634"/>
              <a:gd name="T43" fmla="*/ 106008 h 634"/>
              <a:gd name="T44" fmla="*/ 63463 w 634"/>
              <a:gd name="T45" fmla="*/ 132690 h 634"/>
              <a:gd name="T46" fmla="*/ 68872 w 634"/>
              <a:gd name="T47" fmla="*/ 143507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6 w 634"/>
              <a:gd name="T55" fmla="*/ 15865 h 634"/>
              <a:gd name="T56" fmla="*/ 15866 w 634"/>
              <a:gd name="T57" fmla="*/ 148555 h 634"/>
              <a:gd name="T58" fmla="*/ 42188 w 634"/>
              <a:gd name="T59" fmla="*/ 175237 h 634"/>
              <a:gd name="T60" fmla="*/ 84738 w 634"/>
              <a:gd name="T61" fmla="*/ 175237 h 634"/>
              <a:gd name="T62" fmla="*/ 58415 w 634"/>
              <a:gd name="T63" fmla="*/ 228241 h 634"/>
              <a:gd name="T64" fmla="*/ 79689 w 634"/>
              <a:gd name="T65" fmla="*/ 228241 h 634"/>
              <a:gd name="T66" fmla="*/ 106012 w 634"/>
              <a:gd name="T67" fmla="*/ 175237 h 634"/>
              <a:gd name="T68" fmla="*/ 121878 w 634"/>
              <a:gd name="T69" fmla="*/ 175237 h 634"/>
              <a:gd name="T70" fmla="*/ 148561 w 634"/>
              <a:gd name="T71" fmla="*/ 228241 h 634"/>
              <a:gd name="T72" fmla="*/ 169836 w 634"/>
              <a:gd name="T73" fmla="*/ 228241 h 634"/>
              <a:gd name="T74" fmla="*/ 143152 w 634"/>
              <a:gd name="T75" fmla="*/ 175237 h 634"/>
              <a:gd name="T76" fmla="*/ 185701 w 634"/>
              <a:gd name="T77" fmla="*/ 175237 h 634"/>
              <a:gd name="T78" fmla="*/ 212024 w 634"/>
              <a:gd name="T79" fmla="*/ 148555 h 634"/>
              <a:gd name="T80" fmla="*/ 212024 w 634"/>
              <a:gd name="T81" fmla="*/ 15865 h 634"/>
              <a:gd name="T82" fmla="*/ 228250 w 634"/>
              <a:gd name="T83" fmla="*/ 15865 h 634"/>
              <a:gd name="T84" fmla="*/ 228250 w 634"/>
              <a:gd name="T85" fmla="*/ 0 h 634"/>
              <a:gd name="T86" fmla="*/ 0 w 634"/>
              <a:gd name="T87" fmla="*/ 0 h 634"/>
              <a:gd name="T88" fmla="*/ 196158 w 634"/>
              <a:gd name="T89" fmla="*/ 148555 h 634"/>
              <a:gd name="T90" fmla="*/ 196158 w 634"/>
              <a:gd name="T91" fmla="*/ 148555 h 634"/>
              <a:gd name="T92" fmla="*/ 185701 w 634"/>
              <a:gd name="T93" fmla="*/ 164420 h 634"/>
              <a:gd name="T94" fmla="*/ 42188 w 634"/>
              <a:gd name="T95" fmla="*/ 164420 h 634"/>
              <a:gd name="T96" fmla="*/ 26323 w 634"/>
              <a:gd name="T97" fmla="*/ 148555 h 634"/>
              <a:gd name="T98" fmla="*/ 26323 w 634"/>
              <a:gd name="T99" fmla="*/ 15865 h 634"/>
              <a:gd name="T100" fmla="*/ 196158 w 634"/>
              <a:gd name="T101" fmla="*/ 15865 h 634"/>
              <a:gd name="T102" fmla="*/ 196158 w 634"/>
              <a:gd name="T103" fmla="*/ 148555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Freeform 214">
            <a:extLst>
              <a:ext uri="{FF2B5EF4-FFF2-40B4-BE49-F238E27FC236}">
                <a16:creationId xmlns="" xmlns:a16="http://schemas.microsoft.com/office/drawing/2014/main" id="{DCCF19A4-0018-425F-B259-6F3B30F4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971" y="3799727"/>
            <a:ext cx="392328" cy="441369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1DA0E9D-9C1F-4394-AAC5-ACF8C57095FC}"/>
              </a:ext>
            </a:extLst>
          </p:cNvPr>
          <p:cNvSpPr txBox="1"/>
          <p:nvPr/>
        </p:nvSpPr>
        <p:spPr>
          <a:xfrm>
            <a:off x="772624" y="2161914"/>
            <a:ext cx="3378217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F99D10E-FAAF-4DF6-BDB4-143F48D43110}"/>
              </a:ext>
            </a:extLst>
          </p:cNvPr>
          <p:cNvSpPr txBox="1"/>
          <p:nvPr/>
        </p:nvSpPr>
        <p:spPr>
          <a:xfrm>
            <a:off x="772624" y="1867435"/>
            <a:ext cx="33782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FFDA86C-4816-4EFC-9AF5-A0F835F20D9A}"/>
              </a:ext>
            </a:extLst>
          </p:cNvPr>
          <p:cNvSpPr txBox="1"/>
          <p:nvPr/>
        </p:nvSpPr>
        <p:spPr>
          <a:xfrm>
            <a:off x="4403325" y="2161914"/>
            <a:ext cx="3378217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E9CF51-DCD1-4E74-B7DF-58AB8753026C}"/>
              </a:ext>
            </a:extLst>
          </p:cNvPr>
          <p:cNvSpPr txBox="1"/>
          <p:nvPr/>
        </p:nvSpPr>
        <p:spPr>
          <a:xfrm>
            <a:off x="4403325" y="1867435"/>
            <a:ext cx="33782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C914AC5-F132-4AEA-B5E5-7386511E8E3A}"/>
              </a:ext>
            </a:extLst>
          </p:cNvPr>
          <p:cNvSpPr txBox="1"/>
          <p:nvPr/>
        </p:nvSpPr>
        <p:spPr>
          <a:xfrm>
            <a:off x="8034026" y="2161914"/>
            <a:ext cx="3378217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295CADC-AADB-4053-AD11-46CD331D6F3D}"/>
              </a:ext>
            </a:extLst>
          </p:cNvPr>
          <p:cNvSpPr txBox="1"/>
          <p:nvPr/>
        </p:nvSpPr>
        <p:spPr>
          <a:xfrm>
            <a:off x="8034026" y="1867435"/>
            <a:ext cx="33782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9C55691-259A-4BEA-8C7E-3412401EAE62}"/>
              </a:ext>
            </a:extLst>
          </p:cNvPr>
          <p:cNvSpPr txBox="1"/>
          <p:nvPr/>
        </p:nvSpPr>
        <p:spPr>
          <a:xfrm>
            <a:off x="2653085" y="5596499"/>
            <a:ext cx="3378217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E6C37A-341A-42E2-9AFC-4432E3ADFB08}"/>
              </a:ext>
            </a:extLst>
          </p:cNvPr>
          <p:cNvSpPr txBox="1"/>
          <p:nvPr/>
        </p:nvSpPr>
        <p:spPr>
          <a:xfrm>
            <a:off x="2653085" y="5302020"/>
            <a:ext cx="33782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8AB8AE2-FEE4-49E2-8D16-FEC59B7222CF}"/>
              </a:ext>
            </a:extLst>
          </p:cNvPr>
          <p:cNvSpPr txBox="1"/>
          <p:nvPr/>
        </p:nvSpPr>
        <p:spPr>
          <a:xfrm>
            <a:off x="6283786" y="5596499"/>
            <a:ext cx="3378217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0FFDA08-B419-4AF4-995A-6B370192D58F}"/>
              </a:ext>
            </a:extLst>
          </p:cNvPr>
          <p:cNvSpPr txBox="1"/>
          <p:nvPr/>
        </p:nvSpPr>
        <p:spPr>
          <a:xfrm>
            <a:off x="6283786" y="5302020"/>
            <a:ext cx="33782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9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B3F4518-5950-4BBE-AC88-D3E8139BA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E20A1C9-2DDA-4C73-9F96-710DD52D1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F09EBA-D684-4F3F-A846-F8AE126B7C0F}"/>
              </a:ext>
            </a:extLst>
          </p:cNvPr>
          <p:cNvSpPr txBox="1"/>
          <p:nvPr/>
        </p:nvSpPr>
        <p:spPr>
          <a:xfrm>
            <a:off x="742951" y="1988321"/>
            <a:ext cx="29336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71088B-F10A-420C-BA74-B5784D99EF2E}"/>
              </a:ext>
            </a:extLst>
          </p:cNvPr>
          <p:cNvSpPr txBox="1"/>
          <p:nvPr/>
        </p:nvSpPr>
        <p:spPr>
          <a:xfrm>
            <a:off x="742951" y="1715309"/>
            <a:ext cx="29336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13C67D-03ED-4494-BA1E-1AF8156B6C5A}"/>
              </a:ext>
            </a:extLst>
          </p:cNvPr>
          <p:cNvSpPr txBox="1"/>
          <p:nvPr/>
        </p:nvSpPr>
        <p:spPr>
          <a:xfrm>
            <a:off x="742951" y="3457675"/>
            <a:ext cx="29336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FB0B34-9AC8-47A5-8F07-C287685B90FA}"/>
              </a:ext>
            </a:extLst>
          </p:cNvPr>
          <p:cNvSpPr txBox="1"/>
          <p:nvPr/>
        </p:nvSpPr>
        <p:spPr>
          <a:xfrm>
            <a:off x="742951" y="3184663"/>
            <a:ext cx="29336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AA5073-A013-4B2C-9CD0-00A9C4D9453E}"/>
              </a:ext>
            </a:extLst>
          </p:cNvPr>
          <p:cNvSpPr txBox="1"/>
          <p:nvPr/>
        </p:nvSpPr>
        <p:spPr>
          <a:xfrm>
            <a:off x="742951" y="4927029"/>
            <a:ext cx="29336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103D4A-408E-4D04-A594-40A74BE274D5}"/>
              </a:ext>
            </a:extLst>
          </p:cNvPr>
          <p:cNvSpPr txBox="1"/>
          <p:nvPr/>
        </p:nvSpPr>
        <p:spPr>
          <a:xfrm>
            <a:off x="742951" y="4654017"/>
            <a:ext cx="29336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F4A03E7-D13D-46E3-8CA4-75B08CD09C55}"/>
              </a:ext>
            </a:extLst>
          </p:cNvPr>
          <p:cNvSpPr/>
          <p:nvPr/>
        </p:nvSpPr>
        <p:spPr>
          <a:xfrm>
            <a:off x="3897208" y="1955301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B849FDC-9FB4-402A-90A6-4AEF063B1B09}"/>
              </a:ext>
            </a:extLst>
          </p:cNvPr>
          <p:cNvSpPr/>
          <p:nvPr/>
        </p:nvSpPr>
        <p:spPr>
          <a:xfrm>
            <a:off x="3890467" y="3429565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84">
            <a:extLst>
              <a:ext uri="{FF2B5EF4-FFF2-40B4-BE49-F238E27FC236}">
                <a16:creationId xmlns="" xmlns:a16="http://schemas.microsoft.com/office/drawing/2014/main" id="{EF74C942-278A-40DB-828D-F656D9C78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905" y="2256861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188">
            <a:extLst>
              <a:ext uri="{FF2B5EF4-FFF2-40B4-BE49-F238E27FC236}">
                <a16:creationId xmlns="" xmlns:a16="http://schemas.microsoft.com/office/drawing/2014/main" id="{CE8B739D-2F99-4E4A-9E37-BA0D6CC6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905" y="3674288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D6C8671-045A-47C2-ADDB-18C9C96CF6BE}"/>
              </a:ext>
            </a:extLst>
          </p:cNvPr>
          <p:cNvSpPr/>
          <p:nvPr/>
        </p:nvSpPr>
        <p:spPr>
          <a:xfrm>
            <a:off x="3897208" y="4894893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214">
            <a:extLst>
              <a:ext uri="{FF2B5EF4-FFF2-40B4-BE49-F238E27FC236}">
                <a16:creationId xmlns="" xmlns:a16="http://schemas.microsoft.com/office/drawing/2014/main" id="{147B2C4F-727E-47A1-B6C6-991813E1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655" y="5142820"/>
            <a:ext cx="392328" cy="441369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284B1C3A-B5F6-47D1-83F3-7325BB3EA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250439"/>
              </p:ext>
            </p:extLst>
          </p:nvPr>
        </p:nvGraphicFramePr>
        <p:xfrm>
          <a:off x="5410200" y="1725986"/>
          <a:ext cx="6038849" cy="42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9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20310EA-3851-4C12-B7CD-F7847A1A7F78}"/>
              </a:ext>
            </a:extLst>
          </p:cNvPr>
          <p:cNvSpPr/>
          <p:nvPr/>
        </p:nvSpPr>
        <p:spPr>
          <a:xfrm>
            <a:off x="0" y="0"/>
            <a:ext cx="5371757" cy="6858000"/>
          </a:xfrm>
          <a:custGeom>
            <a:avLst/>
            <a:gdLst>
              <a:gd name="connsiteX0" fmla="*/ 0 w 6034813"/>
              <a:gd name="connsiteY0" fmla="*/ 0 h 6858000"/>
              <a:gd name="connsiteX1" fmla="*/ 5110706 w 6034813"/>
              <a:gd name="connsiteY1" fmla="*/ 0 h 6858000"/>
              <a:gd name="connsiteX2" fmla="*/ 5217012 w 6034813"/>
              <a:gd name="connsiteY2" fmla="*/ 173294 h 6858000"/>
              <a:gd name="connsiteX3" fmla="*/ 5368413 w 6034813"/>
              <a:gd name="connsiteY3" fmla="*/ 648929 h 6858000"/>
              <a:gd name="connsiteX4" fmla="*/ 4984955 w 6034813"/>
              <a:gd name="connsiteY4" fmla="*/ 3510116 h 6858000"/>
              <a:gd name="connsiteX5" fmla="*/ 5899355 w 6034813"/>
              <a:gd name="connsiteY5" fmla="*/ 5958348 h 6858000"/>
              <a:gd name="connsiteX6" fmla="*/ 6023795 w 6034813"/>
              <a:gd name="connsiteY6" fmla="*/ 6700837 h 6858000"/>
              <a:gd name="connsiteX7" fmla="*/ 6034813 w 6034813"/>
              <a:gd name="connsiteY7" fmla="*/ 6858000 h 6858000"/>
              <a:gd name="connsiteX8" fmla="*/ 0 w 603481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813" h="6858000">
                <a:moveTo>
                  <a:pt x="0" y="0"/>
                </a:moveTo>
                <a:lnTo>
                  <a:pt x="5110706" y="0"/>
                </a:lnTo>
                <a:lnTo>
                  <a:pt x="5217012" y="173294"/>
                </a:lnTo>
                <a:cubicBezTo>
                  <a:pt x="5291599" y="315862"/>
                  <a:pt x="5347520" y="474407"/>
                  <a:pt x="5368413" y="648929"/>
                </a:cubicBezTo>
                <a:cubicBezTo>
                  <a:pt x="5451987" y="1347019"/>
                  <a:pt x="4896465" y="2625213"/>
                  <a:pt x="4984955" y="3510116"/>
                </a:cubicBezTo>
                <a:cubicBezTo>
                  <a:pt x="5073445" y="4395019"/>
                  <a:pt x="5722374" y="5309419"/>
                  <a:pt x="5899355" y="5958348"/>
                </a:cubicBezTo>
                <a:cubicBezTo>
                  <a:pt x="5965723" y="6201697"/>
                  <a:pt x="6003055" y="6465785"/>
                  <a:pt x="6023795" y="6700837"/>
                </a:cubicBezTo>
                <a:lnTo>
                  <a:pt x="603481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F37248E-8C99-4B4E-ABFC-0CD539032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5FD43DA-09E5-4132-BCF5-1A1621D6F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E34424B3-BB46-441A-8C0C-F260EA1447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: Rounded Corners 19">
            <a:extLst>
              <a:ext uri="{FF2B5EF4-FFF2-40B4-BE49-F238E27FC236}">
                <a16:creationId xmlns="" xmlns:a16="http://schemas.microsoft.com/office/drawing/2014/main" id="{0ED139C6-D6FD-4F65-A19E-D47D31A4549E}"/>
              </a:ext>
            </a:extLst>
          </p:cNvPr>
          <p:cNvSpPr/>
          <p:nvPr/>
        </p:nvSpPr>
        <p:spPr>
          <a:xfrm>
            <a:off x="6676453" y="2828337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7E9BD740-72AC-4F6B-8B27-3123C60B9BA1}"/>
              </a:ext>
            </a:extLst>
          </p:cNvPr>
          <p:cNvSpPr txBox="1"/>
          <p:nvPr/>
        </p:nvSpPr>
        <p:spPr>
          <a:xfrm>
            <a:off x="7732165" y="2872395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6738AB-ED8F-4D34-8F5A-E9068964395A}"/>
              </a:ext>
            </a:extLst>
          </p:cNvPr>
          <p:cNvSpPr txBox="1"/>
          <p:nvPr/>
        </p:nvSpPr>
        <p:spPr>
          <a:xfrm>
            <a:off x="7732165" y="2552975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AD003A9-6EC5-4A1F-AA4D-C359F3E1A655}"/>
              </a:ext>
            </a:extLst>
          </p:cNvPr>
          <p:cNvSpPr/>
          <p:nvPr/>
        </p:nvSpPr>
        <p:spPr>
          <a:xfrm>
            <a:off x="6669712" y="4721687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Freeform 184">
            <a:extLst>
              <a:ext uri="{FF2B5EF4-FFF2-40B4-BE49-F238E27FC236}">
                <a16:creationId xmlns="" xmlns:a16="http://schemas.microsoft.com/office/drawing/2014/main" id="{3AB8C1A5-5597-459E-BB12-E9EB0E250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150" y="3129897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Freeform 188">
            <a:extLst>
              <a:ext uri="{FF2B5EF4-FFF2-40B4-BE49-F238E27FC236}">
                <a16:creationId xmlns="" xmlns:a16="http://schemas.microsoft.com/office/drawing/2014/main" id="{52C18250-DE12-4F53-B371-F7D8E197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150" y="4966410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321615-C9B0-440E-AACF-3204E2A05C03}"/>
              </a:ext>
            </a:extLst>
          </p:cNvPr>
          <p:cNvSpPr txBox="1"/>
          <p:nvPr/>
        </p:nvSpPr>
        <p:spPr>
          <a:xfrm>
            <a:off x="7732165" y="4766811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1881939-02C6-4815-805B-E05D97FDBF9C}"/>
              </a:ext>
            </a:extLst>
          </p:cNvPr>
          <p:cNvSpPr txBox="1"/>
          <p:nvPr/>
        </p:nvSpPr>
        <p:spPr>
          <a:xfrm>
            <a:off x="7732165" y="4447391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2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8" grpId="0" build="p"/>
      <p:bldP spid="19" grpId="0" animBg="1"/>
      <p:bldP spid="20" grpId="0"/>
      <p:bldP spid="22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4E797860-9AD2-4F22-9B08-BEF23E8493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1B55F62F-3C60-4397-B19C-F5BFAE14010F}"/>
              </a:ext>
            </a:extLst>
          </p:cNvPr>
          <p:cNvSpPr/>
          <p:nvPr/>
        </p:nvSpPr>
        <p:spPr>
          <a:xfrm>
            <a:off x="0" y="1196438"/>
            <a:ext cx="12192000" cy="4257978"/>
          </a:xfrm>
          <a:custGeom>
            <a:avLst/>
            <a:gdLst>
              <a:gd name="connsiteX0" fmla="*/ 0 w 12192000"/>
              <a:gd name="connsiteY0" fmla="*/ 0 h 4257978"/>
              <a:gd name="connsiteX1" fmla="*/ 49709 w 12192000"/>
              <a:gd name="connsiteY1" fmla="*/ 49402 h 4257978"/>
              <a:gd name="connsiteX2" fmla="*/ 1524000 w 12192000"/>
              <a:gd name="connsiteY2" fmla="*/ 1070512 h 4257978"/>
              <a:gd name="connsiteX3" fmla="*/ 4229100 w 12192000"/>
              <a:gd name="connsiteY3" fmla="*/ 518062 h 4257978"/>
              <a:gd name="connsiteX4" fmla="*/ 6877050 w 12192000"/>
              <a:gd name="connsiteY4" fmla="*/ 1432462 h 4257978"/>
              <a:gd name="connsiteX5" fmla="*/ 8305800 w 12192000"/>
              <a:gd name="connsiteY5" fmla="*/ 1013362 h 4257978"/>
              <a:gd name="connsiteX6" fmla="*/ 10877550 w 12192000"/>
              <a:gd name="connsiteY6" fmla="*/ 1546762 h 4257978"/>
              <a:gd name="connsiteX7" fmla="*/ 12001500 w 12192000"/>
              <a:gd name="connsiteY7" fmla="*/ 1395553 h 4257978"/>
              <a:gd name="connsiteX8" fmla="*/ 12192000 w 12192000"/>
              <a:gd name="connsiteY8" fmla="*/ 1340878 h 4257978"/>
              <a:gd name="connsiteX9" fmla="*/ 12192000 w 12192000"/>
              <a:gd name="connsiteY9" fmla="*/ 3806399 h 4257978"/>
              <a:gd name="connsiteX10" fmla="*/ 11962247 w 12192000"/>
              <a:gd name="connsiteY10" fmla="*/ 3723747 h 4257978"/>
              <a:gd name="connsiteX11" fmla="*/ 9715500 w 12192000"/>
              <a:gd name="connsiteY11" fmla="*/ 3261263 h 4257978"/>
              <a:gd name="connsiteX12" fmla="*/ 5200651 w 12192000"/>
              <a:gd name="connsiteY12" fmla="*/ 3985163 h 4257978"/>
              <a:gd name="connsiteX13" fmla="*/ 2190750 w 12192000"/>
              <a:gd name="connsiteY13" fmla="*/ 3166013 h 4257978"/>
              <a:gd name="connsiteX14" fmla="*/ 37798 w 12192000"/>
              <a:gd name="connsiteY14" fmla="*/ 4232590 h 4257978"/>
              <a:gd name="connsiteX15" fmla="*/ 0 w 12192000"/>
              <a:gd name="connsiteY15" fmla="*/ 4257978 h 425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257978">
                <a:moveTo>
                  <a:pt x="0" y="0"/>
                </a:moveTo>
                <a:lnTo>
                  <a:pt x="49709" y="49402"/>
                </a:lnTo>
                <a:cubicBezTo>
                  <a:pt x="455414" y="454959"/>
                  <a:pt x="954882" y="968118"/>
                  <a:pt x="1524000" y="1070512"/>
                </a:cubicBezTo>
                <a:cubicBezTo>
                  <a:pt x="2282825" y="1207037"/>
                  <a:pt x="3336925" y="457737"/>
                  <a:pt x="4229100" y="518062"/>
                </a:cubicBezTo>
                <a:cubicBezTo>
                  <a:pt x="5121275" y="578387"/>
                  <a:pt x="6197600" y="1349912"/>
                  <a:pt x="6877050" y="1432462"/>
                </a:cubicBezTo>
                <a:cubicBezTo>
                  <a:pt x="7556500" y="1515012"/>
                  <a:pt x="7639050" y="994312"/>
                  <a:pt x="8305800" y="1013362"/>
                </a:cubicBezTo>
                <a:cubicBezTo>
                  <a:pt x="8972550" y="1032412"/>
                  <a:pt x="10128250" y="1530887"/>
                  <a:pt x="10877550" y="1546762"/>
                </a:cubicBezTo>
                <a:cubicBezTo>
                  <a:pt x="11252200" y="1554700"/>
                  <a:pt x="11653837" y="1486437"/>
                  <a:pt x="12001500" y="1395553"/>
                </a:cubicBezTo>
                <a:lnTo>
                  <a:pt x="12192000" y="1340878"/>
                </a:lnTo>
                <a:lnTo>
                  <a:pt x="12192000" y="3806399"/>
                </a:lnTo>
                <a:lnTo>
                  <a:pt x="11962247" y="3723747"/>
                </a:lnTo>
                <a:cubicBezTo>
                  <a:pt x="11333014" y="3505093"/>
                  <a:pt x="10511234" y="3267216"/>
                  <a:pt x="9715500" y="3261263"/>
                </a:cubicBezTo>
                <a:cubicBezTo>
                  <a:pt x="8442325" y="3251738"/>
                  <a:pt x="6454775" y="4001038"/>
                  <a:pt x="5200651" y="3985163"/>
                </a:cubicBezTo>
                <a:cubicBezTo>
                  <a:pt x="3946525" y="3969288"/>
                  <a:pt x="3162300" y="3054888"/>
                  <a:pt x="2190750" y="3166013"/>
                </a:cubicBezTo>
                <a:cubicBezTo>
                  <a:pt x="1522810" y="3242412"/>
                  <a:pt x="662782" y="3812535"/>
                  <a:pt x="37798" y="4232590"/>
                </a:cubicBezTo>
                <a:lnTo>
                  <a:pt x="0" y="425797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BC8E599F-EAE6-48C6-B37D-822925589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67BF64C-4D2A-4D90-98F5-98C8AD059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+mn-ea"/>
                <a:sym typeface="+mn-lt"/>
              </a:rPr>
              <a:t>And See You Soon</a:t>
            </a:r>
          </a:p>
        </p:txBody>
      </p:sp>
    </p:spTree>
    <p:extLst>
      <p:ext uri="{BB962C8B-B14F-4D97-AF65-F5344CB8AC3E}">
        <p14:creationId xmlns:p14="http://schemas.microsoft.com/office/powerpoint/2010/main" val="31781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22E85E2-AED2-4FAC-B066-D5B11A25BBDC}"/>
              </a:ext>
            </a:extLst>
          </p:cNvPr>
          <p:cNvSpPr/>
          <p:nvPr/>
        </p:nvSpPr>
        <p:spPr>
          <a:xfrm>
            <a:off x="0" y="2"/>
            <a:ext cx="12192000" cy="3090337"/>
          </a:xfrm>
          <a:custGeom>
            <a:avLst/>
            <a:gdLst>
              <a:gd name="connsiteX0" fmla="*/ 0 w 12192000"/>
              <a:gd name="connsiteY0" fmla="*/ 0 h 3143303"/>
              <a:gd name="connsiteX1" fmla="*/ 12192000 w 12192000"/>
              <a:gd name="connsiteY1" fmla="*/ 0 h 3143303"/>
              <a:gd name="connsiteX2" fmla="*/ 12192000 w 12192000"/>
              <a:gd name="connsiteY2" fmla="*/ 1864477 h 3143303"/>
              <a:gd name="connsiteX3" fmla="*/ 12105461 w 12192000"/>
              <a:gd name="connsiteY3" fmla="*/ 1906844 h 3143303"/>
              <a:gd name="connsiteX4" fmla="*/ 8648700 w 12192000"/>
              <a:gd name="connsiteY4" fmla="*/ 3143250 h 3143303"/>
              <a:gd name="connsiteX5" fmla="*/ 5314950 w 12192000"/>
              <a:gd name="connsiteY5" fmla="*/ 1714500 h 3143303"/>
              <a:gd name="connsiteX6" fmla="*/ 1676400 w 12192000"/>
              <a:gd name="connsiteY6" fmla="*/ 2057400 h 3143303"/>
              <a:gd name="connsiteX7" fmla="*/ 25245 w 12192000"/>
              <a:gd name="connsiteY7" fmla="*/ 1366570 h 3143303"/>
              <a:gd name="connsiteX8" fmla="*/ 0 w 12192000"/>
              <a:gd name="connsiteY8" fmla="*/ 1353391 h 31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143303">
                <a:moveTo>
                  <a:pt x="0" y="0"/>
                </a:moveTo>
                <a:lnTo>
                  <a:pt x="12192000" y="0"/>
                </a:lnTo>
                <a:lnTo>
                  <a:pt x="12192000" y="1864477"/>
                </a:lnTo>
                <a:lnTo>
                  <a:pt x="12105461" y="1906844"/>
                </a:lnTo>
                <a:cubicBezTo>
                  <a:pt x="11183243" y="2360637"/>
                  <a:pt x="9639300" y="3135511"/>
                  <a:pt x="8648700" y="3143250"/>
                </a:cubicBezTo>
                <a:cubicBezTo>
                  <a:pt x="7429500" y="3152775"/>
                  <a:pt x="6477000" y="1895475"/>
                  <a:pt x="5314950" y="1714500"/>
                </a:cubicBezTo>
                <a:cubicBezTo>
                  <a:pt x="4152900" y="1533525"/>
                  <a:pt x="2568575" y="2120900"/>
                  <a:pt x="1676400" y="2057400"/>
                </a:cubicBezTo>
                <a:cubicBezTo>
                  <a:pt x="839986" y="1997869"/>
                  <a:pt x="352388" y="1550454"/>
                  <a:pt x="25245" y="1366570"/>
                </a:cubicBezTo>
                <a:lnTo>
                  <a:pt x="0" y="135339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E4F43DE-A620-44BB-9D3A-B2B16E353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637C328-B7FF-41D8-BC10-CA7F3E3E4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5379151-1AB1-4BF8-804F-AB20F191084B}"/>
              </a:ext>
            </a:extLst>
          </p:cNvPr>
          <p:cNvCxnSpPr>
            <a:cxnSpLocks/>
          </p:cNvCxnSpPr>
          <p:nvPr/>
        </p:nvCxnSpPr>
        <p:spPr>
          <a:xfrm>
            <a:off x="10152311" y="367586"/>
            <a:ext cx="0" cy="192063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ross 12">
            <a:extLst>
              <a:ext uri="{FF2B5EF4-FFF2-40B4-BE49-F238E27FC236}">
                <a16:creationId xmlns="" xmlns:a16="http://schemas.microsoft.com/office/drawing/2014/main" id="{BB20B21E-1B76-4B59-9F2D-62B521646178}"/>
              </a:ext>
            </a:extLst>
          </p:cNvPr>
          <p:cNvSpPr/>
          <p:nvPr/>
        </p:nvSpPr>
        <p:spPr>
          <a:xfrm>
            <a:off x="7810500" y="1904972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B25475D-EBAD-41DE-BA50-58CCF5F2B2F3}"/>
              </a:ext>
            </a:extLst>
          </p:cNvPr>
          <p:cNvSpPr/>
          <p:nvPr/>
        </p:nvSpPr>
        <p:spPr>
          <a:xfrm>
            <a:off x="1504725" y="1302126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9DE2F7EE-8D66-45C8-8D26-CF7308E4EFA8}"/>
              </a:ext>
            </a:extLst>
          </p:cNvPr>
          <p:cNvSpPr/>
          <p:nvPr/>
        </p:nvSpPr>
        <p:spPr>
          <a:xfrm rot="5400000">
            <a:off x="4476042" y="324731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4C7537D-FF5B-4334-B78A-64E0A551D299}"/>
              </a:ext>
            </a:extLst>
          </p:cNvPr>
          <p:cNvCxnSpPr>
            <a:cxnSpLocks/>
          </p:cNvCxnSpPr>
          <p:nvPr/>
        </p:nvCxnSpPr>
        <p:spPr>
          <a:xfrm>
            <a:off x="9942761" y="1492598"/>
            <a:ext cx="0" cy="111271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13DA4AF-BEA2-47E8-A84E-9400068E1799}"/>
              </a:ext>
            </a:extLst>
          </p:cNvPr>
          <p:cNvCxnSpPr>
            <a:cxnSpLocks/>
          </p:cNvCxnSpPr>
          <p:nvPr/>
        </p:nvCxnSpPr>
        <p:spPr>
          <a:xfrm>
            <a:off x="3522911" y="303710"/>
            <a:ext cx="0" cy="111271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F3B8F37-87DC-4501-82A1-6AA2E4DA3F04}"/>
              </a:ext>
            </a:extLst>
          </p:cNvPr>
          <p:cNvSpPr txBox="1"/>
          <p:nvPr/>
        </p:nvSpPr>
        <p:spPr>
          <a:xfrm>
            <a:off x="1934132" y="4240479"/>
            <a:ext cx="83237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</a:t>
            </a:r>
            <a:endParaRPr lang="en-US" altLang="zh-CN" sz="1200" dirty="0">
              <a:solidFill>
                <a:srgbClr val="151227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9BD5117-AB7A-4E73-8B8E-F5210CA4B3DA}"/>
              </a:ext>
            </a:extLst>
          </p:cNvPr>
          <p:cNvSpPr/>
          <p:nvPr/>
        </p:nvSpPr>
        <p:spPr>
          <a:xfrm>
            <a:off x="4304121" y="5448300"/>
            <a:ext cx="1733552" cy="5352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F4F7891-EDF1-424B-AB46-41000D69CD41}"/>
              </a:ext>
            </a:extLst>
          </p:cNvPr>
          <p:cNvSpPr txBox="1"/>
          <p:nvPr/>
        </p:nvSpPr>
        <p:spPr>
          <a:xfrm>
            <a:off x="4459247" y="5392743"/>
            <a:ext cx="1448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C2DFF51-5378-43FD-AF6C-BABA9809CF83}"/>
              </a:ext>
            </a:extLst>
          </p:cNvPr>
          <p:cNvSpPr/>
          <p:nvPr/>
        </p:nvSpPr>
        <p:spPr>
          <a:xfrm>
            <a:off x="6154326" y="5448300"/>
            <a:ext cx="1733552" cy="535216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916F085-C56D-4AE0-994B-9FCD4821B8CA}"/>
              </a:ext>
            </a:extLst>
          </p:cNvPr>
          <p:cNvSpPr txBox="1"/>
          <p:nvPr/>
        </p:nvSpPr>
        <p:spPr>
          <a:xfrm>
            <a:off x="6309452" y="5531242"/>
            <a:ext cx="14482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cs typeface="+mn-ea"/>
                <a:sym typeface="+mn-lt"/>
              </a:rPr>
              <a:t>About US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="" xmlns:a16="http://schemas.microsoft.com/office/drawing/2014/main" id="{9BD39D64-0054-4559-889E-D63F4BBAB9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文本框 1"/>
          <p:cNvSpPr txBox="1"/>
          <p:nvPr/>
        </p:nvSpPr>
        <p:spPr>
          <a:xfrm>
            <a:off x="861134" y="2752078"/>
            <a:ext cx="2015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 build="p"/>
      <p:bldP spid="13" grpId="0" animBg="1"/>
      <p:bldP spid="14" grpId="0" animBg="1"/>
      <p:bldP spid="15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C19F1513-7CEB-454F-B151-9BF938E34E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8626165-1433-4595-9D9A-92BC688AE6E4}"/>
              </a:ext>
            </a:extLst>
          </p:cNvPr>
          <p:cNvSpPr/>
          <p:nvPr/>
        </p:nvSpPr>
        <p:spPr>
          <a:xfrm>
            <a:off x="0" y="1892604"/>
            <a:ext cx="12192000" cy="4965396"/>
          </a:xfrm>
          <a:custGeom>
            <a:avLst/>
            <a:gdLst>
              <a:gd name="connsiteX0" fmla="*/ 2943005 w 12192000"/>
              <a:gd name="connsiteY0" fmla="*/ 204 h 4965396"/>
              <a:gd name="connsiteX1" fmla="*/ 3143250 w 12192000"/>
              <a:gd name="connsiteY1" fmla="*/ 12396 h 4965396"/>
              <a:gd name="connsiteX2" fmla="*/ 5905500 w 12192000"/>
              <a:gd name="connsiteY2" fmla="*/ 1498296 h 4965396"/>
              <a:gd name="connsiteX3" fmla="*/ 8534400 w 12192000"/>
              <a:gd name="connsiteY3" fmla="*/ 1936446 h 4965396"/>
              <a:gd name="connsiteX4" fmla="*/ 9867900 w 12192000"/>
              <a:gd name="connsiteY4" fmla="*/ 3384246 h 4965396"/>
              <a:gd name="connsiteX5" fmla="*/ 12077705 w 12192000"/>
              <a:gd name="connsiteY5" fmla="*/ 4095454 h 4965396"/>
              <a:gd name="connsiteX6" fmla="*/ 12192000 w 12192000"/>
              <a:gd name="connsiteY6" fmla="*/ 4122998 h 4965396"/>
              <a:gd name="connsiteX7" fmla="*/ 12192000 w 12192000"/>
              <a:gd name="connsiteY7" fmla="*/ 4965396 h 4965396"/>
              <a:gd name="connsiteX8" fmla="*/ 0 w 12192000"/>
              <a:gd name="connsiteY8" fmla="*/ 4965396 h 4965396"/>
              <a:gd name="connsiteX9" fmla="*/ 0 w 12192000"/>
              <a:gd name="connsiteY9" fmla="*/ 723600 h 4965396"/>
              <a:gd name="connsiteX10" fmla="*/ 34658 w 12192000"/>
              <a:gd name="connsiteY10" fmla="*/ 713135 h 4965396"/>
              <a:gd name="connsiteX11" fmla="*/ 2943005 w 12192000"/>
              <a:gd name="connsiteY11" fmla="*/ 204 h 49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965396">
                <a:moveTo>
                  <a:pt x="2943005" y="204"/>
                </a:moveTo>
                <a:cubicBezTo>
                  <a:pt x="3012257" y="1110"/>
                  <a:pt x="3079155" y="5054"/>
                  <a:pt x="3143250" y="12396"/>
                </a:cubicBezTo>
                <a:cubicBezTo>
                  <a:pt x="4168775" y="129871"/>
                  <a:pt x="5006975" y="1177621"/>
                  <a:pt x="5905500" y="1498296"/>
                </a:cubicBezTo>
                <a:cubicBezTo>
                  <a:pt x="6804025" y="1818971"/>
                  <a:pt x="7874000" y="1622121"/>
                  <a:pt x="8534400" y="1936446"/>
                </a:cubicBezTo>
                <a:cubicBezTo>
                  <a:pt x="9194800" y="2250771"/>
                  <a:pt x="9217025" y="3009596"/>
                  <a:pt x="9867900" y="3384246"/>
                </a:cubicBezTo>
                <a:cubicBezTo>
                  <a:pt x="10396736" y="3688649"/>
                  <a:pt x="11443283" y="3942749"/>
                  <a:pt x="12077705" y="4095454"/>
                </a:cubicBezTo>
                <a:lnTo>
                  <a:pt x="12192000" y="4122998"/>
                </a:lnTo>
                <a:lnTo>
                  <a:pt x="12192000" y="4965396"/>
                </a:lnTo>
                <a:lnTo>
                  <a:pt x="0" y="4965396"/>
                </a:lnTo>
                <a:lnTo>
                  <a:pt x="0" y="723600"/>
                </a:lnTo>
                <a:lnTo>
                  <a:pt x="34658" y="713135"/>
                </a:lnTo>
                <a:cubicBezTo>
                  <a:pt x="744597" y="490032"/>
                  <a:pt x="2042724" y="-11576"/>
                  <a:pt x="2943005" y="20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AF9B5B3-B7B8-4C55-9D0B-AB62D412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949" y="3524250"/>
            <a:ext cx="8749851" cy="1448864"/>
          </a:xfrm>
        </p:spPr>
        <p:txBody>
          <a:bodyPr/>
          <a:lstStyle/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49F12D8-FBAB-4401-8B58-315E38B2C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" y="4756002"/>
            <a:ext cx="6083300" cy="9780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r>
              <a:rPr lang="zh-CN" altLang="en-US" sz="12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cs typeface="+mn-ea"/>
                <a:sym typeface="+mn-lt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345E14-980D-4856-9BD5-07801BA37525}"/>
              </a:ext>
            </a:extLst>
          </p:cNvPr>
          <p:cNvCxnSpPr/>
          <p:nvPr/>
        </p:nvCxnSpPr>
        <p:spPr>
          <a:xfrm>
            <a:off x="9256961" y="3364423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ross 17">
            <a:extLst>
              <a:ext uri="{FF2B5EF4-FFF2-40B4-BE49-F238E27FC236}">
                <a16:creationId xmlns="" xmlns:a16="http://schemas.microsoft.com/office/drawing/2014/main" id="{796E3F09-BC9C-407B-AA93-24B190F300B1}"/>
              </a:ext>
            </a:extLst>
          </p:cNvPr>
          <p:cNvSpPr/>
          <p:nvPr/>
        </p:nvSpPr>
        <p:spPr>
          <a:xfrm>
            <a:off x="5768676" y="5949931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2B43C7A-4B34-4790-9B53-A296D462B050}"/>
              </a:ext>
            </a:extLst>
          </p:cNvPr>
          <p:cNvSpPr/>
          <p:nvPr/>
        </p:nvSpPr>
        <p:spPr>
          <a:xfrm>
            <a:off x="7105650" y="5236497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9F72B819-085B-48BC-BAA3-AA9B8660BF99}"/>
              </a:ext>
            </a:extLst>
          </p:cNvPr>
          <p:cNvSpPr/>
          <p:nvPr/>
        </p:nvSpPr>
        <p:spPr>
          <a:xfrm rot="5400000">
            <a:off x="1221836" y="2878520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A475FD3-1751-4A3F-ADA0-564952478F59}"/>
              </a:ext>
            </a:extLst>
          </p:cNvPr>
          <p:cNvCxnSpPr>
            <a:cxnSpLocks/>
          </p:cNvCxnSpPr>
          <p:nvPr/>
        </p:nvCxnSpPr>
        <p:spPr>
          <a:xfrm>
            <a:off x="9028361" y="3694637"/>
            <a:ext cx="0" cy="125279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 build="p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568469D5-EAA1-4BBF-A4DF-F759EC2861F8}"/>
              </a:ext>
            </a:extLst>
          </p:cNvPr>
          <p:cNvSpPr/>
          <p:nvPr/>
        </p:nvSpPr>
        <p:spPr>
          <a:xfrm>
            <a:off x="4476750" y="0"/>
            <a:ext cx="7715250" cy="6858000"/>
          </a:xfrm>
          <a:custGeom>
            <a:avLst/>
            <a:gdLst>
              <a:gd name="connsiteX0" fmla="*/ 410670 w 7051844"/>
              <a:gd name="connsiteY0" fmla="*/ 0 h 6858000"/>
              <a:gd name="connsiteX1" fmla="*/ 7051844 w 7051844"/>
              <a:gd name="connsiteY1" fmla="*/ 0 h 6858000"/>
              <a:gd name="connsiteX2" fmla="*/ 7051844 w 7051844"/>
              <a:gd name="connsiteY2" fmla="*/ 6858000 h 6858000"/>
              <a:gd name="connsiteX3" fmla="*/ 1349002 w 7051844"/>
              <a:gd name="connsiteY3" fmla="*/ 6858000 h 6858000"/>
              <a:gd name="connsiteX4" fmla="*/ 1324717 w 7051844"/>
              <a:gd name="connsiteY4" fmla="*/ 6728327 h 6858000"/>
              <a:gd name="connsiteX5" fmla="*/ 1298744 w 7051844"/>
              <a:gd name="connsiteY5" fmla="*/ 6324600 h 6858000"/>
              <a:gd name="connsiteX6" fmla="*/ 1984544 w 7051844"/>
              <a:gd name="connsiteY6" fmla="*/ 3676650 h 6858000"/>
              <a:gd name="connsiteX7" fmla="*/ 41444 w 7051844"/>
              <a:gd name="connsiteY7" fmla="*/ 1257300 h 6858000"/>
              <a:gd name="connsiteX8" fmla="*/ 354821 w 7051844"/>
              <a:gd name="connsiteY8" fmla="*/ 79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1844" h="6858000">
                <a:moveTo>
                  <a:pt x="410670" y="0"/>
                </a:moveTo>
                <a:lnTo>
                  <a:pt x="7051844" y="0"/>
                </a:lnTo>
                <a:lnTo>
                  <a:pt x="7051844" y="6858000"/>
                </a:lnTo>
                <a:lnTo>
                  <a:pt x="1349002" y="6858000"/>
                </a:lnTo>
                <a:lnTo>
                  <a:pt x="1324717" y="6728327"/>
                </a:lnTo>
                <a:cubicBezTo>
                  <a:pt x="1303656" y="6596360"/>
                  <a:pt x="1293387" y="6460927"/>
                  <a:pt x="1298744" y="6324600"/>
                </a:cubicBezTo>
                <a:cubicBezTo>
                  <a:pt x="1327319" y="5597525"/>
                  <a:pt x="2194094" y="4521200"/>
                  <a:pt x="1984544" y="3676650"/>
                </a:cubicBezTo>
                <a:cubicBezTo>
                  <a:pt x="1774994" y="2832100"/>
                  <a:pt x="260519" y="1933575"/>
                  <a:pt x="41444" y="1257300"/>
                </a:cubicBezTo>
                <a:cubicBezTo>
                  <a:pt x="-95478" y="834628"/>
                  <a:pt x="132230" y="406995"/>
                  <a:pt x="354821" y="7904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="" xmlns:a16="http://schemas.microsoft.com/office/drawing/2014/main" id="{0DC9D4A6-8412-4958-B365-DFA54C5CA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D162ABD-3CD8-43C0-9CD0-63E94EA8502E}"/>
              </a:ext>
            </a:extLst>
          </p:cNvPr>
          <p:cNvSpPr/>
          <p:nvPr/>
        </p:nvSpPr>
        <p:spPr>
          <a:xfrm>
            <a:off x="723674" y="5207900"/>
            <a:ext cx="1733552" cy="5352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8F10E5-D028-4829-B376-10056D4DB49A}"/>
              </a:ext>
            </a:extLst>
          </p:cNvPr>
          <p:cNvSpPr txBox="1"/>
          <p:nvPr/>
        </p:nvSpPr>
        <p:spPr>
          <a:xfrm>
            <a:off x="878800" y="5152343"/>
            <a:ext cx="1448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Learn More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9CEC4C8-1967-49DF-ADFC-6EEA4EACF69A}"/>
              </a:ext>
            </a:extLst>
          </p:cNvPr>
          <p:cNvCxnSpPr>
            <a:cxnSpLocks/>
          </p:cNvCxnSpPr>
          <p:nvPr/>
        </p:nvCxnSpPr>
        <p:spPr>
          <a:xfrm>
            <a:off x="7429500" y="1352550"/>
            <a:ext cx="0" cy="154953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3E96E38-C9ED-49CE-A85E-0C97D615DDFD}"/>
              </a:ext>
            </a:extLst>
          </p:cNvPr>
          <p:cNvCxnSpPr/>
          <p:nvPr/>
        </p:nvCxnSpPr>
        <p:spPr>
          <a:xfrm>
            <a:off x="7237661" y="2177648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ross 24">
            <a:extLst>
              <a:ext uri="{FF2B5EF4-FFF2-40B4-BE49-F238E27FC236}">
                <a16:creationId xmlns="" xmlns:a16="http://schemas.microsoft.com/office/drawing/2014/main" id="{727669B7-6266-4FD4-9858-255690B1E6CA}"/>
              </a:ext>
            </a:extLst>
          </p:cNvPr>
          <p:cNvSpPr/>
          <p:nvPr/>
        </p:nvSpPr>
        <p:spPr>
          <a:xfrm>
            <a:off x="5046650" y="1189598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D4694F3-A7F4-4082-85CE-715EB1BA6B49}"/>
              </a:ext>
            </a:extLst>
          </p:cNvPr>
          <p:cNvSpPr/>
          <p:nvPr/>
        </p:nvSpPr>
        <p:spPr>
          <a:xfrm>
            <a:off x="6558359" y="5776881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930A9408-1EF5-4E17-B600-601BC47931E1}"/>
              </a:ext>
            </a:extLst>
          </p:cNvPr>
          <p:cNvSpPr/>
          <p:nvPr/>
        </p:nvSpPr>
        <p:spPr>
          <a:xfrm rot="5400000">
            <a:off x="6369120" y="2288866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F4E7A1D5-1E90-4B3A-952C-FE6CF4DF9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24" y="1969023"/>
            <a:ext cx="8749851" cy="1048814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0EBE8138-4890-42BE-BBA9-0F1C1090D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75" y="2648325"/>
            <a:ext cx="8750300" cy="369512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3C99A8DC-18A6-40C9-A463-CC8F9F3676CC}"/>
              </a:ext>
            </a:extLst>
          </p:cNvPr>
          <p:cNvSpPr txBox="1"/>
          <p:nvPr/>
        </p:nvSpPr>
        <p:spPr>
          <a:xfrm>
            <a:off x="676832" y="3139181"/>
            <a:ext cx="408566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4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2" grpId="0"/>
      <p:bldP spid="25" grpId="0" animBg="1"/>
      <p:bldP spid="26" grpId="0" animBg="1"/>
      <p:bldP spid="27" grpId="0" animBg="1"/>
      <p:bldP spid="18" grpId="0"/>
      <p:bldP spid="19" grpId="0" build="p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230D4761-9BFF-4A52-A1BE-0F01BE8F7BA6}"/>
              </a:ext>
            </a:extLst>
          </p:cNvPr>
          <p:cNvSpPr/>
          <p:nvPr/>
        </p:nvSpPr>
        <p:spPr>
          <a:xfrm>
            <a:off x="0" y="0"/>
            <a:ext cx="4923978" cy="6858000"/>
          </a:xfrm>
          <a:custGeom>
            <a:avLst/>
            <a:gdLst>
              <a:gd name="connsiteX0" fmla="*/ 0 w 4923978"/>
              <a:gd name="connsiteY0" fmla="*/ 0 h 6858000"/>
              <a:gd name="connsiteX1" fmla="*/ 3448067 w 4923978"/>
              <a:gd name="connsiteY1" fmla="*/ 0 h 6858000"/>
              <a:gd name="connsiteX2" fmla="*/ 3474637 w 4923978"/>
              <a:gd name="connsiteY2" fmla="*/ 129673 h 6858000"/>
              <a:gd name="connsiteX3" fmla="*/ 3503053 w 4923978"/>
              <a:gd name="connsiteY3" fmla="*/ 533400 h 6858000"/>
              <a:gd name="connsiteX4" fmla="*/ 2752736 w 4923978"/>
              <a:gd name="connsiteY4" fmla="*/ 3181350 h 6858000"/>
              <a:gd name="connsiteX5" fmla="*/ 4878635 w 4923978"/>
              <a:gd name="connsiteY5" fmla="*/ 5600700 h 6858000"/>
              <a:gd name="connsiteX6" fmla="*/ 4535777 w 4923978"/>
              <a:gd name="connsiteY6" fmla="*/ 6778954 h 6858000"/>
              <a:gd name="connsiteX7" fmla="*/ 4474674 w 4923978"/>
              <a:gd name="connsiteY7" fmla="*/ 6858000 h 6858000"/>
              <a:gd name="connsiteX8" fmla="*/ 0 w 492397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3978" h="6858000">
                <a:moveTo>
                  <a:pt x="0" y="0"/>
                </a:moveTo>
                <a:lnTo>
                  <a:pt x="3448067" y="0"/>
                </a:lnTo>
                <a:lnTo>
                  <a:pt x="3474637" y="129673"/>
                </a:lnTo>
                <a:cubicBezTo>
                  <a:pt x="3497679" y="261640"/>
                  <a:pt x="3508914" y="397073"/>
                  <a:pt x="3503053" y="533400"/>
                </a:cubicBezTo>
                <a:cubicBezTo>
                  <a:pt x="3471790" y="1260475"/>
                  <a:pt x="2523473" y="2336800"/>
                  <a:pt x="2752736" y="3181350"/>
                </a:cubicBezTo>
                <a:cubicBezTo>
                  <a:pt x="2982000" y="4025900"/>
                  <a:pt x="4638950" y="4924425"/>
                  <a:pt x="4878635" y="5600700"/>
                </a:cubicBezTo>
                <a:cubicBezTo>
                  <a:pt x="5028438" y="6023372"/>
                  <a:pt x="4779308" y="6451005"/>
                  <a:pt x="4535777" y="6778954"/>
                </a:cubicBezTo>
                <a:lnTo>
                  <a:pt x="44746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6E1462-77FF-4C87-B676-A81D4496A9ED}"/>
              </a:ext>
            </a:extLst>
          </p:cNvPr>
          <p:cNvSpPr txBox="1"/>
          <p:nvPr/>
        </p:nvSpPr>
        <p:spPr>
          <a:xfrm>
            <a:off x="7652825" y="4487936"/>
            <a:ext cx="32818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sz="1200" dirty="0">
              <a:cs typeface="+mn-ea"/>
              <a:sym typeface="+mn-lt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="" xmlns:a16="http://schemas.microsoft.com/office/drawing/2014/main" id="{83CBAE1C-F6F7-4DB8-8D9F-BB656DD777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C58FA9-41FF-418E-AA38-10FEF5FC2E6C}"/>
              </a:ext>
            </a:extLst>
          </p:cNvPr>
          <p:cNvSpPr txBox="1"/>
          <p:nvPr/>
        </p:nvSpPr>
        <p:spPr>
          <a:xfrm>
            <a:off x="7652825" y="4216083"/>
            <a:ext cx="37005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04B5A3B-E3DE-46A0-8656-B24FEA795D63}"/>
              </a:ext>
            </a:extLst>
          </p:cNvPr>
          <p:cNvSpPr/>
          <p:nvPr/>
        </p:nvSpPr>
        <p:spPr>
          <a:xfrm>
            <a:off x="6457124" y="4368444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88">
            <a:extLst>
              <a:ext uri="{FF2B5EF4-FFF2-40B4-BE49-F238E27FC236}">
                <a16:creationId xmlns="" xmlns:a16="http://schemas.microsoft.com/office/drawing/2014/main" id="{6597E8B2-1F6D-434E-AF42-8311BE25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564" y="4613167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BABEFC6-62AF-4BC2-B79C-B51C8417728D}"/>
              </a:ext>
            </a:extLst>
          </p:cNvPr>
          <p:cNvCxnSpPr>
            <a:cxnSpLocks/>
          </p:cNvCxnSpPr>
          <p:nvPr/>
        </p:nvCxnSpPr>
        <p:spPr>
          <a:xfrm>
            <a:off x="1884611" y="4585415"/>
            <a:ext cx="0" cy="1646106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ross 28">
            <a:extLst>
              <a:ext uri="{FF2B5EF4-FFF2-40B4-BE49-F238E27FC236}">
                <a16:creationId xmlns="" xmlns:a16="http://schemas.microsoft.com/office/drawing/2014/main" id="{E8E1E4EA-0247-4FCB-B49C-DCAC6992E707}"/>
              </a:ext>
            </a:extLst>
          </p:cNvPr>
          <p:cNvSpPr/>
          <p:nvPr/>
        </p:nvSpPr>
        <p:spPr>
          <a:xfrm>
            <a:off x="570830" y="1211915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EAF6CF1-1980-4751-BFE1-FB70232646C8}"/>
              </a:ext>
            </a:extLst>
          </p:cNvPr>
          <p:cNvSpPr/>
          <p:nvPr/>
        </p:nvSpPr>
        <p:spPr>
          <a:xfrm>
            <a:off x="3457352" y="6110287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7B637072-1199-45F2-9657-5E913B08FD0B}"/>
              </a:ext>
            </a:extLst>
          </p:cNvPr>
          <p:cNvSpPr/>
          <p:nvPr/>
        </p:nvSpPr>
        <p:spPr>
          <a:xfrm rot="5400000">
            <a:off x="2178209" y="521979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487C51D-86D5-46A4-90A3-C63ABD1AF121}"/>
              </a:ext>
            </a:extLst>
          </p:cNvPr>
          <p:cNvCxnSpPr>
            <a:cxnSpLocks/>
          </p:cNvCxnSpPr>
          <p:nvPr/>
        </p:nvCxnSpPr>
        <p:spPr>
          <a:xfrm>
            <a:off x="1617911" y="4837055"/>
            <a:ext cx="0" cy="8230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">
            <a:extLst>
              <a:ext uri="{FF2B5EF4-FFF2-40B4-BE49-F238E27FC236}">
                <a16:creationId xmlns="" xmlns:a16="http://schemas.microsoft.com/office/drawing/2014/main" id="{47E6CA0B-4B6E-49E2-8471-36D2A678A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2924" y="1378473"/>
            <a:ext cx="8749851" cy="1048814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2BA81D56-5063-4221-86EF-DB2B6CB958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2475" y="2057775"/>
            <a:ext cx="8750300" cy="369512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="" xmlns:a16="http://schemas.microsoft.com/office/drawing/2014/main" id="{6E04BABC-16CE-4173-8AF9-BEA4C8D86C79}"/>
              </a:ext>
            </a:extLst>
          </p:cNvPr>
          <p:cNvSpPr txBox="1"/>
          <p:nvPr/>
        </p:nvSpPr>
        <p:spPr>
          <a:xfrm>
            <a:off x="6353732" y="2382330"/>
            <a:ext cx="473336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0" grpId="0"/>
      <p:bldP spid="11" grpId="0" animBg="1"/>
      <p:bldP spid="12" grpId="0" animBg="1"/>
      <p:bldP spid="29" grpId="0" animBg="1"/>
      <p:bldP spid="30" grpId="0" animBg="1"/>
      <p:bldP spid="31" grpId="0" animBg="1"/>
      <p:bldP spid="20" grpId="0"/>
      <p:bldP spid="21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7AC9373-E7D3-4752-8270-82CC30DC237C}"/>
              </a:ext>
            </a:extLst>
          </p:cNvPr>
          <p:cNvSpPr/>
          <p:nvPr/>
        </p:nvSpPr>
        <p:spPr>
          <a:xfrm>
            <a:off x="5528288" y="0"/>
            <a:ext cx="6663712" cy="6858000"/>
          </a:xfrm>
          <a:custGeom>
            <a:avLst/>
            <a:gdLst>
              <a:gd name="connsiteX0" fmla="*/ 1036255 w 6663712"/>
              <a:gd name="connsiteY0" fmla="*/ 0 h 6858000"/>
              <a:gd name="connsiteX1" fmla="*/ 6663712 w 6663712"/>
              <a:gd name="connsiteY1" fmla="*/ 0 h 6858000"/>
              <a:gd name="connsiteX2" fmla="*/ 6663712 w 6663712"/>
              <a:gd name="connsiteY2" fmla="*/ 6858000 h 6858000"/>
              <a:gd name="connsiteX3" fmla="*/ 0 w 6663712"/>
              <a:gd name="connsiteY3" fmla="*/ 6858000 h 6858000"/>
              <a:gd name="connsiteX4" fmla="*/ 36024 w 6663712"/>
              <a:gd name="connsiteY4" fmla="*/ 6767922 h 6858000"/>
              <a:gd name="connsiteX5" fmla="*/ 948712 w 6663712"/>
              <a:gd name="connsiteY5" fmla="*/ 5276850 h 6858000"/>
              <a:gd name="connsiteX6" fmla="*/ 1291612 w 6663712"/>
              <a:gd name="connsiteY6" fmla="*/ 3105150 h 6858000"/>
              <a:gd name="connsiteX7" fmla="*/ 529612 w 6663712"/>
              <a:gd name="connsiteY7" fmla="*/ 1314450 h 6858000"/>
              <a:gd name="connsiteX8" fmla="*/ 929662 w 6663712"/>
              <a:gd name="connsiteY8" fmla="*/ 1916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3712" h="6858000">
                <a:moveTo>
                  <a:pt x="1036255" y="0"/>
                </a:moveTo>
                <a:lnTo>
                  <a:pt x="6663712" y="0"/>
                </a:lnTo>
                <a:lnTo>
                  <a:pt x="6663712" y="6858000"/>
                </a:lnTo>
                <a:lnTo>
                  <a:pt x="0" y="6858000"/>
                </a:lnTo>
                <a:lnTo>
                  <a:pt x="36024" y="6767922"/>
                </a:lnTo>
                <a:cubicBezTo>
                  <a:pt x="259638" y="6293842"/>
                  <a:pt x="833619" y="5733256"/>
                  <a:pt x="948712" y="5276850"/>
                </a:cubicBezTo>
                <a:cubicBezTo>
                  <a:pt x="1132862" y="4546600"/>
                  <a:pt x="1361462" y="3765550"/>
                  <a:pt x="1291612" y="3105150"/>
                </a:cubicBezTo>
                <a:cubicBezTo>
                  <a:pt x="1221762" y="2444750"/>
                  <a:pt x="501037" y="1949450"/>
                  <a:pt x="529612" y="1314450"/>
                </a:cubicBezTo>
                <a:cubicBezTo>
                  <a:pt x="543900" y="996950"/>
                  <a:pt x="725669" y="575469"/>
                  <a:pt x="929662" y="1916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508D5918-31CA-46CB-AAAD-A3B308DD17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93B75AE-95C5-4347-9FDD-AA650ADEB699}"/>
              </a:ext>
            </a:extLst>
          </p:cNvPr>
          <p:cNvSpPr/>
          <p:nvPr/>
        </p:nvSpPr>
        <p:spPr>
          <a:xfrm>
            <a:off x="838200" y="5221059"/>
            <a:ext cx="1733552" cy="5352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CF3EF3-8BE8-4685-9133-3EBA3E1CF242}"/>
              </a:ext>
            </a:extLst>
          </p:cNvPr>
          <p:cNvSpPr txBox="1"/>
          <p:nvPr/>
        </p:nvSpPr>
        <p:spPr>
          <a:xfrm>
            <a:off x="993326" y="5165502"/>
            <a:ext cx="1448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952CF8-9D16-423D-96B6-C30284B4F6F8}"/>
              </a:ext>
            </a:extLst>
          </p:cNvPr>
          <p:cNvSpPr txBox="1"/>
          <p:nvPr/>
        </p:nvSpPr>
        <p:spPr>
          <a:xfrm>
            <a:off x="838200" y="4644393"/>
            <a:ext cx="37005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THE BEST SLIDE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6478900-8085-456A-BC31-E2A1649E1981}"/>
              </a:ext>
            </a:extLst>
          </p:cNvPr>
          <p:cNvSpPr txBox="1"/>
          <p:nvPr/>
        </p:nvSpPr>
        <p:spPr>
          <a:xfrm>
            <a:off x="838199" y="3980990"/>
            <a:ext cx="370052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cs typeface="+mn-ea"/>
                <a:sym typeface="+mn-lt"/>
              </a:rPr>
              <a:t>45,678K</a:t>
            </a:r>
          </a:p>
        </p:txBody>
      </p:sp>
      <p:sp>
        <p:nvSpPr>
          <p:cNvPr id="25" name="Cross 24">
            <a:extLst>
              <a:ext uri="{FF2B5EF4-FFF2-40B4-BE49-F238E27FC236}">
                <a16:creationId xmlns="" xmlns:a16="http://schemas.microsoft.com/office/drawing/2014/main" id="{1A78CDDC-1205-4A9F-8AA8-CF4FCC0D36C8}"/>
              </a:ext>
            </a:extLst>
          </p:cNvPr>
          <p:cNvSpPr/>
          <p:nvPr/>
        </p:nvSpPr>
        <p:spPr>
          <a:xfrm>
            <a:off x="6838139" y="500958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D6B1206-8D59-4EB5-9BA0-27ABBEDC7FC0}"/>
              </a:ext>
            </a:extLst>
          </p:cNvPr>
          <p:cNvSpPr/>
          <p:nvPr/>
        </p:nvSpPr>
        <p:spPr>
          <a:xfrm>
            <a:off x="8274644" y="1328737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080B8A66-53F2-4641-AC58-101DB958FED8}"/>
              </a:ext>
            </a:extLst>
          </p:cNvPr>
          <p:cNvSpPr/>
          <p:nvPr/>
        </p:nvSpPr>
        <p:spPr>
          <a:xfrm rot="5400000">
            <a:off x="10912857" y="521979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BACE96C-105B-4A99-AAF8-9576F2DF6838}"/>
              </a:ext>
            </a:extLst>
          </p:cNvPr>
          <p:cNvCxnSpPr>
            <a:cxnSpLocks/>
          </p:cNvCxnSpPr>
          <p:nvPr/>
        </p:nvCxnSpPr>
        <p:spPr>
          <a:xfrm>
            <a:off x="7571259" y="3063147"/>
            <a:ext cx="0" cy="82305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49CED11-AB55-46F4-9A01-E8835DD7F781}"/>
              </a:ext>
            </a:extLst>
          </p:cNvPr>
          <p:cNvCxnSpPr>
            <a:cxnSpLocks/>
          </p:cNvCxnSpPr>
          <p:nvPr/>
        </p:nvCxnSpPr>
        <p:spPr>
          <a:xfrm>
            <a:off x="7780809" y="1804455"/>
            <a:ext cx="0" cy="232287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">
            <a:extLst>
              <a:ext uri="{FF2B5EF4-FFF2-40B4-BE49-F238E27FC236}">
                <a16:creationId xmlns="" xmlns:a16="http://schemas.microsoft.com/office/drawing/2014/main" id="{4FBF1388-139A-4D7F-867E-0591DA0A2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24" y="1391173"/>
            <a:ext cx="8749851" cy="1048814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CC9D2C4E-4B32-4354-8A94-6D973DAA7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875" y="2070475"/>
            <a:ext cx="8750300" cy="369512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="" xmlns:a16="http://schemas.microsoft.com/office/drawing/2014/main" id="{5EA888DC-6110-4FFF-909C-9F9213660CA5}"/>
              </a:ext>
            </a:extLst>
          </p:cNvPr>
          <p:cNvSpPr txBox="1"/>
          <p:nvPr/>
        </p:nvSpPr>
        <p:spPr>
          <a:xfrm>
            <a:off x="664132" y="2395030"/>
            <a:ext cx="473336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7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3" grpId="0"/>
      <p:bldP spid="24" grpId="0"/>
      <p:bldP spid="25" grpId="0" animBg="1"/>
      <p:bldP spid="26" grpId="0" animBg="1"/>
      <p:bldP spid="27" grpId="0" animBg="1"/>
      <p:bldP spid="20" grpId="0"/>
      <p:bldP spid="21" grpId="0" build="p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B1A78AFE-2215-44C8-B983-7DAE2DEF3F7B}"/>
              </a:ext>
            </a:extLst>
          </p:cNvPr>
          <p:cNvSpPr/>
          <p:nvPr/>
        </p:nvSpPr>
        <p:spPr>
          <a:xfrm>
            <a:off x="-182" y="-1"/>
            <a:ext cx="6286682" cy="6858001"/>
          </a:xfrm>
          <a:custGeom>
            <a:avLst/>
            <a:gdLst>
              <a:gd name="connsiteX0" fmla="*/ 0 w 6021172"/>
              <a:gd name="connsiteY0" fmla="*/ 0 h 6858001"/>
              <a:gd name="connsiteX1" fmla="*/ 5464395 w 6021172"/>
              <a:gd name="connsiteY1" fmla="*/ 0 h 6858001"/>
              <a:gd name="connsiteX2" fmla="*/ 5473932 w 6021172"/>
              <a:gd name="connsiteY2" fmla="*/ 23367 h 6858001"/>
              <a:gd name="connsiteX3" fmla="*/ 6019982 w 6021172"/>
              <a:gd name="connsiteY3" fmla="*/ 2038351 h 6858001"/>
              <a:gd name="connsiteX4" fmla="*/ 5105582 w 6021172"/>
              <a:gd name="connsiteY4" fmla="*/ 4114801 h 6858001"/>
              <a:gd name="connsiteX5" fmla="*/ 5734232 w 6021172"/>
              <a:gd name="connsiteY5" fmla="*/ 5791201 h 6858001"/>
              <a:gd name="connsiteX6" fmla="*/ 5908361 w 6021172"/>
              <a:gd name="connsiteY6" fmla="*/ 6827491 h 6858001"/>
              <a:gd name="connsiteX7" fmla="*/ 5908995 w 6021172"/>
              <a:gd name="connsiteY7" fmla="*/ 6858001 h 6858001"/>
              <a:gd name="connsiteX8" fmla="*/ 0 w 6021172"/>
              <a:gd name="connsiteY8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172" h="6858001">
                <a:moveTo>
                  <a:pt x="0" y="0"/>
                </a:moveTo>
                <a:lnTo>
                  <a:pt x="5464395" y="0"/>
                </a:lnTo>
                <a:lnTo>
                  <a:pt x="5473932" y="23367"/>
                </a:lnTo>
                <a:cubicBezTo>
                  <a:pt x="5705062" y="592337"/>
                  <a:pt x="6043795" y="1471614"/>
                  <a:pt x="6019982" y="2038351"/>
                </a:cubicBezTo>
                <a:cubicBezTo>
                  <a:pt x="5988232" y="2794001"/>
                  <a:pt x="5153207" y="3489326"/>
                  <a:pt x="5105582" y="4114801"/>
                </a:cubicBezTo>
                <a:cubicBezTo>
                  <a:pt x="5057957" y="4740276"/>
                  <a:pt x="5600882" y="5299076"/>
                  <a:pt x="5734232" y="5791201"/>
                </a:cubicBezTo>
                <a:cubicBezTo>
                  <a:pt x="5834245" y="6160295"/>
                  <a:pt x="5894967" y="6547248"/>
                  <a:pt x="5908361" y="6827491"/>
                </a:cubicBezTo>
                <a:lnTo>
                  <a:pt x="5908995" y="6858001"/>
                </a:lnTo>
                <a:lnTo>
                  <a:pt x="0" y="68580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A41A8E5F-9187-4C68-9CFF-E4EF04F44E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0F679D2-91EC-44B3-81AC-37D7018B227A}"/>
              </a:ext>
            </a:extLst>
          </p:cNvPr>
          <p:cNvSpPr/>
          <p:nvPr/>
        </p:nvSpPr>
        <p:spPr>
          <a:xfrm>
            <a:off x="6633305" y="3329960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B45605-392D-43E8-8ADC-C8FE2FA3A187}"/>
              </a:ext>
            </a:extLst>
          </p:cNvPr>
          <p:cNvSpPr txBox="1"/>
          <p:nvPr/>
        </p:nvSpPr>
        <p:spPr>
          <a:xfrm>
            <a:off x="7689017" y="3450218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</a:t>
            </a:r>
            <a:endParaRPr lang="en-US" altLang="zh-CN" sz="1200" dirty="0">
              <a:solidFill>
                <a:srgbClr val="15122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295F58D-B72C-4D6A-A0AE-07074DD05A4E}"/>
              </a:ext>
            </a:extLst>
          </p:cNvPr>
          <p:cNvSpPr txBox="1"/>
          <p:nvPr/>
        </p:nvSpPr>
        <p:spPr>
          <a:xfrm>
            <a:off x="7689017" y="3143498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0411688-4158-429D-BEC2-2109A9A619EA}"/>
              </a:ext>
            </a:extLst>
          </p:cNvPr>
          <p:cNvSpPr/>
          <p:nvPr/>
        </p:nvSpPr>
        <p:spPr>
          <a:xfrm>
            <a:off x="6626564" y="4979174"/>
            <a:ext cx="937224" cy="937224"/>
          </a:xfrm>
          <a:prstGeom prst="roundRect">
            <a:avLst>
              <a:gd name="adj" fmla="val 3768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Freeform 184">
            <a:extLst>
              <a:ext uri="{FF2B5EF4-FFF2-40B4-BE49-F238E27FC236}">
                <a16:creationId xmlns="" xmlns:a16="http://schemas.microsoft.com/office/drawing/2014/main" id="{5889048E-6F2F-4CF8-A3F2-D11F7AD0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02" y="3631520"/>
            <a:ext cx="449829" cy="334104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6" name="Freeform 188">
            <a:extLst>
              <a:ext uri="{FF2B5EF4-FFF2-40B4-BE49-F238E27FC236}">
                <a16:creationId xmlns="" xmlns:a16="http://schemas.microsoft.com/office/drawing/2014/main" id="{B371D4F3-BA17-4F4A-9645-27844143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02" y="5223897"/>
            <a:ext cx="436343" cy="44777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7CACF8E-2E06-4F64-B320-05186DF60945}"/>
              </a:ext>
            </a:extLst>
          </p:cNvPr>
          <p:cNvSpPr txBox="1"/>
          <p:nvPr/>
        </p:nvSpPr>
        <p:spPr>
          <a:xfrm>
            <a:off x="7689017" y="5100498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</a:t>
            </a:r>
            <a:endParaRPr lang="en-US" altLang="zh-CN" sz="1200" dirty="0">
              <a:solidFill>
                <a:srgbClr val="15122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6C968B1-FE5F-4457-AA1F-5C4B3AA8CDA3}"/>
              </a:ext>
            </a:extLst>
          </p:cNvPr>
          <p:cNvSpPr txBox="1"/>
          <p:nvPr/>
        </p:nvSpPr>
        <p:spPr>
          <a:xfrm>
            <a:off x="7676317" y="4717578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此处添加大标题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037C05CE-D117-4827-BF28-6A0453C708D8}"/>
              </a:ext>
            </a:extLst>
          </p:cNvPr>
          <p:cNvCxnSpPr>
            <a:cxnSpLocks/>
          </p:cNvCxnSpPr>
          <p:nvPr/>
        </p:nvCxnSpPr>
        <p:spPr>
          <a:xfrm>
            <a:off x="4972050" y="1727676"/>
            <a:ext cx="0" cy="154953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D75E17CB-BF7F-4BE0-84F8-17B2B3A5ACDF}"/>
              </a:ext>
            </a:extLst>
          </p:cNvPr>
          <p:cNvCxnSpPr/>
          <p:nvPr/>
        </p:nvCxnSpPr>
        <p:spPr>
          <a:xfrm>
            <a:off x="4780211" y="2552774"/>
            <a:ext cx="0" cy="255455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ross 57">
            <a:extLst>
              <a:ext uri="{FF2B5EF4-FFF2-40B4-BE49-F238E27FC236}">
                <a16:creationId xmlns="" xmlns:a16="http://schemas.microsoft.com/office/drawing/2014/main" id="{28B0AA8F-3325-465B-B8EE-492F4BC24D0D}"/>
              </a:ext>
            </a:extLst>
          </p:cNvPr>
          <p:cNvSpPr/>
          <p:nvPr/>
        </p:nvSpPr>
        <p:spPr>
          <a:xfrm>
            <a:off x="5021940" y="5565300"/>
            <a:ext cx="471770" cy="471770"/>
          </a:xfrm>
          <a:prstGeom prst="plus">
            <a:avLst>
              <a:gd name="adj" fmla="val 411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94A1D94B-DB02-492A-A9A9-CC8CA023AE4A}"/>
              </a:ext>
            </a:extLst>
          </p:cNvPr>
          <p:cNvSpPr/>
          <p:nvPr/>
        </p:nvSpPr>
        <p:spPr>
          <a:xfrm>
            <a:off x="5406215" y="2655539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="" xmlns:a16="http://schemas.microsoft.com/office/drawing/2014/main" id="{84EDAFC0-5FD8-4E44-AE93-082BF1745E68}"/>
              </a:ext>
            </a:extLst>
          </p:cNvPr>
          <p:cNvSpPr/>
          <p:nvPr/>
        </p:nvSpPr>
        <p:spPr>
          <a:xfrm rot="5400000">
            <a:off x="5592360" y="902075"/>
            <a:ext cx="304800" cy="2627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="" xmlns:a16="http://schemas.microsoft.com/office/drawing/2014/main" id="{CDA8DC8E-6566-4C52-890A-4E83438D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6324" y="1162573"/>
            <a:ext cx="8749851" cy="1048814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="" xmlns:a16="http://schemas.microsoft.com/office/drawing/2014/main" id="{86EA5FFD-A673-42BE-8DFA-DABC4D48F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5875" y="1841875"/>
            <a:ext cx="8750300" cy="369512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The presentation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="" xmlns:a16="http://schemas.microsoft.com/office/drawing/2014/main" id="{9CDDA399-0C96-486E-A1E7-DDDD9A690884}"/>
              </a:ext>
            </a:extLst>
          </p:cNvPr>
          <p:cNvSpPr txBox="1"/>
          <p:nvPr/>
        </p:nvSpPr>
        <p:spPr>
          <a:xfrm>
            <a:off x="6899832" y="2229946"/>
            <a:ext cx="4733368" cy="613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b="1" dirty="0">
                <a:solidFill>
                  <a:srgbClr val="151227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51227"/>
                </a:solidFill>
                <a:cs typeface="+mn-ea"/>
                <a:sym typeface="+mn-lt"/>
              </a:rPr>
              <a:t>请将您的内容打在这里</a:t>
            </a:r>
            <a:endParaRPr lang="en-US" altLang="zh-CN" sz="1200" b="1" dirty="0">
              <a:solidFill>
                <a:srgbClr val="15122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6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6" grpId="0" animBg="1"/>
      <p:bldP spid="17" grpId="0"/>
      <p:bldP spid="18" grpId="0"/>
      <p:bldP spid="19" grpId="0" animBg="1"/>
      <p:bldP spid="25" grpId="0" animBg="1"/>
      <p:bldP spid="26" grpId="0" animBg="1"/>
      <p:bldP spid="48" grpId="0"/>
      <p:bldP spid="49" grpId="0"/>
      <p:bldP spid="58" grpId="0" animBg="1"/>
      <p:bldP spid="59" grpId="0" animBg="1"/>
      <p:bldP spid="60" grpId="0" animBg="1"/>
      <p:bldP spid="27" grpId="0"/>
      <p:bldP spid="28" grpId="0" build="p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="" xmlns:a16="http://schemas.microsoft.com/office/drawing/2014/main" id="{D6E8C865-F123-48BD-B5EB-C655A9B384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7B37AE0-E666-4104-AB14-130420248C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6F1207D-F894-4771-BDC5-8F9255587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此处添加大标题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8D9A3CB-F9EB-4EEC-9D71-584C27EEA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The presentation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A1C77EE-9631-4E10-94D8-9FDA0B5FDB5F}"/>
              </a:ext>
            </a:extLst>
          </p:cNvPr>
          <p:cNvSpPr/>
          <p:nvPr/>
        </p:nvSpPr>
        <p:spPr>
          <a:xfrm>
            <a:off x="888216" y="2454682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40BE15-5CB6-454E-BA9B-730B69FF2C77}"/>
              </a:ext>
            </a:extLst>
          </p:cNvPr>
          <p:cNvSpPr txBox="1"/>
          <p:nvPr/>
        </p:nvSpPr>
        <p:spPr>
          <a:xfrm>
            <a:off x="1943928" y="2574940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3676FC-453F-4826-BF66-843F1C5354E5}"/>
              </a:ext>
            </a:extLst>
          </p:cNvPr>
          <p:cNvSpPr txBox="1"/>
          <p:nvPr/>
        </p:nvSpPr>
        <p:spPr>
          <a:xfrm>
            <a:off x="1943928" y="2153920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此处添加大标题</a:t>
            </a:r>
            <a:endParaRPr lang="en-US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CCA41CE-8BEC-43C6-B4A0-F74EEBFA5E3C}"/>
              </a:ext>
            </a:extLst>
          </p:cNvPr>
          <p:cNvSpPr/>
          <p:nvPr/>
        </p:nvSpPr>
        <p:spPr>
          <a:xfrm>
            <a:off x="881475" y="4518487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F47D22-E313-440E-BC64-DCFDD2C689DF}"/>
              </a:ext>
            </a:extLst>
          </p:cNvPr>
          <p:cNvSpPr txBox="1"/>
          <p:nvPr/>
        </p:nvSpPr>
        <p:spPr>
          <a:xfrm>
            <a:off x="1943928" y="4639811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9795A0-1A96-4273-855E-18B1DCADB960}"/>
              </a:ext>
            </a:extLst>
          </p:cNvPr>
          <p:cNvSpPr txBox="1"/>
          <p:nvPr/>
        </p:nvSpPr>
        <p:spPr>
          <a:xfrm>
            <a:off x="1943928" y="4218791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34F1004-1BFB-4F54-8712-DAF8709F7D63}"/>
              </a:ext>
            </a:extLst>
          </p:cNvPr>
          <p:cNvSpPr/>
          <p:nvPr/>
        </p:nvSpPr>
        <p:spPr>
          <a:xfrm>
            <a:off x="6402524" y="2454682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A4734CD-8F76-4433-8D18-0EE97DA1BB65}"/>
              </a:ext>
            </a:extLst>
          </p:cNvPr>
          <p:cNvSpPr txBox="1"/>
          <p:nvPr/>
        </p:nvSpPr>
        <p:spPr>
          <a:xfrm>
            <a:off x="7458236" y="2574940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E9F876-510F-4BCE-B687-BFCD43D6C236}"/>
              </a:ext>
            </a:extLst>
          </p:cNvPr>
          <p:cNvSpPr txBox="1"/>
          <p:nvPr/>
        </p:nvSpPr>
        <p:spPr>
          <a:xfrm>
            <a:off x="7458236" y="2153920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1A6E8F-A0C6-4A44-928E-A0B42E89C49A}"/>
              </a:ext>
            </a:extLst>
          </p:cNvPr>
          <p:cNvSpPr/>
          <p:nvPr/>
        </p:nvSpPr>
        <p:spPr>
          <a:xfrm>
            <a:off x="6395783" y="4518487"/>
            <a:ext cx="937224" cy="937224"/>
          </a:xfrm>
          <a:prstGeom prst="roundRect">
            <a:avLst>
              <a:gd name="adj" fmla="val 376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4E25BE-03DC-471C-B2BB-9BDECCCDFF28}"/>
              </a:ext>
            </a:extLst>
          </p:cNvPr>
          <p:cNvSpPr txBox="1"/>
          <p:nvPr/>
        </p:nvSpPr>
        <p:spPr>
          <a:xfrm>
            <a:off x="7458236" y="4639811"/>
            <a:ext cx="3852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请将您的内容打在这里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1409B8-911F-45B1-8493-404946BF12BE}"/>
              </a:ext>
            </a:extLst>
          </p:cNvPr>
          <p:cNvSpPr txBox="1"/>
          <p:nvPr/>
        </p:nvSpPr>
        <p:spPr>
          <a:xfrm>
            <a:off x="7458236" y="4218791"/>
            <a:ext cx="3852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此处添加大标题</a:t>
            </a:r>
            <a:endParaRPr lang="en-US" altLang="zh-CN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1" name="Freeform 50">
            <a:extLst>
              <a:ext uri="{FF2B5EF4-FFF2-40B4-BE49-F238E27FC236}">
                <a16:creationId xmlns="" xmlns:a16="http://schemas.microsoft.com/office/drawing/2014/main" id="{BFCD2625-1203-4934-AFF7-B044C366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558" y="2718716"/>
            <a:ext cx="409156" cy="409156"/>
          </a:xfrm>
          <a:custGeom>
            <a:avLst/>
            <a:gdLst>
              <a:gd name="T0" fmla="*/ 84732 w 634"/>
              <a:gd name="T1" fmla="*/ 58399 h 634"/>
              <a:gd name="T2" fmla="*/ 84732 w 634"/>
              <a:gd name="T3" fmla="*/ 42538 h 634"/>
              <a:gd name="T4" fmla="*/ 42186 w 634"/>
              <a:gd name="T5" fmla="*/ 47945 h 634"/>
              <a:gd name="T6" fmla="*/ 42186 w 634"/>
              <a:gd name="T7" fmla="*/ 85075 h 634"/>
              <a:gd name="T8" fmla="*/ 58411 w 634"/>
              <a:gd name="T9" fmla="*/ 85075 h 634"/>
              <a:gd name="T10" fmla="*/ 90141 w 634"/>
              <a:gd name="T11" fmla="*/ 100937 h 634"/>
              <a:gd name="T12" fmla="*/ 63459 w 634"/>
              <a:gd name="T13" fmla="*/ 58399 h 634"/>
              <a:gd name="T14" fmla="*/ 174873 w 634"/>
              <a:gd name="T15" fmla="*/ 138067 h 634"/>
              <a:gd name="T16" fmla="*/ 169825 w 634"/>
              <a:gd name="T17" fmla="*/ 143475 h 634"/>
              <a:gd name="T18" fmla="*/ 138096 w 634"/>
              <a:gd name="T19" fmla="*/ 127613 h 634"/>
              <a:gd name="T20" fmla="*/ 159008 w 634"/>
              <a:gd name="T21" fmla="*/ 169790 h 634"/>
              <a:gd name="T22" fmla="*/ 132327 w 634"/>
              <a:gd name="T23" fmla="*/ 180605 h 634"/>
              <a:gd name="T24" fmla="*/ 174873 w 634"/>
              <a:gd name="T25" fmla="*/ 186012 h 634"/>
              <a:gd name="T26" fmla="*/ 185690 w 634"/>
              <a:gd name="T27" fmla="*/ 180605 h 634"/>
              <a:gd name="T28" fmla="*/ 174873 w 634"/>
              <a:gd name="T29" fmla="*/ 138067 h 634"/>
              <a:gd name="T30" fmla="*/ 90141 w 634"/>
              <a:gd name="T31" fmla="*/ 127613 h 634"/>
              <a:gd name="T32" fmla="*/ 58411 w 634"/>
              <a:gd name="T33" fmla="*/ 143475 h 634"/>
              <a:gd name="T34" fmla="*/ 42186 w 634"/>
              <a:gd name="T35" fmla="*/ 143475 h 634"/>
              <a:gd name="T36" fmla="*/ 42186 w 634"/>
              <a:gd name="T37" fmla="*/ 186012 h 634"/>
              <a:gd name="T38" fmla="*/ 84732 w 634"/>
              <a:gd name="T39" fmla="*/ 186012 h 634"/>
              <a:gd name="T40" fmla="*/ 84732 w 634"/>
              <a:gd name="T41" fmla="*/ 169790 h 634"/>
              <a:gd name="T42" fmla="*/ 100597 w 634"/>
              <a:gd name="T43" fmla="*/ 138067 h 634"/>
              <a:gd name="T44" fmla="*/ 196146 w 634"/>
              <a:gd name="T45" fmla="*/ 0 h 634"/>
              <a:gd name="T46" fmla="*/ 26321 w 634"/>
              <a:gd name="T47" fmla="*/ 0 h 634"/>
              <a:gd name="T48" fmla="*/ 0 w 634"/>
              <a:gd name="T49" fmla="*/ 201874 h 634"/>
              <a:gd name="T50" fmla="*/ 196146 w 634"/>
              <a:gd name="T51" fmla="*/ 228190 h 634"/>
              <a:gd name="T52" fmla="*/ 228236 w 634"/>
              <a:gd name="T53" fmla="*/ 32084 h 634"/>
              <a:gd name="T54" fmla="*/ 212011 w 634"/>
              <a:gd name="T55" fmla="*/ 201874 h 634"/>
              <a:gd name="T56" fmla="*/ 196146 w 634"/>
              <a:gd name="T57" fmla="*/ 212328 h 634"/>
              <a:gd name="T58" fmla="*/ 15865 w 634"/>
              <a:gd name="T59" fmla="*/ 201874 h 634"/>
              <a:gd name="T60" fmla="*/ 26321 w 634"/>
              <a:gd name="T61" fmla="*/ 16222 h 634"/>
              <a:gd name="T62" fmla="*/ 212011 w 634"/>
              <a:gd name="T63" fmla="*/ 32084 h 634"/>
              <a:gd name="T64" fmla="*/ 174873 w 634"/>
              <a:gd name="T65" fmla="*/ 42538 h 634"/>
              <a:gd name="T66" fmla="*/ 143144 w 634"/>
              <a:gd name="T67" fmla="*/ 42538 h 634"/>
              <a:gd name="T68" fmla="*/ 143144 w 634"/>
              <a:gd name="T69" fmla="*/ 58399 h 634"/>
              <a:gd name="T70" fmla="*/ 127279 w 634"/>
              <a:gd name="T71" fmla="*/ 90483 h 634"/>
              <a:gd name="T72" fmla="*/ 169825 w 634"/>
              <a:gd name="T73" fmla="*/ 69214 h 634"/>
              <a:gd name="T74" fmla="*/ 174873 w 634"/>
              <a:gd name="T75" fmla="*/ 95890 h 634"/>
              <a:gd name="T76" fmla="*/ 185690 w 634"/>
              <a:gd name="T77" fmla="*/ 53352 h 634"/>
              <a:gd name="T78" fmla="*/ 174873 w 634"/>
              <a:gd name="T79" fmla="*/ 42538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89">
            <a:extLst>
              <a:ext uri="{FF2B5EF4-FFF2-40B4-BE49-F238E27FC236}">
                <a16:creationId xmlns="" xmlns:a16="http://schemas.microsoft.com/office/drawing/2014/main" id="{113AA875-3A49-431D-9540-6A93F74A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01" y="4788434"/>
            <a:ext cx="397332" cy="397330"/>
          </a:xfrm>
          <a:custGeom>
            <a:avLst/>
            <a:gdLst>
              <a:gd name="T0" fmla="*/ 122231 w 634"/>
              <a:gd name="T1" fmla="*/ 58667 h 635"/>
              <a:gd name="T2" fmla="*/ 122231 w 634"/>
              <a:gd name="T3" fmla="*/ 58667 h 635"/>
              <a:gd name="T4" fmla="*/ 116822 w 634"/>
              <a:gd name="T5" fmla="*/ 58667 h 635"/>
              <a:gd name="T6" fmla="*/ 111775 w 634"/>
              <a:gd name="T7" fmla="*/ 58667 h 635"/>
              <a:gd name="T8" fmla="*/ 74637 w 634"/>
              <a:gd name="T9" fmla="*/ 100778 h 635"/>
              <a:gd name="T10" fmla="*/ 74637 w 634"/>
              <a:gd name="T11" fmla="*/ 111576 h 635"/>
              <a:gd name="T12" fmla="*/ 85093 w 634"/>
              <a:gd name="T13" fmla="*/ 111576 h 635"/>
              <a:gd name="T14" fmla="*/ 106366 w 634"/>
              <a:gd name="T15" fmla="*/ 84941 h 635"/>
              <a:gd name="T16" fmla="*/ 106366 w 634"/>
              <a:gd name="T17" fmla="*/ 190758 h 635"/>
              <a:gd name="T18" fmla="*/ 116822 w 634"/>
              <a:gd name="T19" fmla="*/ 196157 h 635"/>
              <a:gd name="T20" fmla="*/ 122231 w 634"/>
              <a:gd name="T21" fmla="*/ 190758 h 635"/>
              <a:gd name="T22" fmla="*/ 122231 w 634"/>
              <a:gd name="T23" fmla="*/ 84941 h 635"/>
              <a:gd name="T24" fmla="*/ 143504 w 634"/>
              <a:gd name="T25" fmla="*/ 111576 h 635"/>
              <a:gd name="T26" fmla="*/ 153960 w 634"/>
              <a:gd name="T27" fmla="*/ 111576 h 635"/>
              <a:gd name="T28" fmla="*/ 153960 w 634"/>
              <a:gd name="T29" fmla="*/ 100778 h 635"/>
              <a:gd name="T30" fmla="*/ 122231 w 634"/>
              <a:gd name="T31" fmla="*/ 58667 h 635"/>
              <a:gd name="T32" fmla="*/ 201915 w 634"/>
              <a:gd name="T33" fmla="*/ 0 h 635"/>
              <a:gd name="T34" fmla="*/ 201915 w 634"/>
              <a:gd name="T35" fmla="*/ 0 h 635"/>
              <a:gd name="T36" fmla="*/ 32090 w 634"/>
              <a:gd name="T37" fmla="*/ 0 h 635"/>
              <a:gd name="T38" fmla="*/ 0 w 634"/>
              <a:gd name="T39" fmla="*/ 26634 h 635"/>
              <a:gd name="T40" fmla="*/ 0 w 634"/>
              <a:gd name="T41" fmla="*/ 196157 h 635"/>
              <a:gd name="T42" fmla="*/ 32090 w 634"/>
              <a:gd name="T43" fmla="*/ 228190 h 635"/>
              <a:gd name="T44" fmla="*/ 201915 w 634"/>
              <a:gd name="T45" fmla="*/ 228190 h 635"/>
              <a:gd name="T46" fmla="*/ 228236 w 634"/>
              <a:gd name="T47" fmla="*/ 196157 h 635"/>
              <a:gd name="T48" fmla="*/ 228236 w 634"/>
              <a:gd name="T49" fmla="*/ 26634 h 635"/>
              <a:gd name="T50" fmla="*/ 201915 w 634"/>
              <a:gd name="T51" fmla="*/ 0 h 635"/>
              <a:gd name="T52" fmla="*/ 212372 w 634"/>
              <a:gd name="T53" fmla="*/ 196157 h 635"/>
              <a:gd name="T54" fmla="*/ 212372 w 634"/>
              <a:gd name="T55" fmla="*/ 196157 h 635"/>
              <a:gd name="T56" fmla="*/ 201915 w 634"/>
              <a:gd name="T57" fmla="*/ 211994 h 635"/>
              <a:gd name="T58" fmla="*/ 32090 w 634"/>
              <a:gd name="T59" fmla="*/ 211994 h 635"/>
              <a:gd name="T60" fmla="*/ 15865 w 634"/>
              <a:gd name="T61" fmla="*/ 196157 h 635"/>
              <a:gd name="T62" fmla="*/ 15865 w 634"/>
              <a:gd name="T63" fmla="*/ 26634 h 635"/>
              <a:gd name="T64" fmla="*/ 32090 w 634"/>
              <a:gd name="T65" fmla="*/ 16196 h 635"/>
              <a:gd name="T66" fmla="*/ 201915 w 634"/>
              <a:gd name="T67" fmla="*/ 16196 h 635"/>
              <a:gd name="T68" fmla="*/ 212372 w 634"/>
              <a:gd name="T69" fmla="*/ 26634 h 635"/>
              <a:gd name="T70" fmla="*/ 212372 w 634"/>
              <a:gd name="T71" fmla="*/ 196157 h 635"/>
              <a:gd name="T72" fmla="*/ 180642 w 634"/>
              <a:gd name="T73" fmla="*/ 26634 h 635"/>
              <a:gd name="T74" fmla="*/ 180642 w 634"/>
              <a:gd name="T75" fmla="*/ 26634 h 635"/>
              <a:gd name="T76" fmla="*/ 53363 w 634"/>
              <a:gd name="T77" fmla="*/ 26634 h 635"/>
              <a:gd name="T78" fmla="*/ 42546 w 634"/>
              <a:gd name="T79" fmla="*/ 37432 h 635"/>
              <a:gd name="T80" fmla="*/ 53363 w 634"/>
              <a:gd name="T81" fmla="*/ 42471 h 635"/>
              <a:gd name="T82" fmla="*/ 180642 w 634"/>
              <a:gd name="T83" fmla="*/ 42471 h 635"/>
              <a:gd name="T84" fmla="*/ 186051 w 634"/>
              <a:gd name="T85" fmla="*/ 37432 h 635"/>
              <a:gd name="T86" fmla="*/ 180642 w 634"/>
              <a:gd name="T87" fmla="*/ 26634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Freeform 91">
            <a:extLst>
              <a:ext uri="{FF2B5EF4-FFF2-40B4-BE49-F238E27FC236}">
                <a16:creationId xmlns="" xmlns:a16="http://schemas.microsoft.com/office/drawing/2014/main" id="{8696F731-9F8B-4BE2-BE74-B20459B3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2" y="2718716"/>
            <a:ext cx="397332" cy="409156"/>
          </a:xfrm>
          <a:custGeom>
            <a:avLst/>
            <a:gdLst>
              <a:gd name="T0" fmla="*/ 211232 w 619"/>
              <a:gd name="T1" fmla="*/ 42471 h 635"/>
              <a:gd name="T2" fmla="*/ 158155 w 619"/>
              <a:gd name="T3" fmla="*/ 26634 h 635"/>
              <a:gd name="T4" fmla="*/ 110816 w 619"/>
              <a:gd name="T5" fmla="*/ 10798 h 635"/>
              <a:gd name="T6" fmla="*/ 63477 w 619"/>
              <a:gd name="T7" fmla="*/ 26634 h 635"/>
              <a:gd name="T8" fmla="*/ 10400 w 619"/>
              <a:gd name="T9" fmla="*/ 42471 h 635"/>
              <a:gd name="T10" fmla="*/ 0 w 619"/>
              <a:gd name="T11" fmla="*/ 69105 h 635"/>
              <a:gd name="T12" fmla="*/ 10400 w 619"/>
              <a:gd name="T13" fmla="*/ 196157 h 635"/>
              <a:gd name="T14" fmla="*/ 179314 w 619"/>
              <a:gd name="T15" fmla="*/ 228190 h 635"/>
              <a:gd name="T16" fmla="*/ 211232 w 619"/>
              <a:gd name="T17" fmla="*/ 84941 h 635"/>
              <a:gd name="T18" fmla="*/ 221632 w 619"/>
              <a:gd name="T19" fmla="*/ 58667 h 635"/>
              <a:gd name="T20" fmla="*/ 131975 w 619"/>
              <a:gd name="T21" fmla="*/ 16196 h 635"/>
              <a:gd name="T22" fmla="*/ 147755 w 619"/>
              <a:gd name="T23" fmla="*/ 26634 h 635"/>
              <a:gd name="T24" fmla="*/ 116196 w 619"/>
              <a:gd name="T25" fmla="*/ 26634 h 635"/>
              <a:gd name="T26" fmla="*/ 89657 w 619"/>
              <a:gd name="T27" fmla="*/ 16196 h 635"/>
              <a:gd name="T28" fmla="*/ 105437 w 619"/>
              <a:gd name="T29" fmla="*/ 26634 h 635"/>
              <a:gd name="T30" fmla="*/ 73877 w 619"/>
              <a:gd name="T31" fmla="*/ 26634 h 635"/>
              <a:gd name="T32" fmla="*/ 105437 w 619"/>
              <a:gd name="T33" fmla="*/ 211994 h 635"/>
              <a:gd name="T34" fmla="*/ 42318 w 619"/>
              <a:gd name="T35" fmla="*/ 211994 h 635"/>
              <a:gd name="T36" fmla="*/ 26180 w 619"/>
              <a:gd name="T37" fmla="*/ 153686 h 635"/>
              <a:gd name="T38" fmla="*/ 105437 w 619"/>
              <a:gd name="T39" fmla="*/ 211994 h 635"/>
              <a:gd name="T40" fmla="*/ 105437 w 619"/>
              <a:gd name="T41" fmla="*/ 143249 h 635"/>
              <a:gd name="T42" fmla="*/ 26180 w 619"/>
              <a:gd name="T43" fmla="*/ 84941 h 635"/>
              <a:gd name="T44" fmla="*/ 105437 w 619"/>
              <a:gd name="T45" fmla="*/ 143249 h 635"/>
              <a:gd name="T46" fmla="*/ 195094 w 619"/>
              <a:gd name="T47" fmla="*/ 196157 h 635"/>
              <a:gd name="T48" fmla="*/ 116196 w 619"/>
              <a:gd name="T49" fmla="*/ 211994 h 635"/>
              <a:gd name="T50" fmla="*/ 195094 w 619"/>
              <a:gd name="T51" fmla="*/ 153686 h 635"/>
              <a:gd name="T52" fmla="*/ 195094 w 619"/>
              <a:gd name="T53" fmla="*/ 143249 h 635"/>
              <a:gd name="T54" fmla="*/ 116196 w 619"/>
              <a:gd name="T55" fmla="*/ 143249 h 635"/>
              <a:gd name="T56" fmla="*/ 195094 w 619"/>
              <a:gd name="T57" fmla="*/ 84941 h 635"/>
              <a:gd name="T58" fmla="*/ 200473 w 619"/>
              <a:gd name="T59" fmla="*/ 69105 h 635"/>
              <a:gd name="T60" fmla="*/ 21159 w 619"/>
              <a:gd name="T61" fmla="*/ 69105 h 635"/>
              <a:gd name="T62" fmla="*/ 21159 w 619"/>
              <a:gd name="T63" fmla="*/ 58667 h 635"/>
              <a:gd name="T64" fmla="*/ 211232 w 619"/>
              <a:gd name="T65" fmla="*/ 63706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96">
            <a:extLst>
              <a:ext uri="{FF2B5EF4-FFF2-40B4-BE49-F238E27FC236}">
                <a16:creationId xmlns="" xmlns:a16="http://schemas.microsoft.com/office/drawing/2014/main" id="{EA75ECF3-D4F1-4293-A642-6DC5047D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817" y="4788215"/>
            <a:ext cx="409156" cy="399694"/>
          </a:xfrm>
          <a:custGeom>
            <a:avLst/>
            <a:gdLst>
              <a:gd name="T0" fmla="*/ 186051 w 634"/>
              <a:gd name="T1" fmla="*/ 0 h 619"/>
              <a:gd name="T2" fmla="*/ 186051 w 634"/>
              <a:gd name="T3" fmla="*/ 0 h 619"/>
              <a:gd name="T4" fmla="*/ 42546 w 634"/>
              <a:gd name="T5" fmla="*/ 0 h 619"/>
              <a:gd name="T6" fmla="*/ 0 w 634"/>
              <a:gd name="T7" fmla="*/ 68891 h 619"/>
              <a:gd name="T8" fmla="*/ 0 w 634"/>
              <a:gd name="T9" fmla="*/ 95582 h 619"/>
              <a:gd name="T10" fmla="*/ 10817 w 634"/>
              <a:gd name="T11" fmla="*/ 116502 h 619"/>
              <a:gd name="T12" fmla="*/ 10817 w 634"/>
              <a:gd name="T13" fmla="*/ 196214 h 619"/>
              <a:gd name="T14" fmla="*/ 37138 w 634"/>
              <a:gd name="T15" fmla="*/ 222904 h 619"/>
              <a:gd name="T16" fmla="*/ 191098 w 634"/>
              <a:gd name="T17" fmla="*/ 222904 h 619"/>
              <a:gd name="T18" fmla="*/ 223189 w 634"/>
              <a:gd name="T19" fmla="*/ 196214 h 619"/>
              <a:gd name="T20" fmla="*/ 223189 w 634"/>
              <a:gd name="T21" fmla="*/ 116502 h 619"/>
              <a:gd name="T22" fmla="*/ 228236 w 634"/>
              <a:gd name="T23" fmla="*/ 95582 h 619"/>
              <a:gd name="T24" fmla="*/ 228236 w 634"/>
              <a:gd name="T25" fmla="*/ 68891 h 619"/>
              <a:gd name="T26" fmla="*/ 186051 w 634"/>
              <a:gd name="T27" fmla="*/ 0 h 619"/>
              <a:gd name="T28" fmla="*/ 207324 w 634"/>
              <a:gd name="T29" fmla="*/ 196214 h 619"/>
              <a:gd name="T30" fmla="*/ 207324 w 634"/>
              <a:gd name="T31" fmla="*/ 196214 h 619"/>
              <a:gd name="T32" fmla="*/ 191098 w 634"/>
              <a:gd name="T33" fmla="*/ 212444 h 619"/>
              <a:gd name="T34" fmla="*/ 37138 w 634"/>
              <a:gd name="T35" fmla="*/ 212444 h 619"/>
              <a:gd name="T36" fmla="*/ 21273 w 634"/>
              <a:gd name="T37" fmla="*/ 196214 h 619"/>
              <a:gd name="T38" fmla="*/ 21273 w 634"/>
              <a:gd name="T39" fmla="*/ 180343 h 619"/>
              <a:gd name="T40" fmla="*/ 207324 w 634"/>
              <a:gd name="T41" fmla="*/ 180343 h 619"/>
              <a:gd name="T42" fmla="*/ 207324 w 634"/>
              <a:gd name="T43" fmla="*/ 196214 h 619"/>
              <a:gd name="T44" fmla="*/ 207324 w 634"/>
              <a:gd name="T45" fmla="*/ 169883 h 619"/>
              <a:gd name="T46" fmla="*/ 207324 w 634"/>
              <a:gd name="T47" fmla="*/ 169883 h 619"/>
              <a:gd name="T48" fmla="*/ 21273 w 634"/>
              <a:gd name="T49" fmla="*/ 169883 h 619"/>
              <a:gd name="T50" fmla="*/ 21273 w 634"/>
              <a:gd name="T51" fmla="*/ 127322 h 619"/>
              <a:gd name="T52" fmla="*/ 37138 w 634"/>
              <a:gd name="T53" fmla="*/ 127322 h 619"/>
              <a:gd name="T54" fmla="*/ 63820 w 634"/>
              <a:gd name="T55" fmla="*/ 106042 h 619"/>
              <a:gd name="T56" fmla="*/ 90501 w 634"/>
              <a:gd name="T57" fmla="*/ 127322 h 619"/>
              <a:gd name="T58" fmla="*/ 116822 w 634"/>
              <a:gd name="T59" fmla="*/ 111452 h 619"/>
              <a:gd name="T60" fmla="*/ 143504 w 634"/>
              <a:gd name="T61" fmla="*/ 127322 h 619"/>
              <a:gd name="T62" fmla="*/ 169825 w 634"/>
              <a:gd name="T63" fmla="*/ 106042 h 619"/>
              <a:gd name="T64" fmla="*/ 191098 w 634"/>
              <a:gd name="T65" fmla="*/ 127322 h 619"/>
              <a:gd name="T66" fmla="*/ 207324 w 634"/>
              <a:gd name="T67" fmla="*/ 127322 h 619"/>
              <a:gd name="T68" fmla="*/ 207324 w 634"/>
              <a:gd name="T69" fmla="*/ 169883 h 619"/>
              <a:gd name="T70" fmla="*/ 212372 w 634"/>
              <a:gd name="T71" fmla="*/ 95582 h 619"/>
              <a:gd name="T72" fmla="*/ 212372 w 634"/>
              <a:gd name="T73" fmla="*/ 95582 h 619"/>
              <a:gd name="T74" fmla="*/ 191098 w 634"/>
              <a:gd name="T75" fmla="*/ 111452 h 619"/>
              <a:gd name="T76" fmla="*/ 169825 w 634"/>
              <a:gd name="T77" fmla="*/ 95582 h 619"/>
              <a:gd name="T78" fmla="*/ 164777 w 634"/>
              <a:gd name="T79" fmla="*/ 95582 h 619"/>
              <a:gd name="T80" fmla="*/ 143504 w 634"/>
              <a:gd name="T81" fmla="*/ 111452 h 619"/>
              <a:gd name="T82" fmla="*/ 116822 w 634"/>
              <a:gd name="T83" fmla="*/ 95582 h 619"/>
              <a:gd name="T84" fmla="*/ 111775 w 634"/>
              <a:gd name="T85" fmla="*/ 95582 h 619"/>
              <a:gd name="T86" fmla="*/ 90501 w 634"/>
              <a:gd name="T87" fmla="*/ 111452 h 619"/>
              <a:gd name="T88" fmla="*/ 63820 w 634"/>
              <a:gd name="T89" fmla="*/ 95582 h 619"/>
              <a:gd name="T90" fmla="*/ 58411 w 634"/>
              <a:gd name="T91" fmla="*/ 95582 h 619"/>
              <a:gd name="T92" fmla="*/ 37138 w 634"/>
              <a:gd name="T93" fmla="*/ 111452 h 619"/>
              <a:gd name="T94" fmla="*/ 16225 w 634"/>
              <a:gd name="T95" fmla="*/ 95582 h 619"/>
              <a:gd name="T96" fmla="*/ 16225 w 634"/>
              <a:gd name="T97" fmla="*/ 84761 h 619"/>
              <a:gd name="T98" fmla="*/ 212372 w 634"/>
              <a:gd name="T99" fmla="*/ 84761 h 619"/>
              <a:gd name="T100" fmla="*/ 212372 w 634"/>
              <a:gd name="T101" fmla="*/ 95582 h 619"/>
              <a:gd name="T102" fmla="*/ 16225 w 634"/>
              <a:gd name="T103" fmla="*/ 68891 h 619"/>
              <a:gd name="T104" fmla="*/ 16225 w 634"/>
              <a:gd name="T105" fmla="*/ 68891 h 619"/>
              <a:gd name="T106" fmla="*/ 47955 w 634"/>
              <a:gd name="T107" fmla="*/ 10460 h 619"/>
              <a:gd name="T108" fmla="*/ 180642 w 634"/>
              <a:gd name="T109" fmla="*/ 10460 h 619"/>
              <a:gd name="T110" fmla="*/ 212372 w 634"/>
              <a:gd name="T111" fmla="*/ 68891 h 619"/>
              <a:gd name="T112" fmla="*/ 16225 w 634"/>
              <a:gd name="T113" fmla="*/ 68891 h 6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0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6" grpId="0" build="p"/>
      <p:bldP spid="9" grpId="0" animBg="1"/>
      <p:bldP spid="10" grpId="0"/>
      <p:bldP spid="11" grpId="0"/>
      <p:bldP spid="12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3" grpId="0"/>
      <p:bldP spid="24" grpId="0"/>
      <p:bldP spid="21" grpId="0" animBg="1"/>
      <p:bldP spid="22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CONIC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Benre">
      <a:dk1>
        <a:srgbClr val="000000"/>
      </a:dk1>
      <a:lt1>
        <a:sysClr val="window" lastClr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gv1jeed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3804</TotalTime>
  <Words>2519</Words>
  <Application>Microsoft Office PowerPoint</Application>
  <PresentationFormat>宽屏</PresentationFormat>
  <Paragraphs>191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Table Of Content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PowerPoint 演示文稿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此处添加大标题</vt:lpstr>
      <vt:lpstr>Thank You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233</cp:revision>
  <dcterms:created xsi:type="dcterms:W3CDTF">2017-01-10T11:09:36Z</dcterms:created>
  <dcterms:modified xsi:type="dcterms:W3CDTF">2023-01-04T09:02:10Z</dcterms:modified>
</cp:coreProperties>
</file>