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2"/>
  </p:notesMasterIdLst>
  <p:sldIdLst>
    <p:sldId id="256" r:id="rId4"/>
    <p:sldId id="257" r:id="rId5"/>
    <p:sldId id="261" r:id="rId6"/>
    <p:sldId id="265" r:id="rId7"/>
    <p:sldId id="283" r:id="rId8"/>
    <p:sldId id="266" r:id="rId9"/>
    <p:sldId id="268" r:id="rId10"/>
    <p:sldId id="267" r:id="rId11"/>
    <p:sldId id="262" r:id="rId12"/>
    <p:sldId id="272" r:id="rId13"/>
    <p:sldId id="271" r:id="rId14"/>
    <p:sldId id="270" r:id="rId15"/>
    <p:sldId id="269" r:id="rId16"/>
    <p:sldId id="282" r:id="rId17"/>
    <p:sldId id="263" r:id="rId18"/>
    <p:sldId id="276" r:id="rId19"/>
    <p:sldId id="273" r:id="rId20"/>
    <p:sldId id="275" r:id="rId21"/>
    <p:sldId id="274" r:id="rId22"/>
    <p:sldId id="284" r:id="rId23"/>
    <p:sldId id="264" r:id="rId24"/>
    <p:sldId id="285" r:id="rId25"/>
    <p:sldId id="277" r:id="rId26"/>
    <p:sldId id="279" r:id="rId27"/>
    <p:sldId id="280" r:id="rId28"/>
    <p:sldId id="278" r:id="rId29"/>
    <p:sldId id="258" r:id="rId30"/>
    <p:sldId id="28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9FD"/>
    <a:srgbClr val="0099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AFE5E-A049-47AC-84D7-2B5721418F35}" type="datetimeFigureOut">
              <a:rPr lang="zh-CN" altLang="en-US" smtClean="0"/>
              <a:t>2023/1/4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2F804-1C46-4096-A878-BDAD6157C4A2}" type="slidenum">
              <a:rPr lang="zh-CN" altLang="en-US" smtClean="0"/>
              <a:t>‹#›</a:t>
            </a:fld>
            <a:endParaRPr lang="zh-CN" altLang="en-US"/>
          </a:p>
        </p:txBody>
      </p:sp>
    </p:spTree>
    <p:extLst>
      <p:ext uri="{BB962C8B-B14F-4D97-AF65-F5344CB8AC3E}">
        <p14:creationId xmlns:p14="http://schemas.microsoft.com/office/powerpoint/2010/main" val="339165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392F804-1C46-4096-A878-BDAD6157C4A2}" type="slidenum">
              <a:rPr lang="zh-CN" altLang="en-US" smtClean="0"/>
              <a:t>13</a:t>
            </a:fld>
            <a:endParaRPr lang="zh-CN" altLang="en-US"/>
          </a:p>
        </p:txBody>
      </p:sp>
    </p:spTree>
    <p:extLst>
      <p:ext uri="{BB962C8B-B14F-4D97-AF65-F5344CB8AC3E}">
        <p14:creationId xmlns:p14="http://schemas.microsoft.com/office/powerpoint/2010/main" val="331298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60139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4A2130FF-2651-46BA-A025-FC35DBE4C9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704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3F464145-A923-4E3B-AAD1-D18AE44E0A1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E0CC35A5-3EAF-46EF-9ADD-52882FE8020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8E6149FE-C8F6-4B51-91AD-F5F191DC8CF0}"/>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67902C2F-F2EE-4C93-A14E-B4DE2DCBFE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E73464BC-5B94-40F6-85B3-56E751C3ED00}"/>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96691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p14="http://schemas.microsoft.com/office/powerpoint/2010/main" xmlns:a16="http://schemas.microsoft.com/office/drawing/2014/main" id="{3FD3187C-3DAB-41E7-B9AA-4ACE6D2A221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p14="http://schemas.microsoft.com/office/powerpoint/2010/main" xmlns:a16="http://schemas.microsoft.com/office/drawing/2014/main" id="{93091B9E-8DBA-447D-AD9C-C100114CF57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BCB418C8-F36D-40BE-B058-7C984FBFFDF4}"/>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E83F24C6-804C-42CC-A126-835C867243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76FE5A4F-054F-4981-A325-286D9093F180}"/>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66234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9465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050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19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0937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2185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910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0517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737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 xmlns:a14="http://schemas.microsoft.com/office/drawing/2010/main" xmlns:p14="http://schemas.microsoft.com/office/powerpoint/2010/main" xmlns:a16="http://schemas.microsoft.com/office/drawing/2014/main" id="{FECF1317-1991-4B36-9B64-04794C38BE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 xmlns:a14="http://schemas.microsoft.com/office/drawing/2010/main" xmlns:p14="http://schemas.microsoft.com/office/powerpoint/2010/main" xmlns:a16="http://schemas.microsoft.com/office/drawing/2014/main" id="{A1918AA5-DB30-4937-A5E0-F15DF1E81C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125065"/>
            <a:ext cx="12192000" cy="1732935"/>
          </a:xfrm>
          <a:prstGeom prst="rect">
            <a:avLst/>
          </a:prstGeom>
        </p:spPr>
      </p:pic>
      <p:sp>
        <p:nvSpPr>
          <p:cNvPr id="12" name="矩形 11">
            <a:extLst>
              <a:ext uri="{FF2B5EF4-FFF2-40B4-BE49-F238E27FC236}">
                <a16:creationId xmlns="" xmlns:a14="http://schemas.microsoft.com/office/drawing/2010/main" xmlns:p14="http://schemas.microsoft.com/office/powerpoint/2010/main" xmlns:a16="http://schemas.microsoft.com/office/drawing/2014/main" id="{272A3477-34EA-4B1F-A574-9D23EDC56C08}"/>
              </a:ext>
            </a:extLst>
          </p:cNvPr>
          <p:cNvSpPr/>
          <p:nvPr userDrawn="1"/>
        </p:nvSpPr>
        <p:spPr>
          <a:xfrm>
            <a:off x="511320" y="486250"/>
            <a:ext cx="11169359" cy="5885500"/>
          </a:xfrm>
          <a:prstGeom prst="rect">
            <a:avLst/>
          </a:prstGeom>
          <a:solidFill>
            <a:schemeClr val="bg1">
              <a:alpha val="7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3" name="图片 12">
            <a:extLst>
              <a:ext uri="{FF2B5EF4-FFF2-40B4-BE49-F238E27FC236}">
                <a16:creationId xmlns="" xmlns:a14="http://schemas.microsoft.com/office/drawing/2010/main" xmlns:p14="http://schemas.microsoft.com/office/powerpoint/2010/main" xmlns:a16="http://schemas.microsoft.com/office/drawing/2014/main" id="{499E2A47-7853-4DDD-8BE6-8B2AC50A56F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834284" y="0"/>
            <a:ext cx="3357716" cy="2126272"/>
          </a:xfrm>
          <a:prstGeom prst="rect">
            <a:avLst/>
          </a:prstGeom>
        </p:spPr>
      </p:pic>
    </p:spTree>
    <p:extLst>
      <p:ext uri="{BB962C8B-B14F-4D97-AF65-F5344CB8AC3E}">
        <p14:creationId xmlns:p14="http://schemas.microsoft.com/office/powerpoint/2010/main" val="3596985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7552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5172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5300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1318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0394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39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94466B5C-C669-42FB-88BF-38CDE6B40E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0C760F64-90CB-45D8-9B98-B337737A8E3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p14="http://schemas.microsoft.com/office/powerpoint/2010/main" xmlns:a16="http://schemas.microsoft.com/office/drawing/2014/main" id="{14F3635F-B5EB-4F2B-AC3B-2072EA41179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p14="http://schemas.microsoft.com/office/powerpoint/2010/main" xmlns:a16="http://schemas.microsoft.com/office/drawing/2014/main" id="{67E6609D-6F82-4BA2-AB48-138CCB47454B}"/>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BABA79E3-B727-460E-AA09-E332283EDE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3DE0A6C0-FB12-4BE1-8908-1412893D74BF}"/>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200870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7E5439E8-A66A-4247-8FF5-967A2EFD8A3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C643E89D-F04C-450D-96A4-70297DB74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21FCC91A-B1D6-42D8-9E5F-BD623E73BCA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a16="http://schemas.microsoft.com/office/drawing/2014/main" id="{2D51AA7D-F480-4844-936B-B0C77F107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0B8C0F0F-85A0-4F8D-BF75-F27ACC5F2C2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a16="http://schemas.microsoft.com/office/drawing/2014/main" id="{AE5E2F00-F625-41C0-8880-5FFFCC725F28}"/>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73BE301C-0A35-4A78-977C-DA17EB6DF37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C1282E4C-8294-49AB-9570-A2303D170ECE}"/>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294285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7E5439E8-A66A-4247-8FF5-967A2EFD8A3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C643E89D-F04C-450D-96A4-70297DB74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p14="http://schemas.microsoft.com/office/powerpoint/2010/main" xmlns:a16="http://schemas.microsoft.com/office/drawing/2014/main" id="{21FCC91A-B1D6-42D8-9E5F-BD623E73BCA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p14="http://schemas.microsoft.com/office/powerpoint/2010/main" xmlns:a16="http://schemas.microsoft.com/office/drawing/2014/main" id="{2D51AA7D-F480-4844-936B-B0C77F1076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p14="http://schemas.microsoft.com/office/powerpoint/2010/main" xmlns:a16="http://schemas.microsoft.com/office/drawing/2014/main" id="{0B8C0F0F-85A0-4F8D-BF75-F27ACC5F2C2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p14="http://schemas.microsoft.com/office/powerpoint/2010/main" xmlns:a16="http://schemas.microsoft.com/office/drawing/2014/main" id="{AE5E2F00-F625-41C0-8880-5FFFCC725F28}"/>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8" name="页脚占位符 7">
            <a:extLst>
              <a:ext uri="{FF2B5EF4-FFF2-40B4-BE49-F238E27FC236}">
                <a16:creationId xmlns="" xmlns:p14="http://schemas.microsoft.com/office/powerpoint/2010/main" xmlns:a16="http://schemas.microsoft.com/office/drawing/2014/main" id="{73BE301C-0A35-4A78-977C-DA17EB6DF37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p14="http://schemas.microsoft.com/office/powerpoint/2010/main" xmlns:a16="http://schemas.microsoft.com/office/drawing/2014/main" id="{C1282E4C-8294-49AB-9570-A2303D170ECE}"/>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
        <p:nvSpPr>
          <p:cNvPr id="11" name="TextBox 10"/>
          <p:cNvSpPr txBox="1"/>
          <p:nvPr userDrawn="1"/>
        </p:nvSpPr>
        <p:spPr>
          <a:xfrm>
            <a:off x="13108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422495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D81FC562-E35B-4FA2-A1A5-9692FBBEE11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p14="http://schemas.microsoft.com/office/powerpoint/2010/main" xmlns:a16="http://schemas.microsoft.com/office/drawing/2014/main" id="{CCEC9706-D95A-4607-8DD8-A9CF2AEC1726}"/>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4" name="页脚占位符 3">
            <a:extLst>
              <a:ext uri="{FF2B5EF4-FFF2-40B4-BE49-F238E27FC236}">
                <a16:creationId xmlns="" xmlns:p14="http://schemas.microsoft.com/office/powerpoint/2010/main" xmlns:a16="http://schemas.microsoft.com/office/drawing/2014/main" id="{156ECBDF-E352-48F3-ACC6-54852219F37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p14="http://schemas.microsoft.com/office/powerpoint/2010/main" xmlns:a16="http://schemas.microsoft.com/office/drawing/2014/main" id="{A0D6A81B-D9F8-4D4B-A4B4-D5C0EB294739}"/>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396031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p14="http://schemas.microsoft.com/office/powerpoint/2010/main" xmlns:a16="http://schemas.microsoft.com/office/drawing/2014/main" id="{A6F86C4A-DCB8-453C-85B3-BC34FAE1F432}"/>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3" name="页脚占位符 2">
            <a:extLst>
              <a:ext uri="{FF2B5EF4-FFF2-40B4-BE49-F238E27FC236}">
                <a16:creationId xmlns="" xmlns:p14="http://schemas.microsoft.com/office/powerpoint/2010/main" xmlns:a16="http://schemas.microsoft.com/office/drawing/2014/main" id="{D0C99D4F-7DDC-4963-9064-782D629A01E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p14="http://schemas.microsoft.com/office/powerpoint/2010/main" xmlns:a16="http://schemas.microsoft.com/office/drawing/2014/main" id="{4D997BD3-09CE-40B3-9715-4126B14478AC}"/>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1839785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782B99C4-60AC-4A21-89CA-6E5F87C957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p14="http://schemas.microsoft.com/office/powerpoint/2010/main" xmlns:a16="http://schemas.microsoft.com/office/drawing/2014/main" id="{A8C1211A-FDC8-4468-A7DD-68CF0999B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p14="http://schemas.microsoft.com/office/powerpoint/2010/main" xmlns:a16="http://schemas.microsoft.com/office/drawing/2014/main" id="{8A990D00-0E76-45AE-ABF9-4DE4B0D2C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46F80513-1BB3-4CD4-B249-40309596FB61}"/>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41C79729-7FB8-4DDD-A109-405993D0225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D9BB6070-7DBA-4B34-9417-6452AEB09C13}"/>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367365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p14="http://schemas.microsoft.com/office/powerpoint/2010/main" xmlns:a16="http://schemas.microsoft.com/office/drawing/2014/main" id="{991D776C-5DCA-4CC3-A479-0111C261855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p14="http://schemas.microsoft.com/office/powerpoint/2010/main" xmlns:a16="http://schemas.microsoft.com/office/drawing/2014/main" id="{9B05DC7D-6BDD-48F3-91E6-CD05FC017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p14="http://schemas.microsoft.com/office/powerpoint/2010/main" xmlns:a16="http://schemas.microsoft.com/office/drawing/2014/main" id="{11766E64-0FD2-461C-8BCD-B636DB396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p14="http://schemas.microsoft.com/office/powerpoint/2010/main" xmlns:a16="http://schemas.microsoft.com/office/drawing/2014/main" id="{1C27EEDA-7AEB-4EB4-BB79-568A63E6AAE0}"/>
              </a:ext>
            </a:extLst>
          </p:cNvPr>
          <p:cNvSpPr>
            <a:spLocks noGrp="1"/>
          </p:cNvSpPr>
          <p:nvPr>
            <p:ph type="dt" sz="half" idx="10"/>
          </p:nvPr>
        </p:nvSpPr>
        <p:spPr/>
        <p:txBody>
          <a:bodyPr/>
          <a:lstStyle/>
          <a:p>
            <a:fld id="{298899A9-6B04-44EC-8599-3A197D9404AE}" type="datetimeFigureOut">
              <a:rPr lang="zh-CN" altLang="en-US" smtClean="0"/>
              <a:t>2023/1/4</a:t>
            </a:fld>
            <a:endParaRPr lang="zh-CN" altLang="en-US"/>
          </a:p>
        </p:txBody>
      </p:sp>
      <p:sp>
        <p:nvSpPr>
          <p:cNvPr id="6" name="页脚占位符 5">
            <a:extLst>
              <a:ext uri="{FF2B5EF4-FFF2-40B4-BE49-F238E27FC236}">
                <a16:creationId xmlns="" xmlns:p14="http://schemas.microsoft.com/office/powerpoint/2010/main" xmlns:a16="http://schemas.microsoft.com/office/drawing/2014/main" id="{A10AB9B2-1C5E-412B-958F-B61BA381C22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p14="http://schemas.microsoft.com/office/powerpoint/2010/main" xmlns:a16="http://schemas.microsoft.com/office/drawing/2014/main" id="{B2458AB8-184C-495D-8EC7-57B7BB6AC4CC}"/>
              </a:ext>
            </a:extLst>
          </p:cNvPr>
          <p:cNvSpPr>
            <a:spLocks noGrp="1"/>
          </p:cNvSpPr>
          <p:nvPr>
            <p:ph type="sldNum" sz="quarter" idx="12"/>
          </p:nvPr>
        </p:nvSpPr>
        <p:spPr/>
        <p:txBody>
          <a:body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233515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p14="http://schemas.microsoft.com/office/powerpoint/2010/main" xmlns:a16="http://schemas.microsoft.com/office/drawing/2014/main" id="{B181E8CE-504D-40EA-8F4A-23394CE76C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p14="http://schemas.microsoft.com/office/powerpoint/2010/main" xmlns:a16="http://schemas.microsoft.com/office/drawing/2014/main" id="{46163CBE-02D5-4F91-96BF-AA91DA2DE8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p14="http://schemas.microsoft.com/office/powerpoint/2010/main" xmlns:a16="http://schemas.microsoft.com/office/drawing/2014/main" id="{3EEAB319-D896-401C-AA8E-39B7613D61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899A9-6B04-44EC-8599-3A197D9404AE}" type="datetimeFigureOut">
              <a:rPr lang="zh-CN" altLang="en-US" smtClean="0"/>
              <a:t>2023/1/4</a:t>
            </a:fld>
            <a:endParaRPr lang="zh-CN" altLang="en-US"/>
          </a:p>
        </p:txBody>
      </p:sp>
      <p:sp>
        <p:nvSpPr>
          <p:cNvPr id="5" name="页脚占位符 4">
            <a:extLst>
              <a:ext uri="{FF2B5EF4-FFF2-40B4-BE49-F238E27FC236}">
                <a16:creationId xmlns="" xmlns:p14="http://schemas.microsoft.com/office/powerpoint/2010/main" xmlns:a16="http://schemas.microsoft.com/office/drawing/2014/main" id="{4BB0AB59-0764-4BEA-BC9A-4F34B57B5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p14="http://schemas.microsoft.com/office/powerpoint/2010/main" xmlns:a16="http://schemas.microsoft.com/office/drawing/2014/main" id="{AD685D5A-4D5C-48DF-BFB1-132EBDB83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BE7F5-395C-497A-8C37-E3929168ED3F}" type="slidenum">
              <a:rPr lang="zh-CN" altLang="en-US" smtClean="0"/>
              <a:t>‹#›</a:t>
            </a:fld>
            <a:endParaRPr lang="zh-CN" altLang="en-US"/>
          </a:p>
        </p:txBody>
      </p:sp>
    </p:spTree>
    <p:extLst>
      <p:ext uri="{BB962C8B-B14F-4D97-AF65-F5344CB8AC3E}">
        <p14:creationId xmlns:p14="http://schemas.microsoft.com/office/powerpoint/2010/main" val="343787528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5697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1925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a16="http://schemas.microsoft.com/office/drawing/2014/main" id="{2DAFC975-93F9-400A-B750-EABAC03D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7" name="图片 6">
            <a:extLst>
              <a:ext uri="{FF2B5EF4-FFF2-40B4-BE49-F238E27FC236}">
                <a16:creationId xmlns="" xmlns:a14="http://schemas.microsoft.com/office/drawing/2010/main" xmlns:p14="http://schemas.microsoft.com/office/powerpoint/2010/main" xmlns:a16="http://schemas.microsoft.com/office/drawing/2014/main" id="{B1AF0DE6-FDE2-424F-B94D-242508CC4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356" y="482009"/>
            <a:ext cx="6332910" cy="6375991"/>
          </a:xfrm>
          <a:prstGeom prst="rect">
            <a:avLst/>
          </a:prstGeom>
        </p:spPr>
      </p:pic>
      <p:pic>
        <p:nvPicPr>
          <p:cNvPr id="9" name="图片 8">
            <a:extLst>
              <a:ext uri="{FF2B5EF4-FFF2-40B4-BE49-F238E27FC236}">
                <a16:creationId xmlns="" xmlns:a14="http://schemas.microsoft.com/office/drawing/2010/main" xmlns:p14="http://schemas.microsoft.com/office/powerpoint/2010/main" xmlns:a16="http://schemas.microsoft.com/office/drawing/2014/main" id="{26A9C406-7591-4DF6-853E-1423E9571F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0479" y="1338139"/>
            <a:ext cx="6683933" cy="2494075"/>
          </a:xfrm>
          <a:prstGeom prst="rect">
            <a:avLst/>
          </a:prstGeom>
        </p:spPr>
      </p:pic>
      <p:sp>
        <p:nvSpPr>
          <p:cNvPr id="10" name="PA_库_文本框 13">
            <a:extLst>
              <a:ext uri="{FF2B5EF4-FFF2-40B4-BE49-F238E27FC236}">
                <a16:creationId xmlns="" xmlns:a14="http://schemas.microsoft.com/office/drawing/2010/main" xmlns:p14="http://schemas.microsoft.com/office/powerpoint/2010/main" xmlns:a16="http://schemas.microsoft.com/office/drawing/2014/main" id="{C31DE582-947E-4722-834C-BC379BF3B749}"/>
              </a:ext>
            </a:extLst>
          </p:cNvPr>
          <p:cNvSpPr txBox="1"/>
          <p:nvPr>
            <p:custDataLst>
              <p:tags r:id="rId1"/>
            </p:custDataLst>
          </p:nvPr>
        </p:nvSpPr>
        <p:spPr>
          <a:xfrm>
            <a:off x="2431216" y="3832214"/>
            <a:ext cx="4808083" cy="662554"/>
          </a:xfrm>
          <a:prstGeom prst="rect">
            <a:avLst/>
          </a:prstGeom>
          <a:noFill/>
        </p:spPr>
        <p:txBody>
          <a:bodyPr vert="horz" wrap="square" rtlCol="0">
            <a:spAutoFit/>
          </a:bodyPr>
          <a:lstStyle/>
          <a:p>
            <a:pPr algn="ctr">
              <a:lnSpc>
                <a:spcPct val="150000"/>
              </a:lnSpc>
              <a:spcBef>
                <a:spcPts val="400"/>
              </a:spcBef>
            </a:pPr>
            <a:r>
              <a:rPr lang="zh-CN" altLang="en-US" sz="2800" dirty="0">
                <a:solidFill>
                  <a:srgbClr val="009944"/>
                </a:solidFill>
                <a:cs typeface="+mn-ea"/>
                <a:sym typeface="+mn-lt"/>
              </a:rPr>
              <a:t>插画风读书分享全民阅读主题</a:t>
            </a:r>
            <a:endParaRPr lang="en-US" altLang="zh-CN" sz="2800" dirty="0">
              <a:solidFill>
                <a:srgbClr val="009944"/>
              </a:solidFill>
              <a:cs typeface="+mn-ea"/>
              <a:sym typeface="+mn-lt"/>
            </a:endParaRPr>
          </a:p>
        </p:txBody>
      </p:sp>
      <p:grpSp>
        <p:nvGrpSpPr>
          <p:cNvPr id="17" name="组合 16">
            <a:extLst>
              <a:ext uri="{FF2B5EF4-FFF2-40B4-BE49-F238E27FC236}">
                <a16:creationId xmlns="" xmlns:a14="http://schemas.microsoft.com/office/drawing/2010/main" xmlns:p14="http://schemas.microsoft.com/office/powerpoint/2010/main" xmlns:a16="http://schemas.microsoft.com/office/drawing/2014/main" id="{87AD0D9F-B093-4779-9DA8-F3E632CA4682}"/>
              </a:ext>
            </a:extLst>
          </p:cNvPr>
          <p:cNvGrpSpPr/>
          <p:nvPr/>
        </p:nvGrpSpPr>
        <p:grpSpPr>
          <a:xfrm>
            <a:off x="3784484" y="4647767"/>
            <a:ext cx="290407" cy="290407"/>
            <a:chOff x="732769" y="5535598"/>
            <a:chExt cx="290407" cy="290407"/>
          </a:xfrm>
        </p:grpSpPr>
        <p:sp>
          <p:nvSpPr>
            <p:cNvPr id="18" name="Oval 10">
              <a:extLst>
                <a:ext uri="{FF2B5EF4-FFF2-40B4-BE49-F238E27FC236}">
                  <a16:creationId xmlns="" xmlns:a14="http://schemas.microsoft.com/office/drawing/2010/main" xmlns:p14="http://schemas.microsoft.com/office/powerpoint/2010/main" xmlns:a16="http://schemas.microsoft.com/office/drawing/2014/main" id="{03D04D47-BA1F-44F9-9FCE-C91E7B84C28B}"/>
                </a:ext>
              </a:extLst>
            </p:cNvPr>
            <p:cNvSpPr>
              <a:spLocks/>
            </p:cNvSpPr>
            <p:nvPr/>
          </p:nvSpPr>
          <p:spPr bwMode="auto">
            <a:xfrm>
              <a:off x="732769" y="5535598"/>
              <a:ext cx="290407" cy="290407"/>
            </a:xfrm>
            <a:prstGeom prst="ellipse">
              <a:avLst/>
            </a:prstGeom>
            <a:solidFill>
              <a:srgbClr val="009944"/>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900" dirty="0">
                <a:cs typeface="+mn-ea"/>
                <a:sym typeface="+mn-lt"/>
              </a:endParaRPr>
            </a:p>
          </p:txBody>
        </p:sp>
        <p:grpSp>
          <p:nvGrpSpPr>
            <p:cNvPr id="19" name="组合 18">
              <a:extLst>
                <a:ext uri="{FF2B5EF4-FFF2-40B4-BE49-F238E27FC236}">
                  <a16:creationId xmlns="" xmlns:a14="http://schemas.microsoft.com/office/drawing/2010/main" xmlns:p14="http://schemas.microsoft.com/office/powerpoint/2010/main" xmlns:a16="http://schemas.microsoft.com/office/drawing/2014/main" id="{44E1C2F8-2944-4AD4-830A-033464B32759}"/>
                </a:ext>
              </a:extLst>
            </p:cNvPr>
            <p:cNvGrpSpPr/>
            <p:nvPr/>
          </p:nvGrpSpPr>
          <p:grpSpPr>
            <a:xfrm>
              <a:off x="811795" y="5598991"/>
              <a:ext cx="132841" cy="151011"/>
              <a:chOff x="860980" y="3583766"/>
              <a:chExt cx="100336" cy="114060"/>
            </a:xfrm>
            <a:solidFill>
              <a:schemeClr val="accent1"/>
            </a:solidFill>
          </p:grpSpPr>
          <p:sp>
            <p:nvSpPr>
              <p:cNvPr id="20" name="Freeform 12">
                <a:extLst>
                  <a:ext uri="{FF2B5EF4-FFF2-40B4-BE49-F238E27FC236}">
                    <a16:creationId xmlns="" xmlns:a14="http://schemas.microsoft.com/office/drawing/2010/main" xmlns:p14="http://schemas.microsoft.com/office/powerpoint/2010/main" xmlns:a16="http://schemas.microsoft.com/office/drawing/2014/main" id="{E033A7D6-064D-49D6-8FB1-3AD1AB237AA1}"/>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a:solidFill>
                    <a:schemeClr val="tx1"/>
                  </a:solidFill>
                  <a:cs typeface="+mn-ea"/>
                  <a:sym typeface="+mn-lt"/>
                </a:endParaRPr>
              </a:p>
            </p:txBody>
          </p:sp>
          <p:sp>
            <p:nvSpPr>
              <p:cNvPr id="21" name="Freeform 13">
                <a:extLst>
                  <a:ext uri="{FF2B5EF4-FFF2-40B4-BE49-F238E27FC236}">
                    <a16:creationId xmlns="" xmlns:a14="http://schemas.microsoft.com/office/drawing/2010/main" xmlns:p14="http://schemas.microsoft.com/office/powerpoint/2010/main" xmlns:a16="http://schemas.microsoft.com/office/drawing/2014/main" id="{39529605-50E7-497E-A86B-F4A0BD82359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a:solidFill>
                    <a:schemeClr val="tx1"/>
                  </a:solidFill>
                  <a:cs typeface="+mn-ea"/>
                  <a:sym typeface="+mn-lt"/>
                </a:endParaRPr>
              </a:p>
            </p:txBody>
          </p:sp>
        </p:grpSp>
      </p:grpSp>
      <p:sp>
        <p:nvSpPr>
          <p:cNvPr id="22" name="矩形 21">
            <a:extLst>
              <a:ext uri="{FF2B5EF4-FFF2-40B4-BE49-F238E27FC236}">
                <a16:creationId xmlns="" xmlns:a14="http://schemas.microsoft.com/office/drawing/2010/main" xmlns:p14="http://schemas.microsoft.com/office/powerpoint/2010/main" xmlns:a16="http://schemas.microsoft.com/office/drawing/2014/main" id="{2ABEC9C1-1C8F-475B-BABA-E2BBBD5D647A}"/>
              </a:ext>
            </a:extLst>
          </p:cNvPr>
          <p:cNvSpPr/>
          <p:nvPr/>
        </p:nvSpPr>
        <p:spPr>
          <a:xfrm>
            <a:off x="4074710" y="4639082"/>
            <a:ext cx="15856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tx1">
                    <a:lumMod val="75000"/>
                    <a:lumOff val="25000"/>
                  </a:schemeClr>
                </a:solidFill>
                <a:cs typeface="+mn-ea"/>
                <a:sym typeface="+mn-lt"/>
              </a:rPr>
              <a:t>汇报人</a:t>
            </a:r>
            <a:r>
              <a:rPr lang="zh-CN" altLang="en-US" sz="1400" dirty="0" smtClean="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优品</a:t>
            </a:r>
            <a:r>
              <a:rPr lang="en-US" altLang="zh-CN" sz="1400" dirty="0" smtClean="0">
                <a:solidFill>
                  <a:schemeClr val="tx1">
                    <a:lumMod val="75000"/>
                    <a:lumOff val="25000"/>
                  </a:schemeClr>
                </a:solidFill>
                <a:cs typeface="+mn-ea"/>
                <a:sym typeface="+mn-lt"/>
              </a:rPr>
              <a:t>PPT</a:t>
            </a:r>
            <a:endParaRPr lang="zh-CN" altLang="en-US" sz="1400" dirty="0">
              <a:solidFill>
                <a:schemeClr val="tx1">
                  <a:lumMod val="75000"/>
                  <a:lumOff val="25000"/>
                </a:schemeClr>
              </a:solidFill>
              <a:cs typeface="+mn-ea"/>
              <a:sym typeface="+mn-lt"/>
            </a:endParaRPr>
          </a:p>
        </p:txBody>
      </p:sp>
      <p:pic>
        <p:nvPicPr>
          <p:cNvPr id="23" name="图片 22">
            <a:extLst>
              <a:ext uri="{FF2B5EF4-FFF2-40B4-BE49-F238E27FC236}">
                <a16:creationId xmlns="" xmlns:a14="http://schemas.microsoft.com/office/drawing/2010/main" xmlns:p14="http://schemas.microsoft.com/office/powerpoint/2010/main" xmlns:a16="http://schemas.microsoft.com/office/drawing/2014/main" id="{1A1DBF6B-04AA-4BFD-ADF6-7F6C71D673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5753622" y="919039"/>
            <a:ext cx="882904" cy="838200"/>
          </a:xfrm>
          <a:prstGeom prst="rect">
            <a:avLst/>
          </a:prstGeom>
        </p:spPr>
      </p:pic>
      <p:pic>
        <p:nvPicPr>
          <p:cNvPr id="24" name="图片 23">
            <a:extLst>
              <a:ext uri="{FF2B5EF4-FFF2-40B4-BE49-F238E27FC236}">
                <a16:creationId xmlns="" xmlns:a14="http://schemas.microsoft.com/office/drawing/2010/main" xmlns:p14="http://schemas.microsoft.com/office/powerpoint/2010/main" xmlns:a16="http://schemas.microsoft.com/office/drawing/2014/main" id="{72747131-D6E3-4747-95EC-3812BA33A9C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25" name="PA-102211">
            <a:extLst>
              <a:ext uri="{FF2B5EF4-FFF2-40B4-BE49-F238E27FC236}">
                <a16:creationId xmlns="" xmlns:a14="http://schemas.microsoft.com/office/drawing/2010/main" xmlns:p14="http://schemas.microsoft.com/office/powerpoint/2010/main" xmlns:a16="http://schemas.microsoft.com/office/drawing/2014/main" id="{62EF82B8-00EB-4687-9629-446A874D174B}"/>
              </a:ext>
            </a:extLst>
          </p:cNvPr>
          <p:cNvSpPr txBox="1"/>
          <p:nvPr>
            <p:custDataLst>
              <p:tags r:id="rId2"/>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pic>
        <p:nvPicPr>
          <p:cNvPr id="27" name="图片 26">
            <a:extLst>
              <a:ext uri="{FF2B5EF4-FFF2-40B4-BE49-F238E27FC236}">
                <a16:creationId xmlns="" xmlns:a14="http://schemas.microsoft.com/office/drawing/2010/main" xmlns:p14="http://schemas.microsoft.com/office/powerpoint/2010/main" xmlns:a16="http://schemas.microsoft.com/office/drawing/2014/main" id="{891AD8A7-B36C-40A5-8B3F-1C1F7DA7614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8280" y="1298671"/>
            <a:ext cx="1586690" cy="1286505"/>
          </a:xfrm>
          <a:prstGeom prst="rect">
            <a:avLst/>
          </a:prstGeom>
        </p:spPr>
      </p:pic>
    </p:spTree>
    <p:extLst>
      <p:ext uri="{BB962C8B-B14F-4D97-AF65-F5344CB8AC3E}">
        <p14:creationId xmlns:p14="http://schemas.microsoft.com/office/powerpoint/2010/main" val="318788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3" presetClass="entr" presetSubtype="528" fill="hold" nodeType="afterEffect">
                                  <p:stCondLst>
                                    <p:cond delay="0"/>
                                  </p:stCondLst>
                                  <p:iterate type="lt">
                                    <p:tmPct val="5000"/>
                                  </p:iterate>
                                  <p:childTnLst>
                                    <p:set>
                                      <p:cBhvr>
                                        <p:cTn id="16" dur="1" fill="hold">
                                          <p:stCondLst>
                                            <p:cond delay="0"/>
                                          </p:stCondLst>
                                        </p:cTn>
                                        <p:tgtEl>
                                          <p:spTgt spid="9"/>
                                        </p:tgtEl>
                                        <p:attrNameLst>
                                          <p:attrName>style.visibility</p:attrName>
                                        </p:attrNameLst>
                                      </p:cBhvr>
                                      <p:to>
                                        <p:strVal val="visible"/>
                                      </p:to>
                                    </p:set>
                                    <p:anim to="" calcmode="lin" valueType="num">
                                      <p:cBhvr>
                                        <p:cTn id="17"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8"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9"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20"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par>
                                <p:cTn id="21" presetID="42"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41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4600"/>
                            </p:stCondLst>
                            <p:childTnLst>
                              <p:par>
                                <p:cTn id="38" presetID="14" presetClass="entr" presetSubtype="10" fill="hold" grpId="0" nodeType="after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par>
                          <p:cTn id="41" fill="hold">
                            <p:stCondLst>
                              <p:cond delay="5500"/>
                            </p:stCondLst>
                            <p:childTnLst>
                              <p:par>
                                <p:cTn id="42" presetID="2" presetClass="entr" presetSubtype="3" decel="10000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1500" fill="hold"/>
                                        <p:tgtEl>
                                          <p:spTgt spid="23"/>
                                        </p:tgtEl>
                                        <p:attrNameLst>
                                          <p:attrName>ppt_x</p:attrName>
                                        </p:attrNameLst>
                                      </p:cBhvr>
                                      <p:tavLst>
                                        <p:tav tm="0">
                                          <p:val>
                                            <p:strVal val="1+#ppt_w/2"/>
                                          </p:val>
                                        </p:tav>
                                        <p:tav tm="100000">
                                          <p:val>
                                            <p:strVal val="#ppt_x"/>
                                          </p:val>
                                        </p:tav>
                                      </p:tavLst>
                                    </p:anim>
                                    <p:anim calcmode="lin" valueType="num">
                                      <p:cBhvr additive="base">
                                        <p:cTn id="45" dur="1500" fill="hold"/>
                                        <p:tgtEl>
                                          <p:spTgt spid="23"/>
                                        </p:tgtEl>
                                        <p:attrNameLst>
                                          <p:attrName>ppt_y</p:attrName>
                                        </p:attrNameLst>
                                      </p:cBhvr>
                                      <p:tavLst>
                                        <p:tav tm="0">
                                          <p:val>
                                            <p:strVal val="0-#ppt_h/2"/>
                                          </p:val>
                                        </p:tav>
                                        <p:tav tm="100000">
                                          <p:val>
                                            <p:strVal val="#ppt_y"/>
                                          </p:val>
                                        </p:tav>
                                      </p:tavLst>
                                    </p:anim>
                                  </p:childTnLst>
                                </p:cTn>
                              </p:par>
                              <p:par>
                                <p:cTn id="46" presetID="2" presetClass="entr" presetSubtype="12" decel="10000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500" fill="hold"/>
                                        <p:tgtEl>
                                          <p:spTgt spid="24"/>
                                        </p:tgtEl>
                                        <p:attrNameLst>
                                          <p:attrName>ppt_x</p:attrName>
                                        </p:attrNameLst>
                                      </p:cBhvr>
                                      <p:tavLst>
                                        <p:tav tm="0">
                                          <p:val>
                                            <p:strVal val="0-#ppt_w/2"/>
                                          </p:val>
                                        </p:tav>
                                        <p:tav tm="100000">
                                          <p:val>
                                            <p:strVal val="#ppt_x"/>
                                          </p:val>
                                        </p:tav>
                                      </p:tavLst>
                                    </p:anim>
                                    <p:anim calcmode="lin" valueType="num">
                                      <p:cBhvr additive="base">
                                        <p:cTn id="49" dur="1500" fill="hold"/>
                                        <p:tgtEl>
                                          <p:spTgt spid="24"/>
                                        </p:tgtEl>
                                        <p:attrNameLst>
                                          <p:attrName>ppt_y</p:attrName>
                                        </p:attrNameLst>
                                      </p:cBhvr>
                                      <p:tavLst>
                                        <p:tav tm="0">
                                          <p:val>
                                            <p:strVal val="1+#ppt_h/2"/>
                                          </p:val>
                                        </p:tav>
                                        <p:tav tm="100000">
                                          <p:val>
                                            <p:strVal val="#ppt_y"/>
                                          </p:val>
                                        </p:tav>
                                      </p:tavLst>
                                    </p:anim>
                                  </p:childTnLst>
                                </p:cTn>
                              </p:par>
                              <p:par>
                                <p:cTn id="50" presetID="23" presetClass="entr" presetSubtype="528" fill="hold" grpId="1" nodeType="withEffect">
                                  <p:stCondLst>
                                    <p:cond delay="0"/>
                                  </p:stCondLst>
                                  <p:iterate type="lt">
                                    <p:tmPct val="5000"/>
                                  </p:iterate>
                                  <p:childTnLst>
                                    <p:set>
                                      <p:cBhvr>
                                        <p:cTn id="51" dur="1" fill="hold">
                                          <p:stCondLst>
                                            <p:cond delay="0"/>
                                          </p:stCondLst>
                                        </p:cTn>
                                        <p:tgtEl>
                                          <p:spTgt spid="25"/>
                                        </p:tgtEl>
                                        <p:attrNameLst>
                                          <p:attrName>style.visibility</p:attrName>
                                        </p:attrNameLst>
                                      </p:cBhvr>
                                      <p:to>
                                        <p:strVal val="visible"/>
                                      </p:to>
                                    </p:set>
                                    <p:anim to="" calcmode="lin" valueType="num">
                                      <p:cBhvr>
                                        <p:cTn id="52"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5" grpId="0"/>
      <p:bldP spid="2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如何选对书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10" name="椭圆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1177B04-6D30-4A1C-B389-00BB9CD5502E}"/>
              </a:ext>
            </a:extLst>
          </p:cNvPr>
          <p:cNvSpPr/>
          <p:nvPr/>
        </p:nvSpPr>
        <p:spPr>
          <a:xfrm>
            <a:off x="6207020" y="2130556"/>
            <a:ext cx="638629" cy="638629"/>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1</a:t>
            </a:r>
          </a:p>
        </p:txBody>
      </p:sp>
      <p:sp>
        <p:nvSpPr>
          <p:cNvPr id="11" name="椭圆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BA0C7F-2615-4757-93F0-DCB559C02912}"/>
              </a:ext>
            </a:extLst>
          </p:cNvPr>
          <p:cNvSpPr/>
          <p:nvPr/>
        </p:nvSpPr>
        <p:spPr>
          <a:xfrm>
            <a:off x="6207020" y="3451356"/>
            <a:ext cx="638629" cy="638629"/>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2</a:t>
            </a:r>
          </a:p>
        </p:txBody>
      </p:sp>
      <p:sp>
        <p:nvSpPr>
          <p:cNvPr id="12" name="椭圆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76A3859-AD47-4E72-A0FA-8B9697CF5B4C}"/>
              </a:ext>
            </a:extLst>
          </p:cNvPr>
          <p:cNvSpPr/>
          <p:nvPr/>
        </p:nvSpPr>
        <p:spPr>
          <a:xfrm>
            <a:off x="6207020" y="4772156"/>
            <a:ext cx="638629" cy="638629"/>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cs typeface="+mn-ea"/>
                <a:sym typeface="+mn-lt"/>
              </a:rPr>
              <a:t>3</a:t>
            </a:r>
          </a:p>
        </p:txBody>
      </p:sp>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6743CD2-C09A-4E1C-BB7E-97C77C3A7F57}"/>
              </a:ext>
            </a:extLst>
          </p:cNvPr>
          <p:cNvSpPr txBox="1"/>
          <p:nvPr/>
        </p:nvSpPr>
        <p:spPr>
          <a:xfrm>
            <a:off x="7201248" y="2044847"/>
            <a:ext cx="3062514" cy="608243"/>
          </a:xfrm>
          <a:prstGeom prst="rect">
            <a:avLst/>
          </a:prstGeom>
          <a:noFill/>
        </p:spPr>
        <p:txBody>
          <a:bodyPr wrap="square" lIns="0" tIns="0" rIns="0" bIns="0" rtlCol="0">
            <a:spAutoFit/>
          </a:bodyPr>
          <a:lstStyle/>
          <a:p>
            <a:pPr hangingPunct="0">
              <a:lnSpc>
                <a:spcPct val="150000"/>
              </a:lnSpc>
            </a:pPr>
            <a:r>
              <a:rPr lang="zh-CN" altLang="en-US" sz="1400" dirty="0">
                <a:solidFill>
                  <a:schemeClr val="tx1">
                    <a:lumMod val="75000"/>
                    <a:lumOff val="25000"/>
                    <a:alpha val="72000"/>
                  </a:schemeClr>
                </a:solidFill>
                <a:cs typeface="+mn-ea"/>
                <a:sym typeface="+mn-lt"/>
              </a:rPr>
              <a:t>输入您的文本文字，更改文字的颜色或者大小属性。</a:t>
            </a:r>
          </a:p>
        </p:txBody>
      </p:sp>
      <p:sp>
        <p:nvSpPr>
          <p:cNvPr id="14" name="文本框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51C678B-7655-427D-BA99-855689F748F6}"/>
              </a:ext>
            </a:extLst>
          </p:cNvPr>
          <p:cNvSpPr txBox="1"/>
          <p:nvPr/>
        </p:nvSpPr>
        <p:spPr>
          <a:xfrm>
            <a:off x="7201248" y="3394676"/>
            <a:ext cx="3062514" cy="608243"/>
          </a:xfrm>
          <a:prstGeom prst="rect">
            <a:avLst/>
          </a:prstGeom>
          <a:noFill/>
        </p:spPr>
        <p:txBody>
          <a:bodyPr wrap="square" lIns="0" tIns="0" rIns="0" bIns="0" rtlCol="0">
            <a:spAutoFit/>
          </a:bodyPr>
          <a:lstStyle/>
          <a:p>
            <a:pPr hangingPunct="0">
              <a:lnSpc>
                <a:spcPct val="150000"/>
              </a:lnSpc>
            </a:pPr>
            <a:r>
              <a:rPr lang="zh-CN" altLang="en-US" sz="1400" dirty="0">
                <a:solidFill>
                  <a:schemeClr val="tx1">
                    <a:lumMod val="75000"/>
                    <a:lumOff val="25000"/>
                    <a:alpha val="72000"/>
                  </a:schemeClr>
                </a:solidFill>
                <a:cs typeface="+mn-ea"/>
                <a:sym typeface="+mn-lt"/>
              </a:rPr>
              <a:t>输入您的文本文字，更改文字的颜色或者大小属性。</a:t>
            </a:r>
          </a:p>
        </p:txBody>
      </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6C874E3-2127-4D11-8FBF-691A8B860ED2}"/>
              </a:ext>
            </a:extLst>
          </p:cNvPr>
          <p:cNvSpPr txBox="1"/>
          <p:nvPr/>
        </p:nvSpPr>
        <p:spPr>
          <a:xfrm>
            <a:off x="7201248" y="4744504"/>
            <a:ext cx="3062514" cy="608243"/>
          </a:xfrm>
          <a:prstGeom prst="rect">
            <a:avLst/>
          </a:prstGeom>
          <a:noFill/>
        </p:spPr>
        <p:txBody>
          <a:bodyPr wrap="square" lIns="0" tIns="0" rIns="0" bIns="0" rtlCol="0">
            <a:spAutoFit/>
          </a:bodyPr>
          <a:lstStyle/>
          <a:p>
            <a:pPr hangingPunct="0">
              <a:lnSpc>
                <a:spcPct val="150000"/>
              </a:lnSpc>
            </a:pPr>
            <a:r>
              <a:rPr lang="zh-CN" altLang="en-US" sz="1400" dirty="0">
                <a:solidFill>
                  <a:schemeClr val="tx1">
                    <a:lumMod val="75000"/>
                    <a:lumOff val="25000"/>
                    <a:alpha val="72000"/>
                  </a:schemeClr>
                </a:solidFill>
                <a:cs typeface="+mn-ea"/>
                <a:sym typeface="+mn-lt"/>
              </a:rPr>
              <a:t>输入您的文本文字，更改文字的颜色或者大小属性。</a:t>
            </a:r>
          </a:p>
        </p:txBody>
      </p:sp>
      <p:cxnSp>
        <p:nvCxnSpPr>
          <p:cNvPr id="16" name="直接连接符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5F2362-520F-4404-9021-9310C90B7E16}"/>
              </a:ext>
            </a:extLst>
          </p:cNvPr>
          <p:cNvCxnSpPr/>
          <p:nvPr/>
        </p:nvCxnSpPr>
        <p:spPr>
          <a:xfrm>
            <a:off x="5757077" y="3073985"/>
            <a:ext cx="5036458" cy="0"/>
          </a:xfrm>
          <a:prstGeom prst="line">
            <a:avLst/>
          </a:prstGeom>
          <a:ln>
            <a:solidFill>
              <a:srgbClr val="009944"/>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D4E83E9-0242-4808-8B46-484949351530}"/>
              </a:ext>
            </a:extLst>
          </p:cNvPr>
          <p:cNvCxnSpPr/>
          <p:nvPr/>
        </p:nvCxnSpPr>
        <p:spPr>
          <a:xfrm>
            <a:off x="5757077" y="4380271"/>
            <a:ext cx="5036458" cy="0"/>
          </a:xfrm>
          <a:prstGeom prst="line">
            <a:avLst/>
          </a:prstGeom>
          <a:ln>
            <a:solidFill>
              <a:srgbClr val="009944"/>
            </a:solidFill>
          </a:ln>
        </p:spPr>
        <p:style>
          <a:lnRef idx="1">
            <a:schemeClr val="accent1"/>
          </a:lnRef>
          <a:fillRef idx="0">
            <a:schemeClr val="accent1"/>
          </a:fillRef>
          <a:effectRef idx="0">
            <a:schemeClr val="accent1"/>
          </a:effectRef>
          <a:fontRef idx="minor">
            <a:schemeClr val="tx1"/>
          </a:fontRef>
        </p:style>
      </p:cxnSp>
      <p:pic>
        <p:nvPicPr>
          <p:cNvPr id="18" name="图片 17" descr="C:/Users/ADMINI~1/AppData/Local/Temp/picturecompress_20210312144303/output_1.pngoutput_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2A3ECE6-8DB4-4F7B-8F9E-2CD360526B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937" y="2285647"/>
            <a:ext cx="4546416" cy="3230794"/>
          </a:xfrm>
          <a:prstGeom prst="rect">
            <a:avLst/>
          </a:prstGeom>
        </p:spPr>
      </p:pic>
    </p:spTree>
    <p:extLst>
      <p:ext uri="{BB962C8B-B14F-4D97-AF65-F5344CB8AC3E}">
        <p14:creationId xmlns:p14="http://schemas.microsoft.com/office/powerpoint/2010/main" val="149069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2" presetClass="entr" presetSubtype="8" decel="10000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500" fill="hold"/>
                                        <p:tgtEl>
                                          <p:spTgt spid="18"/>
                                        </p:tgtEl>
                                        <p:attrNameLst>
                                          <p:attrName>ppt_x</p:attrName>
                                        </p:attrNameLst>
                                      </p:cBhvr>
                                      <p:tavLst>
                                        <p:tav tm="0">
                                          <p:val>
                                            <p:strVal val="0-#ppt_w/2"/>
                                          </p:val>
                                        </p:tav>
                                        <p:tav tm="100000">
                                          <p:val>
                                            <p:strVal val="#ppt_x"/>
                                          </p:val>
                                        </p:tav>
                                      </p:tavLst>
                                    </p:anim>
                                    <p:anim calcmode="lin" valueType="num">
                                      <p:cBhvr additive="base">
                                        <p:cTn id="18" dur="1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randombar(horizontal)">
                                      <p:cBhvr>
                                        <p:cTn id="48" dur="500"/>
                                        <p:tgtEl>
                                          <p:spTgt spid="13"/>
                                        </p:tgtEl>
                                      </p:cBhvr>
                                    </p:animEffect>
                                  </p:childTnLst>
                                </p:cTn>
                              </p:par>
                            </p:childTnLst>
                          </p:cTn>
                        </p:par>
                        <p:par>
                          <p:cTn id="49" fill="hold">
                            <p:stCondLst>
                              <p:cond delay="3500"/>
                            </p:stCondLst>
                            <p:childTnLst>
                              <p:par>
                                <p:cTn id="50" presetID="14" presetClass="entr" presetSubtype="1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par>
                          <p:cTn id="53" fill="hold">
                            <p:stCondLst>
                              <p:cond delay="4000"/>
                            </p:stCondLst>
                            <p:childTnLst>
                              <p:par>
                                <p:cTn id="54" presetID="14" presetClass="entr" presetSubtype="1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randombar(horizontal)">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bldLvl="0" animBg="1"/>
      <p:bldP spid="11" grpId="0" bldLvl="0" animBg="1"/>
      <p:bldP spid="12" grpId="0" bldLvl="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如何选对书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BC108F-39F0-4B84-84AD-1DC544A2AC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7914" y="1791566"/>
            <a:ext cx="2264551" cy="2165277"/>
          </a:xfrm>
          <a:prstGeom prst="rect">
            <a:avLst/>
          </a:prstGeom>
        </p:spPr>
      </p:pic>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61C32F-508F-4C59-BB22-9AE8CDBAC7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6415" y="3817622"/>
            <a:ext cx="2196612" cy="2100316"/>
          </a:xfrm>
          <a:prstGeom prst="rect">
            <a:avLst/>
          </a:prstGeom>
        </p:spPr>
      </p:pic>
      <p:sp>
        <p:nvSpPr>
          <p:cNvPr id="12" name="TextBox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19DE90-F613-41F7-89D5-A8D6F26F27FA}"/>
              </a:ext>
            </a:extLst>
          </p:cNvPr>
          <p:cNvSpPr txBox="1"/>
          <p:nvPr/>
        </p:nvSpPr>
        <p:spPr>
          <a:xfrm>
            <a:off x="4167607" y="1975486"/>
            <a:ext cx="1415796" cy="338568"/>
          </a:xfrm>
          <a:prstGeom prst="rect">
            <a:avLst/>
          </a:prstGeom>
          <a:noFill/>
        </p:spPr>
        <p:txBody>
          <a:bodyPr wrap="none" lIns="91452" tIns="45727" rIns="91452" bIns="45727" rtlCol="0">
            <a:spAutoFit/>
          </a:bodyPr>
          <a:lstStyle/>
          <a:p>
            <a:r>
              <a:rPr lang="zh-CN" altLang="en-US" sz="1600" b="1" dirty="0">
                <a:cs typeface="+mn-ea"/>
                <a:sym typeface="+mn-lt"/>
              </a:rPr>
              <a:t>添加标题文本</a:t>
            </a:r>
            <a:endParaRPr lang="en-US" sz="1600" b="1" dirty="0">
              <a:cs typeface="+mn-ea"/>
              <a:sym typeface="+mn-lt"/>
            </a:endParaRPr>
          </a:p>
        </p:txBody>
      </p:sp>
      <p:sp>
        <p:nvSpPr>
          <p:cNvPr id="13" name="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056D35-F11A-4F13-AC69-8D49CDE7A678}"/>
              </a:ext>
            </a:extLst>
          </p:cNvPr>
          <p:cNvSpPr/>
          <p:nvPr/>
        </p:nvSpPr>
        <p:spPr>
          <a:xfrm>
            <a:off x="4167606" y="2380489"/>
            <a:ext cx="5622704" cy="923330"/>
          </a:xfrm>
          <a:prstGeom prst="rect">
            <a:avLst/>
          </a:prstGeom>
        </p:spPr>
        <p:txBody>
          <a:bodyPr wrap="square">
            <a:spAutoFit/>
          </a:bodyPr>
          <a:lstStyle/>
          <a:p>
            <a:pPr defTabSz="1219170" fontAlgn="base">
              <a:lnSpc>
                <a:spcPct val="150000"/>
              </a:lnSpc>
              <a:spcBef>
                <a:spcPct val="0"/>
              </a:spcBef>
              <a:spcAft>
                <a:spcPct val="0"/>
              </a:spcAft>
              <a:defRPr/>
            </a:pPr>
            <a:r>
              <a:rPr lang="zh-CN" altLang="en-US" sz="1200" kern="0" dirty="0">
                <a:solidFill>
                  <a:sysClr val="windowText" lastClr="000000">
                    <a:lumMod val="50000"/>
                    <a:lumOff val="50000"/>
                  </a:sysClr>
                </a:solidFill>
                <a:cs typeface="+mn-ea"/>
                <a:sym typeface="+mn-lt"/>
              </a:rPr>
              <a:t>此处添加详细文本描述，建议与标题相关并符合整体语言风格，语言描述尽量简洁生动。尽量将每页幻灯片的字数控制在  </a:t>
            </a:r>
            <a:r>
              <a:rPr lang="en-US" altLang="zh-CN" sz="1200" kern="0" dirty="0">
                <a:solidFill>
                  <a:sysClr val="windowText" lastClr="000000">
                    <a:lumMod val="50000"/>
                    <a:lumOff val="50000"/>
                  </a:sysClr>
                </a:solidFill>
                <a:cs typeface="+mn-ea"/>
                <a:sym typeface="+mn-lt"/>
              </a:rPr>
              <a:t>200</a:t>
            </a:r>
            <a:r>
              <a:rPr lang="zh-CN" altLang="en-US" sz="1200" kern="0" dirty="0">
                <a:solidFill>
                  <a:sysClr val="windowText" lastClr="000000">
                    <a:lumMod val="50000"/>
                    <a:lumOff val="50000"/>
                  </a:sysClr>
                </a:solidFill>
                <a:cs typeface="+mn-ea"/>
                <a:sym typeface="+mn-lt"/>
              </a:rPr>
              <a:t>字以内此处添加详细文本描述，建议与标题相关并符合整体语言风格，语言描述尽量简洁生动。</a:t>
            </a:r>
            <a:endParaRPr lang="en-US" altLang="zh-CN" sz="1200" kern="0" dirty="0">
              <a:solidFill>
                <a:sysClr val="windowText" lastClr="000000">
                  <a:lumMod val="50000"/>
                  <a:lumOff val="50000"/>
                </a:sysClr>
              </a:solidFill>
              <a:cs typeface="+mn-ea"/>
              <a:sym typeface="+mn-lt"/>
            </a:endParaRPr>
          </a:p>
        </p:txBody>
      </p:sp>
      <p:sp>
        <p:nvSpPr>
          <p:cNvPr id="14" name="TextBox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B66C5D-1FE2-414C-9E5A-B0BD934D7C8F}"/>
              </a:ext>
            </a:extLst>
          </p:cNvPr>
          <p:cNvSpPr txBox="1"/>
          <p:nvPr/>
        </p:nvSpPr>
        <p:spPr>
          <a:xfrm>
            <a:off x="6415641" y="4279241"/>
            <a:ext cx="1415796" cy="338568"/>
          </a:xfrm>
          <a:prstGeom prst="rect">
            <a:avLst/>
          </a:prstGeom>
          <a:noFill/>
        </p:spPr>
        <p:txBody>
          <a:bodyPr wrap="none" lIns="91452" tIns="45727" rIns="91452" bIns="45727" rtlCol="0">
            <a:spAutoFit/>
          </a:bodyPr>
          <a:lstStyle/>
          <a:p>
            <a:pPr algn="r"/>
            <a:r>
              <a:rPr lang="zh-CN" altLang="en-US" sz="1600" b="1" dirty="0">
                <a:cs typeface="+mn-ea"/>
                <a:sym typeface="+mn-lt"/>
              </a:rPr>
              <a:t>添加标题文本</a:t>
            </a:r>
            <a:endParaRPr lang="en-US" sz="1600" b="1" dirty="0">
              <a:cs typeface="+mn-ea"/>
              <a:sym typeface="+mn-lt"/>
            </a:endParaRPr>
          </a:p>
        </p:txBody>
      </p:sp>
      <p:sp>
        <p:nvSpPr>
          <p:cNvPr id="15" name="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5E15E9-7DF3-4EEE-A205-C0F185455176}"/>
              </a:ext>
            </a:extLst>
          </p:cNvPr>
          <p:cNvSpPr/>
          <p:nvPr/>
        </p:nvSpPr>
        <p:spPr>
          <a:xfrm>
            <a:off x="2208733" y="4684244"/>
            <a:ext cx="5622704" cy="923330"/>
          </a:xfrm>
          <a:prstGeom prst="rect">
            <a:avLst/>
          </a:prstGeom>
        </p:spPr>
        <p:txBody>
          <a:bodyPr wrap="square">
            <a:spAutoFit/>
          </a:bodyPr>
          <a:lstStyle/>
          <a:p>
            <a:pPr algn="r" defTabSz="1219170" fontAlgn="base">
              <a:lnSpc>
                <a:spcPct val="150000"/>
              </a:lnSpc>
              <a:spcBef>
                <a:spcPct val="0"/>
              </a:spcBef>
              <a:spcAft>
                <a:spcPct val="0"/>
              </a:spcAft>
              <a:defRPr/>
            </a:pPr>
            <a:r>
              <a:rPr lang="zh-CN" altLang="en-US" sz="1200" kern="0" dirty="0">
                <a:solidFill>
                  <a:sysClr val="windowText" lastClr="000000">
                    <a:lumMod val="50000"/>
                    <a:lumOff val="50000"/>
                  </a:sysClr>
                </a:solidFill>
                <a:cs typeface="+mn-ea"/>
                <a:sym typeface="+mn-lt"/>
              </a:rPr>
              <a:t>此处添加详细文本描述，建议与标题相关并符合整体语言风格，语言描述尽量简洁生动。尽量将每页幻灯片的字数控制在  </a:t>
            </a:r>
            <a:r>
              <a:rPr lang="en-US" altLang="zh-CN" sz="1200" kern="0" dirty="0">
                <a:solidFill>
                  <a:sysClr val="windowText" lastClr="000000">
                    <a:lumMod val="50000"/>
                    <a:lumOff val="50000"/>
                  </a:sysClr>
                </a:solidFill>
                <a:cs typeface="+mn-ea"/>
                <a:sym typeface="+mn-lt"/>
              </a:rPr>
              <a:t>200</a:t>
            </a:r>
            <a:r>
              <a:rPr lang="zh-CN" altLang="en-US" sz="1200" kern="0" dirty="0">
                <a:solidFill>
                  <a:sysClr val="windowText" lastClr="000000">
                    <a:lumMod val="50000"/>
                    <a:lumOff val="50000"/>
                  </a:sysClr>
                </a:solidFill>
                <a:cs typeface="+mn-ea"/>
                <a:sym typeface="+mn-lt"/>
              </a:rPr>
              <a:t>字以内此处添加详细文本描述，建议与标题相关并符合整体语言风格，语言描述尽量简洁生动。</a:t>
            </a:r>
          </a:p>
        </p:txBody>
      </p:sp>
    </p:spTree>
    <p:extLst>
      <p:ext uri="{BB962C8B-B14F-4D97-AF65-F5344CB8AC3E}">
        <p14:creationId xmlns:p14="http://schemas.microsoft.com/office/powerpoint/2010/main" val="36373715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00"/>
                            </p:stCondLst>
                            <p:childTnLst>
                              <p:par>
                                <p:cTn id="16" presetID="42"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70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32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par>
                          <p:cTn id="29" fill="hold">
                            <p:stCondLst>
                              <p:cond delay="3700"/>
                            </p:stCondLst>
                            <p:childTnLst>
                              <p:par>
                                <p:cTn id="30" presetID="42"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par>
                          <p:cTn id="35" fill="hold">
                            <p:stCondLst>
                              <p:cond delay="4700"/>
                            </p:stCondLst>
                            <p:childTnLst>
                              <p:par>
                                <p:cTn id="36" presetID="14"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par>
                          <p:cTn id="39" fill="hold">
                            <p:stCondLst>
                              <p:cond delay="5200"/>
                            </p:stCondLst>
                            <p:childTnLst>
                              <p:par>
                                <p:cTn id="40" presetID="14" presetClass="entr" presetSubtype="1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如何选对书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10" name="同侧圆角矩形 8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47AFB9-1F03-4D72-9144-D2090B27AE32}"/>
              </a:ext>
            </a:extLst>
          </p:cNvPr>
          <p:cNvSpPr/>
          <p:nvPr/>
        </p:nvSpPr>
        <p:spPr>
          <a:xfrm rot="5400000" flipH="1">
            <a:off x="5594895" y="1900454"/>
            <a:ext cx="724485" cy="1216512"/>
          </a:xfrm>
          <a:prstGeom prst="round2SameRect">
            <a:avLst/>
          </a:prstGeom>
          <a:solidFill>
            <a:srgbClr val="009944"/>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11" name="同侧圆角矩形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F8F51A-E2D6-4239-A42E-A76A3A13A943}"/>
              </a:ext>
            </a:extLst>
          </p:cNvPr>
          <p:cNvSpPr/>
          <p:nvPr/>
        </p:nvSpPr>
        <p:spPr>
          <a:xfrm rot="5400000" flipH="1">
            <a:off x="5594895" y="3093621"/>
            <a:ext cx="724486" cy="1216512"/>
          </a:xfrm>
          <a:prstGeom prst="round2SameRect">
            <a:avLst/>
          </a:prstGeom>
          <a:solidFill>
            <a:srgbClr val="009944"/>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12" name="同侧圆角矩形 9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FE1833-E761-42C3-899D-F5F17B6B9C43}"/>
              </a:ext>
            </a:extLst>
          </p:cNvPr>
          <p:cNvSpPr/>
          <p:nvPr/>
        </p:nvSpPr>
        <p:spPr>
          <a:xfrm rot="5400000" flipH="1">
            <a:off x="5594895" y="4342529"/>
            <a:ext cx="724486" cy="1216512"/>
          </a:xfrm>
          <a:prstGeom prst="round2SameRect">
            <a:avLst/>
          </a:prstGeom>
          <a:solidFill>
            <a:srgbClr val="009944"/>
          </a:solidFill>
          <a:ln>
            <a:noFill/>
          </a:ln>
          <a:effectLst>
            <a:outerShdw blurRad="25400" dist="12700" dir="2700000" algn="tl" rotWithShape="0">
              <a:schemeClr val="accent5">
                <a:lumMod val="50000"/>
                <a:alpha val="40000"/>
              </a:scheme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13" name="圆角矩形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867A67-E968-47F2-88EF-F01B0AC3AA96}"/>
              </a:ext>
            </a:extLst>
          </p:cNvPr>
          <p:cNvSpPr/>
          <p:nvPr/>
        </p:nvSpPr>
        <p:spPr>
          <a:xfrm>
            <a:off x="2193173" y="1525485"/>
            <a:ext cx="3155393" cy="4350357"/>
          </a:xfrm>
          <a:prstGeom prst="roundRect">
            <a:avLst>
              <a:gd name="adj" fmla="val 5421"/>
            </a:avLst>
          </a:prstGeom>
          <a:gradFill flip="none" rotWithShape="1">
            <a:gsLst>
              <a:gs pos="50000">
                <a:schemeClr val="accent3"/>
              </a:gs>
              <a:gs pos="0">
                <a:schemeClr val="accent3">
                  <a:lumMod val="60000"/>
                  <a:lumOff val="40000"/>
                </a:schemeClr>
              </a:gs>
            </a:gsLst>
            <a:path path="circle">
              <a:fillToRect l="100000" t="100000"/>
            </a:path>
            <a:tileRect r="-100000" b="-100000"/>
          </a:gradFill>
          <a:ln>
            <a:noFill/>
          </a:ln>
          <a:effectLst>
            <a:outerShdw blurRad="12700" dist="12700" dir="2700000" algn="tl" rotWithShape="0">
              <a:prstClr val="black">
                <a:alpha val="40000"/>
              </a:prstClr>
            </a:outerShdw>
          </a:effectLst>
          <a:scene3d>
            <a:camera prst="orthographicFront"/>
            <a:lightRig rig="threePt" dir="t"/>
          </a:scene3d>
          <a:sp3d>
            <a:bevelT w="19050" h="127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14" name="圆角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F5DD46-0056-4410-AF7E-9F091BE8B869}"/>
              </a:ext>
            </a:extLst>
          </p:cNvPr>
          <p:cNvSpPr/>
          <p:nvPr/>
        </p:nvSpPr>
        <p:spPr>
          <a:xfrm>
            <a:off x="2357654" y="1672916"/>
            <a:ext cx="2826431" cy="3896815"/>
          </a:xfrm>
          <a:prstGeom prst="roundRect">
            <a:avLst>
              <a:gd name="adj" fmla="val 2201"/>
            </a:avLst>
          </a:prstGeom>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DF1043-2F14-40B8-BD3D-B57527456D76}"/>
              </a:ext>
            </a:extLst>
          </p:cNvPr>
          <p:cNvGrpSpPr/>
          <p:nvPr/>
        </p:nvGrpSpPr>
        <p:grpSpPr>
          <a:xfrm>
            <a:off x="2639561" y="1343808"/>
            <a:ext cx="2262617" cy="599736"/>
            <a:chOff x="3734206" y="1430045"/>
            <a:chExt cx="2262617" cy="599736"/>
          </a:xfrm>
        </p:grpSpPr>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8C32AD-D3CB-4A05-A3E3-B38F9F29FCCD}"/>
                </a:ext>
              </a:extLst>
            </p:cNvPr>
            <p:cNvGrpSpPr/>
            <p:nvPr/>
          </p:nvGrpSpPr>
          <p:grpSpPr>
            <a:xfrm>
              <a:off x="4244699" y="1430045"/>
              <a:ext cx="220646" cy="599736"/>
              <a:chOff x="4621429" y="1440947"/>
              <a:chExt cx="220646" cy="599736"/>
            </a:xfrm>
          </p:grpSpPr>
          <p:sp>
            <p:nvSpPr>
              <p:cNvPr id="37" name="椭圆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7B2608-B549-4B5F-B618-009FEDD97FEB}"/>
                  </a:ext>
                </a:extLst>
              </p:cNvPr>
              <p:cNvSpPr/>
              <p:nvPr/>
            </p:nvSpPr>
            <p:spPr>
              <a:xfrm flipH="1">
                <a:off x="462142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8" name="椭圆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C2E4EE-8CA9-4E52-B6AD-80D0F57DC482}"/>
                  </a:ext>
                </a:extLst>
              </p:cNvPr>
              <p:cNvSpPr/>
              <p:nvPr/>
            </p:nvSpPr>
            <p:spPr>
              <a:xfrm flipH="1">
                <a:off x="4641492"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圆角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0E6B3D-DF26-4666-8BED-2B5551879BD0}"/>
                  </a:ext>
                </a:extLst>
              </p:cNvPr>
              <p:cNvSpPr/>
              <p:nvPr/>
            </p:nvSpPr>
            <p:spPr>
              <a:xfrm flipH="1">
                <a:off x="4759206"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sp>
            <p:nvSpPr>
              <p:cNvPr id="40" name="圆角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93366F-2127-4EC6-9EA1-4FA1D15E71EA}"/>
                  </a:ext>
                </a:extLst>
              </p:cNvPr>
              <p:cNvSpPr/>
              <p:nvPr/>
            </p:nvSpPr>
            <p:spPr>
              <a:xfrm flipH="1">
                <a:off x="468851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gr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508401-2E40-4D90-A6F1-15BF0419AE79}"/>
                </a:ext>
              </a:extLst>
            </p:cNvPr>
            <p:cNvGrpSpPr/>
            <p:nvPr/>
          </p:nvGrpSpPr>
          <p:grpSpPr>
            <a:xfrm>
              <a:off x="3734206" y="1430045"/>
              <a:ext cx="220646" cy="599736"/>
              <a:chOff x="4339321" y="1440947"/>
              <a:chExt cx="220646" cy="599736"/>
            </a:xfrm>
          </p:grpSpPr>
          <p:sp>
            <p:nvSpPr>
              <p:cNvPr id="33" name="椭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83AD11-CF37-4752-A69A-C9CC20F67768}"/>
                  </a:ext>
                </a:extLst>
              </p:cNvPr>
              <p:cNvSpPr/>
              <p:nvPr/>
            </p:nvSpPr>
            <p:spPr>
              <a:xfrm flipH="1">
                <a:off x="4339321"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椭圆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E286267-781F-47CA-8606-52F8CBAE155A}"/>
                  </a:ext>
                </a:extLst>
              </p:cNvPr>
              <p:cNvSpPr/>
              <p:nvPr/>
            </p:nvSpPr>
            <p:spPr>
              <a:xfrm flipH="1">
                <a:off x="4359385"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圆角矩形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A9CD61-4883-419C-96FB-F9E843CDFAF3}"/>
                  </a:ext>
                </a:extLst>
              </p:cNvPr>
              <p:cNvSpPr/>
              <p:nvPr/>
            </p:nvSpPr>
            <p:spPr>
              <a:xfrm flipH="1">
                <a:off x="447043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sp>
            <p:nvSpPr>
              <p:cNvPr id="36" name="圆角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30AC6C-FFF1-429E-BA27-F6C04404FA90}"/>
                  </a:ext>
                </a:extLst>
              </p:cNvPr>
              <p:cNvSpPr/>
              <p:nvPr/>
            </p:nvSpPr>
            <p:spPr>
              <a:xfrm flipH="1">
                <a:off x="4399747"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8" name="组合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79C45F5-C743-414F-9B90-8AB0B95FA829}"/>
                </a:ext>
              </a:extLst>
            </p:cNvPr>
            <p:cNvGrpSpPr/>
            <p:nvPr/>
          </p:nvGrpSpPr>
          <p:grpSpPr>
            <a:xfrm>
              <a:off x="5265685" y="1430045"/>
              <a:ext cx="220646" cy="599736"/>
              <a:chOff x="5670727" y="1440947"/>
              <a:chExt cx="220646" cy="599736"/>
            </a:xfrm>
          </p:grpSpPr>
          <p:sp>
            <p:nvSpPr>
              <p:cNvPr id="29" name="椭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0C0965-ACB8-49B3-B2DA-98E053E5E919}"/>
                  </a:ext>
                </a:extLst>
              </p:cNvPr>
              <p:cNvSpPr/>
              <p:nvPr/>
            </p:nvSpPr>
            <p:spPr>
              <a:xfrm flipH="1">
                <a:off x="5670727"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0" name="椭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A19780-4FEA-4643-A927-D246158F8AFC}"/>
                  </a:ext>
                </a:extLst>
              </p:cNvPr>
              <p:cNvSpPr/>
              <p:nvPr/>
            </p:nvSpPr>
            <p:spPr>
              <a:xfrm flipH="1">
                <a:off x="5690790"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圆角矩形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2B4493-944A-41DF-BBBA-4899AA9958D3}"/>
                  </a:ext>
                </a:extLst>
              </p:cNvPr>
              <p:cNvSpPr/>
              <p:nvPr/>
            </p:nvSpPr>
            <p:spPr>
              <a:xfrm flipH="1">
                <a:off x="5808504"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sp>
            <p:nvSpPr>
              <p:cNvPr id="32" name="圆角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B69E11E-51C6-4357-AD38-4BEDF3B3542A}"/>
                  </a:ext>
                </a:extLst>
              </p:cNvPr>
              <p:cNvSpPr/>
              <p:nvPr/>
            </p:nvSpPr>
            <p:spPr>
              <a:xfrm flipH="1">
                <a:off x="573781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gr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6523B32-D1F7-4574-BE70-BC302095AED9}"/>
                </a:ext>
              </a:extLst>
            </p:cNvPr>
            <p:cNvGrpSpPr/>
            <p:nvPr/>
          </p:nvGrpSpPr>
          <p:grpSpPr>
            <a:xfrm>
              <a:off x="4755192" y="1430045"/>
              <a:ext cx="220646" cy="599736"/>
              <a:chOff x="5388619" y="1440947"/>
              <a:chExt cx="220646" cy="599736"/>
            </a:xfrm>
          </p:grpSpPr>
          <p:sp>
            <p:nvSpPr>
              <p:cNvPr id="25" name="椭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C5BBC0-5E1D-4E1C-A5B4-1C75E85FBD72}"/>
                  </a:ext>
                </a:extLst>
              </p:cNvPr>
              <p:cNvSpPr/>
              <p:nvPr/>
            </p:nvSpPr>
            <p:spPr>
              <a:xfrm flipH="1">
                <a:off x="5388619" y="1820040"/>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6" name="椭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C38487-1677-4AF9-B878-9B6CED211996}"/>
                  </a:ext>
                </a:extLst>
              </p:cNvPr>
              <p:cNvSpPr/>
              <p:nvPr/>
            </p:nvSpPr>
            <p:spPr>
              <a:xfrm flipH="1">
                <a:off x="5408683" y="1840097"/>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7" name="圆角矩形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05BBA5-4CE7-4729-99E4-2BA2ECE7067E}"/>
                  </a:ext>
                </a:extLst>
              </p:cNvPr>
              <p:cNvSpPr/>
              <p:nvPr/>
            </p:nvSpPr>
            <p:spPr>
              <a:xfrm flipH="1">
                <a:off x="551973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sp>
            <p:nvSpPr>
              <p:cNvPr id="28" name="圆角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40393E-42D3-4C54-867D-2B36B3532FC4}"/>
                  </a:ext>
                </a:extLst>
              </p:cNvPr>
              <p:cNvSpPr/>
              <p:nvPr/>
            </p:nvSpPr>
            <p:spPr>
              <a:xfrm flipH="1">
                <a:off x="5449045" y="1440947"/>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B5A67C-637D-434C-9EDA-D26D6337B62A}"/>
                </a:ext>
              </a:extLst>
            </p:cNvPr>
            <p:cNvGrpSpPr/>
            <p:nvPr/>
          </p:nvGrpSpPr>
          <p:grpSpPr>
            <a:xfrm>
              <a:off x="5776177" y="1430045"/>
              <a:ext cx="220646" cy="599736"/>
              <a:chOff x="6720025" y="1419143"/>
              <a:chExt cx="220646" cy="599736"/>
            </a:xfrm>
          </p:grpSpPr>
          <p:sp>
            <p:nvSpPr>
              <p:cNvPr id="21" name="椭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4943E8-8AF7-4AE3-9A93-35EDCE6B9B31}"/>
                  </a:ext>
                </a:extLst>
              </p:cNvPr>
              <p:cNvSpPr/>
              <p:nvPr/>
            </p:nvSpPr>
            <p:spPr>
              <a:xfrm flipH="1">
                <a:off x="6720025" y="1798236"/>
                <a:ext cx="220646" cy="220643"/>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椭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D7A994C-EA80-4D81-8BF2-0975206EC2C6}"/>
                  </a:ext>
                </a:extLst>
              </p:cNvPr>
              <p:cNvSpPr/>
              <p:nvPr/>
            </p:nvSpPr>
            <p:spPr>
              <a:xfrm flipH="1">
                <a:off x="6740088" y="1818293"/>
                <a:ext cx="180528" cy="180526"/>
              </a:xfrm>
              <a:prstGeom prst="ellipse">
                <a:avLst/>
              </a:prstGeom>
              <a:solidFill>
                <a:schemeClr val="tx1">
                  <a:lumMod val="75000"/>
                  <a:lumOff val="25000"/>
                </a:schemeClr>
              </a:solidFill>
              <a:ln>
                <a:noFill/>
              </a:ln>
              <a:effectLst>
                <a:innerShdw blurRad="12700" dist="127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3" name="圆角矩形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2A1CF8-FAEF-4DDD-BDB4-0F6910E2AC0F}"/>
                  </a:ext>
                </a:extLst>
              </p:cNvPr>
              <p:cNvSpPr/>
              <p:nvPr/>
            </p:nvSpPr>
            <p:spPr>
              <a:xfrm flipH="1">
                <a:off x="6857802"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sp>
            <p:nvSpPr>
              <p:cNvPr id="24" name="圆角矩形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871CC7-C968-4F88-B8AC-193820F1257F}"/>
                  </a:ext>
                </a:extLst>
              </p:cNvPr>
              <p:cNvSpPr/>
              <p:nvPr/>
            </p:nvSpPr>
            <p:spPr>
              <a:xfrm flipH="1">
                <a:off x="6787113" y="1419143"/>
                <a:ext cx="26354" cy="497154"/>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63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prstClr val="white"/>
                  </a:solidFill>
                  <a:cs typeface="+mn-ea"/>
                  <a:sym typeface="+mn-lt"/>
                </a:endParaRPr>
              </a:p>
            </p:txBody>
          </p:sp>
        </p:grpSp>
      </p:grpSp>
      <p:sp>
        <p:nvSpPr>
          <p:cNvPr id="41" name="任意多边形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B5298D6-B436-4366-B4D1-D2011F953FE8}"/>
              </a:ext>
            </a:extLst>
          </p:cNvPr>
          <p:cNvSpPr/>
          <p:nvPr/>
        </p:nvSpPr>
        <p:spPr>
          <a:xfrm>
            <a:off x="1780244" y="2007406"/>
            <a:ext cx="1536993" cy="1002608"/>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9944"/>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07F1B4-5891-4874-9C3F-CC2184351B8E}"/>
              </a:ext>
            </a:extLst>
          </p:cNvPr>
          <p:cNvSpPr txBox="1"/>
          <p:nvPr/>
        </p:nvSpPr>
        <p:spPr>
          <a:xfrm>
            <a:off x="2244811" y="2247100"/>
            <a:ext cx="604653" cy="523220"/>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cs typeface="+mn-ea"/>
                <a:sym typeface="+mn-lt"/>
              </a:rPr>
              <a:t>01</a:t>
            </a:r>
            <a:endParaRPr lang="zh-CN" altLang="en-US" sz="2800" dirty="0">
              <a:solidFill>
                <a:schemeClr val="bg1"/>
              </a:solidFill>
              <a:effectLst>
                <a:innerShdw blurRad="25400" dist="12700" dir="13500000">
                  <a:prstClr val="black">
                    <a:alpha val="50000"/>
                  </a:prstClr>
                </a:innerShdw>
              </a:effectLst>
              <a:cs typeface="+mn-ea"/>
              <a:sym typeface="+mn-lt"/>
            </a:endParaRPr>
          </a:p>
        </p:txBody>
      </p:sp>
      <p:sp>
        <p:nvSpPr>
          <p:cNvPr id="43" name="任意多边形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E7B1FA-2A35-4E7C-B41C-9EFEB74C03DE}"/>
              </a:ext>
            </a:extLst>
          </p:cNvPr>
          <p:cNvSpPr/>
          <p:nvPr/>
        </p:nvSpPr>
        <p:spPr>
          <a:xfrm>
            <a:off x="1780244" y="3206489"/>
            <a:ext cx="1536993" cy="1002609"/>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9944"/>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44" name="文本框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BD9B91-1CFF-4CA5-BEB4-0E52742FC764}"/>
              </a:ext>
            </a:extLst>
          </p:cNvPr>
          <p:cNvSpPr txBox="1"/>
          <p:nvPr/>
        </p:nvSpPr>
        <p:spPr>
          <a:xfrm>
            <a:off x="2216758" y="3446183"/>
            <a:ext cx="604653" cy="523220"/>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cs typeface="+mn-ea"/>
                <a:sym typeface="+mn-lt"/>
              </a:rPr>
              <a:t>02</a:t>
            </a:r>
            <a:endParaRPr lang="zh-CN" altLang="en-US" sz="2800" dirty="0">
              <a:solidFill>
                <a:schemeClr val="bg1"/>
              </a:solidFill>
              <a:effectLst>
                <a:innerShdw blurRad="25400" dist="12700" dir="13500000">
                  <a:prstClr val="black">
                    <a:alpha val="50000"/>
                  </a:prstClr>
                </a:innerShdw>
              </a:effectLst>
              <a:cs typeface="+mn-ea"/>
              <a:sym typeface="+mn-lt"/>
            </a:endParaRPr>
          </a:p>
        </p:txBody>
      </p:sp>
      <p:sp>
        <p:nvSpPr>
          <p:cNvPr id="45" name="任意多边形 9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573727-B209-4BAF-B9FD-92B76A27A7BE}"/>
              </a:ext>
            </a:extLst>
          </p:cNvPr>
          <p:cNvSpPr/>
          <p:nvPr/>
        </p:nvSpPr>
        <p:spPr>
          <a:xfrm>
            <a:off x="1780244" y="4455397"/>
            <a:ext cx="1536993" cy="1002609"/>
          </a:xfrm>
          <a:custGeom>
            <a:avLst/>
            <a:gdLst>
              <a:gd name="connsiteX0" fmla="*/ 128815 w 1635181"/>
              <a:gd name="connsiteY0" fmla="*/ 0 h 1325284"/>
              <a:gd name="connsiteX1" fmla="*/ 446418 w 1635181"/>
              <a:gd name="connsiteY1" fmla="*/ 0 h 1325284"/>
              <a:gd name="connsiteX2" fmla="*/ 446418 w 1635181"/>
              <a:gd name="connsiteY2" fmla="*/ 196790 h 1325284"/>
              <a:gd name="connsiteX3" fmla="*/ 271683 w 1635181"/>
              <a:gd name="connsiteY3" fmla="*/ 196790 h 1325284"/>
              <a:gd name="connsiteX4" fmla="*/ 170668 w 1635181"/>
              <a:gd name="connsiteY4" fmla="*/ 297805 h 1325284"/>
              <a:gd name="connsiteX5" fmla="*/ 170668 w 1635181"/>
              <a:gd name="connsiteY5" fmla="*/ 308136 h 1325284"/>
              <a:gd name="connsiteX6" fmla="*/ 1286359 w 1635181"/>
              <a:gd name="connsiteY6" fmla="*/ 308136 h 1325284"/>
              <a:gd name="connsiteX7" fmla="*/ 1635181 w 1635181"/>
              <a:gd name="connsiteY7" fmla="*/ 656958 h 1325284"/>
              <a:gd name="connsiteX8" fmla="*/ 1286359 w 1635181"/>
              <a:gd name="connsiteY8" fmla="*/ 1005780 h 1325284"/>
              <a:gd name="connsiteX9" fmla="*/ 170668 w 1635181"/>
              <a:gd name="connsiteY9" fmla="*/ 1005780 h 1325284"/>
              <a:gd name="connsiteX10" fmla="*/ 170668 w 1635181"/>
              <a:gd name="connsiteY10" fmla="*/ 1027479 h 1325284"/>
              <a:gd name="connsiteX11" fmla="*/ 271683 w 1635181"/>
              <a:gd name="connsiteY11" fmla="*/ 1128494 h 1325284"/>
              <a:gd name="connsiteX12" fmla="*/ 446418 w 1635181"/>
              <a:gd name="connsiteY12" fmla="*/ 1128494 h 1325284"/>
              <a:gd name="connsiteX13" fmla="*/ 446418 w 1635181"/>
              <a:gd name="connsiteY13" fmla="*/ 1325284 h 1325284"/>
              <a:gd name="connsiteX14" fmla="*/ 128815 w 1635181"/>
              <a:gd name="connsiteY14" fmla="*/ 1325284 h 1325284"/>
              <a:gd name="connsiteX15" fmla="*/ 0 w 1635181"/>
              <a:gd name="connsiteY15" fmla="*/ 1196469 h 1325284"/>
              <a:gd name="connsiteX16" fmla="*/ 0 w 1635181"/>
              <a:gd name="connsiteY16" fmla="*/ 128815 h 1325284"/>
              <a:gd name="connsiteX17" fmla="*/ 128815 w 1635181"/>
              <a:gd name="connsiteY17" fmla="*/ 0 h 13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181" h="1325284">
                <a:moveTo>
                  <a:pt x="128815" y="0"/>
                </a:moveTo>
                <a:lnTo>
                  <a:pt x="446418" y="0"/>
                </a:lnTo>
                <a:lnTo>
                  <a:pt x="446418" y="196790"/>
                </a:lnTo>
                <a:lnTo>
                  <a:pt x="271683" y="196790"/>
                </a:lnTo>
                <a:cubicBezTo>
                  <a:pt x="215894" y="196790"/>
                  <a:pt x="170668" y="242016"/>
                  <a:pt x="170668" y="297805"/>
                </a:cubicBezTo>
                <a:lnTo>
                  <a:pt x="170668" y="308136"/>
                </a:lnTo>
                <a:lnTo>
                  <a:pt x="1286359" y="308136"/>
                </a:lnTo>
                <a:lnTo>
                  <a:pt x="1635181" y="656958"/>
                </a:lnTo>
                <a:lnTo>
                  <a:pt x="1286359" y="1005780"/>
                </a:lnTo>
                <a:lnTo>
                  <a:pt x="170668" y="1005780"/>
                </a:lnTo>
                <a:lnTo>
                  <a:pt x="170668" y="1027479"/>
                </a:lnTo>
                <a:cubicBezTo>
                  <a:pt x="170668" y="1083268"/>
                  <a:pt x="215894" y="1128494"/>
                  <a:pt x="271683" y="1128494"/>
                </a:cubicBezTo>
                <a:lnTo>
                  <a:pt x="446418" y="1128494"/>
                </a:lnTo>
                <a:lnTo>
                  <a:pt x="446418" y="1325284"/>
                </a:lnTo>
                <a:lnTo>
                  <a:pt x="128815" y="1325284"/>
                </a:lnTo>
                <a:cubicBezTo>
                  <a:pt x="57672" y="1325284"/>
                  <a:pt x="0" y="1267612"/>
                  <a:pt x="0" y="1196469"/>
                </a:cubicBezTo>
                <a:lnTo>
                  <a:pt x="0" y="128815"/>
                </a:lnTo>
                <a:cubicBezTo>
                  <a:pt x="0" y="57672"/>
                  <a:pt x="57672" y="0"/>
                  <a:pt x="128815" y="0"/>
                </a:cubicBezTo>
                <a:close/>
              </a:path>
            </a:pathLst>
          </a:custGeom>
          <a:solidFill>
            <a:srgbClr val="009944"/>
          </a:solidFill>
          <a:ln>
            <a:noFill/>
          </a:ln>
          <a:effectLst>
            <a:outerShdw blurRad="25400" dist="12700" dir="2700000" algn="tl" rotWithShape="0">
              <a:prstClr val="black">
                <a:alpha val="40000"/>
              </a:prstClr>
            </a:outerShdw>
          </a:effectLst>
          <a:scene3d>
            <a:camera prst="orthographicFront"/>
            <a:lightRig rig="threePt" dir="t"/>
          </a:scene3d>
          <a:sp3d>
            <a:bevelT w="19050" h="635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cs typeface="+mn-ea"/>
              <a:sym typeface="+mn-lt"/>
            </a:endParaRPr>
          </a:p>
        </p:txBody>
      </p:sp>
      <p:sp>
        <p:nvSpPr>
          <p:cNvPr id="46" name="文本框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73333B-D56E-42AD-8861-F6932C69AFDC}"/>
              </a:ext>
            </a:extLst>
          </p:cNvPr>
          <p:cNvSpPr txBox="1"/>
          <p:nvPr/>
        </p:nvSpPr>
        <p:spPr>
          <a:xfrm>
            <a:off x="2216758" y="4695091"/>
            <a:ext cx="604653" cy="523220"/>
          </a:xfrm>
          <a:prstGeom prst="rect">
            <a:avLst/>
          </a:prstGeom>
          <a:noFill/>
        </p:spPr>
        <p:txBody>
          <a:bodyPr wrap="none" rtlCol="0">
            <a:spAutoFit/>
          </a:bodyPr>
          <a:lstStyle/>
          <a:p>
            <a:r>
              <a:rPr lang="en-US" altLang="zh-CN" sz="2800" dirty="0">
                <a:solidFill>
                  <a:schemeClr val="bg1"/>
                </a:solidFill>
                <a:effectLst>
                  <a:innerShdw blurRad="25400" dist="12700" dir="13500000">
                    <a:prstClr val="black">
                      <a:alpha val="50000"/>
                    </a:prstClr>
                  </a:innerShdw>
                </a:effectLst>
                <a:cs typeface="+mn-ea"/>
                <a:sym typeface="+mn-lt"/>
              </a:rPr>
              <a:t>03</a:t>
            </a:r>
            <a:endParaRPr lang="zh-CN" altLang="en-US" sz="2800" dirty="0">
              <a:solidFill>
                <a:schemeClr val="bg1"/>
              </a:solidFill>
              <a:effectLst>
                <a:innerShdw blurRad="25400" dist="12700" dir="13500000">
                  <a:prstClr val="black">
                    <a:alpha val="50000"/>
                  </a:prstClr>
                </a:innerShdw>
              </a:effectLst>
              <a:cs typeface="+mn-ea"/>
              <a:sym typeface="+mn-lt"/>
            </a:endParaRPr>
          </a:p>
        </p:txBody>
      </p:sp>
      <p:sp>
        <p:nvSpPr>
          <p:cNvPr id="47" name="矩形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2A4ADE3-FE1B-496D-B923-22FFE06B5AB2}"/>
              </a:ext>
            </a:extLst>
          </p:cNvPr>
          <p:cNvSpPr/>
          <p:nvPr/>
        </p:nvSpPr>
        <p:spPr>
          <a:xfrm rot="16200000">
            <a:off x="3762468" y="1813705"/>
            <a:ext cx="16803" cy="2340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EFB55F-3F36-4D43-A441-44C8A6FDB706}"/>
              </a:ext>
            </a:extLst>
          </p:cNvPr>
          <p:cNvSpPr/>
          <p:nvPr/>
        </p:nvSpPr>
        <p:spPr>
          <a:xfrm rot="16200000">
            <a:off x="3762468" y="3172304"/>
            <a:ext cx="16803" cy="2340000"/>
          </a:xfrm>
          <a:prstGeom prst="rect">
            <a:avLst/>
          </a:prstGeom>
          <a:solidFill>
            <a:schemeClr val="bg1"/>
          </a:solidFill>
          <a:ln>
            <a:gradFill flip="none" rotWithShape="1">
              <a:gsLst>
                <a:gs pos="0">
                  <a:schemeClr val="bg1"/>
                </a:gs>
                <a:gs pos="100000">
                  <a:schemeClr val="bg1">
                    <a:lumMod val="75000"/>
                  </a:schemeClr>
                </a:gs>
              </a:gsLst>
              <a:lin ang="10800000" scaled="1"/>
              <a:tileRect/>
            </a:gradFill>
          </a:ln>
          <a:effectLst>
            <a:innerShdw dist="254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9883E5-7614-4579-AEA4-6495EE4E5B24}"/>
              </a:ext>
            </a:extLst>
          </p:cNvPr>
          <p:cNvGrpSpPr>
            <a:grpSpLocks noChangeAspect="1"/>
          </p:cNvGrpSpPr>
          <p:nvPr/>
        </p:nvGrpSpPr>
        <p:grpSpPr>
          <a:xfrm>
            <a:off x="5485103" y="2451111"/>
            <a:ext cx="185615" cy="115199"/>
            <a:chOff x="5936153" y="2499801"/>
            <a:chExt cx="306610" cy="190293"/>
          </a:xfrm>
        </p:grpSpPr>
        <p:sp>
          <p:nvSpPr>
            <p:cNvPr id="50" name="燕尾形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60FBF3-7E5C-48F4-BEE6-EF6070B27553}"/>
                </a:ext>
              </a:extLst>
            </p:cNvPr>
            <p:cNvSpPr>
              <a:spLocks noChangeAspect="1"/>
            </p:cNvSpPr>
            <p:nvPr/>
          </p:nvSpPr>
          <p:spPr>
            <a:xfrm flipH="1">
              <a:off x="5936153" y="2499801"/>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cs typeface="+mn-ea"/>
                <a:sym typeface="+mn-lt"/>
              </a:endParaRPr>
            </a:p>
          </p:txBody>
        </p:sp>
        <p:sp>
          <p:nvSpPr>
            <p:cNvPr id="51" name="燕尾形 10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411A34-3D57-4510-8C97-542BC1DA1F41}"/>
                </a:ext>
              </a:extLst>
            </p:cNvPr>
            <p:cNvSpPr>
              <a:spLocks noChangeAspect="1"/>
            </p:cNvSpPr>
            <p:nvPr/>
          </p:nvSpPr>
          <p:spPr>
            <a:xfrm flipH="1">
              <a:off x="6064578" y="2499801"/>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cs typeface="+mn-ea"/>
                <a:sym typeface="+mn-lt"/>
              </a:endParaRPr>
            </a:p>
          </p:txBody>
        </p:sp>
      </p:grpSp>
      <p:grpSp>
        <p:nvGrpSpPr>
          <p:cNvPr id="52" name="组合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39CD5E3-39CE-4969-89D8-702C097F49B4}"/>
              </a:ext>
            </a:extLst>
          </p:cNvPr>
          <p:cNvGrpSpPr>
            <a:grpSpLocks noChangeAspect="1"/>
          </p:cNvGrpSpPr>
          <p:nvPr/>
        </p:nvGrpSpPr>
        <p:grpSpPr>
          <a:xfrm>
            <a:off x="5485103" y="3644278"/>
            <a:ext cx="185615" cy="115199"/>
            <a:chOff x="5936153" y="3692968"/>
            <a:chExt cx="306610" cy="190293"/>
          </a:xfrm>
        </p:grpSpPr>
        <p:sp>
          <p:nvSpPr>
            <p:cNvPr id="53" name="燕尾形 10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0EE9EF-BC1B-4969-98C7-DC7783B262A0}"/>
                </a:ext>
              </a:extLst>
            </p:cNvPr>
            <p:cNvSpPr>
              <a:spLocks noChangeAspect="1"/>
            </p:cNvSpPr>
            <p:nvPr/>
          </p:nvSpPr>
          <p:spPr>
            <a:xfrm flipH="1">
              <a:off x="5936153" y="3692968"/>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cs typeface="+mn-ea"/>
                <a:sym typeface="+mn-lt"/>
              </a:endParaRPr>
            </a:p>
          </p:txBody>
        </p:sp>
        <p:sp>
          <p:nvSpPr>
            <p:cNvPr id="54" name="燕尾形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25B88D-A6FE-4E3C-BE21-5235CF0C2159}"/>
                </a:ext>
              </a:extLst>
            </p:cNvPr>
            <p:cNvSpPr>
              <a:spLocks noChangeAspect="1"/>
            </p:cNvSpPr>
            <p:nvPr/>
          </p:nvSpPr>
          <p:spPr>
            <a:xfrm flipH="1">
              <a:off x="6064578" y="3692968"/>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cs typeface="+mn-ea"/>
                <a:sym typeface="+mn-lt"/>
              </a:endParaRPr>
            </a:p>
          </p:txBody>
        </p:sp>
      </p:grpSp>
      <p:grpSp>
        <p:nvGrpSpPr>
          <p:cNvPr id="55" name="组合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77F63F5-97FF-4D95-8516-8EED6DBE02FE}"/>
              </a:ext>
            </a:extLst>
          </p:cNvPr>
          <p:cNvGrpSpPr>
            <a:grpSpLocks noChangeAspect="1"/>
          </p:cNvGrpSpPr>
          <p:nvPr/>
        </p:nvGrpSpPr>
        <p:grpSpPr>
          <a:xfrm>
            <a:off x="5485103" y="4893186"/>
            <a:ext cx="185615" cy="115199"/>
            <a:chOff x="5936153" y="4941876"/>
            <a:chExt cx="306610" cy="190293"/>
          </a:xfrm>
        </p:grpSpPr>
        <p:sp>
          <p:nvSpPr>
            <p:cNvPr id="56" name="燕尾形 1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CC25D6-9306-4610-9326-40313F9E1632}"/>
                </a:ext>
              </a:extLst>
            </p:cNvPr>
            <p:cNvSpPr>
              <a:spLocks noChangeAspect="1"/>
            </p:cNvSpPr>
            <p:nvPr/>
          </p:nvSpPr>
          <p:spPr>
            <a:xfrm flipH="1">
              <a:off x="5936153" y="4941876"/>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cs typeface="+mn-ea"/>
                <a:sym typeface="+mn-lt"/>
              </a:endParaRPr>
            </a:p>
          </p:txBody>
        </p:sp>
        <p:sp>
          <p:nvSpPr>
            <p:cNvPr id="57" name="燕尾形 1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18EC1B-82A3-4885-B40F-1EF0146DC7BF}"/>
                </a:ext>
              </a:extLst>
            </p:cNvPr>
            <p:cNvSpPr>
              <a:spLocks noChangeAspect="1"/>
            </p:cNvSpPr>
            <p:nvPr/>
          </p:nvSpPr>
          <p:spPr>
            <a:xfrm flipH="1">
              <a:off x="6064578" y="4941876"/>
              <a:ext cx="178185" cy="190293"/>
            </a:xfrm>
            <a:prstGeom prst="chevron">
              <a:avLst>
                <a:gd name="adj" fmla="val 64644"/>
              </a:avLst>
            </a:pr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cs typeface="+mn-ea"/>
                <a:sym typeface="+mn-lt"/>
              </a:endParaRPr>
            </a:p>
          </p:txBody>
        </p:sp>
      </p:grpSp>
      <p:sp>
        <p:nvSpPr>
          <p:cNvPr id="58" name="KSO_Shape">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2C4AAC-85D1-4E4F-94E5-7496150BB7D9}"/>
              </a:ext>
            </a:extLst>
          </p:cNvPr>
          <p:cNvSpPr>
            <a:spLocks noChangeAspect="1"/>
          </p:cNvSpPr>
          <p:nvPr/>
        </p:nvSpPr>
        <p:spPr>
          <a:xfrm>
            <a:off x="5947142" y="2344899"/>
            <a:ext cx="341868" cy="327622"/>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cs typeface="+mn-ea"/>
              <a:sym typeface="+mn-lt"/>
            </a:endParaRPr>
          </a:p>
        </p:txBody>
      </p:sp>
      <p:sp>
        <p:nvSpPr>
          <p:cNvPr id="59" name="KSO_Shape">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CC4C255-2CED-491D-A258-39558DA88A64}"/>
              </a:ext>
            </a:extLst>
          </p:cNvPr>
          <p:cNvSpPr>
            <a:spLocks noChangeAspect="1"/>
          </p:cNvSpPr>
          <p:nvPr/>
        </p:nvSpPr>
        <p:spPr>
          <a:xfrm>
            <a:off x="5934273" y="3511735"/>
            <a:ext cx="367606" cy="380284"/>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cs typeface="+mn-ea"/>
              <a:sym typeface="+mn-lt"/>
            </a:endParaRPr>
          </a:p>
        </p:txBody>
      </p:sp>
      <p:sp>
        <p:nvSpPr>
          <p:cNvPr id="60" name="KSO_Shape">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8C53BA-1DF5-4361-9DA3-1737B785AF07}"/>
              </a:ext>
            </a:extLst>
          </p:cNvPr>
          <p:cNvSpPr>
            <a:spLocks noChangeAspect="1"/>
          </p:cNvSpPr>
          <p:nvPr/>
        </p:nvSpPr>
        <p:spPr>
          <a:xfrm flipH="1">
            <a:off x="5934619" y="4781698"/>
            <a:ext cx="366915" cy="338175"/>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a:innerShdw blurRad="254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600">
              <a:cs typeface="+mn-ea"/>
              <a:sym typeface="+mn-lt"/>
            </a:endParaRPr>
          </a:p>
        </p:txBody>
      </p:sp>
      <p:grpSp>
        <p:nvGrpSpPr>
          <p:cNvPr id="61" name="组合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D6D995-0352-4DE7-8F56-2405A5FEACE1}"/>
              </a:ext>
            </a:extLst>
          </p:cNvPr>
          <p:cNvGrpSpPr/>
          <p:nvPr/>
        </p:nvGrpSpPr>
        <p:grpSpPr>
          <a:xfrm>
            <a:off x="3402361" y="2227676"/>
            <a:ext cx="1419489" cy="683174"/>
            <a:chOff x="1572578" y="2648911"/>
            <a:chExt cx="1437140" cy="691917"/>
          </a:xfrm>
        </p:grpSpPr>
        <p:sp>
          <p:nvSpPr>
            <p:cNvPr id="62" name="文本框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F976DC-D9B9-46B2-B035-9E670463CEBA}"/>
                </a:ext>
              </a:extLst>
            </p:cNvPr>
            <p:cNvSpPr txBox="1"/>
            <p:nvPr/>
          </p:nvSpPr>
          <p:spPr>
            <a:xfrm>
              <a:off x="1727041" y="2648911"/>
              <a:ext cx="1128216" cy="311716"/>
            </a:xfrm>
            <a:prstGeom prst="rect">
              <a:avLst/>
            </a:prstGeom>
            <a:noFill/>
          </p:spPr>
          <p:txBody>
            <a:bodyPr wrap="square" rtlCol="0">
              <a:spAutoFit/>
            </a:bodyPr>
            <a:lstStyle/>
            <a:p>
              <a:pPr algn="ctr"/>
              <a:r>
                <a:rPr lang="zh-CN" altLang="en-US" sz="1400" b="1" dirty="0">
                  <a:solidFill>
                    <a:schemeClr val="tx1">
                      <a:lumMod val="75000"/>
                      <a:lumOff val="25000"/>
                    </a:schemeClr>
                  </a:solidFill>
                  <a:cs typeface="+mn-ea"/>
                  <a:sym typeface="+mn-lt"/>
                </a:rPr>
                <a:t>添加标题</a:t>
              </a:r>
            </a:p>
          </p:txBody>
        </p:sp>
        <p:sp>
          <p:nvSpPr>
            <p:cNvPr id="63" name="文本框 1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85C74A-0EA6-4A47-9B85-BBB39A54EB20}"/>
                </a:ext>
              </a:extLst>
            </p:cNvPr>
            <p:cNvSpPr txBox="1"/>
            <p:nvPr/>
          </p:nvSpPr>
          <p:spPr>
            <a:xfrm>
              <a:off x="1572578" y="2910661"/>
              <a:ext cx="1437140" cy="430167"/>
            </a:xfrm>
            <a:prstGeom prst="rect">
              <a:avLst/>
            </a:prstGeom>
            <a:noFill/>
          </p:spPr>
          <p:txBody>
            <a:bodyPr wrap="square" rtlCol="0">
              <a:spAutoFit/>
            </a:bodyPr>
            <a:lstStyle/>
            <a:p>
              <a:pPr algn="ctr" defTabSz="901184">
                <a:lnSpc>
                  <a:spcPct val="120000"/>
                </a:lnSpc>
              </a:pPr>
              <a:r>
                <a:rPr lang="zh-CN" altLang="en-US" sz="900" dirty="0">
                  <a:solidFill>
                    <a:schemeClr val="bg1">
                      <a:lumMod val="50000"/>
                    </a:schemeClr>
                  </a:solidFill>
                  <a:cs typeface="+mn-ea"/>
                  <a:sym typeface="+mn-lt"/>
                </a:rPr>
                <a:t>请在此处输入具体想要描述的内容，言简意赅。</a:t>
              </a:r>
            </a:p>
          </p:txBody>
        </p:sp>
      </p:grpSp>
      <p:grpSp>
        <p:nvGrpSpPr>
          <p:cNvPr id="64" name="组合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9A1F38-163C-408E-A845-DE17A42A872A}"/>
              </a:ext>
            </a:extLst>
          </p:cNvPr>
          <p:cNvGrpSpPr/>
          <p:nvPr/>
        </p:nvGrpSpPr>
        <p:grpSpPr>
          <a:xfrm>
            <a:off x="3402361" y="3405459"/>
            <a:ext cx="1419489" cy="683174"/>
            <a:chOff x="1572578" y="2648911"/>
            <a:chExt cx="1437140" cy="691917"/>
          </a:xfrm>
        </p:grpSpPr>
        <p:sp>
          <p:nvSpPr>
            <p:cNvPr id="65" name="文本框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48E6B0-7372-483E-A621-719B6FBB1227}"/>
                </a:ext>
              </a:extLst>
            </p:cNvPr>
            <p:cNvSpPr txBox="1"/>
            <p:nvPr/>
          </p:nvSpPr>
          <p:spPr>
            <a:xfrm>
              <a:off x="1727041" y="2648911"/>
              <a:ext cx="1128216" cy="311716"/>
            </a:xfrm>
            <a:prstGeom prst="rect">
              <a:avLst/>
            </a:prstGeom>
            <a:noFill/>
          </p:spPr>
          <p:txBody>
            <a:bodyPr wrap="square" rtlCol="0">
              <a:spAutoFit/>
            </a:bodyPr>
            <a:lstStyle/>
            <a:p>
              <a:pPr algn="ctr"/>
              <a:r>
                <a:rPr lang="zh-CN" altLang="en-US" sz="1400" b="1" dirty="0">
                  <a:solidFill>
                    <a:schemeClr val="tx1">
                      <a:lumMod val="75000"/>
                      <a:lumOff val="25000"/>
                    </a:schemeClr>
                  </a:solidFill>
                  <a:cs typeface="+mn-ea"/>
                  <a:sym typeface="+mn-lt"/>
                </a:rPr>
                <a:t>添加标题</a:t>
              </a:r>
            </a:p>
          </p:txBody>
        </p:sp>
        <p:sp>
          <p:nvSpPr>
            <p:cNvPr id="66" name="文本框 1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61AB35-4C65-4F8D-965A-62944A834C4E}"/>
                </a:ext>
              </a:extLst>
            </p:cNvPr>
            <p:cNvSpPr txBox="1"/>
            <p:nvPr/>
          </p:nvSpPr>
          <p:spPr>
            <a:xfrm>
              <a:off x="1572578" y="2910661"/>
              <a:ext cx="1437140" cy="430167"/>
            </a:xfrm>
            <a:prstGeom prst="rect">
              <a:avLst/>
            </a:prstGeom>
            <a:noFill/>
          </p:spPr>
          <p:txBody>
            <a:bodyPr wrap="square" rtlCol="0">
              <a:spAutoFit/>
            </a:bodyPr>
            <a:lstStyle/>
            <a:p>
              <a:pPr algn="ctr" defTabSz="901184">
                <a:lnSpc>
                  <a:spcPct val="120000"/>
                </a:lnSpc>
              </a:pPr>
              <a:r>
                <a:rPr lang="zh-CN" altLang="en-US" sz="900" dirty="0">
                  <a:solidFill>
                    <a:schemeClr val="bg1">
                      <a:lumMod val="50000"/>
                    </a:schemeClr>
                  </a:solidFill>
                  <a:cs typeface="+mn-ea"/>
                  <a:sym typeface="+mn-lt"/>
                </a:rPr>
                <a:t>请在此处输入具体想要描述的内容，言简意赅。</a:t>
              </a:r>
            </a:p>
          </p:txBody>
        </p:sp>
      </p:grpSp>
      <p:grpSp>
        <p:nvGrpSpPr>
          <p:cNvPr id="67" name="组合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0F46BE-953A-4541-A5FF-8188EF36A6AB}"/>
              </a:ext>
            </a:extLst>
          </p:cNvPr>
          <p:cNvGrpSpPr/>
          <p:nvPr/>
        </p:nvGrpSpPr>
        <p:grpSpPr>
          <a:xfrm>
            <a:off x="3402361" y="4588540"/>
            <a:ext cx="1419489" cy="683174"/>
            <a:chOff x="1572578" y="2648911"/>
            <a:chExt cx="1437140" cy="691917"/>
          </a:xfrm>
        </p:grpSpPr>
        <p:sp>
          <p:nvSpPr>
            <p:cNvPr id="68" name="文本框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E0D638-785E-4D18-917A-5B0CDDE4C9CA}"/>
                </a:ext>
              </a:extLst>
            </p:cNvPr>
            <p:cNvSpPr txBox="1"/>
            <p:nvPr/>
          </p:nvSpPr>
          <p:spPr>
            <a:xfrm>
              <a:off x="1727041" y="2648911"/>
              <a:ext cx="1128216" cy="311716"/>
            </a:xfrm>
            <a:prstGeom prst="rect">
              <a:avLst/>
            </a:prstGeom>
            <a:noFill/>
          </p:spPr>
          <p:txBody>
            <a:bodyPr wrap="square" rtlCol="0">
              <a:spAutoFit/>
            </a:bodyPr>
            <a:lstStyle/>
            <a:p>
              <a:pPr algn="ctr"/>
              <a:r>
                <a:rPr lang="zh-CN" altLang="en-US" sz="1400" b="1" dirty="0">
                  <a:solidFill>
                    <a:schemeClr val="tx1">
                      <a:lumMod val="75000"/>
                      <a:lumOff val="25000"/>
                    </a:schemeClr>
                  </a:solidFill>
                  <a:cs typeface="+mn-ea"/>
                  <a:sym typeface="+mn-lt"/>
                </a:rPr>
                <a:t>添加标题</a:t>
              </a:r>
            </a:p>
          </p:txBody>
        </p:sp>
        <p:sp>
          <p:nvSpPr>
            <p:cNvPr id="69" name="文本框 1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5B52AEE-752E-418B-9DFF-26099A7D879F}"/>
                </a:ext>
              </a:extLst>
            </p:cNvPr>
            <p:cNvSpPr txBox="1"/>
            <p:nvPr/>
          </p:nvSpPr>
          <p:spPr>
            <a:xfrm>
              <a:off x="1572578" y="2910661"/>
              <a:ext cx="1437140" cy="430167"/>
            </a:xfrm>
            <a:prstGeom prst="rect">
              <a:avLst/>
            </a:prstGeom>
            <a:noFill/>
          </p:spPr>
          <p:txBody>
            <a:bodyPr wrap="square" rtlCol="0">
              <a:spAutoFit/>
            </a:bodyPr>
            <a:lstStyle/>
            <a:p>
              <a:pPr algn="ctr" defTabSz="901184">
                <a:lnSpc>
                  <a:spcPct val="120000"/>
                </a:lnSpc>
              </a:pPr>
              <a:r>
                <a:rPr lang="zh-CN" altLang="en-US" sz="900" dirty="0">
                  <a:solidFill>
                    <a:schemeClr val="bg1">
                      <a:lumMod val="50000"/>
                    </a:schemeClr>
                  </a:solidFill>
                  <a:cs typeface="+mn-ea"/>
                  <a:sym typeface="+mn-lt"/>
                </a:rPr>
                <a:t>请在此处输入具体想要描述的内容，言简意赅。</a:t>
              </a:r>
            </a:p>
          </p:txBody>
        </p:sp>
      </p:grpSp>
      <p:sp>
        <p:nvSpPr>
          <p:cNvPr id="70" name="文本框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D235B3-095C-4920-804B-AD4A409391D0}"/>
              </a:ext>
            </a:extLst>
          </p:cNvPr>
          <p:cNvSpPr txBox="1"/>
          <p:nvPr/>
        </p:nvSpPr>
        <p:spPr>
          <a:xfrm>
            <a:off x="7163655" y="2164603"/>
            <a:ext cx="1802083" cy="307777"/>
          </a:xfrm>
          <a:prstGeom prst="rect">
            <a:avLst/>
          </a:prstGeom>
          <a:noFill/>
        </p:spPr>
        <p:txBody>
          <a:bodyPr wrap="square" rtlCol="0">
            <a:spAutoFit/>
          </a:bodyPr>
          <a:lstStyle/>
          <a:p>
            <a:r>
              <a:rPr lang="zh-CN" altLang="en-US" sz="1400" b="1" dirty="0">
                <a:cs typeface="+mn-ea"/>
                <a:sym typeface="+mn-lt"/>
              </a:rPr>
              <a:t>在此添加标题</a:t>
            </a:r>
          </a:p>
        </p:txBody>
      </p:sp>
      <p:sp>
        <p:nvSpPr>
          <p:cNvPr id="71" name="文本框 1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1EE1C6-2B52-4C49-848C-7697AEA87457}"/>
              </a:ext>
            </a:extLst>
          </p:cNvPr>
          <p:cNvSpPr txBox="1"/>
          <p:nvPr/>
        </p:nvSpPr>
        <p:spPr>
          <a:xfrm>
            <a:off x="7163655" y="2392759"/>
            <a:ext cx="4052493"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单击添加详细文字说明，或复制文本黏贴自此右键只保留文字单击添加详细文字说明，或复制文本黏贴</a:t>
            </a:r>
          </a:p>
        </p:txBody>
      </p:sp>
      <p:sp>
        <p:nvSpPr>
          <p:cNvPr id="72" name="文本框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71278D-18F9-47F3-B81A-B0E65B35FCF2}"/>
              </a:ext>
            </a:extLst>
          </p:cNvPr>
          <p:cNvSpPr txBox="1"/>
          <p:nvPr/>
        </p:nvSpPr>
        <p:spPr>
          <a:xfrm>
            <a:off x="7163655" y="3301534"/>
            <a:ext cx="1802083" cy="307777"/>
          </a:xfrm>
          <a:prstGeom prst="rect">
            <a:avLst/>
          </a:prstGeom>
          <a:noFill/>
        </p:spPr>
        <p:txBody>
          <a:bodyPr wrap="square" rtlCol="0">
            <a:spAutoFit/>
          </a:bodyPr>
          <a:lstStyle/>
          <a:p>
            <a:r>
              <a:rPr lang="zh-CN" altLang="en-US" sz="1400" b="1" dirty="0">
                <a:cs typeface="+mn-ea"/>
                <a:sym typeface="+mn-lt"/>
              </a:rPr>
              <a:t>在此添加标题</a:t>
            </a:r>
          </a:p>
        </p:txBody>
      </p:sp>
      <p:sp>
        <p:nvSpPr>
          <p:cNvPr id="73" name="文本框 1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FDDE22-7F49-4E6C-93F0-0EB41431DDC7}"/>
              </a:ext>
            </a:extLst>
          </p:cNvPr>
          <p:cNvSpPr txBox="1"/>
          <p:nvPr/>
        </p:nvSpPr>
        <p:spPr>
          <a:xfrm>
            <a:off x="7163655" y="3529690"/>
            <a:ext cx="4052493"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单击添加详细文字说明，或复制文本黏贴自此右键只保留文字单击添加详细文字说明，或复制文本黏贴</a:t>
            </a:r>
          </a:p>
        </p:txBody>
      </p:sp>
      <p:sp>
        <p:nvSpPr>
          <p:cNvPr id="74" name="文本框 9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CF8B54-F44F-4D78-9074-979A3447F8D7}"/>
              </a:ext>
            </a:extLst>
          </p:cNvPr>
          <p:cNvSpPr txBox="1"/>
          <p:nvPr/>
        </p:nvSpPr>
        <p:spPr>
          <a:xfrm>
            <a:off x="7163655" y="4542674"/>
            <a:ext cx="1802083" cy="307777"/>
          </a:xfrm>
          <a:prstGeom prst="rect">
            <a:avLst/>
          </a:prstGeom>
          <a:noFill/>
        </p:spPr>
        <p:txBody>
          <a:bodyPr wrap="square" rtlCol="0">
            <a:spAutoFit/>
          </a:bodyPr>
          <a:lstStyle/>
          <a:p>
            <a:r>
              <a:rPr lang="zh-CN" altLang="en-US" sz="1400" b="1" dirty="0">
                <a:cs typeface="+mn-ea"/>
                <a:sym typeface="+mn-lt"/>
              </a:rPr>
              <a:t>在此添加标题</a:t>
            </a:r>
          </a:p>
        </p:txBody>
      </p:sp>
      <p:sp>
        <p:nvSpPr>
          <p:cNvPr id="75" name="文本框 1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501FC90-2B3D-4E09-9E8E-44DD32DE1736}"/>
              </a:ext>
            </a:extLst>
          </p:cNvPr>
          <p:cNvSpPr txBox="1"/>
          <p:nvPr/>
        </p:nvSpPr>
        <p:spPr>
          <a:xfrm>
            <a:off x="7163655" y="4770830"/>
            <a:ext cx="4052493" cy="613694"/>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单击添加详细文字说明，或复制文本黏贴自此右键只保留文字单击添加详细文字说明，或复制文本黏贴</a:t>
            </a:r>
          </a:p>
        </p:txBody>
      </p:sp>
    </p:spTree>
    <p:extLst>
      <p:ext uri="{BB962C8B-B14F-4D97-AF65-F5344CB8AC3E}">
        <p14:creationId xmlns:p14="http://schemas.microsoft.com/office/powerpoint/2010/main" val="5154541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2700"/>
                            </p:stCondLst>
                            <p:childTnLst>
                              <p:par>
                                <p:cTn id="32" presetID="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ppt_x"/>
                                          </p:val>
                                        </p:tav>
                                        <p:tav tm="100000">
                                          <p:val>
                                            <p:strVal val="#ppt_x"/>
                                          </p:val>
                                        </p:tav>
                                      </p:tavLst>
                                    </p:anim>
                                    <p:anim calcmode="lin" valueType="num">
                                      <p:cBhvr additive="base">
                                        <p:cTn id="35" dur="500" fill="hold"/>
                                        <p:tgtEl>
                                          <p:spTgt spid="4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ppt_x"/>
                                          </p:val>
                                        </p:tav>
                                        <p:tav tm="100000">
                                          <p:val>
                                            <p:strVal val="#ppt_x"/>
                                          </p:val>
                                        </p:tav>
                                      </p:tavLst>
                                    </p:anim>
                                    <p:anim calcmode="lin" valueType="num">
                                      <p:cBhvr additive="base">
                                        <p:cTn id="43" dur="500" fill="hold"/>
                                        <p:tgtEl>
                                          <p:spTgt spid="58"/>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ppt_x"/>
                                          </p:val>
                                        </p:tav>
                                        <p:tav tm="100000">
                                          <p:val>
                                            <p:strVal val="#ppt_x"/>
                                          </p:val>
                                        </p:tav>
                                      </p:tavLst>
                                    </p:anim>
                                    <p:anim calcmode="lin" valueType="num">
                                      <p:cBhvr additive="base">
                                        <p:cTn id="47" dur="500" fill="hold"/>
                                        <p:tgtEl>
                                          <p:spTgt spid="4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ppt_x"/>
                                          </p:val>
                                        </p:tav>
                                        <p:tav tm="100000">
                                          <p:val>
                                            <p:strVal val="#ppt_x"/>
                                          </p:val>
                                        </p:tav>
                                      </p:tavLst>
                                    </p:anim>
                                    <p:anim calcmode="lin" valueType="num">
                                      <p:cBhvr additive="base">
                                        <p:cTn id="51" dur="500" fill="hold"/>
                                        <p:tgtEl>
                                          <p:spTgt spid="42"/>
                                        </p:tgtEl>
                                        <p:attrNameLst>
                                          <p:attrName>ppt_y</p:attrName>
                                        </p:attrNameLst>
                                      </p:cBhvr>
                                      <p:tavLst>
                                        <p:tav tm="0">
                                          <p:val>
                                            <p:strVal val="1+#ppt_h/2"/>
                                          </p:val>
                                        </p:tav>
                                        <p:tav tm="100000">
                                          <p:val>
                                            <p:strVal val="#ppt_y"/>
                                          </p:val>
                                        </p:tav>
                                      </p:tavLst>
                                    </p:anim>
                                  </p:childTnLst>
                                </p:cTn>
                              </p:par>
                            </p:childTnLst>
                          </p:cTn>
                        </p:par>
                        <p:par>
                          <p:cTn id="52" fill="hold">
                            <p:stCondLst>
                              <p:cond delay="3200"/>
                            </p:stCondLst>
                            <p:childTnLst>
                              <p:par>
                                <p:cTn id="53" presetID="16" presetClass="entr" presetSubtype="21"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barn(inVertical)">
                                      <p:cBhvr>
                                        <p:cTn id="55" dur="500"/>
                                        <p:tgtEl>
                                          <p:spTgt spid="47"/>
                                        </p:tgtEl>
                                      </p:cBhvr>
                                    </p:animEffect>
                                  </p:childTnLst>
                                </p:cTn>
                              </p:par>
                            </p:childTnLst>
                          </p:cTn>
                        </p:par>
                        <p:par>
                          <p:cTn id="56" fill="hold">
                            <p:stCondLst>
                              <p:cond delay="3700"/>
                            </p:stCondLst>
                            <p:childTnLst>
                              <p:par>
                                <p:cTn id="57" presetID="2" presetClass="entr" presetSubtype="4"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fill="hold"/>
                                        <p:tgtEl>
                                          <p:spTgt spid="52"/>
                                        </p:tgtEl>
                                        <p:attrNameLst>
                                          <p:attrName>ppt_x</p:attrName>
                                        </p:attrNameLst>
                                      </p:cBhvr>
                                      <p:tavLst>
                                        <p:tav tm="0">
                                          <p:val>
                                            <p:strVal val="#ppt_x"/>
                                          </p:val>
                                        </p:tav>
                                        <p:tav tm="100000">
                                          <p:val>
                                            <p:strVal val="#ppt_x"/>
                                          </p:val>
                                        </p:tav>
                                      </p:tavLst>
                                    </p:anim>
                                    <p:anim calcmode="lin" valueType="num">
                                      <p:cBhvr additive="base">
                                        <p:cTn id="72" dur="500" fill="hold"/>
                                        <p:tgtEl>
                                          <p:spTgt spid="5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childTnLst>
                          </p:cTn>
                        </p:par>
                        <p:par>
                          <p:cTn id="77" fill="hold">
                            <p:stCondLst>
                              <p:cond delay="4200"/>
                            </p:stCondLst>
                            <p:childTnLst>
                              <p:par>
                                <p:cTn id="78" presetID="16" presetClass="entr" presetSubtype="21"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arn(inVertical)">
                                      <p:cBhvr>
                                        <p:cTn id="80" dur="500"/>
                                        <p:tgtEl>
                                          <p:spTgt spid="48"/>
                                        </p:tgtEl>
                                      </p:cBhvr>
                                    </p:animEffect>
                                  </p:childTnLst>
                                </p:cTn>
                              </p:par>
                            </p:childTnLst>
                          </p:cTn>
                        </p:par>
                        <p:par>
                          <p:cTn id="81" fill="hold">
                            <p:stCondLst>
                              <p:cond delay="4700"/>
                            </p:stCondLst>
                            <p:childTnLst>
                              <p:par>
                                <p:cTn id="82" presetID="2" presetClass="entr" presetSubtype="4"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ppt_x"/>
                                          </p:val>
                                        </p:tav>
                                        <p:tav tm="100000">
                                          <p:val>
                                            <p:strVal val="#ppt_x"/>
                                          </p:val>
                                        </p:tav>
                                      </p:tavLst>
                                    </p:anim>
                                    <p:anim calcmode="lin" valueType="num">
                                      <p:cBhvr additive="base">
                                        <p:cTn id="85" dur="500" fill="hold"/>
                                        <p:tgtEl>
                                          <p:spTgt spid="45"/>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ppt_x"/>
                                          </p:val>
                                        </p:tav>
                                        <p:tav tm="100000">
                                          <p:val>
                                            <p:strVal val="#ppt_x"/>
                                          </p:val>
                                        </p:tav>
                                      </p:tavLst>
                                    </p:anim>
                                    <p:anim calcmode="lin" valueType="num">
                                      <p:cBhvr additive="base">
                                        <p:cTn id="89" dur="500" fill="hold"/>
                                        <p:tgtEl>
                                          <p:spTgt spid="46"/>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ppt_x"/>
                                          </p:val>
                                        </p:tav>
                                        <p:tav tm="100000">
                                          <p:val>
                                            <p:strVal val="#ppt_x"/>
                                          </p:val>
                                        </p:tav>
                                      </p:tavLst>
                                    </p:anim>
                                    <p:anim calcmode="lin" valueType="num">
                                      <p:cBhvr additive="base">
                                        <p:cTn id="93" dur="500" fill="hold"/>
                                        <p:tgtEl>
                                          <p:spTgt spid="55"/>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500" fill="hold"/>
                                        <p:tgtEl>
                                          <p:spTgt spid="12"/>
                                        </p:tgtEl>
                                        <p:attrNameLst>
                                          <p:attrName>ppt_x</p:attrName>
                                        </p:attrNameLst>
                                      </p:cBhvr>
                                      <p:tavLst>
                                        <p:tav tm="0">
                                          <p:val>
                                            <p:strVal val="#ppt_x"/>
                                          </p:val>
                                        </p:tav>
                                        <p:tav tm="100000">
                                          <p:val>
                                            <p:strVal val="#ppt_x"/>
                                          </p:val>
                                        </p:tav>
                                      </p:tavLst>
                                    </p:anim>
                                    <p:anim calcmode="lin" valueType="num">
                                      <p:cBhvr additive="base">
                                        <p:cTn id="97" dur="500" fill="hold"/>
                                        <p:tgtEl>
                                          <p:spTgt spid="12"/>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60"/>
                                        </p:tgtEl>
                                        <p:attrNameLst>
                                          <p:attrName>style.visibility</p:attrName>
                                        </p:attrNameLst>
                                      </p:cBhvr>
                                      <p:to>
                                        <p:strVal val="visible"/>
                                      </p:to>
                                    </p:set>
                                    <p:anim calcmode="lin" valueType="num">
                                      <p:cBhvr additive="base">
                                        <p:cTn id="100" dur="500" fill="hold"/>
                                        <p:tgtEl>
                                          <p:spTgt spid="60"/>
                                        </p:tgtEl>
                                        <p:attrNameLst>
                                          <p:attrName>ppt_x</p:attrName>
                                        </p:attrNameLst>
                                      </p:cBhvr>
                                      <p:tavLst>
                                        <p:tav tm="0">
                                          <p:val>
                                            <p:strVal val="#ppt_x"/>
                                          </p:val>
                                        </p:tav>
                                        <p:tav tm="100000">
                                          <p:val>
                                            <p:strVal val="#ppt_x"/>
                                          </p:val>
                                        </p:tav>
                                      </p:tavLst>
                                    </p:anim>
                                    <p:anim calcmode="lin" valueType="num">
                                      <p:cBhvr additive="base">
                                        <p:cTn id="101" dur="500" fill="hold"/>
                                        <p:tgtEl>
                                          <p:spTgt spid="60"/>
                                        </p:tgtEl>
                                        <p:attrNameLst>
                                          <p:attrName>ppt_y</p:attrName>
                                        </p:attrNameLst>
                                      </p:cBhvr>
                                      <p:tavLst>
                                        <p:tav tm="0">
                                          <p:val>
                                            <p:strVal val="1+#ppt_h/2"/>
                                          </p:val>
                                        </p:tav>
                                        <p:tav tm="100000">
                                          <p:val>
                                            <p:strVal val="#ppt_y"/>
                                          </p:val>
                                        </p:tav>
                                      </p:tavLst>
                                    </p:anim>
                                  </p:childTnLst>
                                </p:cTn>
                              </p:par>
                            </p:childTnLst>
                          </p:cTn>
                        </p:par>
                        <p:par>
                          <p:cTn id="102" fill="hold">
                            <p:stCondLst>
                              <p:cond delay="5200"/>
                            </p:stCondLst>
                            <p:childTnLst>
                              <p:par>
                                <p:cTn id="103" presetID="16" presetClass="entr" presetSubtype="37" fill="hold" nodeType="after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barn(outVertical)">
                                      <p:cBhvr>
                                        <p:cTn id="105" dur="500"/>
                                        <p:tgtEl>
                                          <p:spTgt spid="61"/>
                                        </p:tgtEl>
                                      </p:cBhvr>
                                    </p:animEffect>
                                  </p:childTnLst>
                                </p:cTn>
                              </p:par>
                            </p:childTnLst>
                          </p:cTn>
                        </p:par>
                        <p:par>
                          <p:cTn id="106" fill="hold">
                            <p:stCondLst>
                              <p:cond delay="5700"/>
                            </p:stCondLst>
                            <p:childTnLst>
                              <p:par>
                                <p:cTn id="107" presetID="16" presetClass="entr" presetSubtype="37" fill="hold"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barn(outVertical)">
                                      <p:cBhvr>
                                        <p:cTn id="109" dur="500"/>
                                        <p:tgtEl>
                                          <p:spTgt spid="64"/>
                                        </p:tgtEl>
                                      </p:cBhvr>
                                    </p:animEffect>
                                  </p:childTnLst>
                                </p:cTn>
                              </p:par>
                            </p:childTnLst>
                          </p:cTn>
                        </p:par>
                        <p:par>
                          <p:cTn id="110" fill="hold">
                            <p:stCondLst>
                              <p:cond delay="6200"/>
                            </p:stCondLst>
                            <p:childTnLst>
                              <p:par>
                                <p:cTn id="111" presetID="16" presetClass="entr" presetSubtype="37" fill="hold" nodeType="after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barn(outVertical)">
                                      <p:cBhvr>
                                        <p:cTn id="113" dur="500"/>
                                        <p:tgtEl>
                                          <p:spTgt spid="67"/>
                                        </p:tgtEl>
                                      </p:cBhvr>
                                    </p:animEffect>
                                  </p:childTnLst>
                                </p:cTn>
                              </p:par>
                            </p:childTnLst>
                          </p:cTn>
                        </p:par>
                        <p:par>
                          <p:cTn id="114" fill="hold">
                            <p:stCondLst>
                              <p:cond delay="6700"/>
                            </p:stCondLst>
                            <p:childTnLst>
                              <p:par>
                                <p:cTn id="115" presetID="55" presetClass="entr" presetSubtype="0"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1000" fill="hold"/>
                                        <p:tgtEl>
                                          <p:spTgt spid="70"/>
                                        </p:tgtEl>
                                        <p:attrNameLst>
                                          <p:attrName>ppt_w</p:attrName>
                                        </p:attrNameLst>
                                      </p:cBhvr>
                                      <p:tavLst>
                                        <p:tav tm="0">
                                          <p:val>
                                            <p:strVal val="#ppt_w*0.70"/>
                                          </p:val>
                                        </p:tav>
                                        <p:tav tm="100000">
                                          <p:val>
                                            <p:strVal val="#ppt_w"/>
                                          </p:val>
                                        </p:tav>
                                      </p:tavLst>
                                    </p:anim>
                                    <p:anim calcmode="lin" valueType="num">
                                      <p:cBhvr>
                                        <p:cTn id="118" dur="1000" fill="hold"/>
                                        <p:tgtEl>
                                          <p:spTgt spid="70"/>
                                        </p:tgtEl>
                                        <p:attrNameLst>
                                          <p:attrName>ppt_h</p:attrName>
                                        </p:attrNameLst>
                                      </p:cBhvr>
                                      <p:tavLst>
                                        <p:tav tm="0">
                                          <p:val>
                                            <p:strVal val="#ppt_h"/>
                                          </p:val>
                                        </p:tav>
                                        <p:tav tm="100000">
                                          <p:val>
                                            <p:strVal val="#ppt_h"/>
                                          </p:val>
                                        </p:tav>
                                      </p:tavLst>
                                    </p:anim>
                                    <p:animEffect transition="in" filter="fade">
                                      <p:cBhvr>
                                        <p:cTn id="119" dur="1000"/>
                                        <p:tgtEl>
                                          <p:spTgt spid="70"/>
                                        </p:tgtEl>
                                      </p:cBhvr>
                                    </p:animEffect>
                                  </p:childTnLst>
                                </p:cTn>
                              </p:par>
                            </p:childTnLst>
                          </p:cTn>
                        </p:par>
                        <p:par>
                          <p:cTn id="120" fill="hold">
                            <p:stCondLst>
                              <p:cond delay="7700"/>
                            </p:stCondLst>
                            <p:childTnLst>
                              <p:par>
                                <p:cTn id="121" presetID="14" presetClass="entr" presetSubtype="10" fill="hold" grpId="0" nodeType="afterEffect">
                                  <p:stCondLst>
                                    <p:cond delay="0"/>
                                  </p:stCondLst>
                                  <p:childTnLst>
                                    <p:set>
                                      <p:cBhvr>
                                        <p:cTn id="122" dur="1" fill="hold">
                                          <p:stCondLst>
                                            <p:cond delay="0"/>
                                          </p:stCondLst>
                                        </p:cTn>
                                        <p:tgtEl>
                                          <p:spTgt spid="71"/>
                                        </p:tgtEl>
                                        <p:attrNameLst>
                                          <p:attrName>style.visibility</p:attrName>
                                        </p:attrNameLst>
                                      </p:cBhvr>
                                      <p:to>
                                        <p:strVal val="visible"/>
                                      </p:to>
                                    </p:set>
                                    <p:animEffect transition="in" filter="randombar(horizontal)">
                                      <p:cBhvr>
                                        <p:cTn id="123" dur="500"/>
                                        <p:tgtEl>
                                          <p:spTgt spid="71"/>
                                        </p:tgtEl>
                                      </p:cBhvr>
                                    </p:animEffect>
                                  </p:childTnLst>
                                </p:cTn>
                              </p:par>
                            </p:childTnLst>
                          </p:cTn>
                        </p:par>
                        <p:par>
                          <p:cTn id="124" fill="hold">
                            <p:stCondLst>
                              <p:cond delay="8200"/>
                            </p:stCondLst>
                            <p:childTnLst>
                              <p:par>
                                <p:cTn id="125" presetID="55" presetClass="entr" presetSubtype="0" fill="hold" grpId="0" nodeType="afterEffect">
                                  <p:stCondLst>
                                    <p:cond delay="0"/>
                                  </p:stCondLst>
                                  <p:childTnLst>
                                    <p:set>
                                      <p:cBhvr>
                                        <p:cTn id="126" dur="1" fill="hold">
                                          <p:stCondLst>
                                            <p:cond delay="0"/>
                                          </p:stCondLst>
                                        </p:cTn>
                                        <p:tgtEl>
                                          <p:spTgt spid="72"/>
                                        </p:tgtEl>
                                        <p:attrNameLst>
                                          <p:attrName>style.visibility</p:attrName>
                                        </p:attrNameLst>
                                      </p:cBhvr>
                                      <p:to>
                                        <p:strVal val="visible"/>
                                      </p:to>
                                    </p:set>
                                    <p:anim calcmode="lin" valueType="num">
                                      <p:cBhvr>
                                        <p:cTn id="127" dur="1000" fill="hold"/>
                                        <p:tgtEl>
                                          <p:spTgt spid="72"/>
                                        </p:tgtEl>
                                        <p:attrNameLst>
                                          <p:attrName>ppt_w</p:attrName>
                                        </p:attrNameLst>
                                      </p:cBhvr>
                                      <p:tavLst>
                                        <p:tav tm="0">
                                          <p:val>
                                            <p:strVal val="#ppt_w*0.70"/>
                                          </p:val>
                                        </p:tav>
                                        <p:tav tm="100000">
                                          <p:val>
                                            <p:strVal val="#ppt_w"/>
                                          </p:val>
                                        </p:tav>
                                      </p:tavLst>
                                    </p:anim>
                                    <p:anim calcmode="lin" valueType="num">
                                      <p:cBhvr>
                                        <p:cTn id="128" dur="1000" fill="hold"/>
                                        <p:tgtEl>
                                          <p:spTgt spid="72"/>
                                        </p:tgtEl>
                                        <p:attrNameLst>
                                          <p:attrName>ppt_h</p:attrName>
                                        </p:attrNameLst>
                                      </p:cBhvr>
                                      <p:tavLst>
                                        <p:tav tm="0">
                                          <p:val>
                                            <p:strVal val="#ppt_h"/>
                                          </p:val>
                                        </p:tav>
                                        <p:tav tm="100000">
                                          <p:val>
                                            <p:strVal val="#ppt_h"/>
                                          </p:val>
                                        </p:tav>
                                      </p:tavLst>
                                    </p:anim>
                                    <p:animEffect transition="in" filter="fade">
                                      <p:cBhvr>
                                        <p:cTn id="129" dur="1000"/>
                                        <p:tgtEl>
                                          <p:spTgt spid="72"/>
                                        </p:tgtEl>
                                      </p:cBhvr>
                                    </p:animEffect>
                                  </p:childTnLst>
                                </p:cTn>
                              </p:par>
                            </p:childTnLst>
                          </p:cTn>
                        </p:par>
                        <p:par>
                          <p:cTn id="130" fill="hold">
                            <p:stCondLst>
                              <p:cond delay="9200"/>
                            </p:stCondLst>
                            <p:childTnLst>
                              <p:par>
                                <p:cTn id="131" presetID="14" presetClass="entr" presetSubtype="10" fill="hold" grpId="0" nodeType="after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randombar(horizontal)">
                                      <p:cBhvr>
                                        <p:cTn id="133" dur="500"/>
                                        <p:tgtEl>
                                          <p:spTgt spid="73"/>
                                        </p:tgtEl>
                                      </p:cBhvr>
                                    </p:animEffect>
                                  </p:childTnLst>
                                </p:cTn>
                              </p:par>
                            </p:childTnLst>
                          </p:cTn>
                        </p:par>
                        <p:par>
                          <p:cTn id="134" fill="hold">
                            <p:stCondLst>
                              <p:cond delay="9700"/>
                            </p:stCondLst>
                            <p:childTnLst>
                              <p:par>
                                <p:cTn id="135" presetID="55" presetClass="entr" presetSubtype="0" fill="hold" grpId="0" nodeType="afterEffect">
                                  <p:stCondLst>
                                    <p:cond delay="0"/>
                                  </p:stCondLst>
                                  <p:childTnLst>
                                    <p:set>
                                      <p:cBhvr>
                                        <p:cTn id="136" dur="1" fill="hold">
                                          <p:stCondLst>
                                            <p:cond delay="0"/>
                                          </p:stCondLst>
                                        </p:cTn>
                                        <p:tgtEl>
                                          <p:spTgt spid="74"/>
                                        </p:tgtEl>
                                        <p:attrNameLst>
                                          <p:attrName>style.visibility</p:attrName>
                                        </p:attrNameLst>
                                      </p:cBhvr>
                                      <p:to>
                                        <p:strVal val="visible"/>
                                      </p:to>
                                    </p:set>
                                    <p:anim calcmode="lin" valueType="num">
                                      <p:cBhvr>
                                        <p:cTn id="137" dur="1000" fill="hold"/>
                                        <p:tgtEl>
                                          <p:spTgt spid="74"/>
                                        </p:tgtEl>
                                        <p:attrNameLst>
                                          <p:attrName>ppt_w</p:attrName>
                                        </p:attrNameLst>
                                      </p:cBhvr>
                                      <p:tavLst>
                                        <p:tav tm="0">
                                          <p:val>
                                            <p:strVal val="#ppt_w*0.70"/>
                                          </p:val>
                                        </p:tav>
                                        <p:tav tm="100000">
                                          <p:val>
                                            <p:strVal val="#ppt_w"/>
                                          </p:val>
                                        </p:tav>
                                      </p:tavLst>
                                    </p:anim>
                                    <p:anim calcmode="lin" valueType="num">
                                      <p:cBhvr>
                                        <p:cTn id="138" dur="1000" fill="hold"/>
                                        <p:tgtEl>
                                          <p:spTgt spid="74"/>
                                        </p:tgtEl>
                                        <p:attrNameLst>
                                          <p:attrName>ppt_h</p:attrName>
                                        </p:attrNameLst>
                                      </p:cBhvr>
                                      <p:tavLst>
                                        <p:tav tm="0">
                                          <p:val>
                                            <p:strVal val="#ppt_h"/>
                                          </p:val>
                                        </p:tav>
                                        <p:tav tm="100000">
                                          <p:val>
                                            <p:strVal val="#ppt_h"/>
                                          </p:val>
                                        </p:tav>
                                      </p:tavLst>
                                    </p:anim>
                                    <p:animEffect transition="in" filter="fade">
                                      <p:cBhvr>
                                        <p:cTn id="139" dur="1000"/>
                                        <p:tgtEl>
                                          <p:spTgt spid="74"/>
                                        </p:tgtEl>
                                      </p:cBhvr>
                                    </p:animEffect>
                                  </p:childTnLst>
                                </p:cTn>
                              </p:par>
                            </p:childTnLst>
                          </p:cTn>
                        </p:par>
                        <p:par>
                          <p:cTn id="140" fill="hold">
                            <p:stCondLst>
                              <p:cond delay="10700"/>
                            </p:stCondLst>
                            <p:childTnLst>
                              <p:par>
                                <p:cTn id="141" presetID="14" presetClass="entr" presetSubtype="10" fill="hold" grpId="0" nodeType="after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randombar(horizontal)">
                                      <p:cBhvr>
                                        <p:cTn id="143"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41" grpId="0" animBg="1"/>
      <p:bldP spid="42" grpId="0"/>
      <p:bldP spid="43" grpId="0" animBg="1"/>
      <p:bldP spid="44" grpId="0"/>
      <p:bldP spid="45" grpId="0" animBg="1"/>
      <p:bldP spid="46" grpId="0"/>
      <p:bldP spid="47" grpId="0" animBg="1"/>
      <p:bldP spid="48" grpId="0" animBg="1"/>
      <p:bldP spid="58" grpId="0" animBg="1"/>
      <p:bldP spid="59" grpId="0" animBg="1"/>
      <p:bldP spid="60" grpId="0" animBg="1"/>
      <p:bldP spid="70" grpId="0"/>
      <p:bldP spid="71" grpId="0"/>
      <p:bldP spid="72" grpId="0"/>
      <p:bldP spid="73" grpId="0"/>
      <p:bldP spid="74"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如何选对书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72523C-4EBE-4607-BAFC-A159E24E249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472666" y="904232"/>
            <a:ext cx="4931976" cy="5517597"/>
          </a:xfrm>
          <a:prstGeom prst="rect">
            <a:avLst/>
          </a:prstGeom>
        </p:spPr>
      </p:pic>
      <p:grpSp>
        <p:nvGrpSpPr>
          <p:cNvPr id="12" name="Group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EFA197-6E63-4734-9957-0FD0686E2D48}"/>
              </a:ext>
            </a:extLst>
          </p:cNvPr>
          <p:cNvGrpSpPr>
            <a:grpSpLocks noChangeAspect="1"/>
          </p:cNvGrpSpPr>
          <p:nvPr/>
        </p:nvGrpSpPr>
        <p:grpSpPr bwMode="auto">
          <a:xfrm>
            <a:off x="1619531" y="1697178"/>
            <a:ext cx="369432" cy="452234"/>
            <a:chOff x="3783" y="2089"/>
            <a:chExt cx="116" cy="142"/>
          </a:xfrm>
          <a:solidFill>
            <a:srgbClr val="009944"/>
          </a:solidFill>
          <a:effectLst/>
        </p:grpSpPr>
        <p:sp>
          <p:nvSpPr>
            <p:cNvPr id="13" name="Freeform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0FD947-D8FA-4A97-AD76-EF44C2A0A908}"/>
                </a:ext>
              </a:extLst>
            </p:cNvPr>
            <p:cNvSpPr>
              <a:spLocks/>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723D95-1E18-464E-8414-43DBC2D1B935}"/>
                </a:ext>
              </a:extLst>
            </p:cNvPr>
            <p:cNvSpPr>
              <a:spLocks/>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5" name="Freeform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3FC295-3DEF-43A0-95AF-8C32508AD492}"/>
                </a:ext>
              </a:extLst>
            </p:cNvPr>
            <p:cNvSpPr>
              <a:spLocks/>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6" name="Freeform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359737-9FB3-47B3-A787-CB2CD19E330E}"/>
                </a:ext>
              </a:extLst>
            </p:cNvPr>
            <p:cNvSpPr>
              <a:spLocks/>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7" name="Freeform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FE8227-2405-4B16-93F2-C0F8BA469867}"/>
                </a:ext>
              </a:extLst>
            </p:cNvPr>
            <p:cNvSpPr>
              <a:spLocks/>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8" name="Freeform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29E986-9A13-430C-8971-5D2691B0DE99}"/>
                </a:ext>
              </a:extLst>
            </p:cNvPr>
            <p:cNvSpPr>
              <a:spLocks/>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19" name="Freeform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B65F22-C61E-4FCD-AB6C-1216D29FB18A}"/>
                </a:ext>
              </a:extLst>
            </p:cNvPr>
            <p:cNvSpPr>
              <a:spLocks/>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0" name="Freeform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14FB2C-B6E7-4E49-BD8D-4DF01B222704}"/>
                </a:ext>
              </a:extLst>
            </p:cNvPr>
            <p:cNvSpPr>
              <a:spLocks/>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1" name="Group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0036021-5B31-4936-853B-315919F45A67}"/>
              </a:ext>
            </a:extLst>
          </p:cNvPr>
          <p:cNvGrpSpPr>
            <a:grpSpLocks noChangeAspect="1"/>
          </p:cNvGrpSpPr>
          <p:nvPr/>
        </p:nvGrpSpPr>
        <p:grpSpPr bwMode="auto">
          <a:xfrm>
            <a:off x="1619531" y="4270516"/>
            <a:ext cx="468750" cy="464708"/>
            <a:chOff x="3783" y="2102"/>
            <a:chExt cx="116" cy="115"/>
          </a:xfrm>
          <a:solidFill>
            <a:srgbClr val="009944"/>
          </a:solidFill>
          <a:effectLst/>
        </p:grpSpPr>
        <p:sp>
          <p:nvSpPr>
            <p:cNvPr id="22" name="Freeform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A2B684-D31E-415E-B903-48DDDD4746A1}"/>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3" name="Freeform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0D0EB8-34DC-40DC-A6F6-8909FB9A9919}"/>
                </a:ext>
              </a:extLst>
            </p:cNvPr>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4" name="Freeform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643BE29-77B8-4F0C-A438-F4E038D2DFF9}"/>
                </a:ext>
              </a:extLst>
            </p:cNvPr>
            <p:cNvSpPr>
              <a:spLocks/>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5" name="Freeform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0BA0D1-01B9-4B12-8505-C5CAE65A7E41}"/>
                </a:ext>
              </a:extLst>
            </p:cNvPr>
            <p:cNvSpPr>
              <a:spLocks/>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6" name="Freeform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BC3D91-BADF-46D1-83C1-6DA31BE1F211}"/>
                </a:ext>
              </a:extLst>
            </p:cNvPr>
            <p:cNvSpPr>
              <a:spLocks/>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7" name="Freeform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09D3DC-EA5F-4576-AD44-90B4CB0F2757}"/>
                </a:ext>
              </a:extLst>
            </p:cNvPr>
            <p:cNvSpPr>
              <a:spLocks/>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28" name="Freeform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966D5FB-AD10-4652-A55A-EABB336D3210}"/>
                </a:ext>
              </a:extLst>
            </p:cNvPr>
            <p:cNvSpPr>
              <a:spLocks/>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29" name="Group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4621D9-3A5F-4E5A-9714-EA5DCC2E0815}"/>
              </a:ext>
            </a:extLst>
          </p:cNvPr>
          <p:cNvGrpSpPr>
            <a:grpSpLocks noChangeAspect="1"/>
          </p:cNvGrpSpPr>
          <p:nvPr/>
        </p:nvGrpSpPr>
        <p:grpSpPr bwMode="auto">
          <a:xfrm>
            <a:off x="10118051" y="1771976"/>
            <a:ext cx="454418" cy="362830"/>
            <a:chOff x="3775" y="2110"/>
            <a:chExt cx="129" cy="103"/>
          </a:xfrm>
          <a:solidFill>
            <a:srgbClr val="009944"/>
          </a:solidFill>
          <a:effectLst/>
        </p:grpSpPr>
        <p:sp>
          <p:nvSpPr>
            <p:cNvPr id="30" name="Freeform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3A5F9-7EA3-4A87-8B77-EBCD102F0C6E}"/>
                </a:ext>
              </a:extLst>
            </p:cNvPr>
            <p:cNvSpPr>
              <a:spLocks/>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1" name="Freeform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528F9BB-6C3C-4012-9AEE-1413D12F2C6C}"/>
                </a:ext>
              </a:extLst>
            </p:cNvPr>
            <p:cNvSpPr>
              <a:spLocks/>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2" name="Freeform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F7B818-844C-4598-BD5B-C2ACEA957F56}"/>
                </a:ext>
              </a:extLst>
            </p:cNvPr>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33" name="Group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4944C03-A303-4C2B-B707-9F9581AABA4D}"/>
              </a:ext>
            </a:extLst>
          </p:cNvPr>
          <p:cNvGrpSpPr>
            <a:grpSpLocks noChangeAspect="1"/>
          </p:cNvGrpSpPr>
          <p:nvPr/>
        </p:nvGrpSpPr>
        <p:grpSpPr bwMode="auto">
          <a:xfrm>
            <a:off x="10126575" y="4270516"/>
            <a:ext cx="445894" cy="429622"/>
            <a:chOff x="3770" y="2095"/>
            <a:chExt cx="137" cy="132"/>
          </a:xfrm>
          <a:solidFill>
            <a:srgbClr val="009944"/>
          </a:solidFill>
          <a:effectLst/>
        </p:grpSpPr>
        <p:sp>
          <p:nvSpPr>
            <p:cNvPr id="34" name="Freeform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9CCB09-033B-46B9-AFA4-007F018B732B}"/>
                </a:ext>
              </a:extLst>
            </p:cNvPr>
            <p:cNvSpPr>
              <a:spLocks/>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5" name="Freeform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121AAF-816C-4DE9-AB95-F785C9F39930}"/>
                </a:ext>
              </a:extLst>
            </p:cNvPr>
            <p:cNvSpPr>
              <a:spLocks/>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6" name="Freeform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F1B5DA-F328-4D2D-9821-A847B9651B70}"/>
                </a:ext>
              </a:extLst>
            </p:cNvPr>
            <p:cNvSpPr>
              <a:spLocks/>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7" name="Freeform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3BBD81-1469-4C74-A133-4B26C9613E94}"/>
                </a:ext>
              </a:extLst>
            </p:cNvPr>
            <p:cNvSpPr>
              <a:spLocks/>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8" name="Freeform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974F18-CD71-4B77-A62F-F239BF891BFC}"/>
                </a:ext>
              </a:extLst>
            </p:cNvPr>
            <p:cNvSpPr>
              <a:spLocks/>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39" name="Freeform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89B70B-44C3-403B-B094-A1269EC7792B}"/>
                </a:ext>
              </a:extLst>
            </p:cNvPr>
            <p:cNvSpPr>
              <a:spLocks/>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sp>
          <p:nvSpPr>
            <p:cNvPr id="40" name="Freeform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6A2E60-6B15-4E22-8BF0-A1A60D09564D}"/>
                </a:ext>
              </a:extLst>
            </p:cNvPr>
            <p:cNvSpPr>
              <a:spLocks/>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cs typeface="+mn-ea"/>
                <a:sym typeface="+mn-lt"/>
              </a:endParaRPr>
            </a:p>
          </p:txBody>
        </p:sp>
      </p:grpSp>
      <p:grpSp>
        <p:nvGrpSpPr>
          <p:cNvPr id="41" name="组合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DC35A8-63C0-40E0-BCE6-1302F70BA348}"/>
              </a:ext>
            </a:extLst>
          </p:cNvPr>
          <p:cNvGrpSpPr/>
          <p:nvPr/>
        </p:nvGrpSpPr>
        <p:grpSpPr>
          <a:xfrm flipH="1" flipV="1">
            <a:off x="1619531" y="2206161"/>
            <a:ext cx="2438687" cy="732476"/>
            <a:chOff x="5246304" y="4593021"/>
            <a:chExt cx="2438687" cy="732476"/>
          </a:xfrm>
        </p:grpSpPr>
        <p:sp>
          <p:nvSpPr>
            <p:cNvPr id="42" name="椭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62A886-95E1-4667-9862-571861DC1302}"/>
                </a:ext>
              </a:extLst>
            </p:cNvPr>
            <p:cNvSpPr/>
            <p:nvPr/>
          </p:nvSpPr>
          <p:spPr>
            <a:xfrm>
              <a:off x="5246304" y="4593021"/>
              <a:ext cx="118623" cy="118623"/>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3" name="任意多边形 10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D45586-55D1-4E8E-B3E4-3D6149282B33}"/>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4" name="组合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64A96C3-06FE-4018-8436-AA3006439060}"/>
              </a:ext>
            </a:extLst>
          </p:cNvPr>
          <p:cNvGrpSpPr/>
          <p:nvPr/>
        </p:nvGrpSpPr>
        <p:grpSpPr>
          <a:xfrm flipH="1">
            <a:off x="1619531" y="4154199"/>
            <a:ext cx="2438687" cy="732476"/>
            <a:chOff x="5246304" y="4593021"/>
            <a:chExt cx="2438687" cy="732476"/>
          </a:xfrm>
        </p:grpSpPr>
        <p:sp>
          <p:nvSpPr>
            <p:cNvPr id="45" name="椭圆 4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72360F-ABE6-401D-94B1-F5E490B9C07A}"/>
                </a:ext>
              </a:extLst>
            </p:cNvPr>
            <p:cNvSpPr/>
            <p:nvPr/>
          </p:nvSpPr>
          <p:spPr>
            <a:xfrm>
              <a:off x="5246304" y="4593021"/>
              <a:ext cx="118623" cy="118623"/>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任意多边形 10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06E58D-D50E-45D8-BB10-A164946F4D58}"/>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47" name="组合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0AC7F6E-ED82-4711-86C8-407C69CA1A7E}"/>
              </a:ext>
            </a:extLst>
          </p:cNvPr>
          <p:cNvGrpSpPr/>
          <p:nvPr/>
        </p:nvGrpSpPr>
        <p:grpSpPr>
          <a:xfrm flipV="1">
            <a:off x="8133782" y="2206161"/>
            <a:ext cx="2438687" cy="732476"/>
            <a:chOff x="5246304" y="4593021"/>
            <a:chExt cx="2438687" cy="732476"/>
          </a:xfrm>
        </p:grpSpPr>
        <p:sp>
          <p:nvSpPr>
            <p:cNvPr id="48" name="椭圆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509C51B-4BCB-4A6D-8DC6-0DF90DEAB020}"/>
                </a:ext>
              </a:extLst>
            </p:cNvPr>
            <p:cNvSpPr/>
            <p:nvPr/>
          </p:nvSpPr>
          <p:spPr>
            <a:xfrm>
              <a:off x="5246304" y="4593021"/>
              <a:ext cx="118623" cy="118623"/>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9" name="任意多边形 1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1EBCED-E9FE-48A0-A097-2DA123E05C3D}"/>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50" name="组合 4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C720BC-27C4-4684-9238-4F743B024A07}"/>
              </a:ext>
            </a:extLst>
          </p:cNvPr>
          <p:cNvGrpSpPr/>
          <p:nvPr/>
        </p:nvGrpSpPr>
        <p:grpSpPr>
          <a:xfrm>
            <a:off x="8133782" y="4154199"/>
            <a:ext cx="2438687" cy="732476"/>
            <a:chOff x="5246304" y="4593021"/>
            <a:chExt cx="2438687" cy="732476"/>
          </a:xfrm>
        </p:grpSpPr>
        <p:sp>
          <p:nvSpPr>
            <p:cNvPr id="51" name="椭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09988C-CF40-4C92-8168-404163888A53}"/>
                </a:ext>
              </a:extLst>
            </p:cNvPr>
            <p:cNvSpPr/>
            <p:nvPr/>
          </p:nvSpPr>
          <p:spPr>
            <a:xfrm>
              <a:off x="5246304" y="4593021"/>
              <a:ext cx="118623" cy="118623"/>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2" name="任意多边形 1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3DB334-2D9B-41D9-85B1-16192E82D630}"/>
                </a:ext>
              </a:extLst>
            </p:cNvPr>
            <p:cNvSpPr/>
            <p:nvPr/>
          </p:nvSpPr>
          <p:spPr>
            <a:xfrm>
              <a:off x="5335429" y="4686869"/>
              <a:ext cx="234956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3" name="文本框 5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398E26-91EF-4883-8476-A797B3C91F9D}"/>
              </a:ext>
            </a:extLst>
          </p:cNvPr>
          <p:cNvSpPr txBox="1"/>
          <p:nvPr/>
        </p:nvSpPr>
        <p:spPr>
          <a:xfrm>
            <a:off x="1619531" y="2420758"/>
            <a:ext cx="2081720" cy="307777"/>
          </a:xfrm>
          <a:prstGeom prst="rect">
            <a:avLst/>
          </a:prstGeom>
          <a:noFill/>
        </p:spPr>
        <p:txBody>
          <a:bodyPr wrap="square" rtlCol="0">
            <a:spAutoFit/>
          </a:bodyPr>
          <a:lstStyle/>
          <a:p>
            <a:r>
              <a:rPr lang="zh-CN" altLang="en-US" sz="1400" b="1" dirty="0">
                <a:solidFill>
                  <a:schemeClr val="tx1">
                    <a:lumMod val="95000"/>
                    <a:lumOff val="5000"/>
                  </a:schemeClr>
                </a:solidFill>
                <a:cs typeface="+mn-ea"/>
                <a:sym typeface="+mn-lt"/>
              </a:rPr>
              <a:t>在此添加标题</a:t>
            </a:r>
          </a:p>
        </p:txBody>
      </p:sp>
      <p:sp>
        <p:nvSpPr>
          <p:cNvPr id="54" name="文本框 5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BC070A-FD1A-41DE-BFC5-BB50F0B2601A}"/>
              </a:ext>
            </a:extLst>
          </p:cNvPr>
          <p:cNvSpPr txBox="1"/>
          <p:nvPr/>
        </p:nvSpPr>
        <p:spPr>
          <a:xfrm>
            <a:off x="1619531" y="2723657"/>
            <a:ext cx="2081721" cy="812530"/>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单击添加详细文字说明，或复制文本黏贴自此右键只保留文字单击添加详细</a:t>
            </a:r>
          </a:p>
        </p:txBody>
      </p:sp>
      <p:sp>
        <p:nvSpPr>
          <p:cNvPr id="55" name="文本框 5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4BCF49-5936-45C2-892E-167FEF6BC25D}"/>
              </a:ext>
            </a:extLst>
          </p:cNvPr>
          <p:cNvSpPr txBox="1"/>
          <p:nvPr/>
        </p:nvSpPr>
        <p:spPr>
          <a:xfrm>
            <a:off x="1619531" y="5075277"/>
            <a:ext cx="2081720" cy="307777"/>
          </a:xfrm>
          <a:prstGeom prst="rect">
            <a:avLst/>
          </a:prstGeom>
          <a:noFill/>
        </p:spPr>
        <p:txBody>
          <a:bodyPr wrap="square" rtlCol="0">
            <a:spAutoFit/>
          </a:bodyPr>
          <a:lstStyle/>
          <a:p>
            <a:r>
              <a:rPr lang="zh-CN" altLang="en-US" sz="1400" b="1" dirty="0">
                <a:solidFill>
                  <a:schemeClr val="tx1">
                    <a:lumMod val="95000"/>
                    <a:lumOff val="5000"/>
                  </a:schemeClr>
                </a:solidFill>
                <a:cs typeface="+mn-ea"/>
                <a:sym typeface="+mn-lt"/>
              </a:rPr>
              <a:t>在此添加标题</a:t>
            </a:r>
          </a:p>
        </p:txBody>
      </p:sp>
      <p:sp>
        <p:nvSpPr>
          <p:cNvPr id="56" name="文本框 5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14C060-563C-4A72-B762-1FF3EDE97443}"/>
              </a:ext>
            </a:extLst>
          </p:cNvPr>
          <p:cNvSpPr txBox="1"/>
          <p:nvPr/>
        </p:nvSpPr>
        <p:spPr>
          <a:xfrm>
            <a:off x="1619531" y="5378176"/>
            <a:ext cx="2081721" cy="812530"/>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单击添加详细文字说明，或复制文本黏贴自此右键只保留文字单击添加详细</a:t>
            </a:r>
          </a:p>
        </p:txBody>
      </p:sp>
      <p:sp>
        <p:nvSpPr>
          <p:cNvPr id="57" name="文本框 5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013B24-E0BC-41DA-A32D-B352FA2FA76A}"/>
              </a:ext>
            </a:extLst>
          </p:cNvPr>
          <p:cNvSpPr txBox="1"/>
          <p:nvPr/>
        </p:nvSpPr>
        <p:spPr>
          <a:xfrm>
            <a:off x="8490749" y="2420758"/>
            <a:ext cx="2081720" cy="307777"/>
          </a:xfrm>
          <a:prstGeom prst="rect">
            <a:avLst/>
          </a:prstGeom>
          <a:noFill/>
        </p:spPr>
        <p:txBody>
          <a:bodyPr wrap="square" rtlCol="0">
            <a:spAutoFit/>
          </a:bodyPr>
          <a:lstStyle/>
          <a:p>
            <a:pPr algn="r"/>
            <a:r>
              <a:rPr lang="zh-CN" altLang="en-US" sz="1400" b="1" dirty="0">
                <a:solidFill>
                  <a:schemeClr val="tx1">
                    <a:lumMod val="95000"/>
                    <a:lumOff val="5000"/>
                  </a:schemeClr>
                </a:solidFill>
                <a:cs typeface="+mn-ea"/>
                <a:sym typeface="+mn-lt"/>
              </a:rPr>
              <a:t>在此添加标题</a:t>
            </a:r>
          </a:p>
        </p:txBody>
      </p:sp>
      <p:sp>
        <p:nvSpPr>
          <p:cNvPr id="58" name="文本框 5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900F10-C4FC-42C5-AD56-EE724B9D66C2}"/>
              </a:ext>
            </a:extLst>
          </p:cNvPr>
          <p:cNvSpPr txBox="1"/>
          <p:nvPr/>
        </p:nvSpPr>
        <p:spPr>
          <a:xfrm>
            <a:off x="8490748" y="2723657"/>
            <a:ext cx="2081721"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mn-ea"/>
                <a:sym typeface="+mn-lt"/>
              </a:rPr>
              <a:t>单击添加详细文字说明，或复制文本黏贴自此右键只保留文字单击添加详细</a:t>
            </a:r>
          </a:p>
        </p:txBody>
      </p:sp>
      <p:sp>
        <p:nvSpPr>
          <p:cNvPr id="59" name="文本框 5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0DA4234-EE4D-4B6E-A0A2-6CE3103ACD3F}"/>
              </a:ext>
            </a:extLst>
          </p:cNvPr>
          <p:cNvSpPr txBox="1"/>
          <p:nvPr/>
        </p:nvSpPr>
        <p:spPr>
          <a:xfrm>
            <a:off x="8490749" y="5075277"/>
            <a:ext cx="2081720" cy="307777"/>
          </a:xfrm>
          <a:prstGeom prst="rect">
            <a:avLst/>
          </a:prstGeom>
          <a:noFill/>
        </p:spPr>
        <p:txBody>
          <a:bodyPr wrap="square" rtlCol="0">
            <a:spAutoFit/>
          </a:bodyPr>
          <a:lstStyle/>
          <a:p>
            <a:pPr algn="r"/>
            <a:r>
              <a:rPr lang="zh-CN" altLang="en-US" sz="1400" b="1" dirty="0">
                <a:solidFill>
                  <a:schemeClr val="tx1">
                    <a:lumMod val="95000"/>
                    <a:lumOff val="5000"/>
                  </a:schemeClr>
                </a:solidFill>
                <a:cs typeface="+mn-ea"/>
                <a:sym typeface="+mn-lt"/>
              </a:rPr>
              <a:t>在此添加标题</a:t>
            </a:r>
          </a:p>
        </p:txBody>
      </p:sp>
      <p:sp>
        <p:nvSpPr>
          <p:cNvPr id="60" name="文本框 5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74DBFA3-DD66-4DC5-9FA4-32C331888EAD}"/>
              </a:ext>
            </a:extLst>
          </p:cNvPr>
          <p:cNvSpPr txBox="1"/>
          <p:nvPr/>
        </p:nvSpPr>
        <p:spPr>
          <a:xfrm>
            <a:off x="8490748" y="5378176"/>
            <a:ext cx="2081721" cy="812530"/>
          </a:xfrm>
          <a:prstGeom prst="rect">
            <a:avLst/>
          </a:prstGeom>
          <a:noFill/>
        </p:spPr>
        <p:txBody>
          <a:bodyPr wrap="square" rtlCol="0">
            <a:spAutoFit/>
          </a:bodyPr>
          <a:lstStyle/>
          <a:p>
            <a:pPr algn="r">
              <a:lnSpc>
                <a:spcPct val="130000"/>
              </a:lnSpc>
            </a:pPr>
            <a:r>
              <a:rPr lang="zh-CN" altLang="en-US" sz="1200" dirty="0">
                <a:solidFill>
                  <a:schemeClr val="bg1">
                    <a:lumMod val="50000"/>
                  </a:schemeClr>
                </a:solidFill>
                <a:cs typeface="+mn-ea"/>
                <a:sym typeface="+mn-lt"/>
              </a:rPr>
              <a:t>单击添加详细文字说明，或复制文本黏贴自此右键只保留文字单击添加详细</a:t>
            </a:r>
          </a:p>
        </p:txBody>
      </p:sp>
    </p:spTree>
    <p:extLst>
      <p:ext uri="{BB962C8B-B14F-4D97-AF65-F5344CB8AC3E}">
        <p14:creationId xmlns:p14="http://schemas.microsoft.com/office/powerpoint/2010/main" val="11483800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2"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right)">
                                      <p:cBhvr>
                                        <p:cTn id="25" dur="500"/>
                                        <p:tgtEl>
                                          <p:spTgt spid="41"/>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par>
                                <p:cTn id="34" presetID="14"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par>
                          <p:cTn id="37" fill="hold">
                            <p:stCondLst>
                              <p:cond delay="2500"/>
                            </p:stCondLst>
                            <p:childTnLst>
                              <p:par>
                                <p:cTn id="38" presetID="22" presetClass="entr" presetSubtype="2"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right)">
                                      <p:cBhvr>
                                        <p:cTn id="40" dur="500"/>
                                        <p:tgtEl>
                                          <p:spTgt spid="44"/>
                                        </p:tgtEl>
                                      </p:cBhvr>
                                    </p:animEffect>
                                  </p:childTnLst>
                                </p:cTn>
                              </p:par>
                              <p:par>
                                <p:cTn id="41" presetID="14" presetClass="entr" presetSubtype="1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randombar(horizontal)">
                                      <p:cBhvr>
                                        <p:cTn id="43" dur="500"/>
                                        <p:tgtEl>
                                          <p:spTgt spid="29"/>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wipe(left)">
                                      <p:cBhvr>
                                        <p:cTn id="47" dur="500"/>
                                        <p:tgtEl>
                                          <p:spTgt spid="50"/>
                                        </p:tgtEl>
                                      </p:cBhvr>
                                    </p:animEffect>
                                  </p:childTnLst>
                                </p:cTn>
                              </p:par>
                              <p:par>
                                <p:cTn id="48" presetID="14" presetClass="entr" presetSubtype="1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randombar(horizontal)">
                                      <p:cBhvr>
                                        <p:cTn id="50" dur="500"/>
                                        <p:tgtEl>
                                          <p:spTgt spid="33"/>
                                        </p:tgtEl>
                                      </p:cBhvr>
                                    </p:animEffect>
                                  </p:childTnLst>
                                </p:cTn>
                              </p:par>
                            </p:childTnLst>
                          </p:cTn>
                        </p:par>
                        <p:par>
                          <p:cTn id="51" fill="hold">
                            <p:stCondLst>
                              <p:cond delay="3500"/>
                            </p:stCondLst>
                            <p:childTnLst>
                              <p:par>
                                <p:cTn id="52" presetID="14" presetClass="entr" presetSubtype="1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randombar(horizontal)">
                                      <p:cBhvr>
                                        <p:cTn id="54" dur="500"/>
                                        <p:tgtEl>
                                          <p:spTgt spid="53"/>
                                        </p:tgtEl>
                                      </p:cBhvr>
                                    </p:animEffect>
                                  </p:childTnLst>
                                </p:cTn>
                              </p:par>
                              <p:par>
                                <p:cTn id="55" presetID="53" presetClass="entr" presetSubtype="16" fill="hold" grpId="0" nodeType="withEffect">
                                  <p:stCondLst>
                                    <p:cond delay="800"/>
                                  </p:stCondLst>
                                  <p:iterate type="wd">
                                    <p:tmPct val="7000"/>
                                  </p:iterate>
                                  <p:childTnLst>
                                    <p:set>
                                      <p:cBhvr>
                                        <p:cTn id="56" dur="1" fill="hold">
                                          <p:stCondLst>
                                            <p:cond delay="0"/>
                                          </p:stCondLst>
                                        </p:cTn>
                                        <p:tgtEl>
                                          <p:spTgt spid="54"/>
                                        </p:tgtEl>
                                        <p:attrNameLst>
                                          <p:attrName>style.visibility</p:attrName>
                                        </p:attrNameLst>
                                      </p:cBhvr>
                                      <p:to>
                                        <p:strVal val="visible"/>
                                      </p:to>
                                    </p:set>
                                    <p:anim calcmode="lin" valueType="num">
                                      <p:cBhvr>
                                        <p:cTn id="57" dur="500" fill="hold"/>
                                        <p:tgtEl>
                                          <p:spTgt spid="54"/>
                                        </p:tgtEl>
                                        <p:attrNameLst>
                                          <p:attrName>ppt_w</p:attrName>
                                        </p:attrNameLst>
                                      </p:cBhvr>
                                      <p:tavLst>
                                        <p:tav tm="0">
                                          <p:val>
                                            <p:fltVal val="0"/>
                                          </p:val>
                                        </p:tav>
                                        <p:tav tm="100000">
                                          <p:val>
                                            <p:strVal val="#ppt_w"/>
                                          </p:val>
                                        </p:tav>
                                      </p:tavLst>
                                    </p:anim>
                                    <p:anim calcmode="lin" valueType="num">
                                      <p:cBhvr>
                                        <p:cTn id="58" dur="500" fill="hold"/>
                                        <p:tgtEl>
                                          <p:spTgt spid="54"/>
                                        </p:tgtEl>
                                        <p:attrNameLst>
                                          <p:attrName>ppt_h</p:attrName>
                                        </p:attrNameLst>
                                      </p:cBhvr>
                                      <p:tavLst>
                                        <p:tav tm="0">
                                          <p:val>
                                            <p:fltVal val="0"/>
                                          </p:val>
                                        </p:tav>
                                        <p:tav tm="100000">
                                          <p:val>
                                            <p:strVal val="#ppt_h"/>
                                          </p:val>
                                        </p:tav>
                                      </p:tavLst>
                                    </p:anim>
                                    <p:animEffect transition="in" filter="fade">
                                      <p:cBhvr>
                                        <p:cTn id="59" dur="500"/>
                                        <p:tgtEl>
                                          <p:spTgt spid="54"/>
                                        </p:tgtEl>
                                      </p:cBhvr>
                                    </p:animEffect>
                                  </p:childTnLst>
                                </p:cTn>
                              </p:par>
                            </p:childTnLst>
                          </p:cTn>
                        </p:par>
                        <p:par>
                          <p:cTn id="60" fill="hold">
                            <p:stCondLst>
                              <p:cond delay="5430"/>
                            </p:stCondLst>
                            <p:childTnLst>
                              <p:par>
                                <p:cTn id="61" presetID="14" presetClass="entr" presetSubtype="1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randombar(horizontal)">
                                      <p:cBhvr>
                                        <p:cTn id="63" dur="500"/>
                                        <p:tgtEl>
                                          <p:spTgt spid="55"/>
                                        </p:tgtEl>
                                      </p:cBhvr>
                                    </p:animEffect>
                                  </p:childTnLst>
                                </p:cTn>
                              </p:par>
                              <p:par>
                                <p:cTn id="64" presetID="53" presetClass="entr" presetSubtype="16" fill="hold" grpId="0" nodeType="withEffect">
                                  <p:stCondLst>
                                    <p:cond delay="800"/>
                                  </p:stCondLst>
                                  <p:iterate type="wd">
                                    <p:tmPct val="7000"/>
                                  </p:iterate>
                                  <p:childTnLst>
                                    <p:set>
                                      <p:cBhvr>
                                        <p:cTn id="65" dur="1" fill="hold">
                                          <p:stCondLst>
                                            <p:cond delay="0"/>
                                          </p:stCondLst>
                                        </p:cTn>
                                        <p:tgtEl>
                                          <p:spTgt spid="56"/>
                                        </p:tgtEl>
                                        <p:attrNameLst>
                                          <p:attrName>style.visibility</p:attrName>
                                        </p:attrNameLst>
                                      </p:cBhvr>
                                      <p:to>
                                        <p:strVal val="visible"/>
                                      </p:to>
                                    </p:set>
                                    <p:anim calcmode="lin" valueType="num">
                                      <p:cBhvr>
                                        <p:cTn id="66" dur="500" fill="hold"/>
                                        <p:tgtEl>
                                          <p:spTgt spid="56"/>
                                        </p:tgtEl>
                                        <p:attrNameLst>
                                          <p:attrName>ppt_w</p:attrName>
                                        </p:attrNameLst>
                                      </p:cBhvr>
                                      <p:tavLst>
                                        <p:tav tm="0">
                                          <p:val>
                                            <p:fltVal val="0"/>
                                          </p:val>
                                        </p:tav>
                                        <p:tav tm="100000">
                                          <p:val>
                                            <p:strVal val="#ppt_w"/>
                                          </p:val>
                                        </p:tav>
                                      </p:tavLst>
                                    </p:anim>
                                    <p:anim calcmode="lin" valueType="num">
                                      <p:cBhvr>
                                        <p:cTn id="67" dur="500" fill="hold"/>
                                        <p:tgtEl>
                                          <p:spTgt spid="56"/>
                                        </p:tgtEl>
                                        <p:attrNameLst>
                                          <p:attrName>ppt_h</p:attrName>
                                        </p:attrNameLst>
                                      </p:cBhvr>
                                      <p:tavLst>
                                        <p:tav tm="0">
                                          <p:val>
                                            <p:fltVal val="0"/>
                                          </p:val>
                                        </p:tav>
                                        <p:tav tm="100000">
                                          <p:val>
                                            <p:strVal val="#ppt_h"/>
                                          </p:val>
                                        </p:tav>
                                      </p:tavLst>
                                    </p:anim>
                                    <p:animEffect transition="in" filter="fade">
                                      <p:cBhvr>
                                        <p:cTn id="68" dur="500"/>
                                        <p:tgtEl>
                                          <p:spTgt spid="56"/>
                                        </p:tgtEl>
                                      </p:cBhvr>
                                    </p:animEffect>
                                  </p:childTnLst>
                                </p:cTn>
                              </p:par>
                            </p:childTnLst>
                          </p:cTn>
                        </p:par>
                        <p:par>
                          <p:cTn id="69" fill="hold">
                            <p:stCondLst>
                              <p:cond delay="7360"/>
                            </p:stCondLst>
                            <p:childTnLst>
                              <p:par>
                                <p:cTn id="70" presetID="14" presetClass="entr" presetSubtype="1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randombar(horizontal)">
                                      <p:cBhvr>
                                        <p:cTn id="72" dur="500"/>
                                        <p:tgtEl>
                                          <p:spTgt spid="57"/>
                                        </p:tgtEl>
                                      </p:cBhvr>
                                    </p:animEffect>
                                  </p:childTnLst>
                                </p:cTn>
                              </p:par>
                              <p:par>
                                <p:cTn id="73" presetID="53" presetClass="entr" presetSubtype="16" fill="hold" grpId="0" nodeType="withEffect">
                                  <p:stCondLst>
                                    <p:cond delay="800"/>
                                  </p:stCondLst>
                                  <p:iterate type="wd">
                                    <p:tmPct val="7000"/>
                                  </p:iterate>
                                  <p:childTnLst>
                                    <p:set>
                                      <p:cBhvr>
                                        <p:cTn id="74" dur="1" fill="hold">
                                          <p:stCondLst>
                                            <p:cond delay="0"/>
                                          </p:stCondLst>
                                        </p:cTn>
                                        <p:tgtEl>
                                          <p:spTgt spid="58"/>
                                        </p:tgtEl>
                                        <p:attrNameLst>
                                          <p:attrName>style.visibility</p:attrName>
                                        </p:attrNameLst>
                                      </p:cBhvr>
                                      <p:to>
                                        <p:strVal val="visible"/>
                                      </p:to>
                                    </p:set>
                                    <p:anim calcmode="lin" valueType="num">
                                      <p:cBhvr>
                                        <p:cTn id="75" dur="500" fill="hold"/>
                                        <p:tgtEl>
                                          <p:spTgt spid="58"/>
                                        </p:tgtEl>
                                        <p:attrNameLst>
                                          <p:attrName>ppt_w</p:attrName>
                                        </p:attrNameLst>
                                      </p:cBhvr>
                                      <p:tavLst>
                                        <p:tav tm="0">
                                          <p:val>
                                            <p:fltVal val="0"/>
                                          </p:val>
                                        </p:tav>
                                        <p:tav tm="100000">
                                          <p:val>
                                            <p:strVal val="#ppt_w"/>
                                          </p:val>
                                        </p:tav>
                                      </p:tavLst>
                                    </p:anim>
                                    <p:anim calcmode="lin" valueType="num">
                                      <p:cBhvr>
                                        <p:cTn id="76" dur="500" fill="hold"/>
                                        <p:tgtEl>
                                          <p:spTgt spid="58"/>
                                        </p:tgtEl>
                                        <p:attrNameLst>
                                          <p:attrName>ppt_h</p:attrName>
                                        </p:attrNameLst>
                                      </p:cBhvr>
                                      <p:tavLst>
                                        <p:tav tm="0">
                                          <p:val>
                                            <p:fltVal val="0"/>
                                          </p:val>
                                        </p:tav>
                                        <p:tav tm="100000">
                                          <p:val>
                                            <p:strVal val="#ppt_h"/>
                                          </p:val>
                                        </p:tav>
                                      </p:tavLst>
                                    </p:anim>
                                    <p:animEffect transition="in" filter="fade">
                                      <p:cBhvr>
                                        <p:cTn id="77" dur="500"/>
                                        <p:tgtEl>
                                          <p:spTgt spid="58"/>
                                        </p:tgtEl>
                                      </p:cBhvr>
                                    </p:animEffect>
                                  </p:childTnLst>
                                </p:cTn>
                              </p:par>
                            </p:childTnLst>
                          </p:cTn>
                        </p:par>
                        <p:par>
                          <p:cTn id="78" fill="hold">
                            <p:stCondLst>
                              <p:cond delay="9290"/>
                            </p:stCondLst>
                            <p:childTnLst>
                              <p:par>
                                <p:cTn id="79" presetID="14" presetClass="entr" presetSubtype="10" fill="hold" grpId="0" nodeType="after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randombar(horizontal)">
                                      <p:cBhvr>
                                        <p:cTn id="81" dur="500"/>
                                        <p:tgtEl>
                                          <p:spTgt spid="59"/>
                                        </p:tgtEl>
                                      </p:cBhvr>
                                    </p:animEffect>
                                  </p:childTnLst>
                                </p:cTn>
                              </p:par>
                              <p:par>
                                <p:cTn id="82" presetID="53" presetClass="entr" presetSubtype="16" fill="hold" grpId="0" nodeType="withEffect">
                                  <p:stCondLst>
                                    <p:cond delay="800"/>
                                  </p:stCondLst>
                                  <p:iterate type="wd">
                                    <p:tmPct val="7000"/>
                                  </p:iterate>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3" grpId="0"/>
      <p:bldP spid="54" grpId="0"/>
      <p:bldP spid="55"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如何选对书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61" name="椭圆 6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FAA638-2E38-4CCC-A07D-C2ABC6D2A550}"/>
              </a:ext>
            </a:extLst>
          </p:cNvPr>
          <p:cNvSpPr/>
          <p:nvPr/>
        </p:nvSpPr>
        <p:spPr>
          <a:xfrm>
            <a:off x="1417423" y="1704136"/>
            <a:ext cx="2193143" cy="2193144"/>
          </a:xfrm>
          <a:prstGeom prst="ellipse">
            <a:avLst/>
          </a:prstGeom>
          <a:solidFill>
            <a:srgbClr val="009944"/>
          </a:solidFill>
          <a:ln>
            <a:noFill/>
          </a:ln>
          <a:effectLst>
            <a:outerShdw blurRad="2413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2" name="椭圆 6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7C8799-BEA5-4D9E-82C3-C0D002FC7FFD}"/>
              </a:ext>
            </a:extLst>
          </p:cNvPr>
          <p:cNvSpPr/>
          <p:nvPr/>
        </p:nvSpPr>
        <p:spPr>
          <a:xfrm>
            <a:off x="1609725" y="1906270"/>
            <a:ext cx="1808480" cy="1788795"/>
          </a:xfrm>
          <a:prstGeom prst="ellipse">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1B2453-5C9E-44C3-A38E-C736205A58C2}"/>
              </a:ext>
            </a:extLst>
          </p:cNvPr>
          <p:cNvSpPr/>
          <p:nvPr/>
        </p:nvSpPr>
        <p:spPr>
          <a:xfrm>
            <a:off x="4998455" y="1704136"/>
            <a:ext cx="2193143" cy="2193144"/>
          </a:xfrm>
          <a:prstGeom prst="ellipse">
            <a:avLst/>
          </a:prstGeom>
          <a:solidFill>
            <a:srgbClr val="009944"/>
          </a:solidFill>
          <a:ln>
            <a:noFill/>
          </a:ln>
          <a:effectLst>
            <a:outerShdw blurRad="2413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4" name="椭圆 6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2CDCB5-61CE-40A1-ACD5-58885730E081}"/>
              </a:ext>
            </a:extLst>
          </p:cNvPr>
          <p:cNvSpPr/>
          <p:nvPr/>
        </p:nvSpPr>
        <p:spPr>
          <a:xfrm>
            <a:off x="5190490" y="1906905"/>
            <a:ext cx="1808480" cy="1788795"/>
          </a:xfrm>
          <a:prstGeom prst="ellipse">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椭圆 6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B13A76-F05D-46D6-82F9-7220ED9A7BB7}"/>
              </a:ext>
            </a:extLst>
          </p:cNvPr>
          <p:cNvSpPr/>
          <p:nvPr/>
        </p:nvSpPr>
        <p:spPr>
          <a:xfrm>
            <a:off x="8579488" y="1704136"/>
            <a:ext cx="2193143" cy="2193144"/>
          </a:xfrm>
          <a:prstGeom prst="ellipse">
            <a:avLst/>
          </a:prstGeom>
          <a:solidFill>
            <a:srgbClr val="009944"/>
          </a:solidFill>
          <a:ln>
            <a:noFill/>
          </a:ln>
          <a:effectLst>
            <a:outerShdw blurRad="2413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6" name="椭圆 6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F74CED-D9F9-4B48-9035-C4332F41EBFD}"/>
              </a:ext>
            </a:extLst>
          </p:cNvPr>
          <p:cNvSpPr/>
          <p:nvPr/>
        </p:nvSpPr>
        <p:spPr>
          <a:xfrm>
            <a:off x="8771890" y="1906905"/>
            <a:ext cx="1808480" cy="1788795"/>
          </a:xfrm>
          <a:prstGeom prst="ellipse">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7" name="组合 6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581F0E-8CBF-4427-AF27-AB4C18BFB6A0}"/>
              </a:ext>
            </a:extLst>
          </p:cNvPr>
          <p:cNvGrpSpPr/>
          <p:nvPr/>
        </p:nvGrpSpPr>
        <p:grpSpPr>
          <a:xfrm>
            <a:off x="2877506" y="3150450"/>
            <a:ext cx="746827" cy="746828"/>
            <a:chOff x="2802879" y="3536278"/>
            <a:chExt cx="590550" cy="590550"/>
          </a:xfrm>
        </p:grpSpPr>
        <p:sp>
          <p:nvSpPr>
            <p:cNvPr id="68" name="椭圆 6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2EF4E9-1831-4581-8DB2-F8ACACABCD52}"/>
                </a:ext>
              </a:extLst>
            </p:cNvPr>
            <p:cNvSpPr/>
            <p:nvPr/>
          </p:nvSpPr>
          <p:spPr>
            <a:xfrm>
              <a:off x="2802879" y="3536278"/>
              <a:ext cx="590550" cy="590550"/>
            </a:xfrm>
            <a:prstGeom prst="ellipse">
              <a:avLst/>
            </a:prstGeom>
            <a:solidFill>
              <a:schemeClr val="bg1"/>
            </a:solidFill>
            <a:ln>
              <a:noFill/>
            </a:ln>
            <a:effectLst>
              <a:outerShdw blurRad="190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9" name="椭圆 6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825A07-B5AD-468D-A719-EDFE4B710DAE}"/>
                </a:ext>
              </a:extLst>
            </p:cNvPr>
            <p:cNvSpPr/>
            <p:nvPr/>
          </p:nvSpPr>
          <p:spPr>
            <a:xfrm>
              <a:off x="2885002" y="3618401"/>
              <a:ext cx="426304" cy="426304"/>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0" name="文本框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26B5DB-923E-46AF-A2DB-4EACD73A7181}"/>
                </a:ext>
              </a:extLst>
            </p:cNvPr>
            <p:cNvSpPr txBox="1"/>
            <p:nvPr/>
          </p:nvSpPr>
          <p:spPr>
            <a:xfrm>
              <a:off x="2828397" y="3643364"/>
              <a:ext cx="539513" cy="364039"/>
            </a:xfrm>
            <a:prstGeom prst="rect">
              <a:avLst/>
            </a:prstGeom>
            <a:noFill/>
          </p:spPr>
          <p:txBody>
            <a:bodyPr wrap="square" rtlCol="0">
              <a:spAutoFit/>
            </a:bodyPr>
            <a:lstStyle/>
            <a:p>
              <a:pPr algn="ctr"/>
              <a:r>
                <a:rPr lang="en-US" altLang="zh-CN" sz="2400" dirty="0">
                  <a:solidFill>
                    <a:schemeClr val="bg1"/>
                  </a:solidFill>
                  <a:effectLst>
                    <a:outerShdw blurRad="38100" dist="38100" dir="2700000" algn="tl">
                      <a:srgbClr val="000000">
                        <a:alpha val="43137"/>
                      </a:srgbClr>
                    </a:outerShdw>
                  </a:effectLst>
                  <a:cs typeface="+mn-ea"/>
                  <a:sym typeface="+mn-lt"/>
                </a:rPr>
                <a:t>01</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grpSp>
        <p:nvGrpSpPr>
          <p:cNvPr id="71" name="组合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EC5773-766B-4843-8DF5-767DCC352E71}"/>
              </a:ext>
            </a:extLst>
          </p:cNvPr>
          <p:cNvGrpSpPr/>
          <p:nvPr/>
        </p:nvGrpSpPr>
        <p:grpSpPr>
          <a:xfrm>
            <a:off x="6454074" y="3150450"/>
            <a:ext cx="746827" cy="746828"/>
            <a:chOff x="2802879" y="3536278"/>
            <a:chExt cx="590550" cy="590550"/>
          </a:xfrm>
        </p:grpSpPr>
        <p:sp>
          <p:nvSpPr>
            <p:cNvPr id="72" name="椭圆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ECC9BD-D05B-4141-AE93-7478527A9EB8}"/>
                </a:ext>
              </a:extLst>
            </p:cNvPr>
            <p:cNvSpPr/>
            <p:nvPr/>
          </p:nvSpPr>
          <p:spPr>
            <a:xfrm>
              <a:off x="2802879" y="3536278"/>
              <a:ext cx="590550" cy="590550"/>
            </a:xfrm>
            <a:prstGeom prst="ellipse">
              <a:avLst/>
            </a:prstGeom>
            <a:solidFill>
              <a:schemeClr val="bg1"/>
            </a:solidFill>
            <a:ln>
              <a:noFill/>
            </a:ln>
            <a:effectLst>
              <a:outerShdw blurRad="190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3" name="椭圆 7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EF34556-D8BB-4A18-A9D1-FD8CACDA4037}"/>
                </a:ext>
              </a:extLst>
            </p:cNvPr>
            <p:cNvSpPr/>
            <p:nvPr/>
          </p:nvSpPr>
          <p:spPr>
            <a:xfrm>
              <a:off x="2885002" y="3618401"/>
              <a:ext cx="426304" cy="426304"/>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4" name="文本框 7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944607-7D79-4FEC-A8E0-13318BF09462}"/>
                </a:ext>
              </a:extLst>
            </p:cNvPr>
            <p:cNvSpPr txBox="1"/>
            <p:nvPr/>
          </p:nvSpPr>
          <p:spPr>
            <a:xfrm>
              <a:off x="2828397" y="3643364"/>
              <a:ext cx="539513" cy="364039"/>
            </a:xfrm>
            <a:prstGeom prst="rect">
              <a:avLst/>
            </a:prstGeom>
            <a:noFill/>
          </p:spPr>
          <p:txBody>
            <a:bodyPr wrap="square" rtlCol="0">
              <a:spAutoFit/>
            </a:bodyPr>
            <a:lstStyle/>
            <a:p>
              <a:pPr algn="ctr"/>
              <a:r>
                <a:rPr lang="en-US" altLang="zh-CN" sz="2400" dirty="0">
                  <a:solidFill>
                    <a:schemeClr val="bg1"/>
                  </a:solidFill>
                  <a:effectLst>
                    <a:outerShdw blurRad="38100" dist="38100" dir="2700000" algn="tl">
                      <a:srgbClr val="000000">
                        <a:alpha val="43137"/>
                      </a:srgbClr>
                    </a:outerShdw>
                  </a:effectLst>
                  <a:cs typeface="+mn-ea"/>
                  <a:sym typeface="+mn-lt"/>
                </a:rPr>
                <a:t>02</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grpSp>
        <p:nvGrpSpPr>
          <p:cNvPr id="75" name="组合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BF0B8A-9D6D-49A4-902B-DD0E04D6116E}"/>
              </a:ext>
            </a:extLst>
          </p:cNvPr>
          <p:cNvGrpSpPr/>
          <p:nvPr/>
        </p:nvGrpSpPr>
        <p:grpSpPr>
          <a:xfrm>
            <a:off x="10030641" y="3150450"/>
            <a:ext cx="746827" cy="746828"/>
            <a:chOff x="2802879" y="3536278"/>
            <a:chExt cx="590550" cy="590550"/>
          </a:xfrm>
        </p:grpSpPr>
        <p:sp>
          <p:nvSpPr>
            <p:cNvPr id="76" name="椭圆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8D0BB7-73AF-41F2-86CC-21578490B301}"/>
                </a:ext>
              </a:extLst>
            </p:cNvPr>
            <p:cNvSpPr/>
            <p:nvPr/>
          </p:nvSpPr>
          <p:spPr>
            <a:xfrm>
              <a:off x="2802879" y="3536278"/>
              <a:ext cx="590550" cy="590550"/>
            </a:xfrm>
            <a:prstGeom prst="ellipse">
              <a:avLst/>
            </a:prstGeom>
            <a:solidFill>
              <a:schemeClr val="bg1"/>
            </a:solidFill>
            <a:ln>
              <a:noFill/>
            </a:ln>
            <a:effectLst>
              <a:outerShdw blurRad="190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7" name="椭圆 7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2C9527-3095-4A2F-B214-C21AB4014325}"/>
                </a:ext>
              </a:extLst>
            </p:cNvPr>
            <p:cNvSpPr/>
            <p:nvPr/>
          </p:nvSpPr>
          <p:spPr>
            <a:xfrm>
              <a:off x="2885002" y="3618401"/>
              <a:ext cx="426304" cy="426304"/>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78" name="文本框 7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85ABD3-686D-41CB-96A2-9F3ADE236D92}"/>
                </a:ext>
              </a:extLst>
            </p:cNvPr>
            <p:cNvSpPr txBox="1"/>
            <p:nvPr/>
          </p:nvSpPr>
          <p:spPr>
            <a:xfrm>
              <a:off x="2828397" y="3643364"/>
              <a:ext cx="539513" cy="364039"/>
            </a:xfrm>
            <a:prstGeom prst="rect">
              <a:avLst/>
            </a:prstGeom>
            <a:noFill/>
          </p:spPr>
          <p:txBody>
            <a:bodyPr wrap="square" rtlCol="0">
              <a:spAutoFit/>
            </a:bodyPr>
            <a:lstStyle/>
            <a:p>
              <a:pPr algn="ctr"/>
              <a:r>
                <a:rPr lang="en-US" altLang="zh-CN" sz="2400" dirty="0">
                  <a:solidFill>
                    <a:schemeClr val="bg1"/>
                  </a:solidFill>
                  <a:effectLst>
                    <a:outerShdw blurRad="38100" dist="38100" dir="2700000" algn="tl">
                      <a:srgbClr val="000000">
                        <a:alpha val="43137"/>
                      </a:srgbClr>
                    </a:outerShdw>
                  </a:effectLst>
                  <a:cs typeface="+mn-ea"/>
                  <a:sym typeface="+mn-lt"/>
                </a:rPr>
                <a:t>03</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grpSp>
      <p:pic>
        <p:nvPicPr>
          <p:cNvPr id="79" name="图片 78" descr="51miz-E1017173-12A2BCD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AB86C5D-4A8C-4F44-934E-FE281384A5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065" y="1906270"/>
            <a:ext cx="1984375" cy="1740535"/>
          </a:xfrm>
          <a:prstGeom prst="rect">
            <a:avLst/>
          </a:prstGeom>
        </p:spPr>
      </p:pic>
      <p:pic>
        <p:nvPicPr>
          <p:cNvPr id="80" name="图片 79" descr="51miz-E1107680-AF0646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902FBB-7285-4048-98AF-815DED34D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0490" y="1936115"/>
            <a:ext cx="1680845" cy="1680845"/>
          </a:xfrm>
          <a:prstGeom prst="rect">
            <a:avLst/>
          </a:prstGeom>
        </p:spPr>
      </p:pic>
      <p:pic>
        <p:nvPicPr>
          <p:cNvPr id="81" name="图片 80" descr="51miz-E1108898-070C3FAB">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E54D95-4713-4105-A4F0-985E3E4E1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5565" y="1995805"/>
            <a:ext cx="1421765" cy="1421765"/>
          </a:xfrm>
          <a:prstGeom prst="rect">
            <a:avLst/>
          </a:prstGeom>
        </p:spPr>
      </p:pic>
      <p:sp>
        <p:nvSpPr>
          <p:cNvPr id="82" name="矩形 8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EC66920-1BA3-4232-9369-CADD567E288B}"/>
              </a:ext>
            </a:extLst>
          </p:cNvPr>
          <p:cNvSpPr/>
          <p:nvPr/>
        </p:nvSpPr>
        <p:spPr>
          <a:xfrm>
            <a:off x="1714259"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83" name="矩形 8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0512056-745A-4296-B247-6A70C767A9DE}"/>
              </a:ext>
            </a:extLst>
          </p:cNvPr>
          <p:cNvSpPr/>
          <p:nvPr/>
        </p:nvSpPr>
        <p:spPr>
          <a:xfrm>
            <a:off x="1109303"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84" name="矩形 8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2709D-2D5A-4E2C-960F-716D88BB2F57}"/>
              </a:ext>
            </a:extLst>
          </p:cNvPr>
          <p:cNvSpPr/>
          <p:nvPr/>
        </p:nvSpPr>
        <p:spPr>
          <a:xfrm>
            <a:off x="5342908"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85" name="矩形 8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7DD37F-0014-4421-A6C2-9817A1DCA46C}"/>
              </a:ext>
            </a:extLst>
          </p:cNvPr>
          <p:cNvSpPr/>
          <p:nvPr/>
        </p:nvSpPr>
        <p:spPr>
          <a:xfrm>
            <a:off x="4737952"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86" name="矩形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4EAF4CB-6DCF-4130-9BA4-94A8FF2B7F99}"/>
              </a:ext>
            </a:extLst>
          </p:cNvPr>
          <p:cNvSpPr/>
          <p:nvPr/>
        </p:nvSpPr>
        <p:spPr>
          <a:xfrm>
            <a:off x="8971558"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87" name="矩形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4186432-B2FB-448C-B4D5-030C806A0EB5}"/>
              </a:ext>
            </a:extLst>
          </p:cNvPr>
          <p:cNvSpPr/>
          <p:nvPr/>
        </p:nvSpPr>
        <p:spPr>
          <a:xfrm>
            <a:off x="8366602"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204948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1000" fill="hold"/>
                                        <p:tgtEl>
                                          <p:spTgt spid="61"/>
                                        </p:tgtEl>
                                        <p:attrNameLst>
                                          <p:attrName>ppt_w</p:attrName>
                                        </p:attrNameLst>
                                      </p:cBhvr>
                                      <p:tavLst>
                                        <p:tav tm="0">
                                          <p:val>
                                            <p:fltVal val="0"/>
                                          </p:val>
                                        </p:tav>
                                        <p:tav tm="100000">
                                          <p:val>
                                            <p:strVal val="#ppt_w"/>
                                          </p:val>
                                        </p:tav>
                                      </p:tavLst>
                                    </p:anim>
                                    <p:anim calcmode="lin" valueType="num">
                                      <p:cBhvr>
                                        <p:cTn id="20" dur="1000" fill="hold"/>
                                        <p:tgtEl>
                                          <p:spTgt spid="61"/>
                                        </p:tgtEl>
                                        <p:attrNameLst>
                                          <p:attrName>ppt_h</p:attrName>
                                        </p:attrNameLst>
                                      </p:cBhvr>
                                      <p:tavLst>
                                        <p:tav tm="0">
                                          <p:val>
                                            <p:fltVal val="0"/>
                                          </p:val>
                                        </p:tav>
                                        <p:tav tm="100000">
                                          <p:val>
                                            <p:strVal val="#ppt_h"/>
                                          </p:val>
                                        </p:tav>
                                      </p:tavLst>
                                    </p:anim>
                                    <p:anim calcmode="lin" valueType="num">
                                      <p:cBhvr>
                                        <p:cTn id="21" dur="1000" fill="hold"/>
                                        <p:tgtEl>
                                          <p:spTgt spid="61"/>
                                        </p:tgtEl>
                                        <p:attrNameLst>
                                          <p:attrName>style.rotation</p:attrName>
                                        </p:attrNameLst>
                                      </p:cBhvr>
                                      <p:tavLst>
                                        <p:tav tm="0">
                                          <p:val>
                                            <p:fltVal val="90"/>
                                          </p:val>
                                        </p:tav>
                                        <p:tav tm="100000">
                                          <p:val>
                                            <p:fltVal val="0"/>
                                          </p:val>
                                        </p:tav>
                                      </p:tavLst>
                                    </p:anim>
                                    <p:animEffect transition="in" filter="fade">
                                      <p:cBhvr>
                                        <p:cTn id="22" dur="1000"/>
                                        <p:tgtEl>
                                          <p:spTgt spid="61"/>
                                        </p:tgtEl>
                                      </p:cBhvr>
                                    </p:animEffect>
                                  </p:childTnLst>
                                </p:cTn>
                              </p:par>
                              <p:par>
                                <p:cTn id="23" presetID="3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1000" fill="hold"/>
                                        <p:tgtEl>
                                          <p:spTgt spid="67"/>
                                        </p:tgtEl>
                                        <p:attrNameLst>
                                          <p:attrName>ppt_w</p:attrName>
                                        </p:attrNameLst>
                                      </p:cBhvr>
                                      <p:tavLst>
                                        <p:tav tm="0">
                                          <p:val>
                                            <p:fltVal val="0"/>
                                          </p:val>
                                        </p:tav>
                                        <p:tav tm="100000">
                                          <p:val>
                                            <p:strVal val="#ppt_w"/>
                                          </p:val>
                                        </p:tav>
                                      </p:tavLst>
                                    </p:anim>
                                    <p:anim calcmode="lin" valueType="num">
                                      <p:cBhvr>
                                        <p:cTn id="26" dur="1000" fill="hold"/>
                                        <p:tgtEl>
                                          <p:spTgt spid="67"/>
                                        </p:tgtEl>
                                        <p:attrNameLst>
                                          <p:attrName>ppt_h</p:attrName>
                                        </p:attrNameLst>
                                      </p:cBhvr>
                                      <p:tavLst>
                                        <p:tav tm="0">
                                          <p:val>
                                            <p:fltVal val="0"/>
                                          </p:val>
                                        </p:tav>
                                        <p:tav tm="100000">
                                          <p:val>
                                            <p:strVal val="#ppt_h"/>
                                          </p:val>
                                        </p:tav>
                                      </p:tavLst>
                                    </p:anim>
                                    <p:anim calcmode="lin" valueType="num">
                                      <p:cBhvr>
                                        <p:cTn id="27" dur="1000" fill="hold"/>
                                        <p:tgtEl>
                                          <p:spTgt spid="67"/>
                                        </p:tgtEl>
                                        <p:attrNameLst>
                                          <p:attrName>style.rotation</p:attrName>
                                        </p:attrNameLst>
                                      </p:cBhvr>
                                      <p:tavLst>
                                        <p:tav tm="0">
                                          <p:val>
                                            <p:fltVal val="90"/>
                                          </p:val>
                                        </p:tav>
                                        <p:tav tm="100000">
                                          <p:val>
                                            <p:fltVal val="0"/>
                                          </p:val>
                                        </p:tav>
                                      </p:tavLst>
                                    </p:anim>
                                    <p:animEffect transition="in" filter="fade">
                                      <p:cBhvr>
                                        <p:cTn id="28" dur="1000"/>
                                        <p:tgtEl>
                                          <p:spTgt spid="6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1000" fill="hold"/>
                                        <p:tgtEl>
                                          <p:spTgt spid="63"/>
                                        </p:tgtEl>
                                        <p:attrNameLst>
                                          <p:attrName>ppt_w</p:attrName>
                                        </p:attrNameLst>
                                      </p:cBhvr>
                                      <p:tavLst>
                                        <p:tav tm="0">
                                          <p:val>
                                            <p:fltVal val="0"/>
                                          </p:val>
                                        </p:tav>
                                        <p:tav tm="100000">
                                          <p:val>
                                            <p:strVal val="#ppt_w"/>
                                          </p:val>
                                        </p:tav>
                                      </p:tavLst>
                                    </p:anim>
                                    <p:anim calcmode="lin" valueType="num">
                                      <p:cBhvr>
                                        <p:cTn id="32" dur="1000" fill="hold"/>
                                        <p:tgtEl>
                                          <p:spTgt spid="63"/>
                                        </p:tgtEl>
                                        <p:attrNameLst>
                                          <p:attrName>ppt_h</p:attrName>
                                        </p:attrNameLst>
                                      </p:cBhvr>
                                      <p:tavLst>
                                        <p:tav tm="0">
                                          <p:val>
                                            <p:fltVal val="0"/>
                                          </p:val>
                                        </p:tav>
                                        <p:tav tm="100000">
                                          <p:val>
                                            <p:strVal val="#ppt_h"/>
                                          </p:val>
                                        </p:tav>
                                      </p:tavLst>
                                    </p:anim>
                                    <p:anim calcmode="lin" valueType="num">
                                      <p:cBhvr>
                                        <p:cTn id="33" dur="1000" fill="hold"/>
                                        <p:tgtEl>
                                          <p:spTgt spid="63"/>
                                        </p:tgtEl>
                                        <p:attrNameLst>
                                          <p:attrName>style.rotation</p:attrName>
                                        </p:attrNameLst>
                                      </p:cBhvr>
                                      <p:tavLst>
                                        <p:tav tm="0">
                                          <p:val>
                                            <p:fltVal val="90"/>
                                          </p:val>
                                        </p:tav>
                                        <p:tav tm="100000">
                                          <p:val>
                                            <p:fltVal val="0"/>
                                          </p:val>
                                        </p:tav>
                                      </p:tavLst>
                                    </p:anim>
                                    <p:animEffect transition="in" filter="fade">
                                      <p:cBhvr>
                                        <p:cTn id="34" dur="1000"/>
                                        <p:tgtEl>
                                          <p:spTgt spid="63"/>
                                        </p:tgtEl>
                                      </p:cBhvr>
                                    </p:animEffect>
                                  </p:childTnLst>
                                </p:cTn>
                              </p:par>
                              <p:par>
                                <p:cTn id="35" presetID="3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1000" fill="hold"/>
                                        <p:tgtEl>
                                          <p:spTgt spid="71"/>
                                        </p:tgtEl>
                                        <p:attrNameLst>
                                          <p:attrName>ppt_w</p:attrName>
                                        </p:attrNameLst>
                                      </p:cBhvr>
                                      <p:tavLst>
                                        <p:tav tm="0">
                                          <p:val>
                                            <p:fltVal val="0"/>
                                          </p:val>
                                        </p:tav>
                                        <p:tav tm="100000">
                                          <p:val>
                                            <p:strVal val="#ppt_w"/>
                                          </p:val>
                                        </p:tav>
                                      </p:tavLst>
                                    </p:anim>
                                    <p:anim calcmode="lin" valueType="num">
                                      <p:cBhvr>
                                        <p:cTn id="38" dur="1000" fill="hold"/>
                                        <p:tgtEl>
                                          <p:spTgt spid="71"/>
                                        </p:tgtEl>
                                        <p:attrNameLst>
                                          <p:attrName>ppt_h</p:attrName>
                                        </p:attrNameLst>
                                      </p:cBhvr>
                                      <p:tavLst>
                                        <p:tav tm="0">
                                          <p:val>
                                            <p:fltVal val="0"/>
                                          </p:val>
                                        </p:tav>
                                        <p:tav tm="100000">
                                          <p:val>
                                            <p:strVal val="#ppt_h"/>
                                          </p:val>
                                        </p:tav>
                                      </p:tavLst>
                                    </p:anim>
                                    <p:anim calcmode="lin" valueType="num">
                                      <p:cBhvr>
                                        <p:cTn id="39" dur="1000" fill="hold"/>
                                        <p:tgtEl>
                                          <p:spTgt spid="71"/>
                                        </p:tgtEl>
                                        <p:attrNameLst>
                                          <p:attrName>style.rotation</p:attrName>
                                        </p:attrNameLst>
                                      </p:cBhvr>
                                      <p:tavLst>
                                        <p:tav tm="0">
                                          <p:val>
                                            <p:fltVal val="90"/>
                                          </p:val>
                                        </p:tav>
                                        <p:tav tm="100000">
                                          <p:val>
                                            <p:fltVal val="0"/>
                                          </p:val>
                                        </p:tav>
                                      </p:tavLst>
                                    </p:anim>
                                    <p:animEffect transition="in" filter="fade">
                                      <p:cBhvr>
                                        <p:cTn id="40" dur="1000"/>
                                        <p:tgtEl>
                                          <p:spTgt spid="7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1000" fill="hold"/>
                                        <p:tgtEl>
                                          <p:spTgt spid="65"/>
                                        </p:tgtEl>
                                        <p:attrNameLst>
                                          <p:attrName>ppt_w</p:attrName>
                                        </p:attrNameLst>
                                      </p:cBhvr>
                                      <p:tavLst>
                                        <p:tav tm="0">
                                          <p:val>
                                            <p:fltVal val="0"/>
                                          </p:val>
                                        </p:tav>
                                        <p:tav tm="100000">
                                          <p:val>
                                            <p:strVal val="#ppt_w"/>
                                          </p:val>
                                        </p:tav>
                                      </p:tavLst>
                                    </p:anim>
                                    <p:anim calcmode="lin" valueType="num">
                                      <p:cBhvr>
                                        <p:cTn id="44" dur="1000" fill="hold"/>
                                        <p:tgtEl>
                                          <p:spTgt spid="65"/>
                                        </p:tgtEl>
                                        <p:attrNameLst>
                                          <p:attrName>ppt_h</p:attrName>
                                        </p:attrNameLst>
                                      </p:cBhvr>
                                      <p:tavLst>
                                        <p:tav tm="0">
                                          <p:val>
                                            <p:fltVal val="0"/>
                                          </p:val>
                                        </p:tav>
                                        <p:tav tm="100000">
                                          <p:val>
                                            <p:strVal val="#ppt_h"/>
                                          </p:val>
                                        </p:tav>
                                      </p:tavLst>
                                    </p:anim>
                                    <p:anim calcmode="lin" valueType="num">
                                      <p:cBhvr>
                                        <p:cTn id="45" dur="1000" fill="hold"/>
                                        <p:tgtEl>
                                          <p:spTgt spid="65"/>
                                        </p:tgtEl>
                                        <p:attrNameLst>
                                          <p:attrName>style.rotation</p:attrName>
                                        </p:attrNameLst>
                                      </p:cBhvr>
                                      <p:tavLst>
                                        <p:tav tm="0">
                                          <p:val>
                                            <p:fltVal val="90"/>
                                          </p:val>
                                        </p:tav>
                                        <p:tav tm="100000">
                                          <p:val>
                                            <p:fltVal val="0"/>
                                          </p:val>
                                        </p:tav>
                                      </p:tavLst>
                                    </p:anim>
                                    <p:animEffect transition="in" filter="fade">
                                      <p:cBhvr>
                                        <p:cTn id="46" dur="1000"/>
                                        <p:tgtEl>
                                          <p:spTgt spid="65"/>
                                        </p:tgtEl>
                                      </p:cBhvr>
                                    </p:animEffect>
                                  </p:childTnLst>
                                </p:cTn>
                              </p:par>
                              <p:par>
                                <p:cTn id="47" presetID="31" presetClass="entr" presetSubtype="0"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1000" fill="hold"/>
                                        <p:tgtEl>
                                          <p:spTgt spid="75"/>
                                        </p:tgtEl>
                                        <p:attrNameLst>
                                          <p:attrName>ppt_w</p:attrName>
                                        </p:attrNameLst>
                                      </p:cBhvr>
                                      <p:tavLst>
                                        <p:tav tm="0">
                                          <p:val>
                                            <p:fltVal val="0"/>
                                          </p:val>
                                        </p:tav>
                                        <p:tav tm="100000">
                                          <p:val>
                                            <p:strVal val="#ppt_w"/>
                                          </p:val>
                                        </p:tav>
                                      </p:tavLst>
                                    </p:anim>
                                    <p:anim calcmode="lin" valueType="num">
                                      <p:cBhvr>
                                        <p:cTn id="50" dur="1000" fill="hold"/>
                                        <p:tgtEl>
                                          <p:spTgt spid="75"/>
                                        </p:tgtEl>
                                        <p:attrNameLst>
                                          <p:attrName>ppt_h</p:attrName>
                                        </p:attrNameLst>
                                      </p:cBhvr>
                                      <p:tavLst>
                                        <p:tav tm="0">
                                          <p:val>
                                            <p:fltVal val="0"/>
                                          </p:val>
                                        </p:tav>
                                        <p:tav tm="100000">
                                          <p:val>
                                            <p:strVal val="#ppt_h"/>
                                          </p:val>
                                        </p:tav>
                                      </p:tavLst>
                                    </p:anim>
                                    <p:anim calcmode="lin" valueType="num">
                                      <p:cBhvr>
                                        <p:cTn id="51" dur="1000" fill="hold"/>
                                        <p:tgtEl>
                                          <p:spTgt spid="75"/>
                                        </p:tgtEl>
                                        <p:attrNameLst>
                                          <p:attrName>style.rotation</p:attrName>
                                        </p:attrNameLst>
                                      </p:cBhvr>
                                      <p:tavLst>
                                        <p:tav tm="0">
                                          <p:val>
                                            <p:fltVal val="90"/>
                                          </p:val>
                                        </p:tav>
                                        <p:tav tm="100000">
                                          <p:val>
                                            <p:fltVal val="0"/>
                                          </p:val>
                                        </p:tav>
                                      </p:tavLst>
                                    </p:anim>
                                    <p:animEffect transition="in" filter="fade">
                                      <p:cBhvr>
                                        <p:cTn id="52" dur="1000"/>
                                        <p:tgtEl>
                                          <p:spTgt spid="75"/>
                                        </p:tgtEl>
                                      </p:cBhvr>
                                    </p:animEffect>
                                  </p:childTnLst>
                                </p:cTn>
                              </p:par>
                            </p:childTnLst>
                          </p:cTn>
                        </p:par>
                        <p:par>
                          <p:cTn id="53" fill="hold">
                            <p:stCondLst>
                              <p:cond delay="1000"/>
                            </p:stCondLst>
                            <p:childTnLst>
                              <p:par>
                                <p:cTn id="54" presetID="23" presetClass="entr" presetSubtype="288" decel="100000" fill="hold" grpId="0" nodeType="afterEffect">
                                  <p:stCondLst>
                                    <p:cond delay="0"/>
                                  </p:stCondLst>
                                  <p:iterate type="lt">
                                    <p:tmPct val="15000"/>
                                  </p:iterate>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strVal val="8/3*#ppt_w"/>
                                          </p:val>
                                        </p:tav>
                                        <p:tav tm="100000">
                                          <p:val>
                                            <p:strVal val="#ppt_w"/>
                                          </p:val>
                                        </p:tav>
                                      </p:tavLst>
                                    </p:anim>
                                    <p:anim calcmode="lin" valueType="num">
                                      <p:cBhvr>
                                        <p:cTn id="57" dur="500" fill="hold"/>
                                        <p:tgtEl>
                                          <p:spTgt spid="82"/>
                                        </p:tgtEl>
                                        <p:attrNameLst>
                                          <p:attrName>ppt_h</p:attrName>
                                        </p:attrNameLst>
                                      </p:cBhvr>
                                      <p:tavLst>
                                        <p:tav tm="0">
                                          <p:val>
                                            <p:strVal val="12/3*#ppt_h"/>
                                          </p:val>
                                        </p:tav>
                                        <p:tav tm="100000">
                                          <p:val>
                                            <p:strVal val="#ppt_h"/>
                                          </p:val>
                                        </p:tav>
                                      </p:tavLst>
                                    </p:anim>
                                  </p:childTnLst>
                                </p:cTn>
                              </p:par>
                              <p:par>
                                <p:cTn id="58" presetID="10" presetClass="entr" presetSubtype="0" fill="hold" grpId="1" nodeType="withEffect">
                                  <p:stCondLst>
                                    <p:cond delay="0"/>
                                  </p:stCondLst>
                                  <p:iterate type="lt">
                                    <p:tmPct val="15000"/>
                                  </p:iterate>
                                  <p:childTnLst>
                                    <p:set>
                                      <p:cBhvr>
                                        <p:cTn id="59" dur="1" fill="hold">
                                          <p:stCondLst>
                                            <p:cond delay="0"/>
                                          </p:stCondLst>
                                        </p:cTn>
                                        <p:tgtEl>
                                          <p:spTgt spid="82"/>
                                        </p:tgtEl>
                                        <p:attrNameLst>
                                          <p:attrName>style.visibility</p:attrName>
                                        </p:attrNameLst>
                                      </p:cBhvr>
                                      <p:to>
                                        <p:strVal val="visible"/>
                                      </p:to>
                                    </p:set>
                                    <p:animEffect transition="in" filter="fade">
                                      <p:cBhvr>
                                        <p:cTn id="60" dur="500"/>
                                        <p:tgtEl>
                                          <p:spTgt spid="82"/>
                                        </p:tgtEl>
                                      </p:cBhvr>
                                    </p:animEffect>
                                  </p:childTnLst>
                                </p:cTn>
                              </p:par>
                            </p:childTnLst>
                          </p:cTn>
                        </p:par>
                        <p:par>
                          <p:cTn id="61" fill="hold">
                            <p:stCondLst>
                              <p:cond delay="1875"/>
                            </p:stCondLst>
                            <p:childTnLst>
                              <p:par>
                                <p:cTn id="62" presetID="22" presetClass="entr" presetSubtype="1" fill="hold" grpId="0" nodeType="afterEffect">
                                  <p:stCondLst>
                                    <p:cond delay="0"/>
                                  </p:stCondLst>
                                  <p:iterate type="lt">
                                    <p:tmPct val="3000"/>
                                  </p:iterate>
                                  <p:childTnLst>
                                    <p:set>
                                      <p:cBhvr>
                                        <p:cTn id="63" dur="1" fill="hold">
                                          <p:stCondLst>
                                            <p:cond delay="0"/>
                                          </p:stCondLst>
                                        </p:cTn>
                                        <p:tgtEl>
                                          <p:spTgt spid="83"/>
                                        </p:tgtEl>
                                        <p:attrNameLst>
                                          <p:attrName>style.visibility</p:attrName>
                                        </p:attrNameLst>
                                      </p:cBhvr>
                                      <p:to>
                                        <p:strVal val="visible"/>
                                      </p:to>
                                    </p:set>
                                    <p:animEffect transition="in" filter="wipe(up)">
                                      <p:cBhvr>
                                        <p:cTn id="64" dur="500"/>
                                        <p:tgtEl>
                                          <p:spTgt spid="83"/>
                                        </p:tgtEl>
                                      </p:cBhvr>
                                    </p:animEffect>
                                  </p:childTnLst>
                                </p:cTn>
                              </p:par>
                            </p:childTnLst>
                          </p:cTn>
                        </p:par>
                        <p:par>
                          <p:cTn id="65" fill="hold">
                            <p:stCondLst>
                              <p:cond delay="3230"/>
                            </p:stCondLst>
                            <p:childTnLst>
                              <p:par>
                                <p:cTn id="66" presetID="23" presetClass="entr" presetSubtype="288" decel="100000" fill="hold" grpId="0" nodeType="afterEffect">
                                  <p:stCondLst>
                                    <p:cond delay="0"/>
                                  </p:stCondLst>
                                  <p:iterate type="lt">
                                    <p:tmPct val="15000"/>
                                  </p:iterate>
                                  <p:childTnLst>
                                    <p:set>
                                      <p:cBhvr>
                                        <p:cTn id="67" dur="1" fill="hold">
                                          <p:stCondLst>
                                            <p:cond delay="0"/>
                                          </p:stCondLst>
                                        </p:cTn>
                                        <p:tgtEl>
                                          <p:spTgt spid="84"/>
                                        </p:tgtEl>
                                        <p:attrNameLst>
                                          <p:attrName>style.visibility</p:attrName>
                                        </p:attrNameLst>
                                      </p:cBhvr>
                                      <p:to>
                                        <p:strVal val="visible"/>
                                      </p:to>
                                    </p:set>
                                    <p:anim calcmode="lin" valueType="num">
                                      <p:cBhvr>
                                        <p:cTn id="68" dur="500" fill="hold"/>
                                        <p:tgtEl>
                                          <p:spTgt spid="84"/>
                                        </p:tgtEl>
                                        <p:attrNameLst>
                                          <p:attrName>ppt_w</p:attrName>
                                        </p:attrNameLst>
                                      </p:cBhvr>
                                      <p:tavLst>
                                        <p:tav tm="0">
                                          <p:val>
                                            <p:strVal val="8/3*#ppt_w"/>
                                          </p:val>
                                        </p:tav>
                                        <p:tav tm="100000">
                                          <p:val>
                                            <p:strVal val="#ppt_w"/>
                                          </p:val>
                                        </p:tav>
                                      </p:tavLst>
                                    </p:anim>
                                    <p:anim calcmode="lin" valueType="num">
                                      <p:cBhvr>
                                        <p:cTn id="69" dur="500" fill="hold"/>
                                        <p:tgtEl>
                                          <p:spTgt spid="84"/>
                                        </p:tgtEl>
                                        <p:attrNameLst>
                                          <p:attrName>ppt_h</p:attrName>
                                        </p:attrNameLst>
                                      </p:cBhvr>
                                      <p:tavLst>
                                        <p:tav tm="0">
                                          <p:val>
                                            <p:strVal val="12/3*#ppt_h"/>
                                          </p:val>
                                        </p:tav>
                                        <p:tav tm="100000">
                                          <p:val>
                                            <p:strVal val="#ppt_h"/>
                                          </p:val>
                                        </p:tav>
                                      </p:tavLst>
                                    </p:anim>
                                  </p:childTnLst>
                                </p:cTn>
                              </p:par>
                              <p:par>
                                <p:cTn id="70" presetID="10" presetClass="entr" presetSubtype="0" fill="hold" grpId="1" nodeType="withEffect">
                                  <p:stCondLst>
                                    <p:cond delay="0"/>
                                  </p:stCondLst>
                                  <p:iterate type="lt">
                                    <p:tmPct val="15000"/>
                                  </p:iterate>
                                  <p:childTnLst>
                                    <p:set>
                                      <p:cBhvr>
                                        <p:cTn id="71" dur="1" fill="hold">
                                          <p:stCondLst>
                                            <p:cond delay="0"/>
                                          </p:stCondLst>
                                        </p:cTn>
                                        <p:tgtEl>
                                          <p:spTgt spid="84"/>
                                        </p:tgtEl>
                                        <p:attrNameLst>
                                          <p:attrName>style.visibility</p:attrName>
                                        </p:attrNameLst>
                                      </p:cBhvr>
                                      <p:to>
                                        <p:strVal val="visible"/>
                                      </p:to>
                                    </p:set>
                                    <p:animEffect transition="in" filter="fade">
                                      <p:cBhvr>
                                        <p:cTn id="72" dur="500"/>
                                        <p:tgtEl>
                                          <p:spTgt spid="84"/>
                                        </p:tgtEl>
                                      </p:cBhvr>
                                    </p:animEffect>
                                  </p:childTnLst>
                                </p:cTn>
                              </p:par>
                            </p:childTnLst>
                          </p:cTn>
                        </p:par>
                        <p:par>
                          <p:cTn id="73" fill="hold">
                            <p:stCondLst>
                              <p:cond delay="4105"/>
                            </p:stCondLst>
                            <p:childTnLst>
                              <p:par>
                                <p:cTn id="74" presetID="22" presetClass="entr" presetSubtype="1" fill="hold" grpId="0" nodeType="afterEffect">
                                  <p:stCondLst>
                                    <p:cond delay="0"/>
                                  </p:stCondLst>
                                  <p:iterate type="lt">
                                    <p:tmPct val="3000"/>
                                  </p:iterate>
                                  <p:childTnLst>
                                    <p:set>
                                      <p:cBhvr>
                                        <p:cTn id="75" dur="1" fill="hold">
                                          <p:stCondLst>
                                            <p:cond delay="0"/>
                                          </p:stCondLst>
                                        </p:cTn>
                                        <p:tgtEl>
                                          <p:spTgt spid="85"/>
                                        </p:tgtEl>
                                        <p:attrNameLst>
                                          <p:attrName>style.visibility</p:attrName>
                                        </p:attrNameLst>
                                      </p:cBhvr>
                                      <p:to>
                                        <p:strVal val="visible"/>
                                      </p:to>
                                    </p:set>
                                    <p:animEffect transition="in" filter="wipe(up)">
                                      <p:cBhvr>
                                        <p:cTn id="76" dur="500"/>
                                        <p:tgtEl>
                                          <p:spTgt spid="85"/>
                                        </p:tgtEl>
                                      </p:cBhvr>
                                    </p:animEffect>
                                  </p:childTnLst>
                                </p:cTn>
                              </p:par>
                            </p:childTnLst>
                          </p:cTn>
                        </p:par>
                        <p:par>
                          <p:cTn id="77" fill="hold">
                            <p:stCondLst>
                              <p:cond delay="5460"/>
                            </p:stCondLst>
                            <p:childTnLst>
                              <p:par>
                                <p:cTn id="78" presetID="23" presetClass="entr" presetSubtype="288" decel="100000" fill="hold" grpId="0" nodeType="afterEffect">
                                  <p:stCondLst>
                                    <p:cond delay="0"/>
                                  </p:stCondLst>
                                  <p:iterate type="lt">
                                    <p:tmPct val="15000"/>
                                  </p:iterate>
                                  <p:childTnLst>
                                    <p:set>
                                      <p:cBhvr>
                                        <p:cTn id="79" dur="1" fill="hold">
                                          <p:stCondLst>
                                            <p:cond delay="0"/>
                                          </p:stCondLst>
                                        </p:cTn>
                                        <p:tgtEl>
                                          <p:spTgt spid="86"/>
                                        </p:tgtEl>
                                        <p:attrNameLst>
                                          <p:attrName>style.visibility</p:attrName>
                                        </p:attrNameLst>
                                      </p:cBhvr>
                                      <p:to>
                                        <p:strVal val="visible"/>
                                      </p:to>
                                    </p:set>
                                    <p:anim calcmode="lin" valueType="num">
                                      <p:cBhvr>
                                        <p:cTn id="80" dur="500" fill="hold"/>
                                        <p:tgtEl>
                                          <p:spTgt spid="86"/>
                                        </p:tgtEl>
                                        <p:attrNameLst>
                                          <p:attrName>ppt_w</p:attrName>
                                        </p:attrNameLst>
                                      </p:cBhvr>
                                      <p:tavLst>
                                        <p:tav tm="0">
                                          <p:val>
                                            <p:strVal val="8/3*#ppt_w"/>
                                          </p:val>
                                        </p:tav>
                                        <p:tav tm="100000">
                                          <p:val>
                                            <p:strVal val="#ppt_w"/>
                                          </p:val>
                                        </p:tav>
                                      </p:tavLst>
                                    </p:anim>
                                    <p:anim calcmode="lin" valueType="num">
                                      <p:cBhvr>
                                        <p:cTn id="81" dur="500" fill="hold"/>
                                        <p:tgtEl>
                                          <p:spTgt spid="86"/>
                                        </p:tgtEl>
                                        <p:attrNameLst>
                                          <p:attrName>ppt_h</p:attrName>
                                        </p:attrNameLst>
                                      </p:cBhvr>
                                      <p:tavLst>
                                        <p:tav tm="0">
                                          <p:val>
                                            <p:strVal val="12/3*#ppt_h"/>
                                          </p:val>
                                        </p:tav>
                                        <p:tav tm="100000">
                                          <p:val>
                                            <p:strVal val="#ppt_h"/>
                                          </p:val>
                                        </p:tav>
                                      </p:tavLst>
                                    </p:anim>
                                  </p:childTnLst>
                                </p:cTn>
                              </p:par>
                              <p:par>
                                <p:cTn id="82" presetID="10" presetClass="entr" presetSubtype="0" fill="hold" grpId="1" nodeType="withEffect">
                                  <p:stCondLst>
                                    <p:cond delay="0"/>
                                  </p:stCondLst>
                                  <p:iterate type="lt">
                                    <p:tmPct val="15000"/>
                                  </p:iterate>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childTnLst>
                          </p:cTn>
                        </p:par>
                        <p:par>
                          <p:cTn id="85" fill="hold">
                            <p:stCondLst>
                              <p:cond delay="6335"/>
                            </p:stCondLst>
                            <p:childTnLst>
                              <p:par>
                                <p:cTn id="86" presetID="22" presetClass="entr" presetSubtype="1" fill="hold" grpId="0" nodeType="afterEffect">
                                  <p:stCondLst>
                                    <p:cond delay="0"/>
                                  </p:stCondLst>
                                  <p:iterate type="lt">
                                    <p:tmPct val="3000"/>
                                  </p:iterate>
                                  <p:childTnLst>
                                    <p:set>
                                      <p:cBhvr>
                                        <p:cTn id="87" dur="1" fill="hold">
                                          <p:stCondLst>
                                            <p:cond delay="0"/>
                                          </p:stCondLst>
                                        </p:cTn>
                                        <p:tgtEl>
                                          <p:spTgt spid="87"/>
                                        </p:tgtEl>
                                        <p:attrNameLst>
                                          <p:attrName>style.visibility</p:attrName>
                                        </p:attrNameLst>
                                      </p:cBhvr>
                                      <p:to>
                                        <p:strVal val="visible"/>
                                      </p:to>
                                    </p:set>
                                    <p:animEffect transition="in" filter="wipe(up)">
                                      <p:cBhvr>
                                        <p:cTn id="8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1" grpId="0" bldLvl="0" animBg="1"/>
      <p:bldP spid="63" grpId="0" bldLvl="0" animBg="1"/>
      <p:bldP spid="65" grpId="0" bldLvl="0" animBg="1"/>
      <p:bldP spid="82" grpId="0"/>
      <p:bldP spid="82" grpId="1"/>
      <p:bldP spid="83" grpId="0"/>
      <p:bldP spid="84" grpId="0"/>
      <p:bldP spid="84" grpId="1"/>
      <p:bldP spid="85" grpId="0"/>
      <p:bldP spid="86" grpId="0"/>
      <p:bldP spid="86" grpId="1"/>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C1E82A0-D285-4BA0-AA58-E1D2ECECE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176" y="1318592"/>
            <a:ext cx="3038219" cy="1586840"/>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DAFC975-93F9-400A-B750-EABAC03D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AF0DE6-FDE2-424F-B94D-242508CC4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356" y="482009"/>
            <a:ext cx="6332910" cy="6375991"/>
          </a:xfrm>
          <a:prstGeom prst="rect">
            <a:avLst/>
          </a:prstGeom>
        </p:spPr>
      </p:pic>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91AD8A7-B36C-40A5-8B3F-1C1F7DA76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8280" y="1298671"/>
            <a:ext cx="1586690" cy="1286505"/>
          </a:xfrm>
          <a:prstGeom prst="rect">
            <a:avLst/>
          </a:prstGeom>
        </p:spPr>
      </p:pic>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60B3773-619A-495A-9254-B997BE0B4B2F}"/>
              </a:ext>
            </a:extLst>
          </p:cNvPr>
          <p:cNvSpPr txBox="1"/>
          <p:nvPr/>
        </p:nvSpPr>
        <p:spPr>
          <a:xfrm>
            <a:off x="3044285" y="1071406"/>
            <a:ext cx="2520967" cy="189279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E5CE7D5-C2C4-4243-A0E3-39897F108EB1}"/>
              </a:ext>
            </a:extLst>
          </p:cNvPr>
          <p:cNvSpPr txBox="1"/>
          <p:nvPr/>
        </p:nvSpPr>
        <p:spPr>
          <a:xfrm>
            <a:off x="769454" y="3194520"/>
            <a:ext cx="6962458" cy="113874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zh-CN" altLang="en-US" sz="6600" dirty="0">
                <a:ln w="19050">
                  <a:noFill/>
                </a:ln>
                <a:solidFill>
                  <a:srgbClr val="009944"/>
                </a:solidFill>
                <a:effectLst/>
                <a:latin typeface="+mn-lt"/>
                <a:ea typeface="+mn-ea"/>
                <a:cs typeface="+mn-ea"/>
                <a:sym typeface="+mn-lt"/>
              </a:rPr>
              <a:t>怎样选好书</a:t>
            </a:r>
          </a:p>
        </p:txBody>
      </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7F3BFEA-F37D-42A3-B5C9-39539D370858}"/>
              </a:ext>
            </a:extLst>
          </p:cNvPr>
          <p:cNvGrpSpPr/>
          <p:nvPr/>
        </p:nvGrpSpPr>
        <p:grpSpPr>
          <a:xfrm>
            <a:off x="2652211" y="4445737"/>
            <a:ext cx="3196944" cy="739065"/>
            <a:chOff x="4383228" y="3311420"/>
            <a:chExt cx="3196944" cy="739065"/>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068E6A-FA89-4C51-A8F0-437BC1847E20}"/>
                </a:ext>
              </a:extLst>
            </p:cNvPr>
            <p:cNvPicPr>
              <a:picLocks noChangeAspect="1"/>
            </p:cNvPicPr>
            <p:nvPr/>
          </p:nvPicPr>
          <p:blipFill>
            <a:blip r:embed="rId7" cstate="screen">
              <a:extLst>
                <a:ext uri="{BEBA8EAE-BF5A-486C-A8C5-ECC9F3942E4B}">
                  <a14:imgProps xmlns:a14="http://schemas.microsoft.com/office/drawing/2010/main">
                    <a14:imgLayer>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4383228" y="3311420"/>
              <a:ext cx="3196944" cy="739065"/>
            </a:xfrm>
            <a:prstGeom prst="rect">
              <a:avLst/>
            </a:prstGeom>
          </p:spPr>
        </p:pic>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6AF4CFA-3315-4E34-86F1-7E7A96BA4D6D}"/>
                </a:ext>
              </a:extLst>
            </p:cNvPr>
            <p:cNvSpPr/>
            <p:nvPr/>
          </p:nvSpPr>
          <p:spPr>
            <a:xfrm>
              <a:off x="5172865" y="3386782"/>
              <a:ext cx="1617670" cy="4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Wave1">
                <a:avLst>
                  <a:gd name="adj1" fmla="val 20000"/>
                  <a:gd name="adj2" fmla="val 0"/>
                </a:avLst>
              </a:prstTxWarp>
              <a:spAutoFit/>
            </a:bodyPr>
            <a:lstStyle/>
            <a:p>
              <a:r>
                <a:rPr lang="en-US" altLang="zh-CN" sz="1600" dirty="0">
                  <a:solidFill>
                    <a:schemeClr val="bg1"/>
                  </a:solidFill>
                  <a:cs typeface="+mn-ea"/>
                  <a:sym typeface="+mn-lt"/>
                </a:rPr>
                <a:t>The part three</a:t>
              </a:r>
              <a:endParaRPr lang="zh-CN" altLang="en-US" sz="1600" dirty="0">
                <a:solidFill>
                  <a:schemeClr val="bg1"/>
                </a:solidFill>
                <a:cs typeface="+mn-ea"/>
                <a:sym typeface="+mn-lt"/>
              </a:endParaRPr>
            </a:p>
          </p:txBody>
        </p:sp>
      </p:grpSp>
      <p:pic>
        <p:nvPicPr>
          <p:cNvPr id="33" name="图片 3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F9D477-E85C-407A-9A05-ABEB0D960C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6466863" y="2343482"/>
            <a:ext cx="882904" cy="838200"/>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6ABA889-9425-4CDB-8A9D-CE8131F98D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35" name="PA-1022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FAF6528-2A41-4D07-B77A-1414604F9077}"/>
              </a:ext>
            </a:extLst>
          </p:cNvPr>
          <p:cNvSpPr txBox="1"/>
          <p:nvPr>
            <p:custDataLst>
              <p:tags r:id="rId1"/>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spTree>
    <p:extLst>
      <p:ext uri="{BB962C8B-B14F-4D97-AF65-F5344CB8AC3E}">
        <p14:creationId xmlns:p14="http://schemas.microsoft.com/office/powerpoint/2010/main" val="378902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7" presetClass="entr" presetSubtype="1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4700"/>
                            </p:stCondLst>
                            <p:childTnLst>
                              <p:par>
                                <p:cTn id="37" presetID="2" presetClass="entr" presetSubtype="4" decel="10000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000" fill="hold"/>
                                        <p:tgtEl>
                                          <p:spTgt spid="30"/>
                                        </p:tgtEl>
                                        <p:attrNameLst>
                                          <p:attrName>ppt_x</p:attrName>
                                        </p:attrNameLst>
                                      </p:cBhvr>
                                      <p:tavLst>
                                        <p:tav tm="0">
                                          <p:val>
                                            <p:strVal val="#ppt_x"/>
                                          </p:val>
                                        </p:tav>
                                        <p:tav tm="100000">
                                          <p:val>
                                            <p:strVal val="#ppt_x"/>
                                          </p:val>
                                        </p:tav>
                                      </p:tavLst>
                                    </p:anim>
                                    <p:anim calcmode="lin" valueType="num">
                                      <p:cBhvr additive="base">
                                        <p:cTn id="40" dur="2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6700"/>
                            </p:stCondLst>
                            <p:childTnLst>
                              <p:par>
                                <p:cTn id="42" presetID="2" presetClass="entr" presetSubtype="3" decel="10000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500" fill="hold"/>
                                        <p:tgtEl>
                                          <p:spTgt spid="33"/>
                                        </p:tgtEl>
                                        <p:attrNameLst>
                                          <p:attrName>ppt_x</p:attrName>
                                        </p:attrNameLst>
                                      </p:cBhvr>
                                      <p:tavLst>
                                        <p:tav tm="0">
                                          <p:val>
                                            <p:strVal val="1+#ppt_w/2"/>
                                          </p:val>
                                        </p:tav>
                                        <p:tav tm="100000">
                                          <p:val>
                                            <p:strVal val="#ppt_x"/>
                                          </p:val>
                                        </p:tav>
                                      </p:tavLst>
                                    </p:anim>
                                    <p:anim calcmode="lin" valueType="num">
                                      <p:cBhvr additive="base">
                                        <p:cTn id="45" dur="1500" fill="hold"/>
                                        <p:tgtEl>
                                          <p:spTgt spid="33"/>
                                        </p:tgtEl>
                                        <p:attrNameLst>
                                          <p:attrName>ppt_y</p:attrName>
                                        </p:attrNameLst>
                                      </p:cBhvr>
                                      <p:tavLst>
                                        <p:tav tm="0">
                                          <p:val>
                                            <p:strVal val="0-#ppt_h/2"/>
                                          </p:val>
                                        </p:tav>
                                        <p:tav tm="100000">
                                          <p:val>
                                            <p:strVal val="#ppt_y"/>
                                          </p:val>
                                        </p:tav>
                                      </p:tavLst>
                                    </p:anim>
                                  </p:childTnLst>
                                </p:cTn>
                              </p:par>
                              <p:par>
                                <p:cTn id="46" presetID="2" presetClass="entr" presetSubtype="12" decel="100000"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500" fill="hold"/>
                                        <p:tgtEl>
                                          <p:spTgt spid="34"/>
                                        </p:tgtEl>
                                        <p:attrNameLst>
                                          <p:attrName>ppt_x</p:attrName>
                                        </p:attrNameLst>
                                      </p:cBhvr>
                                      <p:tavLst>
                                        <p:tav tm="0">
                                          <p:val>
                                            <p:strVal val="0-#ppt_w/2"/>
                                          </p:val>
                                        </p:tav>
                                        <p:tav tm="100000">
                                          <p:val>
                                            <p:strVal val="#ppt_x"/>
                                          </p:val>
                                        </p:tav>
                                      </p:tavLst>
                                    </p:anim>
                                    <p:anim calcmode="lin" valueType="num">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3" presetClass="entr" presetSubtype="528" fill="hold" grpId="1" nodeType="withEffect">
                                  <p:stCondLst>
                                    <p:cond delay="0"/>
                                  </p:stCondLst>
                                  <p:iterate type="lt">
                                    <p:tmPct val="5000"/>
                                  </p:iterate>
                                  <p:childTnLst>
                                    <p:set>
                                      <p:cBhvr>
                                        <p:cTn id="51" dur="1" fill="hold">
                                          <p:stCondLst>
                                            <p:cond delay="0"/>
                                          </p:stCondLst>
                                        </p:cTn>
                                        <p:tgtEl>
                                          <p:spTgt spid="35"/>
                                        </p:tgtEl>
                                        <p:attrNameLst>
                                          <p:attrName>style.visibility</p:attrName>
                                        </p:attrNameLst>
                                      </p:cBhvr>
                                      <p:to>
                                        <p:strVal val="visible"/>
                                      </p:to>
                                    </p:set>
                                    <p:anim to="" calcmode="lin" valueType="num">
                                      <p:cBhvr>
                                        <p:cTn id="52" dur="1000" fill="hold">
                                          <p:stCondLst>
                                            <p:cond delay="0"/>
                                          </p:stCondLst>
                                        </p:cTn>
                                        <p:tgtEl>
                                          <p:spTgt spid="35"/>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35"/>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35"/>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35"/>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怎样选好书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18" name="矩形: 圆角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6FB5C54-1894-4B39-8D88-EB884CEF0F89}"/>
              </a:ext>
            </a:extLst>
          </p:cNvPr>
          <p:cNvSpPr/>
          <p:nvPr/>
        </p:nvSpPr>
        <p:spPr>
          <a:xfrm>
            <a:off x="2722921" y="1983658"/>
            <a:ext cx="1964690" cy="439420"/>
          </a:xfrm>
          <a:prstGeom prst="roundRect">
            <a:avLst>
              <a:gd name="adj" fmla="val 50000"/>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cs typeface="+mn-ea"/>
                <a:sym typeface="+mn-lt"/>
              </a:rPr>
              <a:t>标题文本</a:t>
            </a:r>
          </a:p>
        </p:txBody>
      </p:sp>
      <p:sp>
        <p:nvSpPr>
          <p:cNvPr id="19" name="矩形: 圆角 2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60F38B1-C3DD-41E9-AF72-CEF46CE6EC3E}"/>
              </a:ext>
            </a:extLst>
          </p:cNvPr>
          <p:cNvSpPr/>
          <p:nvPr/>
        </p:nvSpPr>
        <p:spPr>
          <a:xfrm>
            <a:off x="2722921" y="2960923"/>
            <a:ext cx="1964690" cy="439420"/>
          </a:xfrm>
          <a:prstGeom prst="roundRect">
            <a:avLst>
              <a:gd name="adj" fmla="val 50000"/>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cs typeface="+mn-ea"/>
                <a:sym typeface="+mn-lt"/>
              </a:rPr>
              <a:t>标题</a:t>
            </a:r>
            <a:r>
              <a:rPr lang="zh-CN" altLang="en-US" sz="2000" dirty="0">
                <a:solidFill>
                  <a:schemeClr val="bg1"/>
                </a:solidFill>
                <a:cs typeface="+mn-ea"/>
                <a:sym typeface="+mn-lt"/>
              </a:rPr>
              <a:t>文本</a:t>
            </a:r>
          </a:p>
        </p:txBody>
      </p:sp>
      <p:sp>
        <p:nvSpPr>
          <p:cNvPr id="20" name="矩形: 圆角 2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80F3641-1B8B-4F5C-8CB8-71A81E826821}"/>
              </a:ext>
            </a:extLst>
          </p:cNvPr>
          <p:cNvSpPr/>
          <p:nvPr/>
        </p:nvSpPr>
        <p:spPr>
          <a:xfrm>
            <a:off x="2722921" y="3938188"/>
            <a:ext cx="1964690" cy="439420"/>
          </a:xfrm>
          <a:prstGeom prst="roundRect">
            <a:avLst>
              <a:gd name="adj" fmla="val 50000"/>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cs typeface="+mn-ea"/>
                <a:sym typeface="+mn-lt"/>
              </a:rPr>
              <a:t>标题</a:t>
            </a:r>
            <a:r>
              <a:rPr lang="zh-CN" altLang="en-US" sz="2000" dirty="0">
                <a:solidFill>
                  <a:schemeClr val="bg1"/>
                </a:solidFill>
                <a:cs typeface="+mn-ea"/>
                <a:sym typeface="+mn-lt"/>
              </a:rPr>
              <a:t>文本</a:t>
            </a:r>
          </a:p>
        </p:txBody>
      </p:sp>
      <p:sp>
        <p:nvSpPr>
          <p:cNvPr id="21" name="矩形: 圆角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B29DE1B-56FA-4724-A831-C58032252107}"/>
              </a:ext>
            </a:extLst>
          </p:cNvPr>
          <p:cNvSpPr/>
          <p:nvPr/>
        </p:nvSpPr>
        <p:spPr>
          <a:xfrm>
            <a:off x="2722921" y="4915453"/>
            <a:ext cx="1964690" cy="439420"/>
          </a:xfrm>
          <a:prstGeom prst="roundRect">
            <a:avLst>
              <a:gd name="adj" fmla="val 50000"/>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chemeClr val="bg1"/>
                </a:solidFill>
                <a:cs typeface="+mn-ea"/>
                <a:sym typeface="+mn-lt"/>
              </a:rPr>
              <a:t>标题</a:t>
            </a:r>
            <a:r>
              <a:rPr lang="zh-CN" altLang="en-US" sz="2000" dirty="0">
                <a:solidFill>
                  <a:schemeClr val="bg1"/>
                </a:solidFill>
                <a:cs typeface="+mn-ea"/>
                <a:sym typeface="+mn-lt"/>
              </a:rPr>
              <a:t>文本</a:t>
            </a:r>
          </a:p>
        </p:txBody>
      </p:sp>
      <p:pic>
        <p:nvPicPr>
          <p:cNvPr id="22" name="图片 2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308E9E1-28D2-4A66-9AA1-AD1EC27A69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41" y="1577258"/>
            <a:ext cx="780415" cy="944245"/>
          </a:xfrm>
          <a:prstGeom prst="rect">
            <a:avLst/>
          </a:prstGeom>
        </p:spPr>
      </p:pic>
      <p:pic>
        <p:nvPicPr>
          <p:cNvPr id="23" name="图片 2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6CB5B88-B815-4DA4-8A7A-21B0645BDE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41" y="2631993"/>
            <a:ext cx="780415" cy="944245"/>
          </a:xfrm>
          <a:prstGeom prst="rect">
            <a:avLst/>
          </a:prstGeom>
        </p:spPr>
      </p:pic>
      <p:pic>
        <p:nvPicPr>
          <p:cNvPr id="24" name="图片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61F4F53-BF35-45F9-9C71-B1FC72D81F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41" y="3686093"/>
            <a:ext cx="780415" cy="944245"/>
          </a:xfrm>
          <a:prstGeom prst="rect">
            <a:avLst/>
          </a:prstGeom>
        </p:spPr>
      </p:pic>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775867B-6231-4313-88D6-013D3E0F34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41" y="4717333"/>
            <a:ext cx="780415" cy="944245"/>
          </a:xfrm>
          <a:prstGeom prst="rect">
            <a:avLst/>
          </a:prstGeom>
        </p:spPr>
      </p:pic>
      <p:sp>
        <p:nvSpPr>
          <p:cNvPr id="26" name="Title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DBBDA66-6F92-4CA4-880D-45305C3F036E}"/>
              </a:ext>
            </a:extLst>
          </p:cNvPr>
          <p:cNvSpPr txBox="1"/>
          <p:nvPr/>
        </p:nvSpPr>
        <p:spPr>
          <a:xfrm>
            <a:off x="4874830" y="1929621"/>
            <a:ext cx="3348972" cy="5662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bg1">
                    <a:lumMod val="50000"/>
                  </a:schemeClr>
                </a:solidFill>
                <a:latin typeface="+mn-lt"/>
                <a:ea typeface="+mn-ea"/>
                <a:cs typeface="+mn-ea"/>
                <a:sym typeface="+mn-lt"/>
              </a:rPr>
              <a:t>您的内容打在这里，或者通过复制您的文本后，在此框中选择粘贴，并选择只保留文字。</a:t>
            </a:r>
          </a:p>
        </p:txBody>
      </p:sp>
      <p:sp>
        <p:nvSpPr>
          <p:cNvPr id="27" name="Title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A427BB0-4949-4F71-BBA5-77548554997C}"/>
              </a:ext>
            </a:extLst>
          </p:cNvPr>
          <p:cNvSpPr txBox="1"/>
          <p:nvPr/>
        </p:nvSpPr>
        <p:spPr>
          <a:xfrm>
            <a:off x="4874830" y="2892117"/>
            <a:ext cx="3348972" cy="5662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bg1">
                    <a:lumMod val="50000"/>
                  </a:schemeClr>
                </a:solidFill>
                <a:latin typeface="+mn-lt"/>
                <a:ea typeface="+mn-ea"/>
                <a:cs typeface="+mn-ea"/>
                <a:sym typeface="+mn-lt"/>
              </a:rPr>
              <a:t>您的内容打在这里，或者通过复制您的文本后，在此框中选择粘贴，并选择只保留文字。</a:t>
            </a:r>
          </a:p>
        </p:txBody>
      </p:sp>
      <p:sp>
        <p:nvSpPr>
          <p:cNvPr id="28" name="Title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F715DB5-1ED6-4E6B-8D99-5C59B9D718F0}"/>
              </a:ext>
            </a:extLst>
          </p:cNvPr>
          <p:cNvSpPr txBox="1"/>
          <p:nvPr/>
        </p:nvSpPr>
        <p:spPr>
          <a:xfrm>
            <a:off x="4874830" y="3854613"/>
            <a:ext cx="3348972" cy="5662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bg1">
                    <a:lumMod val="50000"/>
                  </a:schemeClr>
                </a:solidFill>
                <a:latin typeface="+mn-lt"/>
                <a:ea typeface="+mn-ea"/>
                <a:cs typeface="+mn-ea"/>
                <a:sym typeface="+mn-lt"/>
              </a:rPr>
              <a:t>您的内容打在这里，或者通过复制您的文本后，在此框中选择粘贴，并选择只保留文字。</a:t>
            </a:r>
          </a:p>
        </p:txBody>
      </p:sp>
      <p:sp>
        <p:nvSpPr>
          <p:cNvPr id="29" name="Title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755E5FF-72D7-496A-8931-E4CC39B2580D}"/>
              </a:ext>
            </a:extLst>
          </p:cNvPr>
          <p:cNvSpPr txBox="1"/>
          <p:nvPr/>
        </p:nvSpPr>
        <p:spPr>
          <a:xfrm>
            <a:off x="4874830" y="4817109"/>
            <a:ext cx="3348972" cy="5662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bg1">
                    <a:lumMod val="50000"/>
                  </a:schemeClr>
                </a:solidFill>
                <a:latin typeface="+mn-lt"/>
                <a:ea typeface="+mn-ea"/>
                <a:cs typeface="+mn-ea"/>
                <a:sym typeface="+mn-lt"/>
              </a:rPr>
              <a:t>您的内容打在这里，或者通过复制您的文本后，在此框中选择粘贴，并选择只保留文字。</a:t>
            </a:r>
          </a:p>
        </p:txBody>
      </p:sp>
      <p:pic>
        <p:nvPicPr>
          <p:cNvPr id="30" name="图片 2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4F855F2-345A-4148-887B-4BBF364549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59040" y="1064165"/>
            <a:ext cx="3028269" cy="5218878"/>
          </a:xfrm>
          <a:prstGeom prst="rect">
            <a:avLst/>
          </a:prstGeom>
        </p:spPr>
      </p:pic>
    </p:spTree>
    <p:extLst>
      <p:ext uri="{BB962C8B-B14F-4D97-AF65-F5344CB8AC3E}">
        <p14:creationId xmlns:p14="http://schemas.microsoft.com/office/powerpoint/2010/main" val="1161536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2" presetClass="entr" presetSubtype="2" decel="10000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500" fill="hold"/>
                                        <p:tgtEl>
                                          <p:spTgt spid="30"/>
                                        </p:tgtEl>
                                        <p:attrNameLst>
                                          <p:attrName>ppt_x</p:attrName>
                                        </p:attrNameLst>
                                      </p:cBhvr>
                                      <p:tavLst>
                                        <p:tav tm="0">
                                          <p:val>
                                            <p:strVal val="1+#ppt_w/2"/>
                                          </p:val>
                                        </p:tav>
                                        <p:tav tm="100000">
                                          <p:val>
                                            <p:strVal val="#ppt_x"/>
                                          </p:val>
                                        </p:tav>
                                      </p:tavLst>
                                    </p:anim>
                                    <p:anim calcmode="lin" valueType="num">
                                      <p:cBhvr additive="base">
                                        <p:cTn id="18" dur="1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par>
                                <p:cTn id="50" presetID="53"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ppt_w</p:attrName>
                                        </p:attrNameLst>
                                      </p:cBhvr>
                                      <p:tavLst>
                                        <p:tav tm="0">
                                          <p:val>
                                            <p:fltVal val="0"/>
                                          </p:val>
                                        </p:tav>
                                        <p:tav tm="100000">
                                          <p:val>
                                            <p:strVal val="#ppt_w"/>
                                          </p:val>
                                        </p:tav>
                                      </p:tavLst>
                                    </p:anim>
                                    <p:anim calcmode="lin" valueType="num">
                                      <p:cBhvr>
                                        <p:cTn id="53" dur="500" fill="hold"/>
                                        <p:tgtEl>
                                          <p:spTgt spid="24"/>
                                        </p:tgtEl>
                                        <p:attrNameLst>
                                          <p:attrName>ppt_h</p:attrName>
                                        </p:attrNameLst>
                                      </p:cBhvr>
                                      <p:tavLst>
                                        <p:tav tm="0">
                                          <p:val>
                                            <p:fltVal val="0"/>
                                          </p:val>
                                        </p:tav>
                                        <p:tav tm="100000">
                                          <p:val>
                                            <p:strVal val="#ppt_h"/>
                                          </p:val>
                                        </p:tav>
                                      </p:tavLst>
                                    </p:anim>
                                    <p:animEffect transition="in" filter="fade">
                                      <p:cBhvr>
                                        <p:cTn id="54" dur="500"/>
                                        <p:tgtEl>
                                          <p:spTgt spid="24"/>
                                        </p:tgtEl>
                                      </p:cBhvr>
                                    </p:animEffect>
                                  </p:childTnLst>
                                </p:cTn>
                              </p:par>
                              <p:par>
                                <p:cTn id="55" presetID="53" presetClass="entr" presetSubtype="16"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18" grpId="1" animBg="1"/>
      <p:bldP spid="19" grpId="0" animBg="1"/>
      <p:bldP spid="19" grpId="1" animBg="1"/>
      <p:bldP spid="20" grpId="0" animBg="1"/>
      <p:bldP spid="20" grpId="1" animBg="1"/>
      <p:bldP spid="21" grpId="0" animBg="1"/>
      <p:bldP spid="21" grpId="1" animBg="1"/>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怎样选好书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10" name="PA_库_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EB9331-05C2-473C-B34A-07EE385208E5}"/>
              </a:ext>
            </a:extLst>
          </p:cNvPr>
          <p:cNvSpPr/>
          <p:nvPr>
            <p:custDataLst>
              <p:tags r:id="rId1"/>
            </p:custDataLst>
          </p:nvPr>
        </p:nvSpPr>
        <p:spPr>
          <a:xfrm>
            <a:off x="1225432" y="1415755"/>
            <a:ext cx="2299546" cy="2256295"/>
          </a:xfrm>
          <a:prstGeom prst="ellipse">
            <a:avLst/>
          </a:prstGeom>
          <a:noFill/>
          <a:ln w="25400">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FE46CCE-840E-4BA5-AE37-95F111591B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755170" y="2434714"/>
            <a:ext cx="2029309" cy="1440526"/>
          </a:xfrm>
          <a:prstGeom prst="rect">
            <a:avLst/>
          </a:prstGeom>
        </p:spPr>
      </p:pic>
      <p:sp>
        <p:nvSpPr>
          <p:cNvPr id="12" name="Rectangle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CFCF14-FEA3-4BA9-BC0E-E27023B961AD}"/>
              </a:ext>
            </a:extLst>
          </p:cNvPr>
          <p:cNvSpPr/>
          <p:nvPr/>
        </p:nvSpPr>
        <p:spPr bwMode="auto">
          <a:xfrm>
            <a:off x="1580976" y="1863546"/>
            <a:ext cx="1346693" cy="923330"/>
          </a:xfrm>
          <a:prstGeom prst="rect">
            <a:avLst/>
          </a:prstGeom>
          <a:ln w="38100">
            <a:noFill/>
          </a:ln>
        </p:spPr>
        <p:txBody>
          <a:bodyPr wrap="square" lIns="0" tIns="0" rIns="0" bIns="0">
            <a:spAutoFit/>
          </a:bodyPr>
          <a:lstStyle/>
          <a:p>
            <a:pPr algn="ctr"/>
            <a:r>
              <a:rPr lang="en-US" altLang="zh-CN" sz="6000" dirty="0">
                <a:solidFill>
                  <a:srgbClr val="009944"/>
                </a:solidFill>
                <a:cs typeface="+mn-ea"/>
                <a:sym typeface="+mn-lt"/>
              </a:rPr>
              <a:t>A</a:t>
            </a:r>
            <a:endParaRPr lang="zh-CN" altLang="en-US" sz="6000" dirty="0">
              <a:solidFill>
                <a:srgbClr val="009944"/>
              </a:solidFill>
              <a:cs typeface="+mn-ea"/>
              <a:sym typeface="+mn-lt"/>
            </a:endParaRPr>
          </a:p>
        </p:txBody>
      </p:sp>
      <p:sp>
        <p:nvSpPr>
          <p:cNvPr id="15" name="PA_库_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208420-81F5-49DD-8FF3-CE5E40B6218F}"/>
              </a:ext>
            </a:extLst>
          </p:cNvPr>
          <p:cNvSpPr/>
          <p:nvPr>
            <p:custDataLst>
              <p:tags r:id="rId2"/>
            </p:custDataLst>
          </p:nvPr>
        </p:nvSpPr>
        <p:spPr>
          <a:xfrm>
            <a:off x="5083879" y="3725005"/>
            <a:ext cx="2299546" cy="2256295"/>
          </a:xfrm>
          <a:prstGeom prst="ellipse">
            <a:avLst/>
          </a:prstGeom>
          <a:noFill/>
          <a:ln w="25400">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16" name="图片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621CE9-3B06-401C-87F7-CEFA03D2D1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5613617" y="4743964"/>
            <a:ext cx="2029309" cy="1440526"/>
          </a:xfrm>
          <a:prstGeom prst="rect">
            <a:avLst/>
          </a:prstGeom>
        </p:spPr>
      </p:pic>
      <p:sp>
        <p:nvSpPr>
          <p:cNvPr id="17" name="Rectangle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AA492D-5E81-4194-9BEA-E6BE239C8F0F}"/>
              </a:ext>
            </a:extLst>
          </p:cNvPr>
          <p:cNvSpPr/>
          <p:nvPr/>
        </p:nvSpPr>
        <p:spPr bwMode="auto">
          <a:xfrm>
            <a:off x="5439423" y="4172796"/>
            <a:ext cx="1346693" cy="923330"/>
          </a:xfrm>
          <a:prstGeom prst="rect">
            <a:avLst/>
          </a:prstGeom>
          <a:ln w="38100">
            <a:noFill/>
          </a:ln>
        </p:spPr>
        <p:txBody>
          <a:bodyPr wrap="square" lIns="0" tIns="0" rIns="0" bIns="0">
            <a:spAutoFit/>
          </a:bodyPr>
          <a:lstStyle/>
          <a:p>
            <a:pPr algn="ctr"/>
            <a:r>
              <a:rPr lang="en-US" altLang="zh-CN" sz="6000" dirty="0">
                <a:solidFill>
                  <a:srgbClr val="009944"/>
                </a:solidFill>
                <a:cs typeface="+mn-ea"/>
                <a:sym typeface="+mn-lt"/>
              </a:rPr>
              <a:t>b</a:t>
            </a:r>
            <a:endParaRPr lang="zh-CN" altLang="en-US" sz="6000" dirty="0">
              <a:solidFill>
                <a:srgbClr val="009944"/>
              </a:solidFill>
              <a:cs typeface="+mn-ea"/>
              <a:sym typeface="+mn-lt"/>
            </a:endParaRPr>
          </a:p>
        </p:txBody>
      </p:sp>
      <p:sp>
        <p:nvSpPr>
          <p:cNvPr id="20" name="PA_库_矩形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40F484-6382-4788-9F92-A1BE4D9C23AD}"/>
              </a:ext>
            </a:extLst>
          </p:cNvPr>
          <p:cNvSpPr/>
          <p:nvPr>
            <p:custDataLst>
              <p:tags r:id="rId3"/>
            </p:custDataLst>
          </p:nvPr>
        </p:nvSpPr>
        <p:spPr>
          <a:xfrm>
            <a:off x="8407521" y="1415755"/>
            <a:ext cx="2299546" cy="2256295"/>
          </a:xfrm>
          <a:prstGeom prst="ellipse">
            <a:avLst/>
          </a:prstGeom>
          <a:noFill/>
          <a:ln w="25400">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A15613-050C-4BFB-81A0-C871A5220F3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8937259" y="2434714"/>
            <a:ext cx="2029309" cy="1440526"/>
          </a:xfrm>
          <a:prstGeom prst="rect">
            <a:avLst/>
          </a:prstGeom>
        </p:spPr>
      </p:pic>
      <p:sp>
        <p:nvSpPr>
          <p:cNvPr id="22" name="Rectangle 4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A6A81F2-75EC-4347-AD58-3A82833E2126}"/>
              </a:ext>
            </a:extLst>
          </p:cNvPr>
          <p:cNvSpPr/>
          <p:nvPr/>
        </p:nvSpPr>
        <p:spPr bwMode="auto">
          <a:xfrm>
            <a:off x="8763065" y="1863546"/>
            <a:ext cx="1346693" cy="923330"/>
          </a:xfrm>
          <a:prstGeom prst="rect">
            <a:avLst/>
          </a:prstGeom>
          <a:ln w="38100">
            <a:noFill/>
          </a:ln>
        </p:spPr>
        <p:txBody>
          <a:bodyPr wrap="square" lIns="0" tIns="0" rIns="0" bIns="0">
            <a:spAutoFit/>
          </a:bodyPr>
          <a:lstStyle/>
          <a:p>
            <a:pPr algn="ctr"/>
            <a:r>
              <a:rPr lang="en-US" altLang="zh-CN" sz="6000" dirty="0">
                <a:solidFill>
                  <a:srgbClr val="009944"/>
                </a:solidFill>
                <a:cs typeface="+mn-ea"/>
                <a:sym typeface="+mn-lt"/>
              </a:rPr>
              <a:t>C</a:t>
            </a:r>
            <a:endParaRPr lang="zh-CN" altLang="en-US" sz="6000" dirty="0">
              <a:solidFill>
                <a:srgbClr val="009944"/>
              </a:solidFill>
              <a:cs typeface="+mn-ea"/>
              <a:sym typeface="+mn-lt"/>
            </a:endParaRPr>
          </a:p>
        </p:txBody>
      </p:sp>
      <p:sp>
        <p:nvSpPr>
          <p:cNvPr id="23" name="矩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DC10B0-EB4F-4459-93C0-2B4646426B7B}"/>
              </a:ext>
            </a:extLst>
          </p:cNvPr>
          <p:cNvSpPr/>
          <p:nvPr/>
        </p:nvSpPr>
        <p:spPr>
          <a:xfrm>
            <a:off x="1714259"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24" name="矩形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2FAD2DB-058F-4484-8E42-AF49FB5A6A23}"/>
              </a:ext>
            </a:extLst>
          </p:cNvPr>
          <p:cNvSpPr/>
          <p:nvPr/>
        </p:nvSpPr>
        <p:spPr>
          <a:xfrm>
            <a:off x="1109303"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25" name="矩形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AFF04F2-CD07-4577-BBC1-0D277B8688D7}"/>
              </a:ext>
            </a:extLst>
          </p:cNvPr>
          <p:cNvSpPr/>
          <p:nvPr/>
        </p:nvSpPr>
        <p:spPr>
          <a:xfrm>
            <a:off x="5388113" y="1694487"/>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26" name="矩形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D5663E-8891-405B-B211-625BDC88E6C2}"/>
              </a:ext>
            </a:extLst>
          </p:cNvPr>
          <p:cNvSpPr/>
          <p:nvPr/>
        </p:nvSpPr>
        <p:spPr>
          <a:xfrm>
            <a:off x="4783157" y="2079315"/>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27" name="矩形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27F35C-655D-4487-90CC-AD8B5DEBD07C}"/>
              </a:ext>
            </a:extLst>
          </p:cNvPr>
          <p:cNvSpPr/>
          <p:nvPr/>
        </p:nvSpPr>
        <p:spPr>
          <a:xfrm>
            <a:off x="9015903" y="4119841"/>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28" name="矩形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80C2BC2-23B3-4B61-8E6A-21D1FEA8EF27}"/>
              </a:ext>
            </a:extLst>
          </p:cNvPr>
          <p:cNvSpPr/>
          <p:nvPr/>
        </p:nvSpPr>
        <p:spPr>
          <a:xfrm>
            <a:off x="8410947" y="4504669"/>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23599865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00"/>
                            </p:stCondLst>
                            <p:childTnLst>
                              <p:par>
                                <p:cTn id="16" presetID="5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3" presetClass="entr" presetSubtype="288"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strVal val="4/3*#ppt_w"/>
                                          </p:val>
                                        </p:tav>
                                        <p:tav tm="100000">
                                          <p:val>
                                            <p:strVal val="#ppt_w"/>
                                          </p:val>
                                        </p:tav>
                                      </p:tavLst>
                                    </p:anim>
                                    <p:anim calcmode="lin" valueType="num">
                                      <p:cBhvr>
                                        <p:cTn id="24" dur="500" fill="hold"/>
                                        <p:tgtEl>
                                          <p:spTgt spid="10"/>
                                        </p:tgtEl>
                                        <p:attrNameLst>
                                          <p:attrName>ppt_h</p:attrName>
                                        </p:attrNameLst>
                                      </p:cBhvr>
                                      <p:tavLst>
                                        <p:tav tm="0">
                                          <p:val>
                                            <p:strVal val="4/3*#ppt_h"/>
                                          </p:val>
                                        </p:tav>
                                        <p:tav tm="100000">
                                          <p:val>
                                            <p:strVal val="#ppt_h"/>
                                          </p:val>
                                        </p:tav>
                                      </p:tavLst>
                                    </p:anim>
                                  </p:childTnLst>
                                </p:cTn>
                              </p:par>
                              <p:par>
                                <p:cTn id="25" presetID="1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ppt_x</p:attrName>
                                        </p:attrNameLst>
                                      </p:cBhvr>
                                      <p:tavLst>
                                        <p:tav tm="0">
                                          <p:val>
                                            <p:strVal val="#ppt_x-#ppt_w*1.125000"/>
                                          </p:val>
                                        </p:tav>
                                        <p:tav tm="100000">
                                          <p:val>
                                            <p:strVal val="#ppt_x"/>
                                          </p:val>
                                        </p:tav>
                                      </p:tavLst>
                                    </p:anim>
                                    <p:animEffect transition="in" filter="wipe(right)">
                                      <p:cBhvr>
                                        <p:cTn id="28" dur="500"/>
                                        <p:tgtEl>
                                          <p:spTgt spid="12"/>
                                        </p:tgtEl>
                                      </p:cBhvr>
                                    </p:animEffect>
                                  </p:childTnLst>
                                </p:cTn>
                              </p:par>
                            </p:childTnLst>
                          </p:cTn>
                        </p:par>
                        <p:par>
                          <p:cTn id="29" fill="hold">
                            <p:stCondLst>
                              <p:cond delay="245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23" presetClass="entr" presetSubtype="288"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strVal val="4/3*#ppt_w"/>
                                          </p:val>
                                        </p:tav>
                                        <p:tav tm="100000">
                                          <p:val>
                                            <p:strVal val="#ppt_w"/>
                                          </p:val>
                                        </p:tav>
                                      </p:tavLst>
                                    </p:anim>
                                    <p:anim calcmode="lin" valueType="num">
                                      <p:cBhvr>
                                        <p:cTn id="38" dur="500" fill="hold"/>
                                        <p:tgtEl>
                                          <p:spTgt spid="15"/>
                                        </p:tgtEl>
                                        <p:attrNameLst>
                                          <p:attrName>ppt_h</p:attrName>
                                        </p:attrNameLst>
                                      </p:cBhvr>
                                      <p:tavLst>
                                        <p:tav tm="0">
                                          <p:val>
                                            <p:strVal val="4/3*#ppt_h"/>
                                          </p:val>
                                        </p:tav>
                                        <p:tav tm="100000">
                                          <p:val>
                                            <p:strVal val="#ppt_h"/>
                                          </p:val>
                                        </p:tav>
                                      </p:tavLst>
                                    </p:anim>
                                  </p:childTnLst>
                                </p:cTn>
                              </p:par>
                              <p:par>
                                <p:cTn id="39" presetID="12" presetClass="entr" presetSubtype="8"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p:tgtEl>
                                          <p:spTgt spid="17"/>
                                        </p:tgtEl>
                                        <p:attrNameLst>
                                          <p:attrName>ppt_x</p:attrName>
                                        </p:attrNameLst>
                                      </p:cBhvr>
                                      <p:tavLst>
                                        <p:tav tm="0">
                                          <p:val>
                                            <p:strVal val="#ppt_x-#ppt_w*1.125000"/>
                                          </p:val>
                                        </p:tav>
                                        <p:tav tm="100000">
                                          <p:val>
                                            <p:strVal val="#ppt_x"/>
                                          </p:val>
                                        </p:tav>
                                      </p:tavLst>
                                    </p:anim>
                                    <p:animEffect transition="in" filter="wipe(right)">
                                      <p:cBhvr>
                                        <p:cTn id="42" dur="500"/>
                                        <p:tgtEl>
                                          <p:spTgt spid="17"/>
                                        </p:tgtEl>
                                      </p:cBhvr>
                                    </p:animEffect>
                                  </p:childTnLst>
                                </p:cTn>
                              </p:par>
                            </p:childTnLst>
                          </p:cTn>
                        </p:par>
                        <p:par>
                          <p:cTn id="43" fill="hold">
                            <p:stCondLst>
                              <p:cond delay="320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23" presetClass="entr" presetSubtype="288" fill="hold" grpId="0" nodeType="withEffect">
                                  <p:stCondLst>
                                    <p:cond delay="25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strVal val="4/3*#ppt_w"/>
                                          </p:val>
                                        </p:tav>
                                        <p:tav tm="100000">
                                          <p:val>
                                            <p:strVal val="#ppt_w"/>
                                          </p:val>
                                        </p:tav>
                                      </p:tavLst>
                                    </p:anim>
                                    <p:anim calcmode="lin" valueType="num">
                                      <p:cBhvr>
                                        <p:cTn id="52" dur="500" fill="hold"/>
                                        <p:tgtEl>
                                          <p:spTgt spid="20"/>
                                        </p:tgtEl>
                                        <p:attrNameLst>
                                          <p:attrName>ppt_h</p:attrName>
                                        </p:attrNameLst>
                                      </p:cBhvr>
                                      <p:tavLst>
                                        <p:tav tm="0">
                                          <p:val>
                                            <p:strVal val="4/3*#ppt_h"/>
                                          </p:val>
                                        </p:tav>
                                        <p:tav tm="100000">
                                          <p:val>
                                            <p:strVal val="#ppt_h"/>
                                          </p:val>
                                        </p:tav>
                                      </p:tavLst>
                                    </p:anim>
                                  </p:childTnLst>
                                </p:cTn>
                              </p:par>
                              <p:par>
                                <p:cTn id="53" presetID="12" presetClass="entr" presetSubtype="8"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ppt_x</p:attrName>
                                        </p:attrNameLst>
                                      </p:cBhvr>
                                      <p:tavLst>
                                        <p:tav tm="0">
                                          <p:val>
                                            <p:strVal val="#ppt_x-#ppt_w*1.125000"/>
                                          </p:val>
                                        </p:tav>
                                        <p:tav tm="100000">
                                          <p:val>
                                            <p:strVal val="#ppt_x"/>
                                          </p:val>
                                        </p:tav>
                                      </p:tavLst>
                                    </p:anim>
                                    <p:animEffect transition="in" filter="wipe(right)">
                                      <p:cBhvr>
                                        <p:cTn id="56" dur="500"/>
                                        <p:tgtEl>
                                          <p:spTgt spid="22"/>
                                        </p:tgtEl>
                                      </p:cBhvr>
                                    </p:animEffect>
                                  </p:childTnLst>
                                </p:cTn>
                              </p:par>
                            </p:childTnLst>
                          </p:cTn>
                        </p:par>
                        <p:par>
                          <p:cTn id="57" fill="hold">
                            <p:stCondLst>
                              <p:cond delay="3950"/>
                            </p:stCondLst>
                            <p:childTnLst>
                              <p:par>
                                <p:cTn id="58" presetID="23" presetClass="entr" presetSubtype="288" decel="100000" fill="hold" grpId="0" nodeType="afterEffect">
                                  <p:stCondLst>
                                    <p:cond delay="0"/>
                                  </p:stCondLst>
                                  <p:iterate type="lt">
                                    <p:tmPct val="15000"/>
                                  </p:iterate>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strVal val="8/3*#ppt_w"/>
                                          </p:val>
                                        </p:tav>
                                        <p:tav tm="100000">
                                          <p:val>
                                            <p:strVal val="#ppt_w"/>
                                          </p:val>
                                        </p:tav>
                                      </p:tavLst>
                                    </p:anim>
                                    <p:anim calcmode="lin" valueType="num">
                                      <p:cBhvr>
                                        <p:cTn id="61" dur="500" fill="hold"/>
                                        <p:tgtEl>
                                          <p:spTgt spid="23"/>
                                        </p:tgtEl>
                                        <p:attrNameLst>
                                          <p:attrName>ppt_h</p:attrName>
                                        </p:attrNameLst>
                                      </p:cBhvr>
                                      <p:tavLst>
                                        <p:tav tm="0">
                                          <p:val>
                                            <p:strVal val="12/3*#ppt_h"/>
                                          </p:val>
                                        </p:tav>
                                        <p:tav tm="100000">
                                          <p:val>
                                            <p:strVal val="#ppt_h"/>
                                          </p:val>
                                        </p:tav>
                                      </p:tavLst>
                                    </p:anim>
                                  </p:childTnLst>
                                </p:cTn>
                              </p:par>
                              <p:par>
                                <p:cTn id="62" presetID="10" presetClass="entr" presetSubtype="0" fill="hold" grpId="1" nodeType="withEffect">
                                  <p:stCondLst>
                                    <p:cond delay="0"/>
                                  </p:stCondLst>
                                  <p:iterate type="lt">
                                    <p:tmPct val="15000"/>
                                  </p:iterate>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4825"/>
                            </p:stCondLst>
                            <p:childTnLst>
                              <p:par>
                                <p:cTn id="66" presetID="22" presetClass="entr" presetSubtype="1" fill="hold" grpId="0" nodeType="afterEffect">
                                  <p:stCondLst>
                                    <p:cond delay="0"/>
                                  </p:stCondLst>
                                  <p:iterate type="lt">
                                    <p:tmPct val="3000"/>
                                  </p:iterate>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childTnLst>
                          </p:cTn>
                        </p:par>
                        <p:par>
                          <p:cTn id="69" fill="hold">
                            <p:stCondLst>
                              <p:cond delay="6180"/>
                            </p:stCondLst>
                            <p:childTnLst>
                              <p:par>
                                <p:cTn id="70" presetID="23" presetClass="entr" presetSubtype="288" decel="100000" fill="hold" grpId="0" nodeType="afterEffect">
                                  <p:stCondLst>
                                    <p:cond delay="0"/>
                                  </p:stCondLst>
                                  <p:iterate type="lt">
                                    <p:tmPct val="15000"/>
                                  </p:iterate>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strVal val="8/3*#ppt_w"/>
                                          </p:val>
                                        </p:tav>
                                        <p:tav tm="100000">
                                          <p:val>
                                            <p:strVal val="#ppt_w"/>
                                          </p:val>
                                        </p:tav>
                                      </p:tavLst>
                                    </p:anim>
                                    <p:anim calcmode="lin" valueType="num">
                                      <p:cBhvr>
                                        <p:cTn id="73" dur="500" fill="hold"/>
                                        <p:tgtEl>
                                          <p:spTgt spid="25"/>
                                        </p:tgtEl>
                                        <p:attrNameLst>
                                          <p:attrName>ppt_h</p:attrName>
                                        </p:attrNameLst>
                                      </p:cBhvr>
                                      <p:tavLst>
                                        <p:tav tm="0">
                                          <p:val>
                                            <p:strVal val="12/3*#ppt_h"/>
                                          </p:val>
                                        </p:tav>
                                        <p:tav tm="100000">
                                          <p:val>
                                            <p:strVal val="#ppt_h"/>
                                          </p:val>
                                        </p:tav>
                                      </p:tavLst>
                                    </p:anim>
                                  </p:childTnLst>
                                </p:cTn>
                              </p:par>
                              <p:par>
                                <p:cTn id="74" presetID="10" presetClass="entr" presetSubtype="0" fill="hold" grpId="1" nodeType="withEffect">
                                  <p:stCondLst>
                                    <p:cond delay="0"/>
                                  </p:stCondLst>
                                  <p:iterate type="lt">
                                    <p:tmPct val="15000"/>
                                  </p:iterate>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par>
                          <p:cTn id="77" fill="hold">
                            <p:stCondLst>
                              <p:cond delay="7055"/>
                            </p:stCondLst>
                            <p:childTnLst>
                              <p:par>
                                <p:cTn id="78" presetID="22" presetClass="entr" presetSubtype="1" fill="hold" grpId="0" nodeType="afterEffect">
                                  <p:stCondLst>
                                    <p:cond delay="0"/>
                                  </p:stCondLst>
                                  <p:iterate type="lt">
                                    <p:tmPct val="3000"/>
                                  </p:iterate>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8410"/>
                            </p:stCondLst>
                            <p:childTnLst>
                              <p:par>
                                <p:cTn id="82" presetID="23" presetClass="entr" presetSubtype="288" decel="100000" fill="hold" grpId="0" nodeType="afterEffect">
                                  <p:stCondLst>
                                    <p:cond delay="0"/>
                                  </p:stCondLst>
                                  <p:iterate type="lt">
                                    <p:tmPct val="15000"/>
                                  </p:iterate>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strVal val="8/3*#ppt_w"/>
                                          </p:val>
                                        </p:tav>
                                        <p:tav tm="100000">
                                          <p:val>
                                            <p:strVal val="#ppt_w"/>
                                          </p:val>
                                        </p:tav>
                                      </p:tavLst>
                                    </p:anim>
                                    <p:anim calcmode="lin" valueType="num">
                                      <p:cBhvr>
                                        <p:cTn id="85" dur="500" fill="hold"/>
                                        <p:tgtEl>
                                          <p:spTgt spid="27"/>
                                        </p:tgtEl>
                                        <p:attrNameLst>
                                          <p:attrName>ppt_h</p:attrName>
                                        </p:attrNameLst>
                                      </p:cBhvr>
                                      <p:tavLst>
                                        <p:tav tm="0">
                                          <p:val>
                                            <p:strVal val="12/3*#ppt_h"/>
                                          </p:val>
                                        </p:tav>
                                        <p:tav tm="100000">
                                          <p:val>
                                            <p:strVal val="#ppt_h"/>
                                          </p:val>
                                        </p:tav>
                                      </p:tavLst>
                                    </p:anim>
                                  </p:childTnLst>
                                </p:cTn>
                              </p:par>
                              <p:par>
                                <p:cTn id="86" presetID="10" presetClass="entr" presetSubtype="0" fill="hold" grpId="1" nodeType="withEffect">
                                  <p:stCondLst>
                                    <p:cond delay="0"/>
                                  </p:stCondLst>
                                  <p:iterate type="lt">
                                    <p:tmPct val="15000"/>
                                  </p:iterate>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9285"/>
                            </p:stCondLst>
                            <p:childTnLst>
                              <p:par>
                                <p:cTn id="90" presetID="22" presetClass="entr" presetSubtype="1" fill="hold" grpId="0" nodeType="afterEffect">
                                  <p:stCondLst>
                                    <p:cond delay="0"/>
                                  </p:stCondLst>
                                  <p:iterate type="lt">
                                    <p:tmPct val="3000"/>
                                  </p:iterate>
                                  <p:childTnLst>
                                    <p:set>
                                      <p:cBhvr>
                                        <p:cTn id="91" dur="1" fill="hold">
                                          <p:stCondLst>
                                            <p:cond delay="0"/>
                                          </p:stCondLst>
                                        </p:cTn>
                                        <p:tgtEl>
                                          <p:spTgt spid="28"/>
                                        </p:tgtEl>
                                        <p:attrNameLst>
                                          <p:attrName>style.visibility</p:attrName>
                                        </p:attrNameLst>
                                      </p:cBhvr>
                                      <p:to>
                                        <p:strVal val="visible"/>
                                      </p:to>
                                    </p:set>
                                    <p:animEffect transition="in" filter="wipe(up)">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2" grpId="0"/>
      <p:bldP spid="15" grpId="0" animBg="1"/>
      <p:bldP spid="17" grpId="0"/>
      <p:bldP spid="20" grpId="0" animBg="1"/>
      <p:bldP spid="22" grpId="0"/>
      <p:bldP spid="23" grpId="0"/>
      <p:bldP spid="23" grpId="1"/>
      <p:bldP spid="24" grpId="0"/>
      <p:bldP spid="25" grpId="0"/>
      <p:bldP spid="25" grpId="1"/>
      <p:bldP spid="26" grpId="0"/>
      <p:bldP spid="27" grpId="0"/>
      <p:bldP spid="27" grpId="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怎样选好书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31" name="图片 30" descr="E:\原来\觅元素专用\51miz-E1108898-070C3FAB.png51miz-E1108898-070C3FAB">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A2F1CE2-3AA8-4301-884C-53776C300F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84263" y="1618979"/>
            <a:ext cx="4324985" cy="4325256"/>
          </a:xfrm>
          <a:prstGeom prst="rect">
            <a:avLst/>
          </a:prstGeom>
        </p:spPr>
      </p:pic>
      <p:sp>
        <p:nvSpPr>
          <p:cNvPr id="32" name="iṡ1iďè">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3BC2480-F32E-4EA9-8085-213F41C7003E}"/>
              </a:ext>
            </a:extLst>
          </p:cNvPr>
          <p:cNvSpPr/>
          <p:nvPr/>
        </p:nvSpPr>
        <p:spPr bwMode="auto">
          <a:xfrm>
            <a:off x="6630771" y="2468660"/>
            <a:ext cx="676159" cy="676790"/>
          </a:xfrm>
          <a:custGeom>
            <a:avLst/>
            <a:gdLst>
              <a:gd name="connsiteX0" fmla="*/ 451337 w 606157"/>
              <a:gd name="connsiteY0" fmla="*/ 147905 h 606722"/>
              <a:gd name="connsiteX1" fmla="*/ 569477 w 606157"/>
              <a:gd name="connsiteY1" fmla="*/ 147905 h 606722"/>
              <a:gd name="connsiteX2" fmla="*/ 606157 w 606157"/>
              <a:gd name="connsiteY2" fmla="*/ 186562 h 606722"/>
              <a:gd name="connsiteX3" fmla="*/ 606157 w 606157"/>
              <a:gd name="connsiteY3" fmla="*/ 363939 h 606722"/>
              <a:gd name="connsiteX4" fmla="*/ 584434 w 606157"/>
              <a:gd name="connsiteY4" fmla="*/ 385711 h 606722"/>
              <a:gd name="connsiteX5" fmla="*/ 557904 w 606157"/>
              <a:gd name="connsiteY5" fmla="*/ 385711 h 606722"/>
              <a:gd name="connsiteX6" fmla="*/ 549980 w 606157"/>
              <a:gd name="connsiteY6" fmla="*/ 548781 h 606722"/>
              <a:gd name="connsiteX7" fmla="*/ 489085 w 606157"/>
              <a:gd name="connsiteY7" fmla="*/ 606722 h 606722"/>
              <a:gd name="connsiteX8" fmla="*/ 426854 w 606157"/>
              <a:gd name="connsiteY8" fmla="*/ 547537 h 606722"/>
              <a:gd name="connsiteX9" fmla="*/ 420711 w 606157"/>
              <a:gd name="connsiteY9" fmla="*/ 420814 h 606722"/>
              <a:gd name="connsiteX10" fmla="*/ 461219 w 606157"/>
              <a:gd name="connsiteY10" fmla="*/ 363228 h 606722"/>
              <a:gd name="connsiteX11" fmla="*/ 461219 w 606157"/>
              <a:gd name="connsiteY11" fmla="*/ 185762 h 606722"/>
              <a:gd name="connsiteX12" fmla="*/ 451337 w 606157"/>
              <a:gd name="connsiteY12" fmla="*/ 147905 h 606722"/>
              <a:gd name="connsiteX13" fmla="*/ 38457 w 606157"/>
              <a:gd name="connsiteY13" fmla="*/ 147552 h 606722"/>
              <a:gd name="connsiteX14" fmla="*/ 155074 w 606157"/>
              <a:gd name="connsiteY14" fmla="*/ 147552 h 606722"/>
              <a:gd name="connsiteX15" fmla="*/ 145014 w 606157"/>
              <a:gd name="connsiteY15" fmla="*/ 185766 h 606722"/>
              <a:gd name="connsiteX16" fmla="*/ 145014 w 606157"/>
              <a:gd name="connsiteY16" fmla="*/ 363239 h 606722"/>
              <a:gd name="connsiteX17" fmla="*/ 187210 w 606157"/>
              <a:gd name="connsiteY17" fmla="*/ 421360 h 606722"/>
              <a:gd name="connsiteX18" fmla="*/ 181068 w 606157"/>
              <a:gd name="connsiteY18" fmla="*/ 548444 h 606722"/>
              <a:gd name="connsiteX19" fmla="*/ 120178 w 606157"/>
              <a:gd name="connsiteY19" fmla="*/ 606298 h 606722"/>
              <a:gd name="connsiteX20" fmla="*/ 57952 w 606157"/>
              <a:gd name="connsiteY20" fmla="*/ 547200 h 606722"/>
              <a:gd name="connsiteX21" fmla="*/ 50029 w 606157"/>
              <a:gd name="connsiteY21" fmla="*/ 385279 h 606722"/>
              <a:gd name="connsiteX22" fmla="*/ 21810 w 606157"/>
              <a:gd name="connsiteY22" fmla="*/ 385279 h 606722"/>
              <a:gd name="connsiteX23" fmla="*/ 0 w 606157"/>
              <a:gd name="connsiteY23" fmla="*/ 363595 h 606722"/>
              <a:gd name="connsiteX24" fmla="*/ 0 w 606157"/>
              <a:gd name="connsiteY24" fmla="*/ 186122 h 606722"/>
              <a:gd name="connsiteX25" fmla="*/ 38457 w 606157"/>
              <a:gd name="connsiteY25" fmla="*/ 147552 h 606722"/>
              <a:gd name="connsiteX26" fmla="*/ 222975 w 606157"/>
              <a:gd name="connsiteY26" fmla="*/ 147058 h 606722"/>
              <a:gd name="connsiteX27" fmla="*/ 282512 w 606157"/>
              <a:gd name="connsiteY27" fmla="*/ 147058 h 606722"/>
              <a:gd name="connsiteX28" fmla="*/ 270498 w 606157"/>
              <a:gd name="connsiteY28" fmla="*/ 159057 h 606722"/>
              <a:gd name="connsiteX29" fmla="*/ 270498 w 606157"/>
              <a:gd name="connsiteY29" fmla="*/ 169278 h 606722"/>
              <a:gd name="connsiteX30" fmla="*/ 283224 w 606157"/>
              <a:gd name="connsiteY30" fmla="*/ 181988 h 606722"/>
              <a:gd name="connsiteX31" fmla="*/ 273345 w 606157"/>
              <a:gd name="connsiteY31" fmla="*/ 292199 h 606722"/>
              <a:gd name="connsiteX32" fmla="*/ 276193 w 606157"/>
              <a:gd name="connsiteY32" fmla="*/ 302953 h 606722"/>
              <a:gd name="connsiteX33" fmla="*/ 297196 w 606157"/>
              <a:gd name="connsiteY33" fmla="*/ 332550 h 606722"/>
              <a:gd name="connsiteX34" fmla="*/ 303070 w 606157"/>
              <a:gd name="connsiteY34" fmla="*/ 335572 h 606722"/>
              <a:gd name="connsiteX35" fmla="*/ 309032 w 606157"/>
              <a:gd name="connsiteY35" fmla="*/ 332550 h 606722"/>
              <a:gd name="connsiteX36" fmla="*/ 329946 w 606157"/>
              <a:gd name="connsiteY36" fmla="*/ 302953 h 606722"/>
              <a:gd name="connsiteX37" fmla="*/ 332883 w 606157"/>
              <a:gd name="connsiteY37" fmla="*/ 292199 h 606722"/>
              <a:gd name="connsiteX38" fmla="*/ 323004 w 606157"/>
              <a:gd name="connsiteY38" fmla="*/ 181988 h 606722"/>
              <a:gd name="connsiteX39" fmla="*/ 335641 w 606157"/>
              <a:gd name="connsiteY39" fmla="*/ 169278 h 606722"/>
              <a:gd name="connsiteX40" fmla="*/ 335641 w 606157"/>
              <a:gd name="connsiteY40" fmla="*/ 159057 h 606722"/>
              <a:gd name="connsiteX41" fmla="*/ 323627 w 606157"/>
              <a:gd name="connsiteY41" fmla="*/ 147058 h 606722"/>
              <a:gd name="connsiteX42" fmla="*/ 385033 w 606157"/>
              <a:gd name="connsiteY42" fmla="*/ 147058 h 606722"/>
              <a:gd name="connsiteX43" fmla="*/ 385033 w 606157"/>
              <a:gd name="connsiteY43" fmla="*/ 147147 h 606722"/>
              <a:gd name="connsiteX44" fmla="*/ 421699 w 606157"/>
              <a:gd name="connsiteY44" fmla="*/ 185721 h 606722"/>
              <a:gd name="connsiteX45" fmla="*/ 421699 w 606157"/>
              <a:gd name="connsiteY45" fmla="*/ 363214 h 606722"/>
              <a:gd name="connsiteX46" fmla="*/ 399895 w 606157"/>
              <a:gd name="connsiteY46" fmla="*/ 384901 h 606722"/>
              <a:gd name="connsiteX47" fmla="*/ 373375 w 606157"/>
              <a:gd name="connsiteY47" fmla="*/ 384901 h 606722"/>
              <a:gd name="connsiteX48" fmla="*/ 371506 w 606157"/>
              <a:gd name="connsiteY48" fmla="*/ 424363 h 606722"/>
              <a:gd name="connsiteX49" fmla="*/ 365455 w 606157"/>
              <a:gd name="connsiteY49" fmla="*/ 548084 h 606722"/>
              <a:gd name="connsiteX50" fmla="*/ 304582 w 606157"/>
              <a:gd name="connsiteY50" fmla="*/ 605945 h 606722"/>
              <a:gd name="connsiteX51" fmla="*/ 242464 w 606157"/>
              <a:gd name="connsiteY51" fmla="*/ 546840 h 606722"/>
              <a:gd name="connsiteX52" fmla="*/ 236502 w 606157"/>
              <a:gd name="connsiteY52" fmla="*/ 424363 h 606722"/>
              <a:gd name="connsiteX53" fmla="*/ 234544 w 606157"/>
              <a:gd name="connsiteY53" fmla="*/ 384901 h 606722"/>
              <a:gd name="connsiteX54" fmla="*/ 206244 w 606157"/>
              <a:gd name="connsiteY54" fmla="*/ 384901 h 606722"/>
              <a:gd name="connsiteX55" fmla="*/ 184529 w 606157"/>
              <a:gd name="connsiteY55" fmla="*/ 363214 h 606722"/>
              <a:gd name="connsiteX56" fmla="*/ 184529 w 606157"/>
              <a:gd name="connsiteY56" fmla="*/ 185721 h 606722"/>
              <a:gd name="connsiteX57" fmla="*/ 222975 w 606157"/>
              <a:gd name="connsiteY57" fmla="*/ 147058 h 606722"/>
              <a:gd name="connsiteX58" fmla="*/ 488454 w 606157"/>
              <a:gd name="connsiteY58" fmla="*/ 706 h 606722"/>
              <a:gd name="connsiteX59" fmla="*/ 550481 w 606157"/>
              <a:gd name="connsiteY59" fmla="*/ 62663 h 606722"/>
              <a:gd name="connsiteX60" fmla="*/ 488454 w 606157"/>
              <a:gd name="connsiteY60" fmla="*/ 124620 h 606722"/>
              <a:gd name="connsiteX61" fmla="*/ 426427 w 606157"/>
              <a:gd name="connsiteY61" fmla="*/ 62663 h 606722"/>
              <a:gd name="connsiteX62" fmla="*/ 488454 w 606157"/>
              <a:gd name="connsiteY62" fmla="*/ 706 h 606722"/>
              <a:gd name="connsiteX63" fmla="*/ 119538 w 606157"/>
              <a:gd name="connsiteY63" fmla="*/ 353 h 606722"/>
              <a:gd name="connsiteX64" fmla="*/ 181565 w 606157"/>
              <a:gd name="connsiteY64" fmla="*/ 62310 h 606722"/>
              <a:gd name="connsiteX65" fmla="*/ 119538 w 606157"/>
              <a:gd name="connsiteY65" fmla="*/ 124267 h 606722"/>
              <a:gd name="connsiteX66" fmla="*/ 57511 w 606157"/>
              <a:gd name="connsiteY66" fmla="*/ 62310 h 606722"/>
              <a:gd name="connsiteX67" fmla="*/ 119538 w 606157"/>
              <a:gd name="connsiteY67" fmla="*/ 353 h 606722"/>
              <a:gd name="connsiteX68" fmla="*/ 303961 w 606157"/>
              <a:gd name="connsiteY68" fmla="*/ 0 h 606722"/>
              <a:gd name="connsiteX69" fmla="*/ 366024 w 606157"/>
              <a:gd name="connsiteY69" fmla="*/ 61957 h 606722"/>
              <a:gd name="connsiteX70" fmla="*/ 303961 w 606157"/>
              <a:gd name="connsiteY70" fmla="*/ 123914 h 606722"/>
              <a:gd name="connsiteX71" fmla="*/ 241898 w 606157"/>
              <a:gd name="connsiteY71" fmla="*/ 61957 h 606722"/>
              <a:gd name="connsiteX72" fmla="*/ 303961 w 606157"/>
              <a:gd name="connsiteY72"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6157" h="606722">
                <a:moveTo>
                  <a:pt x="451337" y="147905"/>
                </a:moveTo>
                <a:lnTo>
                  <a:pt x="569477" y="147905"/>
                </a:lnTo>
                <a:cubicBezTo>
                  <a:pt x="589954" y="148971"/>
                  <a:pt x="606157" y="165856"/>
                  <a:pt x="606157" y="186562"/>
                </a:cubicBezTo>
                <a:lnTo>
                  <a:pt x="606157" y="363939"/>
                </a:lnTo>
                <a:cubicBezTo>
                  <a:pt x="606157" y="375936"/>
                  <a:pt x="596453" y="385711"/>
                  <a:pt x="584434" y="385711"/>
                </a:cubicBezTo>
                <a:lnTo>
                  <a:pt x="557904" y="385711"/>
                </a:lnTo>
                <a:lnTo>
                  <a:pt x="549980" y="548781"/>
                </a:lnTo>
                <a:cubicBezTo>
                  <a:pt x="548378" y="581217"/>
                  <a:pt x="521580" y="606722"/>
                  <a:pt x="489085" y="606722"/>
                </a:cubicBezTo>
                <a:cubicBezTo>
                  <a:pt x="455877" y="606722"/>
                  <a:pt x="428456" y="580684"/>
                  <a:pt x="426854" y="547537"/>
                </a:cubicBezTo>
                <a:lnTo>
                  <a:pt x="420711" y="420814"/>
                </a:lnTo>
                <a:cubicBezTo>
                  <a:pt x="444482" y="412194"/>
                  <a:pt x="461219" y="389355"/>
                  <a:pt x="461219" y="363228"/>
                </a:cubicBezTo>
                <a:lnTo>
                  <a:pt x="461219" y="185762"/>
                </a:lnTo>
                <a:cubicBezTo>
                  <a:pt x="461219" y="172077"/>
                  <a:pt x="457658" y="159102"/>
                  <a:pt x="451337" y="147905"/>
                </a:cubicBezTo>
                <a:close/>
                <a:moveTo>
                  <a:pt x="38457" y="147552"/>
                </a:moveTo>
                <a:lnTo>
                  <a:pt x="155074" y="147552"/>
                </a:lnTo>
                <a:cubicBezTo>
                  <a:pt x="148664" y="158839"/>
                  <a:pt x="145014" y="171902"/>
                  <a:pt x="145014" y="185766"/>
                </a:cubicBezTo>
                <a:lnTo>
                  <a:pt x="145014" y="363239"/>
                </a:lnTo>
                <a:cubicBezTo>
                  <a:pt x="145014" y="389811"/>
                  <a:pt x="162284" y="413184"/>
                  <a:pt x="187210" y="421360"/>
                </a:cubicBezTo>
                <a:lnTo>
                  <a:pt x="181068" y="548444"/>
                </a:lnTo>
                <a:cubicBezTo>
                  <a:pt x="179465" y="580881"/>
                  <a:pt x="152670" y="606298"/>
                  <a:pt x="120178" y="606298"/>
                </a:cubicBezTo>
                <a:cubicBezTo>
                  <a:pt x="86973" y="606298"/>
                  <a:pt x="59555" y="580348"/>
                  <a:pt x="57952" y="547200"/>
                </a:cubicBezTo>
                <a:lnTo>
                  <a:pt x="50029" y="385279"/>
                </a:lnTo>
                <a:lnTo>
                  <a:pt x="21810" y="385279"/>
                </a:lnTo>
                <a:cubicBezTo>
                  <a:pt x="9792" y="385279"/>
                  <a:pt x="0" y="375592"/>
                  <a:pt x="0" y="363595"/>
                </a:cubicBezTo>
                <a:lnTo>
                  <a:pt x="0" y="186122"/>
                </a:lnTo>
                <a:cubicBezTo>
                  <a:pt x="0" y="164882"/>
                  <a:pt x="17181" y="147641"/>
                  <a:pt x="38457" y="147552"/>
                </a:cubicBezTo>
                <a:close/>
                <a:moveTo>
                  <a:pt x="222975" y="147058"/>
                </a:moveTo>
                <a:lnTo>
                  <a:pt x="282512" y="147058"/>
                </a:lnTo>
                <a:lnTo>
                  <a:pt x="270498" y="159057"/>
                </a:lnTo>
                <a:cubicBezTo>
                  <a:pt x="267739" y="161901"/>
                  <a:pt x="267739" y="166523"/>
                  <a:pt x="270498" y="169278"/>
                </a:cubicBezTo>
                <a:lnTo>
                  <a:pt x="283224" y="181988"/>
                </a:lnTo>
                <a:lnTo>
                  <a:pt x="273345" y="292199"/>
                </a:lnTo>
                <a:cubicBezTo>
                  <a:pt x="272989" y="296021"/>
                  <a:pt x="274057" y="299754"/>
                  <a:pt x="276193" y="302953"/>
                </a:cubicBezTo>
                <a:lnTo>
                  <a:pt x="297196" y="332550"/>
                </a:lnTo>
                <a:cubicBezTo>
                  <a:pt x="298531" y="334417"/>
                  <a:pt x="300756" y="335572"/>
                  <a:pt x="303070" y="335572"/>
                </a:cubicBezTo>
                <a:cubicBezTo>
                  <a:pt x="305472" y="335572"/>
                  <a:pt x="307608" y="334417"/>
                  <a:pt x="309032" y="332550"/>
                </a:cubicBezTo>
                <a:lnTo>
                  <a:pt x="329946" y="302953"/>
                </a:lnTo>
                <a:cubicBezTo>
                  <a:pt x="332171" y="299754"/>
                  <a:pt x="333239" y="296021"/>
                  <a:pt x="332883" y="292199"/>
                </a:cubicBezTo>
                <a:lnTo>
                  <a:pt x="323004" y="181988"/>
                </a:lnTo>
                <a:lnTo>
                  <a:pt x="335641" y="169278"/>
                </a:lnTo>
                <a:cubicBezTo>
                  <a:pt x="338489" y="166523"/>
                  <a:pt x="338489" y="161901"/>
                  <a:pt x="335641" y="159057"/>
                </a:cubicBezTo>
                <a:lnTo>
                  <a:pt x="323627" y="147058"/>
                </a:lnTo>
                <a:lnTo>
                  <a:pt x="385033" y="147058"/>
                </a:lnTo>
                <a:lnTo>
                  <a:pt x="385033" y="147147"/>
                </a:lnTo>
                <a:cubicBezTo>
                  <a:pt x="405413" y="148214"/>
                  <a:pt x="421699" y="165101"/>
                  <a:pt x="421699" y="185721"/>
                </a:cubicBezTo>
                <a:lnTo>
                  <a:pt x="421699" y="363214"/>
                </a:lnTo>
                <a:cubicBezTo>
                  <a:pt x="421699" y="375213"/>
                  <a:pt x="411910" y="384901"/>
                  <a:pt x="399895" y="384901"/>
                </a:cubicBezTo>
                <a:lnTo>
                  <a:pt x="373375" y="384901"/>
                </a:lnTo>
                <a:lnTo>
                  <a:pt x="371506" y="424363"/>
                </a:lnTo>
                <a:lnTo>
                  <a:pt x="365455" y="548084"/>
                </a:lnTo>
                <a:cubicBezTo>
                  <a:pt x="363853" y="580525"/>
                  <a:pt x="337154" y="605945"/>
                  <a:pt x="304582" y="605945"/>
                </a:cubicBezTo>
                <a:cubicBezTo>
                  <a:pt x="271388" y="605945"/>
                  <a:pt x="244066" y="579903"/>
                  <a:pt x="242464" y="546840"/>
                </a:cubicBezTo>
                <a:lnTo>
                  <a:pt x="236502" y="424363"/>
                </a:lnTo>
                <a:lnTo>
                  <a:pt x="234544" y="384901"/>
                </a:lnTo>
                <a:lnTo>
                  <a:pt x="206244" y="384901"/>
                </a:lnTo>
                <a:cubicBezTo>
                  <a:pt x="194229" y="384901"/>
                  <a:pt x="184529" y="375213"/>
                  <a:pt x="184529" y="363214"/>
                </a:cubicBezTo>
                <a:lnTo>
                  <a:pt x="184529" y="185721"/>
                </a:lnTo>
                <a:cubicBezTo>
                  <a:pt x="184529" y="164479"/>
                  <a:pt x="201705" y="147236"/>
                  <a:pt x="222975" y="147058"/>
                </a:cubicBezTo>
                <a:close/>
                <a:moveTo>
                  <a:pt x="488454" y="706"/>
                </a:moveTo>
                <a:cubicBezTo>
                  <a:pt x="522711" y="706"/>
                  <a:pt x="550481" y="28445"/>
                  <a:pt x="550481" y="62663"/>
                </a:cubicBezTo>
                <a:cubicBezTo>
                  <a:pt x="550481" y="96881"/>
                  <a:pt x="522711" y="124620"/>
                  <a:pt x="488454" y="124620"/>
                </a:cubicBezTo>
                <a:cubicBezTo>
                  <a:pt x="454197" y="124620"/>
                  <a:pt x="426427" y="96881"/>
                  <a:pt x="426427" y="62663"/>
                </a:cubicBezTo>
                <a:cubicBezTo>
                  <a:pt x="426427" y="28445"/>
                  <a:pt x="454197" y="706"/>
                  <a:pt x="488454" y="706"/>
                </a:cubicBezTo>
                <a:close/>
                <a:moveTo>
                  <a:pt x="119538" y="353"/>
                </a:moveTo>
                <a:cubicBezTo>
                  <a:pt x="153795" y="353"/>
                  <a:pt x="181565" y="28092"/>
                  <a:pt x="181565" y="62310"/>
                </a:cubicBezTo>
                <a:cubicBezTo>
                  <a:pt x="181565" y="96528"/>
                  <a:pt x="153795" y="124267"/>
                  <a:pt x="119538" y="124267"/>
                </a:cubicBezTo>
                <a:cubicBezTo>
                  <a:pt x="85281" y="124267"/>
                  <a:pt x="57511" y="96528"/>
                  <a:pt x="57511" y="62310"/>
                </a:cubicBezTo>
                <a:cubicBezTo>
                  <a:pt x="57511" y="28092"/>
                  <a:pt x="85281" y="353"/>
                  <a:pt x="119538" y="353"/>
                </a:cubicBezTo>
                <a:close/>
                <a:moveTo>
                  <a:pt x="303961" y="0"/>
                </a:moveTo>
                <a:cubicBezTo>
                  <a:pt x="338237" y="0"/>
                  <a:pt x="366024" y="27739"/>
                  <a:pt x="366024" y="61957"/>
                </a:cubicBezTo>
                <a:cubicBezTo>
                  <a:pt x="366024" y="96175"/>
                  <a:pt x="338237" y="123914"/>
                  <a:pt x="303961" y="123914"/>
                </a:cubicBezTo>
                <a:cubicBezTo>
                  <a:pt x="269685" y="123914"/>
                  <a:pt x="241898" y="96175"/>
                  <a:pt x="241898" y="61957"/>
                </a:cubicBezTo>
                <a:cubicBezTo>
                  <a:pt x="241898" y="27739"/>
                  <a:pt x="269685" y="0"/>
                  <a:pt x="303961" y="0"/>
                </a:cubicBezTo>
                <a:close/>
              </a:path>
            </a:pathLst>
          </a:custGeom>
          <a:solidFill>
            <a:srgbClr val="009944"/>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sp>
        <p:nvSpPr>
          <p:cNvPr id="33" name="í$1iḑé">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7D98F0-AC52-4903-A0F7-FE3BE11C7600}"/>
              </a:ext>
            </a:extLst>
          </p:cNvPr>
          <p:cNvSpPr/>
          <p:nvPr/>
        </p:nvSpPr>
        <p:spPr bwMode="auto">
          <a:xfrm>
            <a:off x="6630613" y="4426959"/>
            <a:ext cx="676790" cy="674969"/>
          </a:xfrm>
          <a:custGeom>
            <a:avLst/>
            <a:gdLst>
              <a:gd name="connsiteX0" fmla="*/ 221655 w 603405"/>
              <a:gd name="connsiteY0" fmla="*/ 220235 h 601782"/>
              <a:gd name="connsiteX1" fmla="*/ 382456 w 603405"/>
              <a:gd name="connsiteY1" fmla="*/ 220235 h 601782"/>
              <a:gd name="connsiteX2" fmla="*/ 411961 w 603405"/>
              <a:gd name="connsiteY2" fmla="*/ 249698 h 601782"/>
              <a:gd name="connsiteX3" fmla="*/ 411961 w 603405"/>
              <a:gd name="connsiteY3" fmla="*/ 297576 h 601782"/>
              <a:gd name="connsiteX4" fmla="*/ 411961 w 603405"/>
              <a:gd name="connsiteY4" fmla="*/ 403275 h 601782"/>
              <a:gd name="connsiteX5" fmla="*/ 382456 w 603405"/>
              <a:gd name="connsiteY5" fmla="*/ 432738 h 601782"/>
              <a:gd name="connsiteX6" fmla="*/ 371392 w 603405"/>
              <a:gd name="connsiteY6" fmla="*/ 432738 h 601782"/>
              <a:gd name="connsiteX7" fmla="*/ 371392 w 603405"/>
              <a:gd name="connsiteY7" fmla="*/ 572319 h 601782"/>
              <a:gd name="connsiteX8" fmla="*/ 341887 w 603405"/>
              <a:gd name="connsiteY8" fmla="*/ 601782 h 601782"/>
              <a:gd name="connsiteX9" fmla="*/ 262593 w 603405"/>
              <a:gd name="connsiteY9" fmla="*/ 601782 h 601782"/>
              <a:gd name="connsiteX10" fmla="*/ 233088 w 603405"/>
              <a:gd name="connsiteY10" fmla="*/ 572319 h 601782"/>
              <a:gd name="connsiteX11" fmla="*/ 233088 w 603405"/>
              <a:gd name="connsiteY11" fmla="*/ 433106 h 601782"/>
              <a:gd name="connsiteX12" fmla="*/ 221655 w 603405"/>
              <a:gd name="connsiteY12" fmla="*/ 433106 h 601782"/>
              <a:gd name="connsiteX13" fmla="*/ 192150 w 603405"/>
              <a:gd name="connsiteY13" fmla="*/ 403643 h 601782"/>
              <a:gd name="connsiteX14" fmla="*/ 192150 w 603405"/>
              <a:gd name="connsiteY14" fmla="*/ 297576 h 601782"/>
              <a:gd name="connsiteX15" fmla="*/ 192150 w 603405"/>
              <a:gd name="connsiteY15" fmla="*/ 249698 h 601782"/>
              <a:gd name="connsiteX16" fmla="*/ 221655 w 603405"/>
              <a:gd name="connsiteY16" fmla="*/ 220235 h 601782"/>
              <a:gd name="connsiteX17" fmla="*/ 29507 w 603405"/>
              <a:gd name="connsiteY17" fmla="*/ 141060 h 601782"/>
              <a:gd name="connsiteX18" fmla="*/ 162290 w 603405"/>
              <a:gd name="connsiteY18" fmla="*/ 141060 h 601782"/>
              <a:gd name="connsiteX19" fmla="*/ 191797 w 603405"/>
              <a:gd name="connsiteY19" fmla="*/ 170522 h 601782"/>
              <a:gd name="connsiteX20" fmla="*/ 191797 w 603405"/>
              <a:gd name="connsiteY20" fmla="*/ 182306 h 601782"/>
              <a:gd name="connsiteX21" fmla="*/ 147536 w 603405"/>
              <a:gd name="connsiteY21" fmla="*/ 249699 h 601782"/>
              <a:gd name="connsiteX22" fmla="*/ 147536 w 603405"/>
              <a:gd name="connsiteY22" fmla="*/ 403634 h 601782"/>
              <a:gd name="connsiteX23" fmla="*/ 156388 w 603405"/>
              <a:gd name="connsiteY23" fmla="*/ 438251 h 601782"/>
              <a:gd name="connsiteX24" fmla="*/ 156388 w 603405"/>
              <a:gd name="connsiteY24" fmla="*/ 444880 h 601782"/>
              <a:gd name="connsiteX25" fmla="*/ 126881 w 603405"/>
              <a:gd name="connsiteY25" fmla="*/ 474341 h 601782"/>
              <a:gd name="connsiteX26" fmla="*/ 64916 w 603405"/>
              <a:gd name="connsiteY26" fmla="*/ 474341 h 601782"/>
              <a:gd name="connsiteX27" fmla="*/ 35409 w 603405"/>
              <a:gd name="connsiteY27" fmla="*/ 444880 h 601782"/>
              <a:gd name="connsiteX28" fmla="*/ 35409 w 603405"/>
              <a:gd name="connsiteY28" fmla="*/ 327035 h 601782"/>
              <a:gd name="connsiteX29" fmla="*/ 29507 w 603405"/>
              <a:gd name="connsiteY29" fmla="*/ 327035 h 601782"/>
              <a:gd name="connsiteX30" fmla="*/ 0 w 603405"/>
              <a:gd name="connsiteY30" fmla="*/ 297573 h 601782"/>
              <a:gd name="connsiteX31" fmla="*/ 0 w 603405"/>
              <a:gd name="connsiteY31" fmla="*/ 170522 h 601782"/>
              <a:gd name="connsiteX32" fmla="*/ 29507 w 603405"/>
              <a:gd name="connsiteY32" fmla="*/ 141060 h 601782"/>
              <a:gd name="connsiteX33" fmla="*/ 441115 w 603405"/>
              <a:gd name="connsiteY33" fmla="*/ 140707 h 601782"/>
              <a:gd name="connsiteX34" fmla="*/ 573898 w 603405"/>
              <a:gd name="connsiteY34" fmla="*/ 140707 h 601782"/>
              <a:gd name="connsiteX35" fmla="*/ 603405 w 603405"/>
              <a:gd name="connsiteY35" fmla="*/ 170170 h 601782"/>
              <a:gd name="connsiteX36" fmla="*/ 603405 w 603405"/>
              <a:gd name="connsiteY36" fmla="*/ 296859 h 601782"/>
              <a:gd name="connsiteX37" fmla="*/ 573898 w 603405"/>
              <a:gd name="connsiteY37" fmla="*/ 326322 h 601782"/>
              <a:gd name="connsiteX38" fmla="*/ 567996 w 603405"/>
              <a:gd name="connsiteY38" fmla="*/ 326322 h 601782"/>
              <a:gd name="connsiteX39" fmla="*/ 567996 w 603405"/>
              <a:gd name="connsiteY39" fmla="*/ 444173 h 601782"/>
              <a:gd name="connsiteX40" fmla="*/ 538489 w 603405"/>
              <a:gd name="connsiteY40" fmla="*/ 473635 h 601782"/>
              <a:gd name="connsiteX41" fmla="*/ 476524 w 603405"/>
              <a:gd name="connsiteY41" fmla="*/ 473635 h 601782"/>
              <a:gd name="connsiteX42" fmla="*/ 447017 w 603405"/>
              <a:gd name="connsiteY42" fmla="*/ 444173 h 601782"/>
              <a:gd name="connsiteX43" fmla="*/ 447017 w 603405"/>
              <a:gd name="connsiteY43" fmla="*/ 437175 h 601782"/>
              <a:gd name="connsiteX44" fmla="*/ 455869 w 603405"/>
              <a:gd name="connsiteY44" fmla="*/ 402925 h 601782"/>
              <a:gd name="connsiteX45" fmla="*/ 455869 w 603405"/>
              <a:gd name="connsiteY45" fmla="*/ 248983 h 601782"/>
              <a:gd name="connsiteX46" fmla="*/ 411608 w 603405"/>
              <a:gd name="connsiteY46" fmla="*/ 181955 h 601782"/>
              <a:gd name="connsiteX47" fmla="*/ 411608 w 603405"/>
              <a:gd name="connsiteY47" fmla="*/ 170170 h 601782"/>
              <a:gd name="connsiteX48" fmla="*/ 441115 w 603405"/>
              <a:gd name="connsiteY48" fmla="*/ 140707 h 601782"/>
              <a:gd name="connsiteX49" fmla="*/ 301843 w 603405"/>
              <a:gd name="connsiteY49" fmla="*/ 58922 h 601782"/>
              <a:gd name="connsiteX50" fmla="*/ 370256 w 603405"/>
              <a:gd name="connsiteY50" fmla="*/ 127230 h 601782"/>
              <a:gd name="connsiteX51" fmla="*/ 301843 w 603405"/>
              <a:gd name="connsiteY51" fmla="*/ 195538 h 601782"/>
              <a:gd name="connsiteX52" fmla="*/ 233430 w 603405"/>
              <a:gd name="connsiteY52" fmla="*/ 127230 h 601782"/>
              <a:gd name="connsiteX53" fmla="*/ 301843 w 603405"/>
              <a:gd name="connsiteY53" fmla="*/ 58922 h 601782"/>
              <a:gd name="connsiteX54" fmla="*/ 508036 w 603405"/>
              <a:gd name="connsiteY54" fmla="*/ 0 h 601782"/>
              <a:gd name="connsiteX55" fmla="*/ 567629 w 603405"/>
              <a:gd name="connsiteY55" fmla="*/ 59487 h 601782"/>
              <a:gd name="connsiteX56" fmla="*/ 508036 w 603405"/>
              <a:gd name="connsiteY56" fmla="*/ 118974 h 601782"/>
              <a:gd name="connsiteX57" fmla="*/ 448443 w 603405"/>
              <a:gd name="connsiteY57" fmla="*/ 59487 h 601782"/>
              <a:gd name="connsiteX58" fmla="*/ 508036 w 603405"/>
              <a:gd name="connsiteY58" fmla="*/ 0 h 601782"/>
              <a:gd name="connsiteX59" fmla="*/ 95863 w 603405"/>
              <a:gd name="connsiteY59" fmla="*/ 0 h 601782"/>
              <a:gd name="connsiteX60" fmla="*/ 155244 w 603405"/>
              <a:gd name="connsiteY60" fmla="*/ 59487 h 601782"/>
              <a:gd name="connsiteX61" fmla="*/ 95863 w 603405"/>
              <a:gd name="connsiteY61" fmla="*/ 118974 h 601782"/>
              <a:gd name="connsiteX62" fmla="*/ 36482 w 603405"/>
              <a:gd name="connsiteY62" fmla="*/ 59487 h 601782"/>
              <a:gd name="connsiteX63" fmla="*/ 95863 w 603405"/>
              <a:gd name="connsiteY63" fmla="*/ 0 h 6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3405" h="601782">
                <a:moveTo>
                  <a:pt x="221655" y="220235"/>
                </a:moveTo>
                <a:lnTo>
                  <a:pt x="382456" y="220235"/>
                </a:lnTo>
                <a:cubicBezTo>
                  <a:pt x="398684" y="220235"/>
                  <a:pt x="411961" y="233494"/>
                  <a:pt x="411961" y="249698"/>
                </a:cubicBezTo>
                <a:lnTo>
                  <a:pt x="411961" y="297576"/>
                </a:lnTo>
                <a:lnTo>
                  <a:pt x="411961" y="403275"/>
                </a:lnTo>
                <a:cubicBezTo>
                  <a:pt x="411961" y="419479"/>
                  <a:pt x="398684" y="432738"/>
                  <a:pt x="382456" y="432738"/>
                </a:cubicBezTo>
                <a:lnTo>
                  <a:pt x="371392" y="432738"/>
                </a:lnTo>
                <a:lnTo>
                  <a:pt x="371392" y="572319"/>
                </a:lnTo>
                <a:cubicBezTo>
                  <a:pt x="371392" y="588524"/>
                  <a:pt x="358115" y="601782"/>
                  <a:pt x="341887" y="601782"/>
                </a:cubicBezTo>
                <a:lnTo>
                  <a:pt x="262593" y="601782"/>
                </a:lnTo>
                <a:cubicBezTo>
                  <a:pt x="246365" y="601782"/>
                  <a:pt x="233088" y="588524"/>
                  <a:pt x="233088" y="572319"/>
                </a:cubicBezTo>
                <a:lnTo>
                  <a:pt x="233088" y="433106"/>
                </a:lnTo>
                <a:lnTo>
                  <a:pt x="221655" y="433106"/>
                </a:lnTo>
                <a:cubicBezTo>
                  <a:pt x="205427" y="433106"/>
                  <a:pt x="192150" y="419848"/>
                  <a:pt x="192150" y="403643"/>
                </a:cubicBezTo>
                <a:lnTo>
                  <a:pt x="192150" y="297576"/>
                </a:lnTo>
                <a:lnTo>
                  <a:pt x="192150" y="249698"/>
                </a:lnTo>
                <a:cubicBezTo>
                  <a:pt x="192150" y="233494"/>
                  <a:pt x="205058" y="220235"/>
                  <a:pt x="221655" y="220235"/>
                </a:cubicBezTo>
                <a:close/>
                <a:moveTo>
                  <a:pt x="29507" y="141060"/>
                </a:moveTo>
                <a:lnTo>
                  <a:pt x="162290" y="141060"/>
                </a:lnTo>
                <a:cubicBezTo>
                  <a:pt x="178519" y="141060"/>
                  <a:pt x="191797" y="154318"/>
                  <a:pt x="191797" y="170522"/>
                </a:cubicBezTo>
                <a:lnTo>
                  <a:pt x="191797" y="182306"/>
                </a:lnTo>
                <a:cubicBezTo>
                  <a:pt x="165609" y="193722"/>
                  <a:pt x="147536" y="219501"/>
                  <a:pt x="147536" y="249699"/>
                </a:cubicBezTo>
                <a:lnTo>
                  <a:pt x="147536" y="403634"/>
                </a:lnTo>
                <a:cubicBezTo>
                  <a:pt x="147536" y="416155"/>
                  <a:pt x="150856" y="427940"/>
                  <a:pt x="156388" y="438251"/>
                </a:cubicBezTo>
                <a:lnTo>
                  <a:pt x="156388" y="444880"/>
                </a:lnTo>
                <a:cubicBezTo>
                  <a:pt x="156388" y="461084"/>
                  <a:pt x="143110" y="474341"/>
                  <a:pt x="126881" y="474341"/>
                </a:cubicBezTo>
                <a:lnTo>
                  <a:pt x="64916" y="474341"/>
                </a:lnTo>
                <a:cubicBezTo>
                  <a:pt x="48687" y="474341"/>
                  <a:pt x="35409" y="461084"/>
                  <a:pt x="35409" y="444880"/>
                </a:cubicBezTo>
                <a:lnTo>
                  <a:pt x="35409" y="327035"/>
                </a:lnTo>
                <a:lnTo>
                  <a:pt x="29507" y="327035"/>
                </a:lnTo>
                <a:cubicBezTo>
                  <a:pt x="12909" y="327035"/>
                  <a:pt x="0" y="313777"/>
                  <a:pt x="0" y="297573"/>
                </a:cubicBezTo>
                <a:lnTo>
                  <a:pt x="0" y="170522"/>
                </a:lnTo>
                <a:cubicBezTo>
                  <a:pt x="0" y="154318"/>
                  <a:pt x="13278" y="141060"/>
                  <a:pt x="29507" y="141060"/>
                </a:cubicBezTo>
                <a:close/>
                <a:moveTo>
                  <a:pt x="441115" y="140707"/>
                </a:moveTo>
                <a:lnTo>
                  <a:pt x="573898" y="140707"/>
                </a:lnTo>
                <a:cubicBezTo>
                  <a:pt x="590127" y="140707"/>
                  <a:pt x="603405" y="153965"/>
                  <a:pt x="603405" y="170170"/>
                </a:cubicBezTo>
                <a:lnTo>
                  <a:pt x="603405" y="296859"/>
                </a:lnTo>
                <a:cubicBezTo>
                  <a:pt x="603405" y="313064"/>
                  <a:pt x="590127" y="326322"/>
                  <a:pt x="573898" y="326322"/>
                </a:cubicBezTo>
                <a:lnTo>
                  <a:pt x="567996" y="326322"/>
                </a:lnTo>
                <a:lnTo>
                  <a:pt x="567996" y="444173"/>
                </a:lnTo>
                <a:cubicBezTo>
                  <a:pt x="567996" y="460377"/>
                  <a:pt x="554718" y="473635"/>
                  <a:pt x="538489" y="473635"/>
                </a:cubicBezTo>
                <a:lnTo>
                  <a:pt x="476524" y="473635"/>
                </a:lnTo>
                <a:cubicBezTo>
                  <a:pt x="460295" y="473635"/>
                  <a:pt x="447017" y="460377"/>
                  <a:pt x="447017" y="444173"/>
                </a:cubicBezTo>
                <a:lnTo>
                  <a:pt x="447017" y="437175"/>
                </a:lnTo>
                <a:cubicBezTo>
                  <a:pt x="452918" y="426863"/>
                  <a:pt x="455869" y="415078"/>
                  <a:pt x="455869" y="402925"/>
                </a:cubicBezTo>
                <a:lnTo>
                  <a:pt x="455869" y="248983"/>
                </a:lnTo>
                <a:cubicBezTo>
                  <a:pt x="455869" y="219152"/>
                  <a:pt x="437796" y="193003"/>
                  <a:pt x="411608" y="181955"/>
                </a:cubicBezTo>
                <a:lnTo>
                  <a:pt x="411608" y="170170"/>
                </a:lnTo>
                <a:cubicBezTo>
                  <a:pt x="411608" y="153965"/>
                  <a:pt x="424886" y="140707"/>
                  <a:pt x="441115" y="140707"/>
                </a:cubicBezTo>
                <a:close/>
                <a:moveTo>
                  <a:pt x="301843" y="58922"/>
                </a:moveTo>
                <a:cubicBezTo>
                  <a:pt x="339626" y="58922"/>
                  <a:pt x="370256" y="89505"/>
                  <a:pt x="370256" y="127230"/>
                </a:cubicBezTo>
                <a:cubicBezTo>
                  <a:pt x="370256" y="164955"/>
                  <a:pt x="339626" y="195538"/>
                  <a:pt x="301843" y="195538"/>
                </a:cubicBezTo>
                <a:cubicBezTo>
                  <a:pt x="264060" y="195538"/>
                  <a:pt x="233430" y="164955"/>
                  <a:pt x="233430" y="127230"/>
                </a:cubicBezTo>
                <a:cubicBezTo>
                  <a:pt x="233430" y="89505"/>
                  <a:pt x="264060" y="58922"/>
                  <a:pt x="301843" y="58922"/>
                </a:cubicBezTo>
                <a:close/>
                <a:moveTo>
                  <a:pt x="508036" y="0"/>
                </a:moveTo>
                <a:cubicBezTo>
                  <a:pt x="540948" y="0"/>
                  <a:pt x="567629" y="26633"/>
                  <a:pt x="567629" y="59487"/>
                </a:cubicBezTo>
                <a:cubicBezTo>
                  <a:pt x="567629" y="92341"/>
                  <a:pt x="540948" y="118974"/>
                  <a:pt x="508036" y="118974"/>
                </a:cubicBezTo>
                <a:cubicBezTo>
                  <a:pt x="475124" y="118974"/>
                  <a:pt x="448443" y="92341"/>
                  <a:pt x="448443" y="59487"/>
                </a:cubicBezTo>
                <a:cubicBezTo>
                  <a:pt x="448443" y="26633"/>
                  <a:pt x="475124" y="0"/>
                  <a:pt x="508036" y="0"/>
                </a:cubicBezTo>
                <a:close/>
                <a:moveTo>
                  <a:pt x="95863" y="0"/>
                </a:moveTo>
                <a:cubicBezTo>
                  <a:pt x="128658" y="0"/>
                  <a:pt x="155244" y="26633"/>
                  <a:pt x="155244" y="59487"/>
                </a:cubicBezTo>
                <a:cubicBezTo>
                  <a:pt x="155244" y="92341"/>
                  <a:pt x="128658" y="118974"/>
                  <a:pt x="95863" y="118974"/>
                </a:cubicBezTo>
                <a:cubicBezTo>
                  <a:pt x="63068" y="118974"/>
                  <a:pt x="36482" y="92341"/>
                  <a:pt x="36482" y="59487"/>
                </a:cubicBezTo>
                <a:cubicBezTo>
                  <a:pt x="36482" y="26633"/>
                  <a:pt x="63068" y="0"/>
                  <a:pt x="95863" y="0"/>
                </a:cubicBezTo>
                <a:close/>
              </a:path>
            </a:pathLst>
          </a:custGeom>
          <a:solidFill>
            <a:srgbClr val="009944"/>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cxnSp>
        <p:nvCxnSpPr>
          <p:cNvPr id="34" name="直接连接符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07B0679-4B87-4D8D-BAD7-4458903CEEBA}"/>
              </a:ext>
            </a:extLst>
          </p:cNvPr>
          <p:cNvCxnSpPr/>
          <p:nvPr/>
        </p:nvCxnSpPr>
        <p:spPr>
          <a:xfrm>
            <a:off x="6630613" y="3790593"/>
            <a:ext cx="4359873" cy="0"/>
          </a:xfrm>
          <a:prstGeom prst="line">
            <a:avLst/>
          </a:prstGeom>
          <a:ln w="3175" cap="rnd">
            <a:solidFill>
              <a:srgbClr val="009944"/>
            </a:solidFill>
            <a:round/>
          </a:ln>
        </p:spPr>
        <p:style>
          <a:lnRef idx="1">
            <a:schemeClr val="accent1"/>
          </a:lnRef>
          <a:fillRef idx="0">
            <a:schemeClr val="accent1"/>
          </a:fillRef>
          <a:effectRef idx="0">
            <a:schemeClr val="accent1"/>
          </a:effectRef>
          <a:fontRef idx="minor">
            <a:schemeClr val="tx1"/>
          </a:fontRef>
        </p:style>
      </p:cxnSp>
      <p:sp>
        <p:nvSpPr>
          <p:cNvPr id="35" name="Tit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912B86B-5563-4162-9BD6-D2C053D241CA}"/>
              </a:ext>
            </a:extLst>
          </p:cNvPr>
          <p:cNvSpPr txBox="1"/>
          <p:nvPr/>
        </p:nvSpPr>
        <p:spPr>
          <a:xfrm>
            <a:off x="7488903" y="2453272"/>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填写段落标题</a:t>
            </a:r>
          </a:p>
        </p:txBody>
      </p:sp>
      <p:sp>
        <p:nvSpPr>
          <p:cNvPr id="36" name="Tit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9E676B-D486-402F-87FE-34E4217BE280}"/>
              </a:ext>
            </a:extLst>
          </p:cNvPr>
          <p:cNvSpPr txBox="1"/>
          <p:nvPr/>
        </p:nvSpPr>
        <p:spPr>
          <a:xfrm>
            <a:off x="7500042" y="2679048"/>
            <a:ext cx="3348972" cy="5662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bg1">
                    <a:lumMod val="50000"/>
                  </a:schemeClr>
                </a:solidFill>
                <a:latin typeface="+mn-lt"/>
                <a:ea typeface="+mn-ea"/>
                <a:cs typeface="+mn-ea"/>
                <a:sym typeface="+mn-lt"/>
              </a:rPr>
              <a:t>您的内容打在这里，或者通过复制您的文本后，在此框中选择粘贴，并选择只保留文字。</a:t>
            </a:r>
          </a:p>
        </p:txBody>
      </p:sp>
      <p:sp>
        <p:nvSpPr>
          <p:cNvPr id="37" name="Tit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A13F7A0-5D37-4DDF-A705-236CE3454945}"/>
              </a:ext>
            </a:extLst>
          </p:cNvPr>
          <p:cNvSpPr txBox="1"/>
          <p:nvPr/>
        </p:nvSpPr>
        <p:spPr>
          <a:xfrm>
            <a:off x="7500042" y="4377822"/>
            <a:ext cx="1477273" cy="246221"/>
          </a:xfrm>
          <a:prstGeom prst="rect">
            <a:avLst/>
          </a:prstGeom>
        </p:spPr>
        <p:txBody>
          <a:bodyPr vert="horz" wrap="none" lIns="121893" tIns="0" rIns="121893"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r>
              <a:rPr lang="zh-CN" altLang="en-US" sz="1600" b="1" dirty="0">
                <a:solidFill>
                  <a:schemeClr val="tx1"/>
                </a:solidFill>
                <a:latin typeface="+mn-lt"/>
                <a:ea typeface="+mn-ea"/>
                <a:cs typeface="+mn-ea"/>
                <a:sym typeface="+mn-lt"/>
              </a:rPr>
              <a:t>填写段落标题</a:t>
            </a:r>
          </a:p>
        </p:txBody>
      </p:sp>
      <p:sp>
        <p:nvSpPr>
          <p:cNvPr id="38" name="Title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9EFC0D-FAAB-403B-9B99-FBB1F55879EA}"/>
              </a:ext>
            </a:extLst>
          </p:cNvPr>
          <p:cNvSpPr txBox="1"/>
          <p:nvPr/>
        </p:nvSpPr>
        <p:spPr>
          <a:xfrm>
            <a:off x="7511181" y="4603598"/>
            <a:ext cx="3348972" cy="566281"/>
          </a:xfrm>
          <a:prstGeom prst="rect">
            <a:avLst/>
          </a:prstGeom>
        </p:spPr>
        <p:txBody>
          <a:bodyPr vert="horz" wrap="square" lIns="121893" tIns="60946" rIns="121893" bIns="60946"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20000"/>
              </a:lnSpc>
            </a:pPr>
            <a:r>
              <a:rPr lang="zh-CN" altLang="en-US" sz="1200" dirty="0">
                <a:solidFill>
                  <a:schemeClr val="bg1">
                    <a:lumMod val="50000"/>
                  </a:schemeClr>
                </a:solidFill>
                <a:latin typeface="+mn-lt"/>
                <a:ea typeface="+mn-ea"/>
                <a:cs typeface="+mn-ea"/>
                <a:sym typeface="+mn-lt"/>
              </a:rPr>
              <a:t>您的内容打在这里，或者通过复制您的文本后，在此框中选择粘贴，并选择只保留文字。</a:t>
            </a:r>
          </a:p>
        </p:txBody>
      </p:sp>
    </p:spTree>
    <p:extLst>
      <p:ext uri="{BB962C8B-B14F-4D97-AF65-F5344CB8AC3E}">
        <p14:creationId xmlns:p14="http://schemas.microsoft.com/office/powerpoint/2010/main" val="22608299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3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怎样选好书</a:t>
            </a:r>
          </a:p>
        </p:txBody>
      </p:sp>
      <p:grpSp>
        <p:nvGrpSpPr>
          <p:cNvPr id="7" name="组合 6">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10" name="图片 9" descr="51miz-E1029818-A09358AD">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B423015-237F-470B-9872-4AF51D9B9A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03950" y="1699260"/>
            <a:ext cx="4664710" cy="4664710"/>
          </a:xfrm>
          <a:prstGeom prst="rect">
            <a:avLst/>
          </a:prstGeom>
        </p:spPr>
      </p:pic>
      <p:pic>
        <p:nvPicPr>
          <p:cNvPr id="11" name="图形 1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86806F60-0F43-48EF-AEBC-F3DD1987E95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5"/>
              </a:ext>
            </a:extLst>
          </a:blip>
          <a:stretch>
            <a:fillRect/>
          </a:stretch>
        </p:blipFill>
        <p:spPr>
          <a:xfrm>
            <a:off x="1446014" y="2052052"/>
            <a:ext cx="764553" cy="663632"/>
          </a:xfrm>
          <a:prstGeom prst="rect">
            <a:avLst/>
          </a:prstGeom>
        </p:spPr>
      </p:pic>
      <p:pic>
        <p:nvPicPr>
          <p:cNvPr id="12" name="图形 11">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2DC04DAF-E1CD-4083-B0B4-843B1C08425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5"/>
              </a:ext>
            </a:extLst>
          </a:blip>
          <a:stretch>
            <a:fillRect/>
          </a:stretch>
        </p:blipFill>
        <p:spPr>
          <a:xfrm>
            <a:off x="1446014" y="3436483"/>
            <a:ext cx="764553" cy="663632"/>
          </a:xfrm>
          <a:prstGeom prst="rect">
            <a:avLst/>
          </a:prstGeom>
        </p:spPr>
      </p:pic>
      <p:pic>
        <p:nvPicPr>
          <p:cNvPr id="13" name="图形 12">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1A713086-36CB-4F38-99D7-7A34220C092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16="http://schemas.microsoft.com/office/drawing/2014/main" xmlns:a14="http://schemas.microsoft.com/office/drawing/2010/main" xmlns:p14="http://schemas.microsoft.com/office/powerpoint/2010/main" xmlns:mc="http://schemas.openxmlformats.org/markup-compatibility/2006" xmlns:asvg="http://schemas.microsoft.com/office/drawing/2016/SVG/main" r:embed="rId5"/>
              </a:ext>
            </a:extLst>
          </a:blip>
          <a:stretch>
            <a:fillRect/>
          </a:stretch>
        </p:blipFill>
        <p:spPr>
          <a:xfrm>
            <a:off x="1446014" y="4883436"/>
            <a:ext cx="764553" cy="663632"/>
          </a:xfrm>
          <a:prstGeom prst="rect">
            <a:avLst/>
          </a:prstGeom>
        </p:spPr>
      </p:pic>
      <p:sp>
        <p:nvSpPr>
          <p:cNvPr id="14" name="TextBox 3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EF9186C9-C297-43BA-8296-2A094FF8702B}"/>
              </a:ext>
            </a:extLst>
          </p:cNvPr>
          <p:cNvSpPr txBox="1"/>
          <p:nvPr/>
        </p:nvSpPr>
        <p:spPr>
          <a:xfrm>
            <a:off x="2692156" y="1839076"/>
            <a:ext cx="1415772" cy="325858"/>
          </a:xfrm>
          <a:prstGeom prst="rect">
            <a:avLst/>
          </a:prstGeom>
          <a:noFill/>
        </p:spPr>
        <p:txBody>
          <a:bodyPr wrap="none" tIns="0" bIns="0" rtlCol="0" anchor="t">
            <a:spAutoFit/>
          </a:bodyPr>
          <a:lstStyle/>
          <a:p>
            <a:pPr>
              <a:lnSpc>
                <a:spcPct val="150000"/>
              </a:lnSpc>
            </a:pPr>
            <a:r>
              <a:rPr lang="zh-CN" altLang="en-US" sz="1600" b="1" dirty="0">
                <a:solidFill>
                  <a:schemeClr val="tx1">
                    <a:lumMod val="95000"/>
                    <a:lumOff val="5000"/>
                  </a:schemeClr>
                </a:solidFill>
                <a:cs typeface="+mn-ea"/>
                <a:sym typeface="+mn-lt"/>
              </a:rPr>
              <a:t>填写段落标题</a:t>
            </a:r>
          </a:p>
        </p:txBody>
      </p:sp>
      <p:sp>
        <p:nvSpPr>
          <p:cNvPr id="15" name="TextBox 4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61537033-1F7D-404F-A057-A2D193ADA248}"/>
              </a:ext>
            </a:extLst>
          </p:cNvPr>
          <p:cNvSpPr txBox="1"/>
          <p:nvPr/>
        </p:nvSpPr>
        <p:spPr>
          <a:xfrm>
            <a:off x="2692156" y="2164934"/>
            <a:ext cx="330621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sp>
        <p:nvSpPr>
          <p:cNvPr id="16" name="TextBox 3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0FD21214-1CEB-411C-9A29-7847ACBF0695}"/>
              </a:ext>
            </a:extLst>
          </p:cNvPr>
          <p:cNvSpPr txBox="1"/>
          <p:nvPr/>
        </p:nvSpPr>
        <p:spPr>
          <a:xfrm>
            <a:off x="2692156" y="3282747"/>
            <a:ext cx="1415772" cy="325858"/>
          </a:xfrm>
          <a:prstGeom prst="rect">
            <a:avLst/>
          </a:prstGeom>
          <a:noFill/>
        </p:spPr>
        <p:txBody>
          <a:bodyPr wrap="none" tIns="0" bIns="0" rtlCol="0" anchor="t">
            <a:spAutoFit/>
          </a:bodyPr>
          <a:lstStyle/>
          <a:p>
            <a:pPr>
              <a:lnSpc>
                <a:spcPct val="150000"/>
              </a:lnSpc>
            </a:pPr>
            <a:r>
              <a:rPr lang="zh-CN" altLang="en-US" sz="1600" b="1" dirty="0">
                <a:solidFill>
                  <a:schemeClr val="tx1">
                    <a:lumMod val="95000"/>
                    <a:lumOff val="5000"/>
                  </a:schemeClr>
                </a:solidFill>
                <a:cs typeface="+mn-ea"/>
                <a:sym typeface="+mn-lt"/>
              </a:rPr>
              <a:t>填写段落标题</a:t>
            </a:r>
          </a:p>
        </p:txBody>
      </p:sp>
      <p:sp>
        <p:nvSpPr>
          <p:cNvPr id="17" name="TextBox 4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CA934DFE-D572-4430-936A-C840FFC97E0B}"/>
              </a:ext>
            </a:extLst>
          </p:cNvPr>
          <p:cNvSpPr txBox="1"/>
          <p:nvPr/>
        </p:nvSpPr>
        <p:spPr>
          <a:xfrm>
            <a:off x="2692156" y="3608605"/>
            <a:ext cx="330621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sp>
        <p:nvSpPr>
          <p:cNvPr id="18" name="TextBox 39">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B92AF5A5-0614-46B1-9995-2B7E701C1728}"/>
              </a:ext>
            </a:extLst>
          </p:cNvPr>
          <p:cNvSpPr txBox="1"/>
          <p:nvPr/>
        </p:nvSpPr>
        <p:spPr>
          <a:xfrm>
            <a:off x="2692156" y="4726419"/>
            <a:ext cx="1415772" cy="325858"/>
          </a:xfrm>
          <a:prstGeom prst="rect">
            <a:avLst/>
          </a:prstGeom>
          <a:noFill/>
        </p:spPr>
        <p:txBody>
          <a:bodyPr wrap="none" tIns="0" bIns="0" rtlCol="0" anchor="t">
            <a:spAutoFit/>
          </a:bodyPr>
          <a:lstStyle/>
          <a:p>
            <a:pPr>
              <a:lnSpc>
                <a:spcPct val="150000"/>
              </a:lnSpc>
            </a:pPr>
            <a:r>
              <a:rPr lang="zh-CN" altLang="en-US" sz="1600" b="1" dirty="0">
                <a:solidFill>
                  <a:schemeClr val="tx1">
                    <a:lumMod val="95000"/>
                    <a:lumOff val="5000"/>
                  </a:schemeClr>
                </a:solidFill>
                <a:cs typeface="+mn-ea"/>
                <a:sym typeface="+mn-lt"/>
              </a:rPr>
              <a:t>填写段落标题</a:t>
            </a:r>
          </a:p>
        </p:txBody>
      </p:sp>
      <p:sp>
        <p:nvSpPr>
          <p:cNvPr id="19" name="TextBox 40">
            <a:extLst>
              <a:ext uri="{FF2B5EF4-FFF2-40B4-BE49-F238E27FC236}">
                <a16:creationId xmlns="" xmlns:a14="http://schemas.microsoft.com/office/drawing/2010/main" xmlns:asvg="http://schemas.microsoft.com/office/drawing/2016/SVG/main" xmlns:p14="http://schemas.microsoft.com/office/powerpoint/2010/main" xmlns:mc="http://schemas.openxmlformats.org/markup-compatibility/2006" xmlns:a16="http://schemas.microsoft.com/office/drawing/2014/main" id="{3D9DB890-06B5-4588-B6B9-32C8EAD5D107}"/>
              </a:ext>
            </a:extLst>
          </p:cNvPr>
          <p:cNvSpPr txBox="1"/>
          <p:nvPr/>
        </p:nvSpPr>
        <p:spPr>
          <a:xfrm>
            <a:off x="2692156" y="5052277"/>
            <a:ext cx="330621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spTree>
    <p:extLst>
      <p:ext uri="{BB962C8B-B14F-4D97-AF65-F5344CB8AC3E}">
        <p14:creationId xmlns:p14="http://schemas.microsoft.com/office/powerpoint/2010/main" val="36321595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xmlns:asvg="http://schemas.microsoft.com/office/drawing/2016/SVG/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2000" fill="hold"/>
                                        <p:tgtEl>
                                          <p:spTgt spid="11"/>
                                        </p:tgtEl>
                                        <p:attrNameLst>
                                          <p:attrName>ppt_x</p:attrName>
                                        </p:attrNameLst>
                                      </p:cBhvr>
                                      <p:tavLst>
                                        <p:tav tm="0">
                                          <p:val>
                                            <p:strVal val="#ppt_x"/>
                                          </p:val>
                                        </p:tav>
                                        <p:tav tm="100000">
                                          <p:val>
                                            <p:strVal val="#ppt_x"/>
                                          </p:val>
                                        </p:tav>
                                      </p:tavLst>
                                    </p:anim>
                                    <p:anim calcmode="lin" valueType="num">
                                      <p:cBhvr additive="base">
                                        <p:cTn id="24" dur="2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2000" fill="hold"/>
                                        <p:tgtEl>
                                          <p:spTgt spid="12"/>
                                        </p:tgtEl>
                                        <p:attrNameLst>
                                          <p:attrName>ppt_x</p:attrName>
                                        </p:attrNameLst>
                                      </p:cBhvr>
                                      <p:tavLst>
                                        <p:tav tm="0">
                                          <p:val>
                                            <p:strVal val="#ppt_x"/>
                                          </p:val>
                                        </p:tav>
                                        <p:tav tm="100000">
                                          <p:val>
                                            <p:strVal val="#ppt_x"/>
                                          </p:val>
                                        </p:tav>
                                      </p:tavLst>
                                    </p:anim>
                                    <p:anim calcmode="lin" valueType="num">
                                      <p:cBhvr additive="base">
                                        <p:cTn id="28" dur="2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0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2000" fill="hold"/>
                                        <p:tgtEl>
                                          <p:spTgt spid="13"/>
                                        </p:tgtEl>
                                        <p:attrNameLst>
                                          <p:attrName>ppt_x</p:attrName>
                                        </p:attrNameLst>
                                      </p:cBhvr>
                                      <p:tavLst>
                                        <p:tav tm="0">
                                          <p:val>
                                            <p:strVal val="#ppt_x"/>
                                          </p:val>
                                        </p:tav>
                                        <p:tav tm="100000">
                                          <p:val>
                                            <p:strVal val="#ppt_x"/>
                                          </p:val>
                                        </p:tav>
                                      </p:tavLst>
                                    </p:anim>
                                    <p:anim calcmode="lin" valueType="num">
                                      <p:cBhvr additive="base">
                                        <p:cTn id="32" dur="2000" fill="hold"/>
                                        <p:tgtEl>
                                          <p:spTgt spid="13"/>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55"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strVal val="#ppt_w*0.70"/>
                                          </p:val>
                                        </p:tav>
                                        <p:tav tm="100000">
                                          <p:val>
                                            <p:strVal val="#ppt_w"/>
                                          </p:val>
                                        </p:tav>
                                      </p:tavLst>
                                    </p:anim>
                                    <p:anim calcmode="lin" valueType="num">
                                      <p:cBhvr>
                                        <p:cTn id="37" dur="1000" fill="hold"/>
                                        <p:tgtEl>
                                          <p:spTgt spid="14"/>
                                        </p:tgtEl>
                                        <p:attrNameLst>
                                          <p:attrName>ppt_h</p:attrName>
                                        </p:attrNameLst>
                                      </p:cBhvr>
                                      <p:tavLst>
                                        <p:tav tm="0">
                                          <p:val>
                                            <p:strVal val="#ppt_h"/>
                                          </p:val>
                                        </p:tav>
                                        <p:tav tm="100000">
                                          <p:val>
                                            <p:strVal val="#ppt_h"/>
                                          </p:val>
                                        </p:tav>
                                      </p:tavLst>
                                    </p:anim>
                                    <p:animEffect transition="in" filter="fade">
                                      <p:cBhvr>
                                        <p:cTn id="38" dur="1000"/>
                                        <p:tgtEl>
                                          <p:spTgt spid="1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childTnLst>
                          </p:cTn>
                        </p:par>
                        <p:par>
                          <p:cTn id="42" fill="hold">
                            <p:stCondLst>
                              <p:cond delay="6000"/>
                            </p:stCondLst>
                            <p:childTnLst>
                              <p:par>
                                <p:cTn id="43" presetID="55"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randombar(horizontal)">
                                      <p:cBhvr>
                                        <p:cTn id="50" dur="500"/>
                                        <p:tgtEl>
                                          <p:spTgt spid="17"/>
                                        </p:tgtEl>
                                      </p:cBhvr>
                                    </p:animEffect>
                                  </p:childTnLst>
                                </p:cTn>
                              </p:par>
                            </p:childTnLst>
                          </p:cTn>
                        </p:par>
                        <p:par>
                          <p:cTn id="51" fill="hold">
                            <p:stCondLst>
                              <p:cond delay="7000"/>
                            </p:stCondLst>
                            <p:childTnLst>
                              <p:par>
                                <p:cTn id="52" presetID="55"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strVal val="#ppt_w*0.70"/>
                                          </p:val>
                                        </p:tav>
                                        <p:tav tm="100000">
                                          <p:val>
                                            <p:strVal val="#ppt_w"/>
                                          </p:val>
                                        </p:tav>
                                      </p:tavLst>
                                    </p:anim>
                                    <p:anim calcmode="lin" valueType="num">
                                      <p:cBhvr>
                                        <p:cTn id="55" dur="1000" fill="hold"/>
                                        <p:tgtEl>
                                          <p:spTgt spid="18"/>
                                        </p:tgtEl>
                                        <p:attrNameLst>
                                          <p:attrName>ppt_h</p:attrName>
                                        </p:attrNameLst>
                                      </p:cBhvr>
                                      <p:tavLst>
                                        <p:tav tm="0">
                                          <p:val>
                                            <p:strVal val="#ppt_h"/>
                                          </p:val>
                                        </p:tav>
                                        <p:tav tm="100000">
                                          <p:val>
                                            <p:strVal val="#ppt_h"/>
                                          </p:val>
                                        </p:tav>
                                      </p:tavLst>
                                    </p:anim>
                                    <p:animEffect transition="in" filter="fade">
                                      <p:cBhvr>
                                        <p:cTn id="56" dur="1000"/>
                                        <p:tgtEl>
                                          <p:spTgt spid="1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C03BD49-7B5D-402C-9DEF-BA89BA1CF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6" name="图片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BD1904A-67AD-4EA9-99FF-237D437884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2075" y="1841500"/>
            <a:ext cx="4762500" cy="4762500"/>
          </a:xfrm>
          <a:prstGeom prst="rect">
            <a:avLst/>
          </a:prstGeom>
        </p:spPr>
      </p:pic>
      <p:sp>
        <p:nvSpPr>
          <p:cNvPr id="7" name="文本框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DBF8FDB-8DCD-4F8F-BC54-0E898B758517}"/>
              </a:ext>
            </a:extLst>
          </p:cNvPr>
          <p:cNvSpPr txBox="1"/>
          <p:nvPr/>
        </p:nvSpPr>
        <p:spPr>
          <a:xfrm>
            <a:off x="1864389" y="843584"/>
            <a:ext cx="5467686" cy="1600406"/>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9600" spc="-300"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Content</a:t>
            </a:r>
            <a:endParaRPr lang="zh-CN" altLang="en-US" sz="9600" spc="-300"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65801D4-BBC1-4D29-AB16-13C03CC0E9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88380" y="1063136"/>
            <a:ext cx="1586690" cy="1286505"/>
          </a:xfrm>
          <a:prstGeom prst="rect">
            <a:avLst/>
          </a:prstGeom>
        </p:spPr>
      </p:pic>
      <p:sp>
        <p:nvSpPr>
          <p:cNvPr id="12" name="文本框 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721382D-00EE-43CE-B9AA-0F7738482977}"/>
              </a:ext>
            </a:extLst>
          </p:cNvPr>
          <p:cNvSpPr txBox="1"/>
          <p:nvPr/>
        </p:nvSpPr>
        <p:spPr>
          <a:xfrm>
            <a:off x="3552884" y="2477446"/>
            <a:ext cx="2607491"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400" dirty="0">
                <a:ln w="38100">
                  <a:noFill/>
                </a:ln>
                <a:solidFill>
                  <a:srgbClr val="009944"/>
                </a:solidFill>
                <a:effectLst/>
                <a:latin typeface="+mn-lt"/>
                <a:ea typeface="+mn-ea"/>
                <a:cs typeface="+mn-ea"/>
                <a:sym typeface="+mn-lt"/>
              </a:rPr>
              <a:t>读好书的意义</a:t>
            </a:r>
          </a:p>
        </p:txBody>
      </p:sp>
      <p:grpSp>
        <p:nvGrpSpPr>
          <p:cNvPr id="14" name="组合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61A6566-4AEF-4357-8CE7-D5A51D9CC9E8}"/>
              </a:ext>
            </a:extLst>
          </p:cNvPr>
          <p:cNvGrpSpPr/>
          <p:nvPr/>
        </p:nvGrpSpPr>
        <p:grpSpPr>
          <a:xfrm>
            <a:off x="2626858" y="2342010"/>
            <a:ext cx="855466" cy="677076"/>
            <a:chOff x="1582934" y="2349641"/>
            <a:chExt cx="1071366" cy="847955"/>
          </a:xfrm>
        </p:grpSpPr>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ED89262-494A-4FA8-8228-97F5BA691F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13" name="文本框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C0D2EC-A720-4DF8-9A90-B100A01412BE}"/>
                </a:ext>
              </a:extLst>
            </p:cNvPr>
            <p:cNvSpPr txBox="1"/>
            <p:nvPr/>
          </p:nvSpPr>
          <p:spPr>
            <a:xfrm>
              <a:off x="1582934" y="2349641"/>
              <a:ext cx="910861" cy="847955"/>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15" name="文本框 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48E3241-264B-447A-BE47-D4E3382EFE05}"/>
              </a:ext>
            </a:extLst>
          </p:cNvPr>
          <p:cNvSpPr txBox="1"/>
          <p:nvPr/>
        </p:nvSpPr>
        <p:spPr>
          <a:xfrm>
            <a:off x="3552884" y="3300926"/>
            <a:ext cx="2607491"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400" dirty="0">
                <a:ln w="38100">
                  <a:noFill/>
                </a:ln>
                <a:solidFill>
                  <a:srgbClr val="009944"/>
                </a:solidFill>
                <a:effectLst/>
                <a:latin typeface="+mn-lt"/>
                <a:ea typeface="+mn-ea"/>
                <a:cs typeface="+mn-ea"/>
                <a:sym typeface="+mn-lt"/>
              </a:rPr>
              <a:t>如何选对书</a:t>
            </a:r>
          </a:p>
        </p:txBody>
      </p:sp>
      <p:grpSp>
        <p:nvGrpSpPr>
          <p:cNvPr id="16" name="组合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F7FE6A1-364F-4632-919A-11EA3E5D344B}"/>
              </a:ext>
            </a:extLst>
          </p:cNvPr>
          <p:cNvGrpSpPr/>
          <p:nvPr/>
        </p:nvGrpSpPr>
        <p:grpSpPr>
          <a:xfrm>
            <a:off x="2626858" y="3165490"/>
            <a:ext cx="855466" cy="677076"/>
            <a:chOff x="1582934" y="2349641"/>
            <a:chExt cx="1071366" cy="847955"/>
          </a:xfrm>
        </p:grpSpPr>
        <p:pic>
          <p:nvPicPr>
            <p:cNvPr id="17" name="图片 1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BAD424-15ED-4ECD-9903-86936ACA46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423A589-280B-4BD0-88C8-CBDD5C5CB10B}"/>
                </a:ext>
              </a:extLst>
            </p:cNvPr>
            <p:cNvSpPr txBox="1"/>
            <p:nvPr/>
          </p:nvSpPr>
          <p:spPr>
            <a:xfrm>
              <a:off x="1582934" y="2349641"/>
              <a:ext cx="910861" cy="847955"/>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19" name="文本框 1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3BCFDE4-5E7A-490A-9043-2F95FF715534}"/>
              </a:ext>
            </a:extLst>
          </p:cNvPr>
          <p:cNvSpPr txBox="1"/>
          <p:nvPr/>
        </p:nvSpPr>
        <p:spPr>
          <a:xfrm>
            <a:off x="3552884" y="4124406"/>
            <a:ext cx="2607491"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400" dirty="0">
                <a:ln w="38100">
                  <a:noFill/>
                </a:ln>
                <a:solidFill>
                  <a:srgbClr val="009944"/>
                </a:solidFill>
                <a:effectLst/>
                <a:latin typeface="+mn-lt"/>
                <a:ea typeface="+mn-ea"/>
                <a:cs typeface="+mn-ea"/>
                <a:sym typeface="+mn-lt"/>
              </a:rPr>
              <a:t>怎样选好书</a:t>
            </a: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1B9E969-BD5E-4DA1-970B-9928940E4F11}"/>
              </a:ext>
            </a:extLst>
          </p:cNvPr>
          <p:cNvGrpSpPr/>
          <p:nvPr/>
        </p:nvGrpSpPr>
        <p:grpSpPr>
          <a:xfrm>
            <a:off x="2626858" y="3988970"/>
            <a:ext cx="855466" cy="677076"/>
            <a:chOff x="1582934" y="2349641"/>
            <a:chExt cx="1071366" cy="847955"/>
          </a:xfrm>
        </p:grpSpPr>
        <p:pic>
          <p:nvPicPr>
            <p:cNvPr id="21" name="图片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29E9DE-A24B-4CDA-B816-06948628BA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257EABF-C3F4-498E-920B-87DC03C51B00}"/>
                </a:ext>
              </a:extLst>
            </p:cNvPr>
            <p:cNvSpPr txBox="1"/>
            <p:nvPr/>
          </p:nvSpPr>
          <p:spPr>
            <a:xfrm>
              <a:off x="1582934" y="2349641"/>
              <a:ext cx="910861" cy="847955"/>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BD9A790-F24E-4BF9-AD5E-1AAD4A794EF1}"/>
              </a:ext>
            </a:extLst>
          </p:cNvPr>
          <p:cNvSpPr txBox="1"/>
          <p:nvPr/>
        </p:nvSpPr>
        <p:spPr>
          <a:xfrm>
            <a:off x="3552884" y="4947886"/>
            <a:ext cx="2607491" cy="492410"/>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400" dirty="0">
                <a:ln w="38100">
                  <a:noFill/>
                </a:ln>
                <a:solidFill>
                  <a:srgbClr val="009944"/>
                </a:solidFill>
                <a:effectLst/>
                <a:latin typeface="+mn-lt"/>
                <a:ea typeface="+mn-ea"/>
                <a:cs typeface="+mn-ea"/>
                <a:sym typeface="+mn-lt"/>
              </a:rPr>
              <a:t>推荐好书单</a:t>
            </a:r>
          </a:p>
        </p:txBody>
      </p:sp>
      <p:grpSp>
        <p:nvGrpSpPr>
          <p:cNvPr id="24" name="组合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CFA4870-5891-4325-9F4C-1FBA0E4542A8}"/>
              </a:ext>
            </a:extLst>
          </p:cNvPr>
          <p:cNvGrpSpPr/>
          <p:nvPr/>
        </p:nvGrpSpPr>
        <p:grpSpPr>
          <a:xfrm>
            <a:off x="2626858" y="4812450"/>
            <a:ext cx="855466" cy="677076"/>
            <a:chOff x="1582934" y="2349641"/>
            <a:chExt cx="1071366" cy="847955"/>
          </a:xfrm>
        </p:grpSpPr>
        <p:pic>
          <p:nvPicPr>
            <p:cNvPr id="25" name="图片 2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2C49C35-2BAB-481D-A901-71CEBB9C88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5BCF411D-9660-41DA-B179-51BF5B7932EA}"/>
                </a:ext>
              </a:extLst>
            </p:cNvPr>
            <p:cNvSpPr txBox="1"/>
            <p:nvPr/>
          </p:nvSpPr>
          <p:spPr>
            <a:xfrm>
              <a:off x="1582934" y="2349641"/>
              <a:ext cx="910861" cy="847955"/>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sz="36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E209221-7475-4A96-9F12-C3B63DC4109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6577331" y="2858280"/>
            <a:ext cx="882904" cy="838200"/>
          </a:xfrm>
          <a:prstGeom prst="rect">
            <a:avLst/>
          </a:prstGeom>
        </p:spPr>
      </p:pic>
      <p:pic>
        <p:nvPicPr>
          <p:cNvPr id="28" name="图片 2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73DBE61-E724-4040-8F79-D9321DD5A00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29" name="PA-1022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A00989-837C-4577-BD18-ADF5AA929F31}"/>
              </a:ext>
            </a:extLst>
          </p:cNvPr>
          <p:cNvSpPr txBox="1"/>
          <p:nvPr>
            <p:custDataLst>
              <p:tags r:id="rId1"/>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spTree>
    <p:extLst>
      <p:ext uri="{BB962C8B-B14F-4D97-AF65-F5344CB8AC3E}">
        <p14:creationId xmlns:p14="http://schemas.microsoft.com/office/powerpoint/2010/main" val="1661781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1+#ppt_w/2"/>
                                          </p:val>
                                        </p:tav>
                                        <p:tav tm="100000">
                                          <p:val>
                                            <p:strVal val="#ppt_x"/>
                                          </p:val>
                                        </p:tav>
                                      </p:tavLst>
                                    </p:anim>
                                    <p:anim calcmode="lin" valueType="num">
                                      <p:cBhvr additive="base">
                                        <p:cTn id="13" dur="20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3" presetClass="entr" presetSubtype="528" fill="hold" grpId="0" nodeType="afterEffect">
                                  <p:stCondLst>
                                    <p:cond delay="0"/>
                                  </p:stCondLst>
                                  <p:iterate type="lt">
                                    <p:tmPct val="5000"/>
                                  </p:iterate>
                                  <p:childTnLst>
                                    <p:set>
                                      <p:cBhvr>
                                        <p:cTn id="16" dur="1" fill="hold">
                                          <p:stCondLst>
                                            <p:cond delay="0"/>
                                          </p:stCondLst>
                                        </p:cTn>
                                        <p:tgtEl>
                                          <p:spTgt spid="7"/>
                                        </p:tgtEl>
                                        <p:attrNameLst>
                                          <p:attrName>style.visibility</p:attrName>
                                        </p:attrNameLst>
                                      </p:cBhvr>
                                      <p:to>
                                        <p:strVal val="visible"/>
                                      </p:to>
                                    </p:set>
                                    <p:anim to="" calcmode="lin" valueType="num">
                                      <p:cBhvr>
                                        <p:cTn id="17" dur="1000" fill="hold">
                                          <p:stCondLst>
                                            <p:cond delay="0"/>
                                          </p:stCondLst>
                                        </p:cTn>
                                        <p:tgtEl>
                                          <p:spTgt spid="7"/>
                                        </p:tgtEl>
                                        <p:attrNameLst>
                                          <p:attrName>ppt_x</p:attrName>
                                        </p:attrNameLst>
                                      </p:cBhvr>
                                      <p:tavLst>
                                        <p:tav tm="0" fmla="#ppt_x+(8/9)*(#ppt_x-(#ppt_x-#ppt_w/2))*((1.5-1.5*$)^2-(1.5-1.5*$)^3)">
                                          <p:val>
                                            <p:strVal val="0"/>
                                          </p:val>
                                        </p:tav>
                                        <p:tav tm="100000">
                                          <p:val>
                                            <p:strVal val="1"/>
                                          </p:val>
                                        </p:tav>
                                      </p:tavLst>
                                    </p:anim>
                                    <p:anim to="" calcmode="lin" valueType="num">
                                      <p:cBhvr>
                                        <p:cTn id="18" dur="1000" fill="hold">
                                          <p:stCondLst>
                                            <p:cond delay="0"/>
                                          </p:stCondLst>
                                        </p:cTn>
                                        <p:tgtEl>
                                          <p:spTgt spid="7"/>
                                        </p:tgtEl>
                                        <p:attrNameLst>
                                          <p:attrName>ppt_y</p:attrName>
                                        </p:attrNameLst>
                                      </p:cBhvr>
                                      <p:tavLst>
                                        <p:tav tm="0" fmla="#ppt_y+(8/9)*(#ppt_y-(#ppt_y+#ppt_h/2))*((1.5-1.5*$)^2-(1.5-1.5*$)^3)">
                                          <p:val>
                                            <p:strVal val="0"/>
                                          </p:val>
                                        </p:tav>
                                        <p:tav tm="100000">
                                          <p:val>
                                            <p:strVal val="1"/>
                                          </p:val>
                                        </p:tav>
                                      </p:tavLst>
                                    </p:anim>
                                    <p:anim to="" calcmode="lin" valueType="num">
                                      <p:cBhvr>
                                        <p:cTn id="19" dur="1000" fill="hold">
                                          <p:stCondLst>
                                            <p:cond delay="0"/>
                                          </p:stCondLst>
                                        </p:cTn>
                                        <p:tgtEl>
                                          <p:spTgt spid="7"/>
                                        </p:tgtEl>
                                        <p:attrNameLst>
                                          <p:attrName>ppt_w</p:attrName>
                                        </p:attrNameLst>
                                      </p:cBhvr>
                                      <p:tavLst>
                                        <p:tav tm="0" fmla="#ppt_w+(8/9)*(#ppt_w-0)*((1.5-1.5*$)^2-(1.5-1.5*$)^3)">
                                          <p:val>
                                            <p:strVal val="0"/>
                                          </p:val>
                                        </p:tav>
                                        <p:tav tm="100000">
                                          <p:val>
                                            <p:strVal val="1"/>
                                          </p:val>
                                        </p:tav>
                                      </p:tavLst>
                                    </p:anim>
                                    <p:anim to="" calcmode="lin" valueType="num">
                                      <p:cBhvr>
                                        <p:cTn id="20" dur="1000" fill="hold">
                                          <p:stCondLst>
                                            <p:cond delay="0"/>
                                          </p:stCondLst>
                                        </p:cTn>
                                        <p:tgtEl>
                                          <p:spTgt spid="7"/>
                                        </p:tgtEl>
                                        <p:attrNameLst>
                                          <p:attrName>ppt_h</p:attrName>
                                        </p:attrNameLst>
                                      </p:cBhvr>
                                      <p:tavLst>
                                        <p:tav tm="0" fmla="#ppt_h+(8/9)*(#ppt_h-0)*((1.5-1.5*$)^2-(1.5-1.5*$)^3)">
                                          <p:val>
                                            <p:strVal val="0"/>
                                          </p:val>
                                        </p:tav>
                                        <p:tav tm="100000">
                                          <p:val>
                                            <p:strVal val="1"/>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3300"/>
                            </p:stCondLst>
                            <p:childTnLst>
                              <p:par>
                                <p:cTn id="27" presetID="55"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childTnLst>
                          </p:cTn>
                        </p:par>
                        <p:par>
                          <p:cTn id="32" fill="hold">
                            <p:stCondLst>
                              <p:cond delay="4300"/>
                            </p:stCondLst>
                            <p:childTnLst>
                              <p:par>
                                <p:cTn id="33" presetID="17" presetClass="entr" presetSubtype="10" fill="hold" grpId="0" nodeType="afterEffect">
                                  <p:stCondLst>
                                    <p:cond delay="0"/>
                                  </p:stCondLst>
                                  <p:iterate type="lt">
                                    <p:tmPct val="10000"/>
                                  </p:iterate>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strVal val="#ppt_h"/>
                                          </p:val>
                                        </p:tav>
                                        <p:tav tm="100000">
                                          <p:val>
                                            <p:strVal val="#ppt_h"/>
                                          </p:val>
                                        </p:tav>
                                      </p:tavLst>
                                    </p:anim>
                                  </p:childTnLst>
                                </p:cTn>
                              </p:par>
                            </p:childTnLst>
                          </p:cTn>
                        </p:par>
                        <p:par>
                          <p:cTn id="37" fill="hold">
                            <p:stCondLst>
                              <p:cond delay="5050"/>
                            </p:stCondLst>
                            <p:childTnLst>
                              <p:par>
                                <p:cTn id="38" presetID="55"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0.70"/>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6050"/>
                            </p:stCondLst>
                            <p:childTnLst>
                              <p:par>
                                <p:cTn id="44" presetID="17" presetClass="entr" presetSubtype="10" fill="hold" grpId="0" nodeType="after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strVal val="#ppt_h"/>
                                          </p:val>
                                        </p:tav>
                                        <p:tav tm="100000">
                                          <p:val>
                                            <p:strVal val="#ppt_h"/>
                                          </p:val>
                                        </p:tav>
                                      </p:tavLst>
                                    </p:anim>
                                  </p:childTnLst>
                                </p:cTn>
                              </p:par>
                            </p:childTnLst>
                          </p:cTn>
                        </p:par>
                        <p:par>
                          <p:cTn id="48" fill="hold">
                            <p:stCondLst>
                              <p:cond delay="6750"/>
                            </p:stCondLst>
                            <p:childTnLst>
                              <p:par>
                                <p:cTn id="49" presetID="55"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ppt_w</p:attrName>
                                        </p:attrNameLst>
                                      </p:cBhvr>
                                      <p:tavLst>
                                        <p:tav tm="0">
                                          <p:val>
                                            <p:strVal val="#ppt_w*0.70"/>
                                          </p:val>
                                        </p:tav>
                                        <p:tav tm="100000">
                                          <p:val>
                                            <p:strVal val="#ppt_w"/>
                                          </p:val>
                                        </p:tav>
                                      </p:tavLst>
                                    </p:anim>
                                    <p:anim calcmode="lin" valueType="num">
                                      <p:cBhvr>
                                        <p:cTn id="52" dur="1000" fill="hold"/>
                                        <p:tgtEl>
                                          <p:spTgt spid="20"/>
                                        </p:tgtEl>
                                        <p:attrNameLst>
                                          <p:attrName>ppt_h</p:attrName>
                                        </p:attrNameLst>
                                      </p:cBhvr>
                                      <p:tavLst>
                                        <p:tav tm="0">
                                          <p:val>
                                            <p:strVal val="#ppt_h"/>
                                          </p:val>
                                        </p:tav>
                                        <p:tav tm="100000">
                                          <p:val>
                                            <p:strVal val="#ppt_h"/>
                                          </p:val>
                                        </p:tav>
                                      </p:tavLst>
                                    </p:anim>
                                    <p:animEffect transition="in" filter="fade">
                                      <p:cBhvr>
                                        <p:cTn id="53" dur="1000"/>
                                        <p:tgtEl>
                                          <p:spTgt spid="20"/>
                                        </p:tgtEl>
                                      </p:cBhvr>
                                    </p:animEffect>
                                  </p:childTnLst>
                                </p:cTn>
                              </p:par>
                            </p:childTnLst>
                          </p:cTn>
                        </p:par>
                        <p:par>
                          <p:cTn id="54" fill="hold">
                            <p:stCondLst>
                              <p:cond delay="7750"/>
                            </p:stCondLst>
                            <p:childTnLst>
                              <p:par>
                                <p:cTn id="55" presetID="17" presetClass="entr" presetSubtype="10" fill="hold" grpId="0" nodeType="afterEffect">
                                  <p:stCondLst>
                                    <p:cond delay="0"/>
                                  </p:stCondLst>
                                  <p:iterate type="lt">
                                    <p:tmPct val="10000"/>
                                  </p:iterate>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8450"/>
                            </p:stCondLst>
                            <p:childTnLst>
                              <p:par>
                                <p:cTn id="60" presetID="55"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strVal val="#ppt_w*0.70"/>
                                          </p:val>
                                        </p:tav>
                                        <p:tav tm="100000">
                                          <p:val>
                                            <p:strVal val="#ppt_w"/>
                                          </p:val>
                                        </p:tav>
                                      </p:tavLst>
                                    </p:anim>
                                    <p:anim calcmode="lin" valueType="num">
                                      <p:cBhvr>
                                        <p:cTn id="63" dur="1000" fill="hold"/>
                                        <p:tgtEl>
                                          <p:spTgt spid="24"/>
                                        </p:tgtEl>
                                        <p:attrNameLst>
                                          <p:attrName>ppt_h</p:attrName>
                                        </p:attrNameLst>
                                      </p:cBhvr>
                                      <p:tavLst>
                                        <p:tav tm="0">
                                          <p:val>
                                            <p:strVal val="#ppt_h"/>
                                          </p:val>
                                        </p:tav>
                                        <p:tav tm="100000">
                                          <p:val>
                                            <p:strVal val="#ppt_h"/>
                                          </p:val>
                                        </p:tav>
                                      </p:tavLst>
                                    </p:anim>
                                    <p:animEffect transition="in" filter="fade">
                                      <p:cBhvr>
                                        <p:cTn id="64" dur="1000"/>
                                        <p:tgtEl>
                                          <p:spTgt spid="24"/>
                                        </p:tgtEl>
                                      </p:cBhvr>
                                    </p:animEffect>
                                  </p:childTnLst>
                                </p:cTn>
                              </p:par>
                            </p:childTnLst>
                          </p:cTn>
                        </p:par>
                        <p:par>
                          <p:cTn id="65" fill="hold">
                            <p:stCondLst>
                              <p:cond delay="9450"/>
                            </p:stCondLst>
                            <p:childTnLst>
                              <p:par>
                                <p:cTn id="66" presetID="17" presetClass="entr" presetSubtype="10" fill="hold" grpId="0" nodeType="afterEffect">
                                  <p:stCondLst>
                                    <p:cond delay="0"/>
                                  </p:stCondLst>
                                  <p:iterate type="lt">
                                    <p:tmPct val="10000"/>
                                  </p:iterate>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strVal val="#ppt_h"/>
                                          </p:val>
                                        </p:tav>
                                        <p:tav tm="100000">
                                          <p:val>
                                            <p:strVal val="#ppt_h"/>
                                          </p:val>
                                        </p:tav>
                                      </p:tavLst>
                                    </p:anim>
                                  </p:childTnLst>
                                </p:cTn>
                              </p:par>
                            </p:childTnLst>
                          </p:cTn>
                        </p:par>
                        <p:par>
                          <p:cTn id="70" fill="hold">
                            <p:stCondLst>
                              <p:cond delay="10150"/>
                            </p:stCondLst>
                            <p:childTnLst>
                              <p:par>
                                <p:cTn id="71" presetID="2" presetClass="entr" presetSubtype="3" decel="10000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1500" fill="hold"/>
                                        <p:tgtEl>
                                          <p:spTgt spid="27"/>
                                        </p:tgtEl>
                                        <p:attrNameLst>
                                          <p:attrName>ppt_x</p:attrName>
                                        </p:attrNameLst>
                                      </p:cBhvr>
                                      <p:tavLst>
                                        <p:tav tm="0">
                                          <p:val>
                                            <p:strVal val="1+#ppt_w/2"/>
                                          </p:val>
                                        </p:tav>
                                        <p:tav tm="100000">
                                          <p:val>
                                            <p:strVal val="#ppt_x"/>
                                          </p:val>
                                        </p:tav>
                                      </p:tavLst>
                                    </p:anim>
                                    <p:anim calcmode="lin" valueType="num">
                                      <p:cBhvr additive="base">
                                        <p:cTn id="74" dur="1500" fill="hold"/>
                                        <p:tgtEl>
                                          <p:spTgt spid="27"/>
                                        </p:tgtEl>
                                        <p:attrNameLst>
                                          <p:attrName>ppt_y</p:attrName>
                                        </p:attrNameLst>
                                      </p:cBhvr>
                                      <p:tavLst>
                                        <p:tav tm="0">
                                          <p:val>
                                            <p:strVal val="0-#ppt_h/2"/>
                                          </p:val>
                                        </p:tav>
                                        <p:tav tm="100000">
                                          <p:val>
                                            <p:strVal val="#ppt_y"/>
                                          </p:val>
                                        </p:tav>
                                      </p:tavLst>
                                    </p:anim>
                                  </p:childTnLst>
                                </p:cTn>
                              </p:par>
                              <p:par>
                                <p:cTn id="75" presetID="2" presetClass="entr" presetSubtype="12" decel="100000" fill="hold" nodeType="withEffect">
                                  <p:stCondLst>
                                    <p:cond delay="50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1500" fill="hold"/>
                                        <p:tgtEl>
                                          <p:spTgt spid="28"/>
                                        </p:tgtEl>
                                        <p:attrNameLst>
                                          <p:attrName>ppt_x</p:attrName>
                                        </p:attrNameLst>
                                      </p:cBhvr>
                                      <p:tavLst>
                                        <p:tav tm="0">
                                          <p:val>
                                            <p:strVal val="0-#ppt_w/2"/>
                                          </p:val>
                                        </p:tav>
                                        <p:tav tm="100000">
                                          <p:val>
                                            <p:strVal val="#ppt_x"/>
                                          </p:val>
                                        </p:tav>
                                      </p:tavLst>
                                    </p:anim>
                                    <p:anim calcmode="lin" valueType="num">
                                      <p:cBhvr additive="base">
                                        <p:cTn id="78" dur="1500" fill="hold"/>
                                        <p:tgtEl>
                                          <p:spTgt spid="28"/>
                                        </p:tgtEl>
                                        <p:attrNameLst>
                                          <p:attrName>ppt_y</p:attrName>
                                        </p:attrNameLst>
                                      </p:cBhvr>
                                      <p:tavLst>
                                        <p:tav tm="0">
                                          <p:val>
                                            <p:strVal val="1+#ppt_h/2"/>
                                          </p:val>
                                        </p:tav>
                                        <p:tav tm="100000">
                                          <p:val>
                                            <p:strVal val="#ppt_y"/>
                                          </p:val>
                                        </p:tav>
                                      </p:tavLst>
                                    </p:anim>
                                  </p:childTnLst>
                                </p:cTn>
                              </p:par>
                              <p:par>
                                <p:cTn id="79" presetID="23" presetClass="entr" presetSubtype="528" fill="hold" grpId="1" nodeType="withEffect">
                                  <p:stCondLst>
                                    <p:cond delay="0"/>
                                  </p:stCondLst>
                                  <p:iterate type="lt">
                                    <p:tmPct val="5000"/>
                                  </p:iterate>
                                  <p:childTnLst>
                                    <p:set>
                                      <p:cBhvr>
                                        <p:cTn id="80" dur="1" fill="hold">
                                          <p:stCondLst>
                                            <p:cond delay="0"/>
                                          </p:stCondLst>
                                        </p:cTn>
                                        <p:tgtEl>
                                          <p:spTgt spid="29"/>
                                        </p:tgtEl>
                                        <p:attrNameLst>
                                          <p:attrName>style.visibility</p:attrName>
                                        </p:attrNameLst>
                                      </p:cBhvr>
                                      <p:to>
                                        <p:strVal val="visible"/>
                                      </p:to>
                                    </p:set>
                                    <p:anim to="" calcmode="lin" valueType="num">
                                      <p:cBhvr>
                                        <p:cTn id="81" dur="1000" fill="hold">
                                          <p:stCondLst>
                                            <p:cond delay="0"/>
                                          </p:stCondLst>
                                        </p:cTn>
                                        <p:tgtEl>
                                          <p:spTgt spid="29"/>
                                        </p:tgtEl>
                                        <p:attrNameLst>
                                          <p:attrName>ppt_x</p:attrName>
                                        </p:attrNameLst>
                                      </p:cBhvr>
                                      <p:tavLst>
                                        <p:tav tm="0" fmla="#ppt_x+(8/9)*(#ppt_x-(#ppt_x-#ppt_w/2))*((1.5-1.5*$)^2-(1.5-1.5*$)^3)">
                                          <p:val>
                                            <p:strVal val="0"/>
                                          </p:val>
                                        </p:tav>
                                        <p:tav tm="100000">
                                          <p:val>
                                            <p:strVal val="1"/>
                                          </p:val>
                                        </p:tav>
                                      </p:tavLst>
                                    </p:anim>
                                    <p:anim to="" calcmode="lin" valueType="num">
                                      <p:cBhvr>
                                        <p:cTn id="82" dur="1000" fill="hold">
                                          <p:stCondLst>
                                            <p:cond delay="0"/>
                                          </p:stCondLst>
                                        </p:cTn>
                                        <p:tgtEl>
                                          <p:spTgt spid="29"/>
                                        </p:tgtEl>
                                        <p:attrNameLst>
                                          <p:attrName>ppt_y</p:attrName>
                                        </p:attrNameLst>
                                      </p:cBhvr>
                                      <p:tavLst>
                                        <p:tav tm="0" fmla="#ppt_y+(8/9)*(#ppt_y-(#ppt_y+#ppt_h/2))*((1.5-1.5*$)^2-(1.5-1.5*$)^3)">
                                          <p:val>
                                            <p:strVal val="0"/>
                                          </p:val>
                                        </p:tav>
                                        <p:tav tm="100000">
                                          <p:val>
                                            <p:strVal val="1"/>
                                          </p:val>
                                        </p:tav>
                                      </p:tavLst>
                                    </p:anim>
                                    <p:anim to="" calcmode="lin" valueType="num">
                                      <p:cBhvr>
                                        <p:cTn id="83" dur="1000" fill="hold">
                                          <p:stCondLst>
                                            <p:cond delay="0"/>
                                          </p:stCondLst>
                                        </p:cTn>
                                        <p:tgtEl>
                                          <p:spTgt spid="29"/>
                                        </p:tgtEl>
                                        <p:attrNameLst>
                                          <p:attrName>ppt_w</p:attrName>
                                        </p:attrNameLst>
                                      </p:cBhvr>
                                      <p:tavLst>
                                        <p:tav tm="0" fmla="#ppt_w+(8/9)*(#ppt_w-0)*((1.5-1.5*$)^2-(1.5-1.5*$)^3)">
                                          <p:val>
                                            <p:strVal val="0"/>
                                          </p:val>
                                        </p:tav>
                                        <p:tav tm="100000">
                                          <p:val>
                                            <p:strVal val="1"/>
                                          </p:val>
                                        </p:tav>
                                      </p:tavLst>
                                    </p:anim>
                                    <p:anim to="" calcmode="lin" valueType="num">
                                      <p:cBhvr>
                                        <p:cTn id="84" dur="1000" fill="hold">
                                          <p:stCondLst>
                                            <p:cond delay="0"/>
                                          </p:stCondLst>
                                        </p:cTn>
                                        <p:tgtEl>
                                          <p:spTgt spid="29"/>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9" grpId="0"/>
      <p:bldP spid="23" grpId="0"/>
      <p:bldP spid="29" grpId="0"/>
      <p:bldP spid="2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怎样选好书</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03</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26" name="图片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61E719-1020-481E-A147-3A90D8DB6D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0190" y="974041"/>
            <a:ext cx="4755053" cy="5373760"/>
          </a:xfrm>
          <a:prstGeom prst="rect">
            <a:avLst/>
          </a:prstGeom>
        </p:spPr>
      </p:pic>
      <p:grpSp>
        <p:nvGrpSpPr>
          <p:cNvPr id="27" name="组合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F210E5A-55BE-4122-ABAF-EC1949AB7611}"/>
              </a:ext>
            </a:extLst>
          </p:cNvPr>
          <p:cNvGrpSpPr/>
          <p:nvPr/>
        </p:nvGrpSpPr>
        <p:grpSpPr>
          <a:xfrm>
            <a:off x="1683527" y="2354128"/>
            <a:ext cx="1158299" cy="1158718"/>
            <a:chOff x="1272209" y="2254092"/>
            <a:chExt cx="903409" cy="903736"/>
          </a:xfrm>
          <a:effectLst/>
        </p:grpSpPr>
        <p:sp>
          <p:nvSpPr>
            <p:cNvPr id="28" name="椭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A1991B4-A29C-4C7C-9EB4-3E815FDE6742}"/>
                </a:ext>
              </a:extLst>
            </p:cNvPr>
            <p:cNvSpPr/>
            <p:nvPr/>
          </p:nvSpPr>
          <p:spPr>
            <a:xfrm>
              <a:off x="1272209" y="2254092"/>
              <a:ext cx="903409" cy="903736"/>
            </a:xfrm>
            <a:prstGeom prst="ellipse">
              <a:avLst/>
            </a:prstGeom>
            <a:solidFill>
              <a:srgbClr val="009944"/>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sp>
          <p:nvSpPr>
            <p:cNvPr id="29" name="TextBox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A8FE8B-9D03-4220-8296-5B92933CE4E7}"/>
                </a:ext>
              </a:extLst>
            </p:cNvPr>
            <p:cNvSpPr txBox="1"/>
            <p:nvPr/>
          </p:nvSpPr>
          <p:spPr>
            <a:xfrm>
              <a:off x="1409379" y="2382123"/>
              <a:ext cx="519105" cy="4560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200" kern="0" dirty="0">
                  <a:solidFill>
                    <a:srgbClr val="FFFFFF"/>
                  </a:solidFill>
                  <a:cs typeface="+mn-ea"/>
                  <a:sym typeface="+mn-lt"/>
                </a:rPr>
                <a:t>01</a:t>
              </a:r>
              <a:endParaRPr kumimoji="0" lang="zh-CN" altLang="en-US" sz="3200" i="0" u="none" strike="noStrike" kern="0" cap="none" spc="0" normalizeH="0" baseline="0" noProof="0" dirty="0">
                <a:ln>
                  <a:noFill/>
                </a:ln>
                <a:solidFill>
                  <a:srgbClr val="FFFFFF"/>
                </a:solidFill>
                <a:effectLst/>
                <a:uLnTx/>
                <a:uFillTx/>
                <a:cs typeface="+mn-ea"/>
                <a:sym typeface="+mn-lt"/>
              </a:endParaRPr>
            </a:p>
          </p:txBody>
        </p:sp>
      </p:grpSp>
      <p:sp>
        <p:nvSpPr>
          <p:cNvPr id="30"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E0264D-012B-480A-AA96-C470B2E061C1}"/>
              </a:ext>
            </a:extLst>
          </p:cNvPr>
          <p:cNvSpPr txBox="1"/>
          <p:nvPr/>
        </p:nvSpPr>
        <p:spPr>
          <a:xfrm>
            <a:off x="1318999" y="3966012"/>
            <a:ext cx="2038584" cy="338633"/>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tx1">
                    <a:lumMod val="95000"/>
                    <a:lumOff val="5000"/>
                  </a:schemeClr>
                </a:solidFill>
                <a:cs typeface="+mn-ea"/>
                <a:sym typeface="+mn-lt"/>
              </a:rPr>
              <a:t>填写段落标题</a:t>
            </a:r>
          </a:p>
        </p:txBody>
      </p:sp>
      <p:sp>
        <p:nvSpPr>
          <p:cNvPr id="31" name="矩形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A5A599-95F0-4686-878A-B95A25D88CA5}"/>
              </a:ext>
            </a:extLst>
          </p:cNvPr>
          <p:cNvSpPr/>
          <p:nvPr/>
        </p:nvSpPr>
        <p:spPr>
          <a:xfrm>
            <a:off x="1270818" y="4526550"/>
            <a:ext cx="2210253" cy="978729"/>
          </a:xfrm>
          <a:prstGeom prst="rect">
            <a:avLst/>
          </a:prstGeom>
        </p:spPr>
        <p:txBody>
          <a:bodyPr wrap="square">
            <a:spAutoFit/>
          </a:bodyPr>
          <a:lstStyle/>
          <a:p>
            <a:pPr algn="ctr" fontAlgn="auto">
              <a:lnSpc>
                <a:spcPct val="120000"/>
              </a:lnSpc>
              <a:spcBef>
                <a:spcPts val="0"/>
              </a:spcBef>
              <a:spcAft>
                <a:spcPts val="0"/>
              </a:spcAft>
            </a:pPr>
            <a:r>
              <a:rPr lang="zh-CN" altLang="en-US" sz="1200" dirty="0">
                <a:solidFill>
                  <a:schemeClr val="bg1">
                    <a:lumMod val="50000"/>
                  </a:schemeClr>
                </a:solidFill>
                <a:cs typeface="+mn-ea"/>
                <a:sym typeface="+mn-lt"/>
              </a:rPr>
              <a:t>这里输入简单的文字概述里输入简单文字概述输入简单的文字概述里输入输入里这里输入简单的文字概述</a:t>
            </a:r>
          </a:p>
        </p:txBody>
      </p:sp>
      <p:grpSp>
        <p:nvGrpSpPr>
          <p:cNvPr id="32" name="ewr">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8826DA0-284A-4702-9C15-0C1A520899E3}"/>
              </a:ext>
            </a:extLst>
          </p:cNvPr>
          <p:cNvGrpSpPr>
            <a:grpSpLocks/>
          </p:cNvGrpSpPr>
          <p:nvPr/>
        </p:nvGrpSpPr>
        <p:grpSpPr bwMode="auto">
          <a:xfrm>
            <a:off x="1034199" y="4277871"/>
            <a:ext cx="2506663" cy="211334"/>
            <a:chOff x="0" y="0"/>
            <a:chExt cx="2444" cy="206"/>
          </a:xfrm>
        </p:grpSpPr>
        <p:sp>
          <p:nvSpPr>
            <p:cNvPr id="33" name="e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37AA02F-875C-46BE-96CD-99CE9100F450}"/>
                </a:ext>
              </a:extLst>
            </p:cNvPr>
            <p:cNvSpPr>
              <a:spLocks/>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solidFill>
                  <a:schemeClr val="bg1">
                    <a:lumMod val="50000"/>
                  </a:schemeClr>
                </a:solidFill>
                <a:cs typeface="+mn-ea"/>
                <a:sym typeface="+mn-lt"/>
              </a:endParaRPr>
            </a:p>
          </p:txBody>
        </p:sp>
        <p:sp>
          <p:nvSpPr>
            <p:cNvPr id="34" name="erwer">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7750C7-6E79-41B1-B3C1-FFF43412C3C1}"/>
                </a:ext>
              </a:extLst>
            </p:cNvPr>
            <p:cNvSpPr>
              <a:spLocks/>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solidFill>
                  <a:schemeClr val="bg1">
                    <a:lumMod val="50000"/>
                  </a:schemeClr>
                </a:solidFill>
                <a:cs typeface="+mn-ea"/>
                <a:sym typeface="+mn-lt"/>
              </a:endParaRPr>
            </a:p>
          </p:txBody>
        </p:sp>
        <p:sp>
          <p:nvSpPr>
            <p:cNvPr id="35" name="e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502466-2F70-4DB4-840E-DFCBF5431438}"/>
                </a:ext>
              </a:extLst>
            </p:cNvPr>
            <p:cNvSpPr>
              <a:spLocks/>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solidFill>
                  <a:schemeClr val="bg1">
                    <a:lumMod val="50000"/>
                  </a:schemeClr>
                </a:solidFill>
                <a:cs typeface="+mn-ea"/>
                <a:sym typeface="+mn-lt"/>
              </a:endParaRPr>
            </a:p>
          </p:txBody>
        </p:sp>
      </p:grpSp>
      <p:pic>
        <p:nvPicPr>
          <p:cNvPr id="36" name="图片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9E5373-E37F-4D5A-A030-A68BB6C8E8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7068" y="2871916"/>
            <a:ext cx="1480416" cy="572280"/>
          </a:xfrm>
          <a:prstGeom prst="rect">
            <a:avLst/>
          </a:prstGeom>
        </p:spPr>
      </p:pic>
      <p:grpSp>
        <p:nvGrpSpPr>
          <p:cNvPr id="37" name="组合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2F36F3-0DF0-4168-92B1-8A889F65E8F7}"/>
              </a:ext>
            </a:extLst>
          </p:cNvPr>
          <p:cNvGrpSpPr/>
          <p:nvPr/>
        </p:nvGrpSpPr>
        <p:grpSpPr>
          <a:xfrm>
            <a:off x="9314724" y="2354128"/>
            <a:ext cx="1158299" cy="1158718"/>
            <a:chOff x="1272209" y="2254092"/>
            <a:chExt cx="903409" cy="903736"/>
          </a:xfrm>
          <a:effectLst/>
        </p:grpSpPr>
        <p:sp>
          <p:nvSpPr>
            <p:cNvPr id="38" name="椭圆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F48F96B-2F4B-4F30-BE8F-1F866788622C}"/>
                </a:ext>
              </a:extLst>
            </p:cNvPr>
            <p:cNvSpPr/>
            <p:nvPr/>
          </p:nvSpPr>
          <p:spPr>
            <a:xfrm>
              <a:off x="1272209" y="2254092"/>
              <a:ext cx="903409" cy="903736"/>
            </a:xfrm>
            <a:prstGeom prst="ellipse">
              <a:avLst/>
            </a:prstGeom>
            <a:solidFill>
              <a:srgbClr val="009944"/>
            </a:solidFill>
            <a:ln w="1905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cs typeface="+mn-ea"/>
                <a:sym typeface="+mn-lt"/>
              </a:endParaRPr>
            </a:p>
          </p:txBody>
        </p:sp>
        <p:sp>
          <p:nvSpPr>
            <p:cNvPr id="39" name="TextBox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421C25-E13C-4F98-8F18-2362A9CE52A4}"/>
                </a:ext>
              </a:extLst>
            </p:cNvPr>
            <p:cNvSpPr txBox="1"/>
            <p:nvPr/>
          </p:nvSpPr>
          <p:spPr>
            <a:xfrm>
              <a:off x="1406632" y="2376348"/>
              <a:ext cx="519105" cy="45609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3200" kern="0" dirty="0">
                  <a:solidFill>
                    <a:srgbClr val="FFFFFF"/>
                  </a:solidFill>
                  <a:cs typeface="+mn-ea"/>
                  <a:sym typeface="+mn-lt"/>
                </a:rPr>
                <a:t>02</a:t>
              </a:r>
              <a:endParaRPr kumimoji="0" lang="zh-CN" altLang="en-US" sz="3200" i="0" u="none" strike="noStrike" kern="0" cap="none" spc="0" normalizeH="0" baseline="0" noProof="0" dirty="0">
                <a:ln>
                  <a:noFill/>
                </a:ln>
                <a:solidFill>
                  <a:srgbClr val="FFFFFF"/>
                </a:solidFill>
                <a:effectLst/>
                <a:uLnTx/>
                <a:uFillTx/>
                <a:cs typeface="+mn-ea"/>
                <a:sym typeface="+mn-lt"/>
              </a:endParaRPr>
            </a:p>
          </p:txBody>
        </p:sp>
      </p:grpSp>
      <p:sp>
        <p:nvSpPr>
          <p:cNvPr id="40"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7965545-3885-47D0-B93A-6FBBA8FF5AA8}"/>
              </a:ext>
            </a:extLst>
          </p:cNvPr>
          <p:cNvSpPr txBox="1"/>
          <p:nvPr/>
        </p:nvSpPr>
        <p:spPr>
          <a:xfrm>
            <a:off x="8950196" y="3966012"/>
            <a:ext cx="2038584" cy="338633"/>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tx1">
                    <a:lumMod val="95000"/>
                    <a:lumOff val="5000"/>
                  </a:schemeClr>
                </a:solidFill>
                <a:cs typeface="+mn-ea"/>
                <a:sym typeface="+mn-lt"/>
              </a:rPr>
              <a:t>填写段落标题</a:t>
            </a:r>
          </a:p>
        </p:txBody>
      </p:sp>
      <p:sp>
        <p:nvSpPr>
          <p:cNvPr id="41" name="矩形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6B8056-08E7-4544-AC29-6E7ED29CB97D}"/>
              </a:ext>
            </a:extLst>
          </p:cNvPr>
          <p:cNvSpPr/>
          <p:nvPr/>
        </p:nvSpPr>
        <p:spPr>
          <a:xfrm>
            <a:off x="8902015" y="4526550"/>
            <a:ext cx="2210253" cy="978729"/>
          </a:xfrm>
          <a:prstGeom prst="rect">
            <a:avLst/>
          </a:prstGeom>
        </p:spPr>
        <p:txBody>
          <a:bodyPr wrap="square">
            <a:spAutoFit/>
          </a:bodyPr>
          <a:lstStyle/>
          <a:p>
            <a:pPr algn="ctr" fontAlgn="auto">
              <a:lnSpc>
                <a:spcPct val="120000"/>
              </a:lnSpc>
              <a:spcBef>
                <a:spcPts val="0"/>
              </a:spcBef>
              <a:spcAft>
                <a:spcPts val="0"/>
              </a:spcAft>
            </a:pPr>
            <a:r>
              <a:rPr lang="zh-CN" altLang="en-US" sz="1200" dirty="0">
                <a:solidFill>
                  <a:schemeClr val="bg1">
                    <a:lumMod val="50000"/>
                  </a:schemeClr>
                </a:solidFill>
                <a:cs typeface="+mn-ea"/>
                <a:sym typeface="+mn-lt"/>
              </a:rPr>
              <a:t>这里输入简单的文字概述里输入简单文字概述输入简单的文字概述里输入输入里这里输入简单的文字概述</a:t>
            </a:r>
          </a:p>
        </p:txBody>
      </p:sp>
      <p:grpSp>
        <p:nvGrpSpPr>
          <p:cNvPr id="42" name="ewr">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C35240-3A41-40F7-97AD-73D18F7639EC}"/>
              </a:ext>
            </a:extLst>
          </p:cNvPr>
          <p:cNvGrpSpPr>
            <a:grpSpLocks/>
          </p:cNvGrpSpPr>
          <p:nvPr/>
        </p:nvGrpSpPr>
        <p:grpSpPr bwMode="auto">
          <a:xfrm>
            <a:off x="8665396" y="4277871"/>
            <a:ext cx="2506663" cy="211334"/>
            <a:chOff x="0" y="0"/>
            <a:chExt cx="2444" cy="206"/>
          </a:xfrm>
        </p:grpSpPr>
        <p:sp>
          <p:nvSpPr>
            <p:cNvPr id="43" name="e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61C8D6C-AE71-4166-938E-1CA531559546}"/>
                </a:ext>
              </a:extLst>
            </p:cNvPr>
            <p:cNvSpPr>
              <a:spLocks/>
            </p:cNvSpPr>
            <p:nvPr/>
          </p:nvSpPr>
          <p:spPr bwMode="auto">
            <a:xfrm>
              <a:off x="0" y="0"/>
              <a:ext cx="169" cy="204"/>
            </a:xfrm>
            <a:custGeom>
              <a:avLst/>
              <a:gdLst>
                <a:gd name="T0" fmla="*/ 0 w 71"/>
                <a:gd name="T1" fmla="*/ 106 h 83"/>
                <a:gd name="T2" fmla="*/ 69 w 71"/>
                <a:gd name="T3" fmla="*/ 88 h 83"/>
                <a:gd name="T4" fmla="*/ 90 w 71"/>
                <a:gd name="T5" fmla="*/ 96 h 83"/>
                <a:gd name="T6" fmla="*/ 81 w 71"/>
                <a:gd name="T7" fmla="*/ 42 h 83"/>
                <a:gd name="T8" fmla="*/ 150 w 71"/>
                <a:gd name="T9" fmla="*/ 20 h 83"/>
                <a:gd name="T10" fmla="*/ 157 w 71"/>
                <a:gd name="T11" fmla="*/ 64 h 83"/>
                <a:gd name="T12" fmla="*/ 150 w 71"/>
                <a:gd name="T13" fmla="*/ 76 h 83"/>
                <a:gd name="T14" fmla="*/ 126 w 71"/>
                <a:gd name="T15" fmla="*/ 79 h 83"/>
                <a:gd name="T16" fmla="*/ 121 w 71"/>
                <a:gd name="T17" fmla="*/ 57 h 83"/>
                <a:gd name="T18" fmla="*/ 145 w 71"/>
                <a:gd name="T19" fmla="*/ 52 h 83"/>
                <a:gd name="T20" fmla="*/ 152 w 71"/>
                <a:gd name="T21" fmla="*/ 57 h 83"/>
                <a:gd name="T22" fmla="*/ 133 w 71"/>
                <a:gd name="T23" fmla="*/ 20 h 83"/>
                <a:gd name="T24" fmla="*/ 86 w 71"/>
                <a:gd name="T25" fmla="*/ 52 h 83"/>
                <a:gd name="T26" fmla="*/ 117 w 71"/>
                <a:gd name="T27" fmla="*/ 101 h 83"/>
                <a:gd name="T28" fmla="*/ 131 w 71"/>
                <a:gd name="T29" fmla="*/ 103 h 83"/>
                <a:gd name="T30" fmla="*/ 131 w 71"/>
                <a:gd name="T31" fmla="*/ 108 h 83"/>
                <a:gd name="T32" fmla="*/ 114 w 71"/>
                <a:gd name="T33" fmla="*/ 113 h 83"/>
                <a:gd name="T34" fmla="*/ 86 w 71"/>
                <a:gd name="T35" fmla="*/ 160 h 83"/>
                <a:gd name="T36" fmla="*/ 126 w 71"/>
                <a:gd name="T37" fmla="*/ 197 h 83"/>
                <a:gd name="T38" fmla="*/ 152 w 71"/>
                <a:gd name="T39" fmla="*/ 157 h 83"/>
                <a:gd name="T40" fmla="*/ 145 w 71"/>
                <a:gd name="T41" fmla="*/ 162 h 83"/>
                <a:gd name="T42" fmla="*/ 121 w 71"/>
                <a:gd name="T43" fmla="*/ 157 h 83"/>
                <a:gd name="T44" fmla="*/ 126 w 71"/>
                <a:gd name="T45" fmla="*/ 135 h 83"/>
                <a:gd name="T46" fmla="*/ 150 w 71"/>
                <a:gd name="T47" fmla="*/ 138 h 83"/>
                <a:gd name="T48" fmla="*/ 159 w 71"/>
                <a:gd name="T49" fmla="*/ 182 h 83"/>
                <a:gd name="T50" fmla="*/ 121 w 71"/>
                <a:gd name="T51" fmla="*/ 204 h 83"/>
                <a:gd name="T52" fmla="*/ 83 w 71"/>
                <a:gd name="T53" fmla="*/ 177 h 83"/>
                <a:gd name="T54" fmla="*/ 93 w 71"/>
                <a:gd name="T55" fmla="*/ 118 h 83"/>
                <a:gd name="T56" fmla="*/ 67 w 71"/>
                <a:gd name="T57" fmla="*/ 128 h 83"/>
                <a:gd name="T58" fmla="*/ 10 w 71"/>
                <a:gd name="T59" fmla="*/ 116 h 83"/>
                <a:gd name="T60" fmla="*/ 0 w 71"/>
                <a:gd name="T61" fmla="*/ 108 h 83"/>
                <a:gd name="T62" fmla="*/ 0 w 71"/>
                <a:gd name="T63" fmla="*/ 106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1" h="83">
                  <a:moveTo>
                    <a:pt x="0" y="43"/>
                  </a:moveTo>
                  <a:cubicBezTo>
                    <a:pt x="9" y="37"/>
                    <a:pt x="18" y="32"/>
                    <a:pt x="29" y="36"/>
                  </a:cubicBezTo>
                  <a:cubicBezTo>
                    <a:pt x="32" y="36"/>
                    <a:pt x="35" y="38"/>
                    <a:pt x="38" y="39"/>
                  </a:cubicBezTo>
                  <a:cubicBezTo>
                    <a:pt x="33" y="32"/>
                    <a:pt x="31" y="25"/>
                    <a:pt x="34" y="17"/>
                  </a:cubicBezTo>
                  <a:cubicBezTo>
                    <a:pt x="38" y="5"/>
                    <a:pt x="53" y="0"/>
                    <a:pt x="63" y="8"/>
                  </a:cubicBezTo>
                  <a:cubicBezTo>
                    <a:pt x="69" y="13"/>
                    <a:pt x="70" y="20"/>
                    <a:pt x="66" y="26"/>
                  </a:cubicBezTo>
                  <a:cubicBezTo>
                    <a:pt x="65" y="28"/>
                    <a:pt x="64" y="29"/>
                    <a:pt x="63" y="31"/>
                  </a:cubicBezTo>
                  <a:cubicBezTo>
                    <a:pt x="60" y="34"/>
                    <a:pt x="56" y="35"/>
                    <a:pt x="53" y="32"/>
                  </a:cubicBezTo>
                  <a:cubicBezTo>
                    <a:pt x="50" y="30"/>
                    <a:pt x="49" y="26"/>
                    <a:pt x="51" y="23"/>
                  </a:cubicBezTo>
                  <a:cubicBezTo>
                    <a:pt x="53" y="20"/>
                    <a:pt x="57" y="19"/>
                    <a:pt x="61" y="21"/>
                  </a:cubicBezTo>
                  <a:cubicBezTo>
                    <a:pt x="62" y="21"/>
                    <a:pt x="63" y="22"/>
                    <a:pt x="64" y="23"/>
                  </a:cubicBezTo>
                  <a:cubicBezTo>
                    <a:pt x="67" y="16"/>
                    <a:pt x="63" y="10"/>
                    <a:pt x="56" y="8"/>
                  </a:cubicBezTo>
                  <a:cubicBezTo>
                    <a:pt x="47" y="5"/>
                    <a:pt x="38" y="11"/>
                    <a:pt x="36" y="21"/>
                  </a:cubicBezTo>
                  <a:cubicBezTo>
                    <a:pt x="34" y="31"/>
                    <a:pt x="39" y="40"/>
                    <a:pt x="49" y="41"/>
                  </a:cubicBezTo>
                  <a:cubicBezTo>
                    <a:pt x="51" y="42"/>
                    <a:pt x="53" y="42"/>
                    <a:pt x="55" y="42"/>
                  </a:cubicBezTo>
                  <a:cubicBezTo>
                    <a:pt x="55" y="43"/>
                    <a:pt x="55" y="43"/>
                    <a:pt x="55" y="44"/>
                  </a:cubicBezTo>
                  <a:cubicBezTo>
                    <a:pt x="53" y="45"/>
                    <a:pt x="50" y="45"/>
                    <a:pt x="48" y="46"/>
                  </a:cubicBezTo>
                  <a:cubicBezTo>
                    <a:pt x="39" y="48"/>
                    <a:pt x="34" y="55"/>
                    <a:pt x="36" y="65"/>
                  </a:cubicBezTo>
                  <a:cubicBezTo>
                    <a:pt x="37" y="74"/>
                    <a:pt x="44" y="80"/>
                    <a:pt x="53" y="80"/>
                  </a:cubicBezTo>
                  <a:cubicBezTo>
                    <a:pt x="62" y="79"/>
                    <a:pt x="68" y="70"/>
                    <a:pt x="64" y="64"/>
                  </a:cubicBezTo>
                  <a:cubicBezTo>
                    <a:pt x="63" y="65"/>
                    <a:pt x="62" y="66"/>
                    <a:pt x="61" y="66"/>
                  </a:cubicBezTo>
                  <a:cubicBezTo>
                    <a:pt x="58" y="68"/>
                    <a:pt x="53" y="67"/>
                    <a:pt x="51" y="64"/>
                  </a:cubicBezTo>
                  <a:cubicBezTo>
                    <a:pt x="49" y="61"/>
                    <a:pt x="50" y="57"/>
                    <a:pt x="53" y="55"/>
                  </a:cubicBezTo>
                  <a:cubicBezTo>
                    <a:pt x="55" y="53"/>
                    <a:pt x="60" y="53"/>
                    <a:pt x="63" y="56"/>
                  </a:cubicBezTo>
                  <a:cubicBezTo>
                    <a:pt x="67" y="61"/>
                    <a:pt x="71" y="66"/>
                    <a:pt x="67" y="74"/>
                  </a:cubicBezTo>
                  <a:cubicBezTo>
                    <a:pt x="64" y="80"/>
                    <a:pt x="58" y="83"/>
                    <a:pt x="51" y="83"/>
                  </a:cubicBezTo>
                  <a:cubicBezTo>
                    <a:pt x="43" y="83"/>
                    <a:pt x="38" y="79"/>
                    <a:pt x="35" y="72"/>
                  </a:cubicBezTo>
                  <a:cubicBezTo>
                    <a:pt x="31" y="63"/>
                    <a:pt x="32" y="55"/>
                    <a:pt x="39" y="48"/>
                  </a:cubicBezTo>
                  <a:cubicBezTo>
                    <a:pt x="35" y="49"/>
                    <a:pt x="32" y="51"/>
                    <a:pt x="28" y="52"/>
                  </a:cubicBezTo>
                  <a:cubicBezTo>
                    <a:pt x="19" y="54"/>
                    <a:pt x="11" y="51"/>
                    <a:pt x="4" y="47"/>
                  </a:cubicBezTo>
                  <a:cubicBezTo>
                    <a:pt x="3" y="46"/>
                    <a:pt x="1" y="45"/>
                    <a:pt x="0" y="44"/>
                  </a:cubicBezTo>
                  <a:cubicBezTo>
                    <a:pt x="0" y="44"/>
                    <a:pt x="0" y="44"/>
                    <a:pt x="0" y="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solidFill>
                  <a:schemeClr val="bg1">
                    <a:lumMod val="50000"/>
                  </a:schemeClr>
                </a:solidFill>
                <a:cs typeface="+mn-ea"/>
                <a:sym typeface="+mn-lt"/>
              </a:endParaRPr>
            </a:p>
          </p:txBody>
        </p:sp>
        <p:sp>
          <p:nvSpPr>
            <p:cNvPr id="44" name="erwer">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6117BF0-1143-4140-BCB9-E082FCF05D26}"/>
                </a:ext>
              </a:extLst>
            </p:cNvPr>
            <p:cNvSpPr>
              <a:spLocks/>
            </p:cNvSpPr>
            <p:nvPr/>
          </p:nvSpPr>
          <p:spPr bwMode="auto">
            <a:xfrm>
              <a:off x="145" y="91"/>
              <a:ext cx="2155" cy="32"/>
            </a:xfrm>
            <a:custGeom>
              <a:avLst/>
              <a:gdLst>
                <a:gd name="T0" fmla="*/ 59 w 910"/>
                <a:gd name="T1" fmla="*/ 0 h 13"/>
                <a:gd name="T2" fmla="*/ 270 w 910"/>
                <a:gd name="T3" fmla="*/ 10 h 13"/>
                <a:gd name="T4" fmla="*/ 348 w 910"/>
                <a:gd name="T5" fmla="*/ 12 h 13"/>
                <a:gd name="T6" fmla="*/ 1762 w 910"/>
                <a:gd name="T7" fmla="*/ 12 h 13"/>
                <a:gd name="T8" fmla="*/ 2041 w 910"/>
                <a:gd name="T9" fmla="*/ 2 h 13"/>
                <a:gd name="T10" fmla="*/ 2136 w 910"/>
                <a:gd name="T11" fmla="*/ 0 h 13"/>
                <a:gd name="T12" fmla="*/ 2155 w 910"/>
                <a:gd name="T13" fmla="*/ 17 h 13"/>
                <a:gd name="T14" fmla="*/ 2136 w 910"/>
                <a:gd name="T15" fmla="*/ 32 h 13"/>
                <a:gd name="T16" fmla="*/ 1923 w 910"/>
                <a:gd name="T17" fmla="*/ 25 h 13"/>
                <a:gd name="T18" fmla="*/ 1655 w 910"/>
                <a:gd name="T19" fmla="*/ 20 h 13"/>
                <a:gd name="T20" fmla="*/ 791 w 910"/>
                <a:gd name="T21" fmla="*/ 20 h 13"/>
                <a:gd name="T22" fmla="*/ 118 w 910"/>
                <a:gd name="T23" fmla="*/ 30 h 13"/>
                <a:gd name="T24" fmla="*/ 21 w 910"/>
                <a:gd name="T25" fmla="*/ 32 h 13"/>
                <a:gd name="T26" fmla="*/ 2 w 910"/>
                <a:gd name="T27" fmla="*/ 15 h 13"/>
                <a:gd name="T28" fmla="*/ 19 w 910"/>
                <a:gd name="T29" fmla="*/ 0 h 13"/>
                <a:gd name="T30" fmla="*/ 59 w 910"/>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10" h="13">
                  <a:moveTo>
                    <a:pt x="25" y="0"/>
                  </a:moveTo>
                  <a:cubicBezTo>
                    <a:pt x="55" y="1"/>
                    <a:pt x="84" y="3"/>
                    <a:pt x="114" y="4"/>
                  </a:cubicBezTo>
                  <a:cubicBezTo>
                    <a:pt x="125" y="4"/>
                    <a:pt x="136" y="5"/>
                    <a:pt x="147" y="5"/>
                  </a:cubicBezTo>
                  <a:cubicBezTo>
                    <a:pt x="346" y="5"/>
                    <a:pt x="545" y="5"/>
                    <a:pt x="744" y="5"/>
                  </a:cubicBezTo>
                  <a:cubicBezTo>
                    <a:pt x="783" y="5"/>
                    <a:pt x="822" y="2"/>
                    <a:pt x="862" y="1"/>
                  </a:cubicBezTo>
                  <a:cubicBezTo>
                    <a:pt x="875" y="0"/>
                    <a:pt x="889" y="0"/>
                    <a:pt x="902" y="0"/>
                  </a:cubicBezTo>
                  <a:cubicBezTo>
                    <a:pt x="907" y="0"/>
                    <a:pt x="910" y="2"/>
                    <a:pt x="910" y="7"/>
                  </a:cubicBezTo>
                  <a:cubicBezTo>
                    <a:pt x="910" y="11"/>
                    <a:pt x="907" y="13"/>
                    <a:pt x="902" y="13"/>
                  </a:cubicBezTo>
                  <a:cubicBezTo>
                    <a:pt x="872" y="12"/>
                    <a:pt x="842" y="11"/>
                    <a:pt x="812" y="10"/>
                  </a:cubicBezTo>
                  <a:cubicBezTo>
                    <a:pt x="775" y="9"/>
                    <a:pt x="737" y="8"/>
                    <a:pt x="699" y="8"/>
                  </a:cubicBezTo>
                  <a:cubicBezTo>
                    <a:pt x="578" y="8"/>
                    <a:pt x="456" y="8"/>
                    <a:pt x="334" y="8"/>
                  </a:cubicBezTo>
                  <a:cubicBezTo>
                    <a:pt x="240" y="9"/>
                    <a:pt x="145" y="6"/>
                    <a:pt x="50" y="12"/>
                  </a:cubicBezTo>
                  <a:cubicBezTo>
                    <a:pt x="36" y="13"/>
                    <a:pt x="23" y="13"/>
                    <a:pt x="9" y="13"/>
                  </a:cubicBezTo>
                  <a:cubicBezTo>
                    <a:pt x="4" y="13"/>
                    <a:pt x="0" y="10"/>
                    <a:pt x="1" y="6"/>
                  </a:cubicBezTo>
                  <a:cubicBezTo>
                    <a:pt x="1" y="2"/>
                    <a:pt x="3" y="0"/>
                    <a:pt x="8" y="0"/>
                  </a:cubicBezTo>
                  <a:cubicBezTo>
                    <a:pt x="14" y="0"/>
                    <a:pt x="20" y="0"/>
                    <a:pt x="2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solidFill>
                  <a:schemeClr val="bg1">
                    <a:lumMod val="50000"/>
                  </a:schemeClr>
                </a:solidFill>
                <a:cs typeface="+mn-ea"/>
                <a:sym typeface="+mn-lt"/>
              </a:endParaRPr>
            </a:p>
          </p:txBody>
        </p:sp>
        <p:sp>
          <p:nvSpPr>
            <p:cNvPr id="45" name="e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66112B-22D6-44A3-8D06-740884B92D3E}"/>
                </a:ext>
              </a:extLst>
            </p:cNvPr>
            <p:cNvSpPr>
              <a:spLocks/>
            </p:cNvSpPr>
            <p:nvPr/>
          </p:nvSpPr>
          <p:spPr bwMode="auto">
            <a:xfrm>
              <a:off x="2276" y="7"/>
              <a:ext cx="168" cy="199"/>
            </a:xfrm>
            <a:custGeom>
              <a:avLst/>
              <a:gdLst>
                <a:gd name="T0" fmla="*/ 40 w 71"/>
                <a:gd name="T1" fmla="*/ 98 h 81"/>
                <a:gd name="T2" fmla="*/ 54 w 71"/>
                <a:gd name="T3" fmla="*/ 93 h 81"/>
                <a:gd name="T4" fmla="*/ 83 w 71"/>
                <a:gd name="T5" fmla="*/ 39 h 81"/>
                <a:gd name="T6" fmla="*/ 35 w 71"/>
                <a:gd name="T7" fmla="*/ 12 h 81"/>
                <a:gd name="T8" fmla="*/ 19 w 71"/>
                <a:gd name="T9" fmla="*/ 49 h 81"/>
                <a:gd name="T10" fmla="*/ 24 w 71"/>
                <a:gd name="T11" fmla="*/ 44 h 81"/>
                <a:gd name="T12" fmla="*/ 47 w 71"/>
                <a:gd name="T13" fmla="*/ 49 h 81"/>
                <a:gd name="T14" fmla="*/ 45 w 71"/>
                <a:gd name="T15" fmla="*/ 71 h 81"/>
                <a:gd name="T16" fmla="*/ 21 w 71"/>
                <a:gd name="T17" fmla="*/ 69 h 81"/>
                <a:gd name="T18" fmla="*/ 12 w 71"/>
                <a:gd name="T19" fmla="*/ 22 h 81"/>
                <a:gd name="T20" fmla="*/ 54 w 71"/>
                <a:gd name="T21" fmla="*/ 2 h 81"/>
                <a:gd name="T22" fmla="*/ 90 w 71"/>
                <a:gd name="T23" fmla="*/ 39 h 81"/>
                <a:gd name="T24" fmla="*/ 80 w 71"/>
                <a:gd name="T25" fmla="*/ 88 h 81"/>
                <a:gd name="T26" fmla="*/ 168 w 71"/>
                <a:gd name="T27" fmla="*/ 98 h 81"/>
                <a:gd name="T28" fmla="*/ 78 w 71"/>
                <a:gd name="T29" fmla="*/ 111 h 81"/>
                <a:gd name="T30" fmla="*/ 90 w 71"/>
                <a:gd name="T31" fmla="*/ 157 h 81"/>
                <a:gd name="T32" fmla="*/ 64 w 71"/>
                <a:gd name="T33" fmla="*/ 194 h 81"/>
                <a:gd name="T34" fmla="*/ 19 w 71"/>
                <a:gd name="T35" fmla="*/ 187 h 81"/>
                <a:gd name="T36" fmla="*/ 12 w 71"/>
                <a:gd name="T37" fmla="*/ 142 h 81"/>
                <a:gd name="T38" fmla="*/ 19 w 71"/>
                <a:gd name="T39" fmla="*/ 133 h 81"/>
                <a:gd name="T40" fmla="*/ 43 w 71"/>
                <a:gd name="T41" fmla="*/ 128 h 81"/>
                <a:gd name="T42" fmla="*/ 47 w 71"/>
                <a:gd name="T43" fmla="*/ 152 h 81"/>
                <a:gd name="T44" fmla="*/ 21 w 71"/>
                <a:gd name="T45" fmla="*/ 152 h 81"/>
                <a:gd name="T46" fmla="*/ 19 w 71"/>
                <a:gd name="T47" fmla="*/ 147 h 81"/>
                <a:gd name="T48" fmla="*/ 31 w 71"/>
                <a:gd name="T49" fmla="*/ 187 h 81"/>
                <a:gd name="T50" fmla="*/ 85 w 71"/>
                <a:gd name="T51" fmla="*/ 155 h 81"/>
                <a:gd name="T52" fmla="*/ 50 w 71"/>
                <a:gd name="T53" fmla="*/ 103 h 81"/>
                <a:gd name="T54" fmla="*/ 40 w 71"/>
                <a:gd name="T55" fmla="*/ 101 h 81"/>
                <a:gd name="T56" fmla="*/ 40 w 71"/>
                <a:gd name="T57" fmla="*/ 98 h 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81">
                  <a:moveTo>
                    <a:pt x="17" y="40"/>
                  </a:moveTo>
                  <a:cubicBezTo>
                    <a:pt x="19" y="39"/>
                    <a:pt x="21" y="39"/>
                    <a:pt x="23" y="38"/>
                  </a:cubicBezTo>
                  <a:cubicBezTo>
                    <a:pt x="35" y="36"/>
                    <a:pt x="37" y="26"/>
                    <a:pt x="35" y="16"/>
                  </a:cubicBezTo>
                  <a:cubicBezTo>
                    <a:pt x="34" y="7"/>
                    <a:pt x="23" y="2"/>
                    <a:pt x="15" y="5"/>
                  </a:cubicBezTo>
                  <a:cubicBezTo>
                    <a:pt x="8" y="7"/>
                    <a:pt x="5" y="14"/>
                    <a:pt x="8" y="20"/>
                  </a:cubicBezTo>
                  <a:cubicBezTo>
                    <a:pt x="9" y="19"/>
                    <a:pt x="9" y="18"/>
                    <a:pt x="10" y="18"/>
                  </a:cubicBezTo>
                  <a:cubicBezTo>
                    <a:pt x="14" y="16"/>
                    <a:pt x="18" y="17"/>
                    <a:pt x="20" y="20"/>
                  </a:cubicBezTo>
                  <a:cubicBezTo>
                    <a:pt x="22" y="23"/>
                    <a:pt x="21" y="27"/>
                    <a:pt x="19" y="29"/>
                  </a:cubicBezTo>
                  <a:cubicBezTo>
                    <a:pt x="16" y="32"/>
                    <a:pt x="11" y="31"/>
                    <a:pt x="9" y="28"/>
                  </a:cubicBezTo>
                  <a:cubicBezTo>
                    <a:pt x="5" y="22"/>
                    <a:pt x="0" y="17"/>
                    <a:pt x="5" y="9"/>
                  </a:cubicBezTo>
                  <a:cubicBezTo>
                    <a:pt x="8" y="4"/>
                    <a:pt x="16" y="0"/>
                    <a:pt x="23" y="1"/>
                  </a:cubicBezTo>
                  <a:cubicBezTo>
                    <a:pt x="31" y="3"/>
                    <a:pt x="37" y="9"/>
                    <a:pt x="38" y="16"/>
                  </a:cubicBezTo>
                  <a:cubicBezTo>
                    <a:pt x="40" y="23"/>
                    <a:pt x="39" y="26"/>
                    <a:pt x="34" y="36"/>
                  </a:cubicBezTo>
                  <a:cubicBezTo>
                    <a:pt x="47" y="28"/>
                    <a:pt x="59" y="31"/>
                    <a:pt x="71" y="40"/>
                  </a:cubicBezTo>
                  <a:cubicBezTo>
                    <a:pt x="63" y="49"/>
                    <a:pt x="51" y="51"/>
                    <a:pt x="33" y="45"/>
                  </a:cubicBezTo>
                  <a:cubicBezTo>
                    <a:pt x="38" y="51"/>
                    <a:pt x="40" y="57"/>
                    <a:pt x="38" y="64"/>
                  </a:cubicBezTo>
                  <a:cubicBezTo>
                    <a:pt x="37" y="71"/>
                    <a:pt x="33" y="76"/>
                    <a:pt x="27" y="79"/>
                  </a:cubicBezTo>
                  <a:cubicBezTo>
                    <a:pt x="20" y="81"/>
                    <a:pt x="14" y="80"/>
                    <a:pt x="8" y="76"/>
                  </a:cubicBezTo>
                  <a:cubicBezTo>
                    <a:pt x="2" y="71"/>
                    <a:pt x="1" y="64"/>
                    <a:pt x="5" y="58"/>
                  </a:cubicBezTo>
                  <a:cubicBezTo>
                    <a:pt x="6" y="57"/>
                    <a:pt x="7" y="55"/>
                    <a:pt x="8" y="54"/>
                  </a:cubicBezTo>
                  <a:cubicBezTo>
                    <a:pt x="11" y="50"/>
                    <a:pt x="15" y="49"/>
                    <a:pt x="18" y="52"/>
                  </a:cubicBezTo>
                  <a:cubicBezTo>
                    <a:pt x="22" y="54"/>
                    <a:pt x="22" y="59"/>
                    <a:pt x="20" y="62"/>
                  </a:cubicBezTo>
                  <a:cubicBezTo>
                    <a:pt x="17" y="65"/>
                    <a:pt x="13" y="65"/>
                    <a:pt x="9" y="62"/>
                  </a:cubicBezTo>
                  <a:cubicBezTo>
                    <a:pt x="9" y="62"/>
                    <a:pt x="9" y="61"/>
                    <a:pt x="8" y="60"/>
                  </a:cubicBezTo>
                  <a:cubicBezTo>
                    <a:pt x="5" y="67"/>
                    <a:pt x="7" y="73"/>
                    <a:pt x="13" y="76"/>
                  </a:cubicBezTo>
                  <a:cubicBezTo>
                    <a:pt x="23" y="80"/>
                    <a:pt x="34" y="73"/>
                    <a:pt x="36" y="63"/>
                  </a:cubicBezTo>
                  <a:cubicBezTo>
                    <a:pt x="37" y="51"/>
                    <a:pt x="32" y="44"/>
                    <a:pt x="21" y="42"/>
                  </a:cubicBezTo>
                  <a:cubicBezTo>
                    <a:pt x="19" y="42"/>
                    <a:pt x="18" y="42"/>
                    <a:pt x="17" y="41"/>
                  </a:cubicBezTo>
                  <a:cubicBezTo>
                    <a:pt x="17" y="41"/>
                    <a:pt x="17" y="40"/>
                    <a:pt x="17"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200">
                <a:solidFill>
                  <a:schemeClr val="bg1">
                    <a:lumMod val="50000"/>
                  </a:schemeClr>
                </a:solidFill>
                <a:cs typeface="+mn-ea"/>
                <a:sym typeface="+mn-lt"/>
              </a:endParaRPr>
            </a:p>
          </p:txBody>
        </p:sp>
      </p:grpSp>
      <p:pic>
        <p:nvPicPr>
          <p:cNvPr id="46" name="图片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B950C7-9ED3-45AD-9645-9AC6D36879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8265" y="2871916"/>
            <a:ext cx="1480416" cy="572280"/>
          </a:xfrm>
          <a:prstGeom prst="rect">
            <a:avLst/>
          </a:prstGeom>
        </p:spPr>
      </p:pic>
    </p:spTree>
    <p:extLst>
      <p:ext uri="{BB962C8B-B14F-4D97-AF65-F5344CB8AC3E}">
        <p14:creationId xmlns:p14="http://schemas.microsoft.com/office/powerpoint/2010/main" val="26885403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par>
                                <p:cTn id="26" presetID="42"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500"/>
                                        <p:tgtEl>
                                          <p:spTgt spid="32"/>
                                        </p:tgtEl>
                                      </p:cBhvr>
                                    </p:animEffect>
                                  </p:childTnLst>
                                </p:cTn>
                              </p:par>
                            </p:childTnLst>
                          </p:cTn>
                        </p:par>
                        <p:par>
                          <p:cTn id="39" fill="hold">
                            <p:stCondLst>
                              <p:cond delay="4000"/>
                            </p:stCondLst>
                            <p:childTnLst>
                              <p:par>
                                <p:cTn id="40" presetID="14" presetClass="entr" presetSubtype="10" fill="hold" grpId="0" nodeType="afterEffect">
                                  <p:stCondLst>
                                    <p:cond delay="0"/>
                                  </p:stCondLst>
                                  <p:iterate type="lt">
                                    <p:tmPct val="10000"/>
                                  </p:iterate>
                                  <p:childTnLst>
                                    <p:set>
                                      <p:cBhvr>
                                        <p:cTn id="41" dur="1" fill="hold">
                                          <p:stCondLst>
                                            <p:cond delay="0"/>
                                          </p:stCondLst>
                                        </p:cTn>
                                        <p:tgtEl>
                                          <p:spTgt spid="31"/>
                                        </p:tgtEl>
                                        <p:attrNameLst>
                                          <p:attrName>style.visibility</p:attrName>
                                        </p:attrNameLst>
                                      </p:cBhvr>
                                      <p:to>
                                        <p:strVal val="visible"/>
                                      </p:to>
                                    </p:set>
                                    <p:animEffect transition="in" filter="randombar(horizontal)">
                                      <p:cBhvr>
                                        <p:cTn id="42" dur="350"/>
                                        <p:tgtEl>
                                          <p:spTgt spid="31"/>
                                        </p:tgtEl>
                                      </p:cBhvr>
                                    </p:animEffect>
                                  </p:childTnLst>
                                </p:cTn>
                              </p:par>
                            </p:childTnLst>
                          </p:cTn>
                        </p:par>
                        <p:par>
                          <p:cTn id="43" fill="hold">
                            <p:stCondLst>
                              <p:cond delay="5925"/>
                            </p:stCondLst>
                            <p:childTnLst>
                              <p:par>
                                <p:cTn id="44" presetID="53" presetClass="entr" presetSubtype="16"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ppt_w</p:attrName>
                                        </p:attrNameLst>
                                      </p:cBhvr>
                                      <p:tavLst>
                                        <p:tav tm="0">
                                          <p:val>
                                            <p:fltVal val="0"/>
                                          </p:val>
                                        </p:tav>
                                        <p:tav tm="100000">
                                          <p:val>
                                            <p:strVal val="#ppt_w"/>
                                          </p:val>
                                        </p:tav>
                                      </p:tavLst>
                                    </p:anim>
                                    <p:anim calcmode="lin" valueType="num">
                                      <p:cBhvr>
                                        <p:cTn id="47" dur="500" fill="hold"/>
                                        <p:tgtEl>
                                          <p:spTgt spid="37"/>
                                        </p:tgtEl>
                                        <p:attrNameLst>
                                          <p:attrName>ppt_h</p:attrName>
                                        </p:attrNameLst>
                                      </p:cBhvr>
                                      <p:tavLst>
                                        <p:tav tm="0">
                                          <p:val>
                                            <p:fltVal val="0"/>
                                          </p:val>
                                        </p:tav>
                                        <p:tav tm="100000">
                                          <p:val>
                                            <p:strVal val="#ppt_h"/>
                                          </p:val>
                                        </p:tav>
                                      </p:tavLst>
                                    </p:anim>
                                    <p:animEffect transition="in" filter="fade">
                                      <p:cBhvr>
                                        <p:cTn id="48" dur="500"/>
                                        <p:tgtEl>
                                          <p:spTgt spid="37"/>
                                        </p:tgtEl>
                                      </p:cBhvr>
                                    </p:animEffect>
                                  </p:childTnLst>
                                </p:cTn>
                              </p:par>
                              <p:par>
                                <p:cTn id="49" presetID="42"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6925"/>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par>
                          <p:cTn id="58" fill="hold">
                            <p:stCondLst>
                              <p:cond delay="7425"/>
                            </p:stCondLst>
                            <p:childTnLst>
                              <p:par>
                                <p:cTn id="59" presetID="22" presetClass="entr" presetSubtype="8"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par>
                          <p:cTn id="62" fill="hold">
                            <p:stCondLst>
                              <p:cond delay="7925"/>
                            </p:stCondLst>
                            <p:childTnLst>
                              <p:par>
                                <p:cTn id="63" presetID="14" presetClass="entr" presetSubtype="10" fill="hold" grpId="0" nodeType="afterEffect">
                                  <p:stCondLst>
                                    <p:cond delay="0"/>
                                  </p:stCondLst>
                                  <p:iterate type="lt">
                                    <p:tmPct val="10000"/>
                                  </p:iterate>
                                  <p:childTnLst>
                                    <p:set>
                                      <p:cBhvr>
                                        <p:cTn id="64" dur="1" fill="hold">
                                          <p:stCondLst>
                                            <p:cond delay="0"/>
                                          </p:stCondLst>
                                        </p:cTn>
                                        <p:tgtEl>
                                          <p:spTgt spid="41"/>
                                        </p:tgtEl>
                                        <p:attrNameLst>
                                          <p:attrName>style.visibility</p:attrName>
                                        </p:attrNameLst>
                                      </p:cBhvr>
                                      <p:to>
                                        <p:strVal val="visible"/>
                                      </p:to>
                                    </p:set>
                                    <p:animEffect transition="in" filter="randombar(horizontal)">
                                      <p:cBhvr>
                                        <p:cTn id="65" dur="3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 grpId="0"/>
      <p:bldP spid="31"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C1E82A0-D285-4BA0-AA58-E1D2ECECE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176" y="1318592"/>
            <a:ext cx="3038219" cy="1586840"/>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DAFC975-93F9-400A-B750-EABAC03D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AF0DE6-FDE2-424F-B94D-242508CC4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356" y="482009"/>
            <a:ext cx="6332910" cy="6375991"/>
          </a:xfrm>
          <a:prstGeom prst="rect">
            <a:avLst/>
          </a:prstGeom>
        </p:spPr>
      </p:pic>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91AD8A7-B36C-40A5-8B3F-1C1F7DA76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8280" y="1298671"/>
            <a:ext cx="1586690" cy="1286505"/>
          </a:xfrm>
          <a:prstGeom prst="rect">
            <a:avLst/>
          </a:prstGeom>
        </p:spPr>
      </p:pic>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60B3773-619A-495A-9254-B997BE0B4B2F}"/>
              </a:ext>
            </a:extLst>
          </p:cNvPr>
          <p:cNvSpPr txBox="1"/>
          <p:nvPr/>
        </p:nvSpPr>
        <p:spPr>
          <a:xfrm>
            <a:off x="3044285" y="1071406"/>
            <a:ext cx="2520967" cy="189279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E5CE7D5-C2C4-4243-A0E3-39897F108EB1}"/>
              </a:ext>
            </a:extLst>
          </p:cNvPr>
          <p:cNvSpPr txBox="1"/>
          <p:nvPr/>
        </p:nvSpPr>
        <p:spPr>
          <a:xfrm>
            <a:off x="769454" y="3194520"/>
            <a:ext cx="6962458" cy="113874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zh-CN" altLang="en-US" sz="6600" dirty="0">
                <a:ln w="19050">
                  <a:noFill/>
                </a:ln>
                <a:solidFill>
                  <a:srgbClr val="009944"/>
                </a:solidFill>
                <a:effectLst/>
                <a:latin typeface="+mn-lt"/>
                <a:ea typeface="+mn-ea"/>
                <a:cs typeface="+mn-ea"/>
                <a:sym typeface="+mn-lt"/>
              </a:rPr>
              <a:t>推荐好书单</a:t>
            </a:r>
          </a:p>
        </p:txBody>
      </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7F3BFEA-F37D-42A3-B5C9-39539D370858}"/>
              </a:ext>
            </a:extLst>
          </p:cNvPr>
          <p:cNvGrpSpPr/>
          <p:nvPr/>
        </p:nvGrpSpPr>
        <p:grpSpPr>
          <a:xfrm>
            <a:off x="2652211" y="4445737"/>
            <a:ext cx="3196944" cy="739065"/>
            <a:chOff x="4383228" y="3311420"/>
            <a:chExt cx="3196944" cy="739065"/>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068E6A-FA89-4C51-A8F0-437BC1847E20}"/>
                </a:ext>
              </a:extLst>
            </p:cNvPr>
            <p:cNvPicPr>
              <a:picLocks noChangeAspect="1"/>
            </p:cNvPicPr>
            <p:nvPr/>
          </p:nvPicPr>
          <p:blipFill>
            <a:blip r:embed="rId7" cstate="screen">
              <a:extLst>
                <a:ext uri="{BEBA8EAE-BF5A-486C-A8C5-ECC9F3942E4B}">
                  <a14:imgProps xmlns:a14="http://schemas.microsoft.com/office/drawing/2010/main">
                    <a14:imgLayer>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4383228" y="3311420"/>
              <a:ext cx="3196944" cy="739065"/>
            </a:xfrm>
            <a:prstGeom prst="rect">
              <a:avLst/>
            </a:prstGeom>
          </p:spPr>
        </p:pic>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6AF4CFA-3315-4E34-86F1-7E7A96BA4D6D}"/>
                </a:ext>
              </a:extLst>
            </p:cNvPr>
            <p:cNvSpPr/>
            <p:nvPr/>
          </p:nvSpPr>
          <p:spPr>
            <a:xfrm>
              <a:off x="5172865" y="3386782"/>
              <a:ext cx="1617670" cy="4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Wave1">
                <a:avLst>
                  <a:gd name="adj1" fmla="val 20000"/>
                  <a:gd name="adj2" fmla="val 0"/>
                </a:avLst>
              </a:prstTxWarp>
              <a:spAutoFit/>
            </a:bodyPr>
            <a:lstStyle/>
            <a:p>
              <a:r>
                <a:rPr lang="en-US" altLang="zh-CN" sz="1600" dirty="0">
                  <a:solidFill>
                    <a:schemeClr val="bg1"/>
                  </a:solidFill>
                  <a:cs typeface="+mn-ea"/>
                  <a:sym typeface="+mn-lt"/>
                </a:rPr>
                <a:t>The part four</a:t>
              </a:r>
              <a:endParaRPr lang="zh-CN" altLang="en-US" sz="1600" dirty="0">
                <a:solidFill>
                  <a:schemeClr val="bg1"/>
                </a:solidFill>
                <a:cs typeface="+mn-ea"/>
                <a:sym typeface="+mn-lt"/>
              </a:endParaRPr>
            </a:p>
          </p:txBody>
        </p:sp>
      </p:grpSp>
      <p:pic>
        <p:nvPicPr>
          <p:cNvPr id="33" name="图片 3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F9D477-E85C-407A-9A05-ABEB0D960C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6466863" y="2343482"/>
            <a:ext cx="882904" cy="838200"/>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6ABA889-9425-4CDB-8A9D-CE8131F98D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35" name="PA-1022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FAF6528-2A41-4D07-B77A-1414604F9077}"/>
              </a:ext>
            </a:extLst>
          </p:cNvPr>
          <p:cNvSpPr txBox="1"/>
          <p:nvPr>
            <p:custDataLst>
              <p:tags r:id="rId1"/>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spTree>
    <p:extLst>
      <p:ext uri="{BB962C8B-B14F-4D97-AF65-F5344CB8AC3E}">
        <p14:creationId xmlns:p14="http://schemas.microsoft.com/office/powerpoint/2010/main" val="336523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7" presetClass="entr" presetSubtype="1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4700"/>
                            </p:stCondLst>
                            <p:childTnLst>
                              <p:par>
                                <p:cTn id="37" presetID="2" presetClass="entr" presetSubtype="4" decel="10000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000" fill="hold"/>
                                        <p:tgtEl>
                                          <p:spTgt spid="30"/>
                                        </p:tgtEl>
                                        <p:attrNameLst>
                                          <p:attrName>ppt_x</p:attrName>
                                        </p:attrNameLst>
                                      </p:cBhvr>
                                      <p:tavLst>
                                        <p:tav tm="0">
                                          <p:val>
                                            <p:strVal val="#ppt_x"/>
                                          </p:val>
                                        </p:tav>
                                        <p:tav tm="100000">
                                          <p:val>
                                            <p:strVal val="#ppt_x"/>
                                          </p:val>
                                        </p:tav>
                                      </p:tavLst>
                                    </p:anim>
                                    <p:anim calcmode="lin" valueType="num">
                                      <p:cBhvr additive="base">
                                        <p:cTn id="40" dur="2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6700"/>
                            </p:stCondLst>
                            <p:childTnLst>
                              <p:par>
                                <p:cTn id="42" presetID="2" presetClass="entr" presetSubtype="3" decel="10000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500" fill="hold"/>
                                        <p:tgtEl>
                                          <p:spTgt spid="33"/>
                                        </p:tgtEl>
                                        <p:attrNameLst>
                                          <p:attrName>ppt_x</p:attrName>
                                        </p:attrNameLst>
                                      </p:cBhvr>
                                      <p:tavLst>
                                        <p:tav tm="0">
                                          <p:val>
                                            <p:strVal val="1+#ppt_w/2"/>
                                          </p:val>
                                        </p:tav>
                                        <p:tav tm="100000">
                                          <p:val>
                                            <p:strVal val="#ppt_x"/>
                                          </p:val>
                                        </p:tav>
                                      </p:tavLst>
                                    </p:anim>
                                    <p:anim calcmode="lin" valueType="num">
                                      <p:cBhvr additive="base">
                                        <p:cTn id="45" dur="1500" fill="hold"/>
                                        <p:tgtEl>
                                          <p:spTgt spid="33"/>
                                        </p:tgtEl>
                                        <p:attrNameLst>
                                          <p:attrName>ppt_y</p:attrName>
                                        </p:attrNameLst>
                                      </p:cBhvr>
                                      <p:tavLst>
                                        <p:tav tm="0">
                                          <p:val>
                                            <p:strVal val="0-#ppt_h/2"/>
                                          </p:val>
                                        </p:tav>
                                        <p:tav tm="100000">
                                          <p:val>
                                            <p:strVal val="#ppt_y"/>
                                          </p:val>
                                        </p:tav>
                                      </p:tavLst>
                                    </p:anim>
                                  </p:childTnLst>
                                </p:cTn>
                              </p:par>
                              <p:par>
                                <p:cTn id="46" presetID="2" presetClass="entr" presetSubtype="12" decel="100000"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500" fill="hold"/>
                                        <p:tgtEl>
                                          <p:spTgt spid="34"/>
                                        </p:tgtEl>
                                        <p:attrNameLst>
                                          <p:attrName>ppt_x</p:attrName>
                                        </p:attrNameLst>
                                      </p:cBhvr>
                                      <p:tavLst>
                                        <p:tav tm="0">
                                          <p:val>
                                            <p:strVal val="0-#ppt_w/2"/>
                                          </p:val>
                                        </p:tav>
                                        <p:tav tm="100000">
                                          <p:val>
                                            <p:strVal val="#ppt_x"/>
                                          </p:val>
                                        </p:tav>
                                      </p:tavLst>
                                    </p:anim>
                                    <p:anim calcmode="lin" valueType="num">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3" presetClass="entr" presetSubtype="528" fill="hold" grpId="1" nodeType="withEffect">
                                  <p:stCondLst>
                                    <p:cond delay="0"/>
                                  </p:stCondLst>
                                  <p:iterate type="lt">
                                    <p:tmPct val="5000"/>
                                  </p:iterate>
                                  <p:childTnLst>
                                    <p:set>
                                      <p:cBhvr>
                                        <p:cTn id="51" dur="1" fill="hold">
                                          <p:stCondLst>
                                            <p:cond delay="0"/>
                                          </p:stCondLst>
                                        </p:cTn>
                                        <p:tgtEl>
                                          <p:spTgt spid="35"/>
                                        </p:tgtEl>
                                        <p:attrNameLst>
                                          <p:attrName>style.visibility</p:attrName>
                                        </p:attrNameLst>
                                      </p:cBhvr>
                                      <p:to>
                                        <p:strVal val="visible"/>
                                      </p:to>
                                    </p:set>
                                    <p:anim to="" calcmode="lin" valueType="num">
                                      <p:cBhvr>
                                        <p:cTn id="52" dur="1000" fill="hold">
                                          <p:stCondLst>
                                            <p:cond delay="0"/>
                                          </p:stCondLst>
                                        </p:cTn>
                                        <p:tgtEl>
                                          <p:spTgt spid="35"/>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35"/>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35"/>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35"/>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推荐好书单</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C2BA803-500C-4529-A24A-44C2A0C652F5}"/>
              </a:ext>
            </a:extLst>
          </p:cNvPr>
          <p:cNvPicPr>
            <a:picLocks noChangeAspect="1"/>
          </p:cNvPicPr>
          <p:nvPr/>
        </p:nvPicPr>
        <p:blipFill>
          <a:blip r:embed="rId3"/>
          <a:stretch>
            <a:fillRect/>
          </a:stretch>
        </p:blipFill>
        <p:spPr>
          <a:xfrm>
            <a:off x="986063" y="2268349"/>
            <a:ext cx="3208307" cy="3188087"/>
          </a:xfrm>
          <a:prstGeom prst="ellipse">
            <a:avLst/>
          </a:prstGeom>
          <a:ln>
            <a:solidFill>
              <a:srgbClr val="009944"/>
            </a:solidFill>
          </a:ln>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A15B32E-064B-4E2E-8475-639DBB02A6FC}"/>
              </a:ext>
            </a:extLst>
          </p:cNvPr>
          <p:cNvSpPr/>
          <p:nvPr/>
        </p:nvSpPr>
        <p:spPr>
          <a:xfrm>
            <a:off x="4971182" y="2542156"/>
            <a:ext cx="6077896" cy="923330"/>
          </a:xfrm>
          <a:prstGeom prst="rect">
            <a:avLst/>
          </a:prstGeom>
        </p:spPr>
        <p:txBody>
          <a:bodyPr wrap="square">
            <a:spAutoFit/>
          </a:bodyPr>
          <a:lstStyle/>
          <a:p>
            <a:pPr>
              <a:lnSpc>
                <a:spcPct val="150000"/>
              </a:lnSpc>
              <a:buClr>
                <a:srgbClr val="E24848"/>
              </a:buClr>
            </a:pPr>
            <a:r>
              <a:rPr lang="zh-CN" altLang="en-US" sz="1200" noProof="1">
                <a:solidFill>
                  <a:schemeClr val="tx1">
                    <a:lumMod val="50000"/>
                    <a:lumOff val="50000"/>
                  </a:schemeClr>
                </a:solidFill>
                <a:cs typeface="+mn-ea"/>
                <a:sym typeface="+mn-lt"/>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12" name="Rounded Rectangle 4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5BF1F9C-C9D2-4D5E-A9D5-8483DE594451}"/>
              </a:ext>
            </a:extLst>
          </p:cNvPr>
          <p:cNvSpPr/>
          <p:nvPr/>
        </p:nvSpPr>
        <p:spPr>
          <a:xfrm>
            <a:off x="4971182" y="2033399"/>
            <a:ext cx="2493177" cy="404023"/>
          </a:xfrm>
          <a:prstGeom prst="roundRect">
            <a:avLst>
              <a:gd name="adj" fmla="val 0"/>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添加标题内容</a:t>
            </a:r>
          </a:p>
        </p:txBody>
      </p:sp>
      <p:cxnSp>
        <p:nvCxnSpPr>
          <p:cNvPr id="13" name="连接符: 肘形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AF69825-56B3-43C5-89AD-F5F69EE11A80}"/>
              </a:ext>
            </a:extLst>
          </p:cNvPr>
          <p:cNvCxnSpPr>
            <a:cxnSpLocks/>
          </p:cNvCxnSpPr>
          <p:nvPr/>
        </p:nvCxnSpPr>
        <p:spPr>
          <a:xfrm>
            <a:off x="4971182" y="3789190"/>
            <a:ext cx="6077896" cy="0"/>
          </a:xfrm>
          <a:prstGeom prst="straightConnector1">
            <a:avLst/>
          </a:prstGeom>
          <a:ln w="38100">
            <a:solidFill>
              <a:srgbClr val="A3C8BD"/>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A2F4228-B90D-4525-AA36-30F8AD5CCD13}"/>
              </a:ext>
            </a:extLst>
          </p:cNvPr>
          <p:cNvSpPr/>
          <p:nvPr/>
        </p:nvSpPr>
        <p:spPr>
          <a:xfrm>
            <a:off x="4971182" y="4863031"/>
            <a:ext cx="6077896" cy="923330"/>
          </a:xfrm>
          <a:prstGeom prst="rect">
            <a:avLst/>
          </a:prstGeom>
        </p:spPr>
        <p:txBody>
          <a:bodyPr wrap="square">
            <a:spAutoFit/>
          </a:bodyPr>
          <a:lstStyle/>
          <a:p>
            <a:pPr>
              <a:lnSpc>
                <a:spcPct val="150000"/>
              </a:lnSpc>
              <a:buClr>
                <a:srgbClr val="E24848"/>
              </a:buClr>
            </a:pPr>
            <a:r>
              <a:rPr lang="zh-CN" altLang="en-US" sz="1200" noProof="1">
                <a:solidFill>
                  <a:schemeClr val="tx1">
                    <a:lumMod val="50000"/>
                    <a:lumOff val="50000"/>
                  </a:schemeClr>
                </a:solidFill>
                <a:cs typeface="+mn-ea"/>
                <a:sym typeface="+mn-lt"/>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15" name="Rounded Rectangle 4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9EC4B21-52CD-4FA5-802A-4F3443C36CEA}"/>
              </a:ext>
            </a:extLst>
          </p:cNvPr>
          <p:cNvSpPr/>
          <p:nvPr/>
        </p:nvSpPr>
        <p:spPr>
          <a:xfrm>
            <a:off x="4971182" y="4354274"/>
            <a:ext cx="2493177" cy="404023"/>
          </a:xfrm>
          <a:prstGeom prst="roundRect">
            <a:avLst>
              <a:gd name="adj" fmla="val 0"/>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bg1"/>
                </a:solidFill>
                <a:cs typeface="+mn-ea"/>
                <a:sym typeface="+mn-lt"/>
              </a:rPr>
              <a:t>添加标题内容</a:t>
            </a:r>
          </a:p>
        </p:txBody>
      </p:sp>
    </p:spTree>
    <p:extLst>
      <p:ext uri="{BB962C8B-B14F-4D97-AF65-F5344CB8AC3E}">
        <p14:creationId xmlns:p14="http://schemas.microsoft.com/office/powerpoint/2010/main" val="1846521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childTnLst>
                          </p:cTn>
                        </p:par>
                        <p:par>
                          <p:cTn id="20" fill="hold">
                            <p:stCondLst>
                              <p:cond delay="1750"/>
                            </p:stCondLst>
                            <p:childTnLst>
                              <p:par>
                                <p:cTn id="21" presetID="2" presetClass="entr" presetSubtype="8" accel="20000" decel="8000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0-#ppt_w/2"/>
                                          </p:val>
                                        </p:tav>
                                        <p:tav tm="100000">
                                          <p:val>
                                            <p:strVal val="#ppt_x"/>
                                          </p:val>
                                        </p:tav>
                                      </p:tavLst>
                                    </p:anim>
                                    <p:anim calcmode="lin" valueType="num">
                                      <p:cBhvr additive="base">
                                        <p:cTn id="24" dur="10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par>
                          <p:cTn id="29" fill="hold">
                            <p:stCondLst>
                              <p:cond delay="325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par>
                          <p:cTn id="33" fill="hold">
                            <p:stCondLst>
                              <p:cond delay="4000"/>
                            </p:stCondLst>
                            <p:childTnLst>
                              <p:par>
                                <p:cTn id="34" presetID="2" presetClass="entr" presetSubtype="8" accel="20000" decel="8000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0-#ppt_w/2"/>
                                          </p:val>
                                        </p:tav>
                                        <p:tav tm="100000">
                                          <p:val>
                                            <p:strVal val="#ppt_x"/>
                                          </p:val>
                                        </p:tav>
                                      </p:tavLst>
                                    </p:anim>
                                    <p:anim calcmode="lin" valueType="num">
                                      <p:cBhvr additive="base">
                                        <p:cTn id="37" dur="1000" fill="hold"/>
                                        <p:tgtEl>
                                          <p:spTgt spid="15"/>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14" presetClass="entr" presetSubtype="1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animBg="1"/>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推荐好书单</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32DAF80-72A6-4338-8796-B46AD40D86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0" y="1302773"/>
            <a:ext cx="5134897" cy="5134897"/>
          </a:xfrm>
          <a:prstGeom prst="rect">
            <a:avLst/>
          </a:prstGeom>
        </p:spPr>
      </p:pic>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63EDF2-C22C-471E-B01B-6E9A00A6E801}"/>
              </a:ext>
            </a:extLst>
          </p:cNvPr>
          <p:cNvSpPr/>
          <p:nvPr/>
        </p:nvSpPr>
        <p:spPr>
          <a:xfrm>
            <a:off x="1770329" y="1717251"/>
            <a:ext cx="4394835" cy="4109013"/>
          </a:xfrm>
          <a:prstGeom prst="rect">
            <a:avLst/>
          </a:prstGeom>
          <a:noFill/>
          <a:ln w="12700">
            <a:solidFill>
              <a:srgbClr val="00994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7280A3"/>
              </a:solidFill>
              <a:cs typeface="+mn-ea"/>
              <a:sym typeface="+mn-lt"/>
            </a:endParaRPr>
          </a:p>
        </p:txBody>
      </p:sp>
      <p:sp>
        <p:nvSpPr>
          <p:cNvPr id="38" name="Freeform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B841D6-9E64-4ED5-AAB1-B08699500476}"/>
              </a:ext>
            </a:extLst>
          </p:cNvPr>
          <p:cNvSpPr>
            <a:spLocks noEditPoints="1"/>
          </p:cNvSpPr>
          <p:nvPr/>
        </p:nvSpPr>
        <p:spPr bwMode="auto">
          <a:xfrm>
            <a:off x="2177935" y="2240135"/>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9944"/>
          </a:solidFill>
          <a:ln w="9525">
            <a:noFill/>
            <a:round/>
            <a:headEnd/>
            <a:tailEnd/>
          </a:ln>
        </p:spPr>
        <p:txBody>
          <a:bodyPr vert="horz" wrap="square" lIns="91440" tIns="45720" rIns="91440" bIns="45720" numCol="1" anchor="t" anchorCtr="0" compatLnSpc="1">
            <a:prstTxWarp prst="textNoShape">
              <a:avLst/>
            </a:prstTxWarp>
          </a:bodyPr>
          <a:lstStyle/>
          <a:p>
            <a:pPr defTabSz="1172078"/>
            <a:endParaRPr lang="en-US" sz="2300" dirty="0">
              <a:solidFill>
                <a:prstClr val="black"/>
              </a:solidFill>
              <a:cs typeface="+mn-ea"/>
              <a:sym typeface="+mn-lt"/>
            </a:endParaRPr>
          </a:p>
        </p:txBody>
      </p:sp>
      <p:sp>
        <p:nvSpPr>
          <p:cNvPr id="39" name="Freeform 4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B40C205-9B8C-44DA-A9D9-43CC96DA3451}"/>
              </a:ext>
            </a:extLst>
          </p:cNvPr>
          <p:cNvSpPr>
            <a:spLocks noEditPoints="1"/>
          </p:cNvSpPr>
          <p:nvPr/>
        </p:nvSpPr>
        <p:spPr bwMode="auto">
          <a:xfrm>
            <a:off x="2177935" y="3538791"/>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9944"/>
          </a:solidFill>
          <a:ln w="9525">
            <a:noFill/>
            <a:round/>
            <a:headEnd/>
            <a:tailEnd/>
          </a:ln>
        </p:spPr>
        <p:txBody>
          <a:bodyPr vert="horz" wrap="square" lIns="91440" tIns="45720" rIns="91440" bIns="45720" numCol="1" anchor="t" anchorCtr="0" compatLnSpc="1">
            <a:prstTxWarp prst="textNoShape">
              <a:avLst/>
            </a:prstTxWarp>
          </a:bodyPr>
          <a:lstStyle/>
          <a:p>
            <a:pPr defTabSz="1172078"/>
            <a:endParaRPr lang="en-US" sz="2300" dirty="0">
              <a:solidFill>
                <a:prstClr val="black"/>
              </a:solidFill>
              <a:cs typeface="+mn-ea"/>
              <a:sym typeface="+mn-lt"/>
            </a:endParaRPr>
          </a:p>
        </p:txBody>
      </p:sp>
      <p:sp>
        <p:nvSpPr>
          <p:cNvPr id="40" name="Freeform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0B4B86-7F89-44A1-AF02-CD33CC6B45F4}"/>
              </a:ext>
            </a:extLst>
          </p:cNvPr>
          <p:cNvSpPr>
            <a:spLocks noEditPoints="1"/>
          </p:cNvSpPr>
          <p:nvPr/>
        </p:nvSpPr>
        <p:spPr bwMode="auto">
          <a:xfrm>
            <a:off x="2177935" y="4837446"/>
            <a:ext cx="285323" cy="285321"/>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09944"/>
          </a:solidFill>
          <a:ln w="9525">
            <a:noFill/>
            <a:round/>
            <a:headEnd/>
            <a:tailEnd/>
          </a:ln>
        </p:spPr>
        <p:txBody>
          <a:bodyPr vert="horz" wrap="square" lIns="91440" tIns="45720" rIns="91440" bIns="45720" numCol="1" anchor="t" anchorCtr="0" compatLnSpc="1">
            <a:prstTxWarp prst="textNoShape">
              <a:avLst/>
            </a:prstTxWarp>
          </a:bodyPr>
          <a:lstStyle/>
          <a:p>
            <a:pPr defTabSz="1172078"/>
            <a:endParaRPr lang="en-US" sz="2300" dirty="0">
              <a:solidFill>
                <a:prstClr val="black"/>
              </a:solidFill>
              <a:cs typeface="+mn-ea"/>
              <a:sym typeface="+mn-lt"/>
            </a:endParaRPr>
          </a:p>
        </p:txBody>
      </p:sp>
      <p:sp>
        <p:nvSpPr>
          <p:cNvPr id="41"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9A1AA7C-B603-4242-A5F4-F33344BB7508}"/>
              </a:ext>
            </a:extLst>
          </p:cNvPr>
          <p:cNvSpPr txBox="1">
            <a:spLocks/>
          </p:cNvSpPr>
          <p:nvPr/>
        </p:nvSpPr>
        <p:spPr>
          <a:xfrm>
            <a:off x="2870865" y="2440975"/>
            <a:ext cx="2735308" cy="52136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200" dirty="0">
                <a:solidFill>
                  <a:schemeClr val="bg1">
                    <a:lumMod val="50000"/>
                  </a:schemeClr>
                </a:solidFill>
                <a:latin typeface="+mn-lt"/>
                <a:cs typeface="+mn-ea"/>
                <a:sym typeface="+mn-lt"/>
              </a:rPr>
              <a:t>请替换文字内容，修改文字内容，也可以直接复制你的内容到此。</a:t>
            </a:r>
            <a:endParaRPr lang="en-US" altLang="zh-CN" sz="1200" dirty="0">
              <a:solidFill>
                <a:schemeClr val="bg1">
                  <a:lumMod val="50000"/>
                </a:schemeClr>
              </a:solidFill>
              <a:latin typeface="+mn-lt"/>
              <a:cs typeface="+mn-ea"/>
              <a:sym typeface="+mn-lt"/>
            </a:endParaRPr>
          </a:p>
        </p:txBody>
      </p:sp>
      <p:sp>
        <p:nvSpPr>
          <p:cNvPr id="42"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D7F6A6B-94B2-4991-90CC-1D7B594F7B4E}"/>
              </a:ext>
            </a:extLst>
          </p:cNvPr>
          <p:cNvSpPr txBox="1">
            <a:spLocks/>
          </p:cNvSpPr>
          <p:nvPr/>
        </p:nvSpPr>
        <p:spPr>
          <a:xfrm>
            <a:off x="2877870" y="2117024"/>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600" b="1" dirty="0">
                <a:latin typeface="+mn-lt"/>
                <a:cs typeface="+mn-ea"/>
                <a:sym typeface="+mn-lt"/>
              </a:rPr>
              <a:t>替换文字内容</a:t>
            </a:r>
            <a:endParaRPr lang="en-AU" sz="1600" b="1" dirty="0">
              <a:latin typeface="+mn-lt"/>
              <a:cs typeface="+mn-ea"/>
              <a:sym typeface="+mn-lt"/>
            </a:endParaRPr>
          </a:p>
        </p:txBody>
      </p:sp>
      <p:sp>
        <p:nvSpPr>
          <p:cNvPr id="43"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DDCE232-2ADA-4DB3-A384-1A025916B929}"/>
              </a:ext>
            </a:extLst>
          </p:cNvPr>
          <p:cNvSpPr txBox="1">
            <a:spLocks/>
          </p:cNvSpPr>
          <p:nvPr/>
        </p:nvSpPr>
        <p:spPr>
          <a:xfrm>
            <a:off x="2870865" y="3719703"/>
            <a:ext cx="2735308" cy="52136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200" dirty="0">
                <a:solidFill>
                  <a:schemeClr val="bg1">
                    <a:lumMod val="50000"/>
                  </a:schemeClr>
                </a:solidFill>
                <a:latin typeface="+mn-lt"/>
                <a:cs typeface="+mn-ea"/>
                <a:sym typeface="+mn-lt"/>
              </a:rPr>
              <a:t>请替换文字内容，修改文字内容，也可以直接复制你的内容到此。</a:t>
            </a:r>
            <a:endParaRPr lang="en-US" altLang="zh-CN" sz="1200" dirty="0">
              <a:solidFill>
                <a:schemeClr val="bg1">
                  <a:lumMod val="50000"/>
                </a:schemeClr>
              </a:solidFill>
              <a:latin typeface="+mn-lt"/>
              <a:cs typeface="+mn-ea"/>
              <a:sym typeface="+mn-lt"/>
            </a:endParaRPr>
          </a:p>
        </p:txBody>
      </p:sp>
      <p:sp>
        <p:nvSpPr>
          <p:cNvPr id="44"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973A46-10E5-46BE-9E86-E17992532653}"/>
              </a:ext>
            </a:extLst>
          </p:cNvPr>
          <p:cNvSpPr txBox="1">
            <a:spLocks/>
          </p:cNvSpPr>
          <p:nvPr/>
        </p:nvSpPr>
        <p:spPr>
          <a:xfrm>
            <a:off x="2877870" y="3395752"/>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600" b="1" dirty="0">
                <a:latin typeface="+mn-lt"/>
                <a:cs typeface="+mn-ea"/>
                <a:sym typeface="+mn-lt"/>
              </a:rPr>
              <a:t>替换文字内容</a:t>
            </a:r>
            <a:endParaRPr lang="en-AU" sz="1600" b="1" dirty="0">
              <a:latin typeface="+mn-lt"/>
              <a:cs typeface="+mn-ea"/>
              <a:sym typeface="+mn-lt"/>
            </a:endParaRPr>
          </a:p>
        </p:txBody>
      </p:sp>
      <p:sp>
        <p:nvSpPr>
          <p:cNvPr id="45" name="Text Placehold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D0EFC60-16D2-4921-94AC-652A7985F4B0}"/>
              </a:ext>
            </a:extLst>
          </p:cNvPr>
          <p:cNvSpPr txBox="1">
            <a:spLocks/>
          </p:cNvSpPr>
          <p:nvPr/>
        </p:nvSpPr>
        <p:spPr>
          <a:xfrm>
            <a:off x="2870865" y="4998432"/>
            <a:ext cx="2735308" cy="52136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200" dirty="0">
                <a:solidFill>
                  <a:schemeClr val="bg1">
                    <a:lumMod val="50000"/>
                  </a:schemeClr>
                </a:solidFill>
                <a:latin typeface="+mn-lt"/>
                <a:cs typeface="+mn-ea"/>
                <a:sym typeface="+mn-lt"/>
              </a:rPr>
              <a:t>请替换文字内容，修改文字内容，也可以直接复制你的内容到此。</a:t>
            </a:r>
            <a:endParaRPr lang="en-US" altLang="zh-CN" sz="1200" dirty="0">
              <a:solidFill>
                <a:schemeClr val="bg1">
                  <a:lumMod val="50000"/>
                </a:schemeClr>
              </a:solidFill>
              <a:latin typeface="+mn-lt"/>
              <a:cs typeface="+mn-ea"/>
              <a:sym typeface="+mn-lt"/>
            </a:endParaRPr>
          </a:p>
        </p:txBody>
      </p:sp>
      <p:sp>
        <p:nvSpPr>
          <p:cNvPr id="46" name="Text Placeholder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DA203AD-482C-4B94-AB8A-08111DB96975}"/>
              </a:ext>
            </a:extLst>
          </p:cNvPr>
          <p:cNvSpPr txBox="1">
            <a:spLocks/>
          </p:cNvSpPr>
          <p:nvPr/>
        </p:nvSpPr>
        <p:spPr>
          <a:xfrm>
            <a:off x="2877870" y="4674481"/>
            <a:ext cx="1704690" cy="24622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600" b="1" dirty="0">
                <a:latin typeface="+mn-lt"/>
                <a:cs typeface="+mn-ea"/>
                <a:sym typeface="+mn-lt"/>
              </a:rPr>
              <a:t>替换文字内容</a:t>
            </a:r>
            <a:endParaRPr lang="en-AU" sz="1600" b="1" dirty="0">
              <a:latin typeface="+mn-lt"/>
              <a:cs typeface="+mn-ea"/>
              <a:sym typeface="+mn-lt"/>
            </a:endParaRPr>
          </a:p>
        </p:txBody>
      </p:sp>
    </p:spTree>
    <p:extLst>
      <p:ext uri="{BB962C8B-B14F-4D97-AF65-F5344CB8AC3E}">
        <p14:creationId xmlns:p14="http://schemas.microsoft.com/office/powerpoint/2010/main" val="11680971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2" presetClass="entr" presetSubtype="2" decel="10000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500" fill="hold"/>
                                        <p:tgtEl>
                                          <p:spTgt spid="3"/>
                                        </p:tgtEl>
                                        <p:attrNameLst>
                                          <p:attrName>ppt_x</p:attrName>
                                        </p:attrNameLst>
                                      </p:cBhvr>
                                      <p:tavLst>
                                        <p:tav tm="0">
                                          <p:val>
                                            <p:strVal val="1+#ppt_w/2"/>
                                          </p:val>
                                        </p:tav>
                                        <p:tav tm="100000">
                                          <p:val>
                                            <p:strVal val="#ppt_x"/>
                                          </p:val>
                                        </p:tav>
                                      </p:tavLst>
                                    </p:anim>
                                    <p:anim calcmode="lin" valueType="num">
                                      <p:cBhvr additive="base">
                                        <p:cTn id="18" dur="1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14" presetClass="entr" presetSubtype="1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18" presetClass="entr" presetSubtype="12"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strips(downLeft)">
                                      <p:cBhvr>
                                        <p:cTn id="39" dur="500"/>
                                        <p:tgtEl>
                                          <p:spTgt spid="41"/>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1000" fill="hold"/>
                                        <p:tgtEl>
                                          <p:spTgt spid="42"/>
                                        </p:tgtEl>
                                        <p:attrNameLst>
                                          <p:attrName>ppt_w</p:attrName>
                                        </p:attrNameLst>
                                      </p:cBhvr>
                                      <p:tavLst>
                                        <p:tav tm="0">
                                          <p:val>
                                            <p:strVal val="#ppt_w*0.70"/>
                                          </p:val>
                                        </p:tav>
                                        <p:tav tm="100000">
                                          <p:val>
                                            <p:strVal val="#ppt_w"/>
                                          </p:val>
                                        </p:tav>
                                      </p:tavLst>
                                    </p:anim>
                                    <p:anim calcmode="lin" valueType="num">
                                      <p:cBhvr>
                                        <p:cTn id="43" dur="1000" fill="hold"/>
                                        <p:tgtEl>
                                          <p:spTgt spid="42"/>
                                        </p:tgtEl>
                                        <p:attrNameLst>
                                          <p:attrName>ppt_h</p:attrName>
                                        </p:attrNameLst>
                                      </p:cBhvr>
                                      <p:tavLst>
                                        <p:tav tm="0">
                                          <p:val>
                                            <p:strVal val="#ppt_h"/>
                                          </p:val>
                                        </p:tav>
                                        <p:tav tm="100000">
                                          <p:val>
                                            <p:strVal val="#ppt_h"/>
                                          </p:val>
                                        </p:tav>
                                      </p:tavLst>
                                    </p:anim>
                                    <p:animEffect transition="in" filter="fade">
                                      <p:cBhvr>
                                        <p:cTn id="44" dur="1000"/>
                                        <p:tgtEl>
                                          <p:spTgt spid="42"/>
                                        </p:tgtEl>
                                      </p:cBhvr>
                                    </p:animEffect>
                                  </p:childTnLst>
                                </p:cTn>
                              </p:par>
                            </p:childTnLst>
                          </p:cTn>
                        </p:par>
                        <p:par>
                          <p:cTn id="45" fill="hold">
                            <p:stCondLst>
                              <p:cond delay="4500"/>
                            </p:stCondLst>
                            <p:childTnLst>
                              <p:par>
                                <p:cTn id="46" presetID="18" presetClass="entr" presetSubtype="12"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strips(downLeft)">
                                      <p:cBhvr>
                                        <p:cTn id="48" dur="500"/>
                                        <p:tgtEl>
                                          <p:spTgt spid="4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1000" fill="hold"/>
                                        <p:tgtEl>
                                          <p:spTgt spid="44"/>
                                        </p:tgtEl>
                                        <p:attrNameLst>
                                          <p:attrName>ppt_w</p:attrName>
                                        </p:attrNameLst>
                                      </p:cBhvr>
                                      <p:tavLst>
                                        <p:tav tm="0">
                                          <p:val>
                                            <p:strVal val="#ppt_w*0.70"/>
                                          </p:val>
                                        </p:tav>
                                        <p:tav tm="100000">
                                          <p:val>
                                            <p:strVal val="#ppt_w"/>
                                          </p:val>
                                        </p:tav>
                                      </p:tavLst>
                                    </p:anim>
                                    <p:anim calcmode="lin" valueType="num">
                                      <p:cBhvr>
                                        <p:cTn id="52" dur="1000" fill="hold"/>
                                        <p:tgtEl>
                                          <p:spTgt spid="44"/>
                                        </p:tgtEl>
                                        <p:attrNameLst>
                                          <p:attrName>ppt_h</p:attrName>
                                        </p:attrNameLst>
                                      </p:cBhvr>
                                      <p:tavLst>
                                        <p:tav tm="0">
                                          <p:val>
                                            <p:strVal val="#ppt_h"/>
                                          </p:val>
                                        </p:tav>
                                        <p:tav tm="100000">
                                          <p:val>
                                            <p:strVal val="#ppt_h"/>
                                          </p:val>
                                        </p:tav>
                                      </p:tavLst>
                                    </p:anim>
                                    <p:animEffect transition="in" filter="fade">
                                      <p:cBhvr>
                                        <p:cTn id="53" dur="1000"/>
                                        <p:tgtEl>
                                          <p:spTgt spid="44"/>
                                        </p:tgtEl>
                                      </p:cBhvr>
                                    </p:animEffect>
                                  </p:childTnLst>
                                </p:cTn>
                              </p:par>
                            </p:childTnLst>
                          </p:cTn>
                        </p:par>
                        <p:par>
                          <p:cTn id="54" fill="hold">
                            <p:stCondLst>
                              <p:cond delay="5500"/>
                            </p:stCondLst>
                            <p:childTnLst>
                              <p:par>
                                <p:cTn id="55" presetID="18" presetClass="entr" presetSubtype="12"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strips(downLeft)">
                                      <p:cBhvr>
                                        <p:cTn id="57" dur="500"/>
                                        <p:tgtEl>
                                          <p:spTgt spid="45"/>
                                        </p:tgtEl>
                                      </p:cBhvr>
                                    </p:animEffect>
                                  </p:childTnLst>
                                </p:cTn>
                              </p:par>
                              <p:par>
                                <p:cTn id="58" presetID="55"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 calcmode="lin" valueType="num">
                                      <p:cBhvr>
                                        <p:cTn id="60" dur="1000" fill="hold"/>
                                        <p:tgtEl>
                                          <p:spTgt spid="46"/>
                                        </p:tgtEl>
                                        <p:attrNameLst>
                                          <p:attrName>ppt_w</p:attrName>
                                        </p:attrNameLst>
                                      </p:cBhvr>
                                      <p:tavLst>
                                        <p:tav tm="0">
                                          <p:val>
                                            <p:strVal val="#ppt_w*0.70"/>
                                          </p:val>
                                        </p:tav>
                                        <p:tav tm="100000">
                                          <p:val>
                                            <p:strVal val="#ppt_w"/>
                                          </p:val>
                                        </p:tav>
                                      </p:tavLst>
                                    </p:anim>
                                    <p:anim calcmode="lin" valueType="num">
                                      <p:cBhvr>
                                        <p:cTn id="61" dur="1000" fill="hold"/>
                                        <p:tgtEl>
                                          <p:spTgt spid="46"/>
                                        </p:tgtEl>
                                        <p:attrNameLst>
                                          <p:attrName>ppt_h</p:attrName>
                                        </p:attrNameLst>
                                      </p:cBhvr>
                                      <p:tavLst>
                                        <p:tav tm="0">
                                          <p:val>
                                            <p:strVal val="#ppt_h"/>
                                          </p:val>
                                        </p:tav>
                                        <p:tav tm="100000">
                                          <p:val>
                                            <p:strVal val="#ppt_h"/>
                                          </p:val>
                                        </p:tav>
                                      </p:tavLst>
                                    </p:anim>
                                    <p:animEffect transition="in" filter="fade">
                                      <p:cBhvr>
                                        <p:cTn id="6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推荐好书单</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grpSp>
        <p:nvGrpSpPr>
          <p:cNvPr id="23" name="组合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9C0D2B8-2598-48BB-8D67-C5305F6804CC}"/>
              </a:ext>
            </a:extLst>
          </p:cNvPr>
          <p:cNvGrpSpPr/>
          <p:nvPr/>
        </p:nvGrpSpPr>
        <p:grpSpPr>
          <a:xfrm>
            <a:off x="1511036" y="1655097"/>
            <a:ext cx="2461489" cy="4029071"/>
            <a:chOff x="624527" y="2082800"/>
            <a:chExt cx="2461489" cy="4029071"/>
          </a:xfrm>
        </p:grpSpPr>
        <p:sp>
          <p:nvSpPr>
            <p:cNvPr id="24" name="Google Shape;537;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657FD6E-1585-47CE-8788-512657FC065B}"/>
                </a:ext>
              </a:extLst>
            </p:cNvPr>
            <p:cNvSpPr/>
            <p:nvPr/>
          </p:nvSpPr>
          <p:spPr>
            <a:xfrm>
              <a:off x="624527" y="2729062"/>
              <a:ext cx="500016" cy="458184"/>
            </a:xfrm>
            <a:custGeom>
              <a:avLst/>
              <a:gdLst/>
              <a:ahLst/>
              <a:cxnLst/>
              <a:rect l="l" t="t" r="r" b="b"/>
              <a:pathLst>
                <a:path w="19739" h="23677" extrusionOk="0">
                  <a:moveTo>
                    <a:pt x="0" y="0"/>
                  </a:moveTo>
                  <a:lnTo>
                    <a:pt x="19739" y="23677"/>
                  </a:lnTo>
                  <a:lnTo>
                    <a:pt x="19739" y="0"/>
                  </a:lnTo>
                  <a:close/>
                </a:path>
              </a:pathLst>
            </a:custGeom>
            <a:solidFill>
              <a:schemeClr val="accent6">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25" name="Google Shape;534;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BC0025E-2100-4BCD-BEC3-4A8BBB3E52F6}"/>
                </a:ext>
              </a:extLst>
            </p:cNvPr>
            <p:cNvSpPr/>
            <p:nvPr/>
          </p:nvSpPr>
          <p:spPr>
            <a:xfrm>
              <a:off x="895469" y="46910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00994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26" name="Google Shape;535;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EC48EC-F4AF-40B5-A563-F0842BB1894A}"/>
                </a:ext>
              </a:extLst>
            </p:cNvPr>
            <p:cNvSpPr/>
            <p:nvPr/>
          </p:nvSpPr>
          <p:spPr>
            <a:xfrm>
              <a:off x="894052" y="2143563"/>
              <a:ext cx="2167378"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170">
                <a:buClr>
                  <a:srgbClr val="000000"/>
                </a:buClr>
                <a:buSzPts val="1100"/>
              </a:pPr>
              <a:endParaRPr sz="1867" kern="0" dirty="0">
                <a:solidFill>
                  <a:srgbClr val="000000"/>
                </a:solidFill>
                <a:cs typeface="+mn-ea"/>
                <a:sym typeface="+mn-lt"/>
              </a:endParaRPr>
            </a:p>
          </p:txBody>
        </p:sp>
        <p:sp>
          <p:nvSpPr>
            <p:cNvPr id="27" name="Google Shape;536;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8F978FE-7A81-4BF5-A7BD-6CA0FAC35C83}"/>
                </a:ext>
              </a:extLst>
            </p:cNvPr>
            <p:cNvSpPr/>
            <p:nvPr/>
          </p:nvSpPr>
          <p:spPr>
            <a:xfrm>
              <a:off x="624527"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009944"/>
            </a:solidFill>
            <a:ln>
              <a:noFill/>
            </a:ln>
            <a:effectLst>
              <a:outerShdw blurRad="57150" dist="19050" dir="5400000" algn="bl" rotWithShape="0">
                <a:srgbClr val="000000">
                  <a:alpha val="17000"/>
                </a:srgbClr>
              </a:outerShdw>
            </a:effectLst>
          </p:spPr>
          <p:txBody>
            <a:bodyPr spcFirstLastPara="1" wrap="square" lIns="121900" tIns="121900" rIns="121900" bIns="121900" anchor="ctr" anchorCtr="0">
              <a:noAutofit/>
            </a:bodyPr>
            <a:lstStyle/>
            <a:p>
              <a:pPr algn="ctr" defTabSz="1219170">
                <a:buClr>
                  <a:srgbClr val="000000"/>
                </a:buClr>
              </a:pPr>
              <a:endParaRPr sz="2667" kern="0" dirty="0">
                <a:solidFill>
                  <a:srgbClr val="FFFFFF"/>
                </a:solidFill>
                <a:cs typeface="+mn-ea"/>
                <a:sym typeface="+mn-lt"/>
              </a:endParaRPr>
            </a:p>
          </p:txBody>
        </p:sp>
        <p:grpSp>
          <p:nvGrpSpPr>
            <p:cNvPr id="28" name="Google Shape;538;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367DFAE-2B87-49C1-8AF7-E08F56244B3A}"/>
                </a:ext>
              </a:extLst>
            </p:cNvPr>
            <p:cNvGrpSpPr/>
            <p:nvPr/>
          </p:nvGrpSpPr>
          <p:grpSpPr>
            <a:xfrm>
              <a:off x="1733447" y="2200310"/>
              <a:ext cx="353910" cy="379027"/>
              <a:chOff x="-48237000" y="2342650"/>
              <a:chExt cx="256800" cy="300225"/>
            </a:xfrm>
            <a:solidFill>
              <a:schemeClr val="bg1"/>
            </a:solidFill>
          </p:grpSpPr>
          <p:sp>
            <p:nvSpPr>
              <p:cNvPr id="32" name="Google Shape;539;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E9E28C-017D-460A-A471-DE3A205DF994}"/>
                  </a:ext>
                </a:extLst>
              </p:cNvPr>
              <p:cNvSpPr/>
              <p:nvPr/>
            </p:nvSpPr>
            <p:spPr>
              <a:xfrm>
                <a:off x="-48237000" y="2342650"/>
                <a:ext cx="256800" cy="300225"/>
              </a:xfrm>
              <a:custGeom>
                <a:avLst/>
                <a:gdLst/>
                <a:ahLst/>
                <a:cxnLst/>
                <a:rect l="l" t="t" r="r" b="b"/>
                <a:pathLst>
                  <a:path w="10272" h="12009" extrusionOk="0">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3" name="Google Shape;540;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E6C3F7A-F945-4A08-B965-BAE404224AB2}"/>
                  </a:ext>
                </a:extLst>
              </p:cNvPr>
              <p:cNvSpPr/>
              <p:nvPr/>
            </p:nvSpPr>
            <p:spPr>
              <a:xfrm>
                <a:off x="-48195250" y="2377425"/>
                <a:ext cx="144150" cy="140225"/>
              </a:xfrm>
              <a:custGeom>
                <a:avLst/>
                <a:gdLst/>
                <a:ahLst/>
                <a:cxnLst/>
                <a:rect l="l" t="t" r="r" b="b"/>
                <a:pathLst>
                  <a:path w="5766" h="5609" extrusionOk="0">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4" name="Google Shape;541;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18681D-68BC-41A1-9715-26336AD8F442}"/>
                  </a:ext>
                </a:extLst>
              </p:cNvPr>
              <p:cNvSpPr/>
              <p:nvPr/>
            </p:nvSpPr>
            <p:spPr>
              <a:xfrm>
                <a:off x="-48150350" y="2422325"/>
                <a:ext cx="52775" cy="52800"/>
              </a:xfrm>
              <a:custGeom>
                <a:avLst/>
                <a:gdLst/>
                <a:ahLst/>
                <a:cxnLst/>
                <a:rect l="l" t="t" r="r" b="b"/>
                <a:pathLst>
                  <a:path w="2111" h="2112" extrusionOk="0">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sp>
          <p:nvSpPr>
            <p:cNvPr id="29" name="Google Shape;542;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2FF123-4E0A-4187-99F9-1C7D2D8DE49F}"/>
                </a:ext>
              </a:extLst>
            </p:cNvPr>
            <p:cNvSpPr txBox="1"/>
            <p:nvPr/>
          </p:nvSpPr>
          <p:spPr>
            <a:xfrm>
              <a:off x="1346413" y="5625723"/>
              <a:ext cx="1158365" cy="45827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kern="0" dirty="0">
                  <a:solidFill>
                    <a:srgbClr val="FFFFFF"/>
                  </a:solidFill>
                  <a:cs typeface="+mn-ea"/>
                  <a:sym typeface="+mn-lt"/>
                </a:rPr>
                <a:t>A</a:t>
              </a:r>
              <a:endParaRPr sz="2667" kern="0" dirty="0">
                <a:solidFill>
                  <a:srgbClr val="FFFFFF"/>
                </a:solidFill>
                <a:cs typeface="+mn-ea"/>
                <a:sym typeface="+mn-lt"/>
              </a:endParaRPr>
            </a:p>
          </p:txBody>
        </p:sp>
        <p:sp>
          <p:nvSpPr>
            <p:cNvPr id="30" name="文本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A29D97-2D1B-4BC4-B704-0CC5DEBC579A}"/>
                </a:ext>
              </a:extLst>
            </p:cNvPr>
            <p:cNvSpPr txBox="1"/>
            <p:nvPr/>
          </p:nvSpPr>
          <p:spPr>
            <a:xfrm>
              <a:off x="890723" y="2931543"/>
              <a:ext cx="219529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请输入标题</a:t>
              </a:r>
            </a:p>
          </p:txBody>
        </p:sp>
        <p:sp>
          <p:nvSpPr>
            <p:cNvPr id="31" name="文本框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AE49C1-0E24-4A4D-A78F-9A6ED5E5B7D6}"/>
                </a:ext>
              </a:extLst>
            </p:cNvPr>
            <p:cNvSpPr txBox="1"/>
            <p:nvPr/>
          </p:nvSpPr>
          <p:spPr>
            <a:xfrm>
              <a:off x="1060104" y="3571847"/>
              <a:ext cx="1740212" cy="1374735"/>
            </a:xfrm>
            <a:prstGeom prst="rect">
              <a:avLst/>
            </a:prstGeom>
            <a:noFill/>
          </p:spPr>
          <p:txBody>
            <a:bodyPr wrap="square" rtlCol="0">
              <a:spAutoFit/>
            </a:bodyPr>
            <a:lstStyle/>
            <a:p>
              <a:pPr algn="ctr">
                <a:lnSpc>
                  <a:spcPts val="2000"/>
                </a:lnSpc>
              </a:pPr>
              <a:r>
                <a:rPr lang="zh-CN" altLang="en-US" sz="1200" dirty="0">
                  <a:solidFill>
                    <a:schemeClr val="tx1">
                      <a:lumMod val="50000"/>
                      <a:lumOff val="50000"/>
                    </a:schemeClr>
                  </a:solidFill>
                  <a:cs typeface="+mn-ea"/>
                  <a:sym typeface="+mn-lt"/>
                </a:rPr>
                <a:t>单击添加详细文字说明，或复制文本黏贴自此右键只保留文字单击添加详细文字说明，或复制文本黏贴自此</a:t>
              </a:r>
            </a:p>
          </p:txBody>
        </p:sp>
      </p:grpSp>
      <p:grpSp>
        <p:nvGrpSpPr>
          <p:cNvPr id="35" name="组合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B34291-FFB3-4183-BC2B-FAF498E286B6}"/>
              </a:ext>
            </a:extLst>
          </p:cNvPr>
          <p:cNvGrpSpPr/>
          <p:nvPr/>
        </p:nvGrpSpPr>
        <p:grpSpPr>
          <a:xfrm>
            <a:off x="4782635" y="1655097"/>
            <a:ext cx="2512873" cy="4029071"/>
            <a:chOff x="3339803" y="2082800"/>
            <a:chExt cx="2512873" cy="4029071"/>
          </a:xfrm>
        </p:grpSpPr>
        <p:sp>
          <p:nvSpPr>
            <p:cNvPr id="36" name="Google Shape;547;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6631A23-A71F-4EFD-AB86-DB1DEA0603D6}"/>
                </a:ext>
              </a:extLst>
            </p:cNvPr>
            <p:cNvSpPr/>
            <p:nvPr/>
          </p:nvSpPr>
          <p:spPr>
            <a:xfrm>
              <a:off x="3339803" y="2729062"/>
              <a:ext cx="500016" cy="458184"/>
            </a:xfrm>
            <a:custGeom>
              <a:avLst/>
              <a:gdLst/>
              <a:ahLst/>
              <a:cxnLst/>
              <a:rect l="l" t="t" r="r" b="b"/>
              <a:pathLst>
                <a:path w="19739" h="23677" extrusionOk="0">
                  <a:moveTo>
                    <a:pt x="0" y="0"/>
                  </a:moveTo>
                  <a:lnTo>
                    <a:pt x="19739" y="23677"/>
                  </a:lnTo>
                  <a:lnTo>
                    <a:pt x="19739" y="0"/>
                  </a:lnTo>
                  <a:close/>
                </a:path>
              </a:pathLst>
            </a:custGeom>
            <a:solidFill>
              <a:schemeClr val="accent6">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7" name="Google Shape;544;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1AEDBB-3A71-48D0-AA53-E5B8CFE92B42}"/>
                </a:ext>
              </a:extLst>
            </p:cNvPr>
            <p:cNvSpPr/>
            <p:nvPr/>
          </p:nvSpPr>
          <p:spPr>
            <a:xfrm>
              <a:off x="3610744" y="46910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00994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38" name="Google Shape;545;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E07A494-1810-4F8F-A167-15DE47190ED9}"/>
                </a:ext>
              </a:extLst>
            </p:cNvPr>
            <p:cNvSpPr/>
            <p:nvPr/>
          </p:nvSpPr>
          <p:spPr>
            <a:xfrm>
              <a:off x="3609328" y="21435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cs typeface="+mn-ea"/>
                <a:sym typeface="+mn-lt"/>
              </a:endParaRPr>
            </a:p>
          </p:txBody>
        </p:sp>
        <p:sp>
          <p:nvSpPr>
            <p:cNvPr id="39" name="Google Shape;546;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9C5714-DEA5-445C-BAAA-5B43AAA929BE}"/>
                </a:ext>
              </a:extLst>
            </p:cNvPr>
            <p:cNvSpPr/>
            <p:nvPr/>
          </p:nvSpPr>
          <p:spPr>
            <a:xfrm>
              <a:off x="3339803"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009944"/>
            </a:solidFill>
            <a:ln>
              <a:noFill/>
            </a:ln>
            <a:effectLst>
              <a:outerShdw blurRad="57150" dist="19050" dir="5400000" algn="bl" rotWithShape="0">
                <a:srgbClr val="000000">
                  <a:alpha val="16000"/>
                </a:srgbClr>
              </a:outerShdw>
            </a:effectLst>
          </p:spPr>
          <p:txBody>
            <a:bodyPr spcFirstLastPara="1" wrap="square" lIns="121900" tIns="121900" rIns="121900" bIns="121900" anchor="ctr" anchorCtr="0">
              <a:noAutofit/>
            </a:bodyPr>
            <a:lstStyle/>
            <a:p>
              <a:pPr algn="ctr" defTabSz="1219170">
                <a:buClr>
                  <a:srgbClr val="000000"/>
                </a:buClr>
              </a:pPr>
              <a:endParaRPr sz="2667" kern="0" dirty="0">
                <a:solidFill>
                  <a:srgbClr val="FFFFFF"/>
                </a:solidFill>
                <a:cs typeface="+mn-ea"/>
                <a:sym typeface="+mn-lt"/>
              </a:endParaRPr>
            </a:p>
          </p:txBody>
        </p:sp>
        <p:sp>
          <p:nvSpPr>
            <p:cNvPr id="40" name="Google Shape;548;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A41A1BF-1CE9-4E86-B011-6547D8EADF7C}"/>
                </a:ext>
              </a:extLst>
            </p:cNvPr>
            <p:cNvSpPr/>
            <p:nvPr/>
          </p:nvSpPr>
          <p:spPr>
            <a:xfrm>
              <a:off x="4420536" y="2204589"/>
              <a:ext cx="405603" cy="369622"/>
            </a:xfrm>
            <a:custGeom>
              <a:avLst/>
              <a:gdLst/>
              <a:ahLst/>
              <a:cxnLst/>
              <a:rect l="l" t="t" r="r" b="b"/>
              <a:pathLst>
                <a:path w="11909" h="11847" extrusionOk="0">
                  <a:moveTo>
                    <a:pt x="3560" y="2647"/>
                  </a:moveTo>
                  <a:lnTo>
                    <a:pt x="3560" y="3561"/>
                  </a:lnTo>
                  <a:lnTo>
                    <a:pt x="2615" y="3561"/>
                  </a:lnTo>
                  <a:lnTo>
                    <a:pt x="3560" y="2647"/>
                  </a:lnTo>
                  <a:close/>
                  <a:moveTo>
                    <a:pt x="6616" y="4222"/>
                  </a:moveTo>
                  <a:cubicBezTo>
                    <a:pt x="7971" y="4285"/>
                    <a:pt x="9074" y="5325"/>
                    <a:pt x="9074" y="6680"/>
                  </a:cubicBezTo>
                  <a:cubicBezTo>
                    <a:pt x="9074" y="8003"/>
                    <a:pt x="7971" y="9106"/>
                    <a:pt x="6616" y="9106"/>
                  </a:cubicBezTo>
                  <a:cubicBezTo>
                    <a:pt x="5293" y="9106"/>
                    <a:pt x="4190" y="8003"/>
                    <a:pt x="4190" y="6680"/>
                  </a:cubicBezTo>
                  <a:cubicBezTo>
                    <a:pt x="4190" y="5325"/>
                    <a:pt x="5293" y="4222"/>
                    <a:pt x="6616" y="4222"/>
                  </a:cubicBezTo>
                  <a:close/>
                  <a:moveTo>
                    <a:pt x="7687" y="757"/>
                  </a:moveTo>
                  <a:lnTo>
                    <a:pt x="7687" y="1513"/>
                  </a:lnTo>
                  <a:lnTo>
                    <a:pt x="3875" y="1513"/>
                  </a:lnTo>
                  <a:cubicBezTo>
                    <a:pt x="3781" y="1513"/>
                    <a:pt x="3655" y="1544"/>
                    <a:pt x="3623" y="1639"/>
                  </a:cubicBezTo>
                  <a:lnTo>
                    <a:pt x="1512" y="3718"/>
                  </a:lnTo>
                  <a:cubicBezTo>
                    <a:pt x="1418" y="3813"/>
                    <a:pt x="1386" y="3876"/>
                    <a:pt x="1386" y="3939"/>
                  </a:cubicBezTo>
                  <a:lnTo>
                    <a:pt x="1386" y="9862"/>
                  </a:lnTo>
                  <a:lnTo>
                    <a:pt x="662" y="9862"/>
                  </a:lnTo>
                  <a:lnTo>
                    <a:pt x="662" y="757"/>
                  </a:lnTo>
                  <a:close/>
                  <a:moveTo>
                    <a:pt x="8380" y="2175"/>
                  </a:moveTo>
                  <a:lnTo>
                    <a:pt x="8380" y="4128"/>
                  </a:lnTo>
                  <a:cubicBezTo>
                    <a:pt x="7876" y="3813"/>
                    <a:pt x="7278" y="3592"/>
                    <a:pt x="6648" y="3592"/>
                  </a:cubicBezTo>
                  <a:cubicBezTo>
                    <a:pt x="4915" y="3592"/>
                    <a:pt x="3560" y="5010"/>
                    <a:pt x="3560" y="6711"/>
                  </a:cubicBezTo>
                  <a:cubicBezTo>
                    <a:pt x="3560" y="8444"/>
                    <a:pt x="4946" y="9830"/>
                    <a:pt x="6648" y="9830"/>
                  </a:cubicBezTo>
                  <a:cubicBezTo>
                    <a:pt x="7120" y="9830"/>
                    <a:pt x="7593" y="9704"/>
                    <a:pt x="8002" y="9515"/>
                  </a:cubicBezTo>
                  <a:lnTo>
                    <a:pt x="8380" y="9893"/>
                  </a:lnTo>
                  <a:lnTo>
                    <a:pt x="8380" y="10492"/>
                  </a:lnTo>
                  <a:lnTo>
                    <a:pt x="2079" y="10492"/>
                  </a:lnTo>
                  <a:lnTo>
                    <a:pt x="2079" y="4285"/>
                  </a:lnTo>
                  <a:lnTo>
                    <a:pt x="3875" y="4285"/>
                  </a:lnTo>
                  <a:cubicBezTo>
                    <a:pt x="4064" y="4285"/>
                    <a:pt x="4222" y="4128"/>
                    <a:pt x="4222" y="3907"/>
                  </a:cubicBezTo>
                  <a:lnTo>
                    <a:pt x="4222" y="2175"/>
                  </a:lnTo>
                  <a:close/>
                  <a:moveTo>
                    <a:pt x="9074" y="8633"/>
                  </a:moveTo>
                  <a:lnTo>
                    <a:pt x="11027" y="10618"/>
                  </a:lnTo>
                  <a:cubicBezTo>
                    <a:pt x="11153" y="10744"/>
                    <a:pt x="11153" y="10964"/>
                    <a:pt x="11027" y="11090"/>
                  </a:cubicBezTo>
                  <a:cubicBezTo>
                    <a:pt x="10964" y="11153"/>
                    <a:pt x="10877" y="11185"/>
                    <a:pt x="10791" y="11185"/>
                  </a:cubicBezTo>
                  <a:cubicBezTo>
                    <a:pt x="10704" y="11185"/>
                    <a:pt x="10617" y="11153"/>
                    <a:pt x="10554" y="11090"/>
                  </a:cubicBezTo>
                  <a:lnTo>
                    <a:pt x="8601" y="9106"/>
                  </a:lnTo>
                  <a:cubicBezTo>
                    <a:pt x="8790" y="9011"/>
                    <a:pt x="8948" y="8791"/>
                    <a:pt x="9074" y="8633"/>
                  </a:cubicBezTo>
                  <a:close/>
                  <a:moveTo>
                    <a:pt x="347" y="1"/>
                  </a:moveTo>
                  <a:cubicBezTo>
                    <a:pt x="158" y="1"/>
                    <a:pt x="0" y="190"/>
                    <a:pt x="0" y="379"/>
                  </a:cubicBezTo>
                  <a:lnTo>
                    <a:pt x="0" y="10145"/>
                  </a:lnTo>
                  <a:cubicBezTo>
                    <a:pt x="0" y="10334"/>
                    <a:pt x="158" y="10492"/>
                    <a:pt x="347" y="10492"/>
                  </a:cubicBezTo>
                  <a:lnTo>
                    <a:pt x="1386" y="10492"/>
                  </a:lnTo>
                  <a:lnTo>
                    <a:pt x="1386" y="10838"/>
                  </a:lnTo>
                  <a:cubicBezTo>
                    <a:pt x="1386" y="11059"/>
                    <a:pt x="1544" y="11216"/>
                    <a:pt x="1733" y="11216"/>
                  </a:cubicBezTo>
                  <a:lnTo>
                    <a:pt x="8695" y="11216"/>
                  </a:lnTo>
                  <a:cubicBezTo>
                    <a:pt x="8916" y="11216"/>
                    <a:pt x="9074" y="11059"/>
                    <a:pt x="9074" y="10838"/>
                  </a:cubicBezTo>
                  <a:lnTo>
                    <a:pt x="9074" y="10586"/>
                  </a:lnTo>
                  <a:lnTo>
                    <a:pt x="10050" y="11563"/>
                  </a:lnTo>
                  <a:cubicBezTo>
                    <a:pt x="10239" y="11752"/>
                    <a:pt x="10507" y="11847"/>
                    <a:pt x="10775" y="11847"/>
                  </a:cubicBezTo>
                  <a:cubicBezTo>
                    <a:pt x="11043" y="11847"/>
                    <a:pt x="11310" y="11752"/>
                    <a:pt x="11499" y="11563"/>
                  </a:cubicBezTo>
                  <a:cubicBezTo>
                    <a:pt x="11909" y="11153"/>
                    <a:pt x="11909" y="10492"/>
                    <a:pt x="11499" y="10114"/>
                  </a:cubicBezTo>
                  <a:lnTo>
                    <a:pt x="9420" y="8003"/>
                  </a:lnTo>
                  <a:cubicBezTo>
                    <a:pt x="9609" y="7625"/>
                    <a:pt x="9735" y="7152"/>
                    <a:pt x="9735" y="6680"/>
                  </a:cubicBezTo>
                  <a:cubicBezTo>
                    <a:pt x="9735" y="5924"/>
                    <a:pt x="9452" y="5262"/>
                    <a:pt x="9011" y="4695"/>
                  </a:cubicBezTo>
                  <a:lnTo>
                    <a:pt x="9011" y="1828"/>
                  </a:lnTo>
                  <a:cubicBezTo>
                    <a:pt x="9011" y="1639"/>
                    <a:pt x="8853" y="1481"/>
                    <a:pt x="8664" y="1481"/>
                  </a:cubicBezTo>
                  <a:lnTo>
                    <a:pt x="8317" y="1481"/>
                  </a:lnTo>
                  <a:lnTo>
                    <a:pt x="8317" y="379"/>
                  </a:lnTo>
                  <a:cubicBezTo>
                    <a:pt x="8317" y="190"/>
                    <a:pt x="8160" y="1"/>
                    <a:pt x="7971" y="1"/>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41" name="Google Shape;549;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9645AD-A14A-42EE-875E-04B396690A2A}"/>
                </a:ext>
              </a:extLst>
            </p:cNvPr>
            <p:cNvSpPr txBox="1"/>
            <p:nvPr/>
          </p:nvSpPr>
          <p:spPr>
            <a:xfrm>
              <a:off x="4061087" y="5625723"/>
              <a:ext cx="1158365" cy="45827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kern="0" dirty="0">
                  <a:solidFill>
                    <a:srgbClr val="FFFFFF"/>
                  </a:solidFill>
                  <a:cs typeface="+mn-ea"/>
                  <a:sym typeface="+mn-lt"/>
                </a:rPr>
                <a:t>B</a:t>
              </a:r>
              <a:endParaRPr sz="2667" kern="0" dirty="0">
                <a:solidFill>
                  <a:srgbClr val="FFFFFF"/>
                </a:solidFill>
                <a:cs typeface="+mn-ea"/>
                <a:sym typeface="+mn-lt"/>
              </a:endParaRPr>
            </a:p>
          </p:txBody>
        </p:sp>
        <p:sp>
          <p:nvSpPr>
            <p:cNvPr id="42" name="文本框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946FDED-C685-4CBF-99E8-B36EC4D7B16D}"/>
                </a:ext>
              </a:extLst>
            </p:cNvPr>
            <p:cNvSpPr txBox="1"/>
            <p:nvPr/>
          </p:nvSpPr>
          <p:spPr>
            <a:xfrm>
              <a:off x="3657383" y="2922056"/>
              <a:ext cx="219529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请输入标题</a:t>
              </a:r>
            </a:p>
          </p:txBody>
        </p:sp>
        <p:sp>
          <p:nvSpPr>
            <p:cNvPr id="43" name="文本框 4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3E8886-C8C9-42C0-8968-220681E01E22}"/>
                </a:ext>
              </a:extLst>
            </p:cNvPr>
            <p:cNvSpPr txBox="1"/>
            <p:nvPr/>
          </p:nvSpPr>
          <p:spPr>
            <a:xfrm>
              <a:off x="3826764" y="3562361"/>
              <a:ext cx="1740212" cy="1374735"/>
            </a:xfrm>
            <a:prstGeom prst="rect">
              <a:avLst/>
            </a:prstGeom>
            <a:noFill/>
          </p:spPr>
          <p:txBody>
            <a:bodyPr wrap="square" rtlCol="0">
              <a:spAutoFit/>
            </a:bodyPr>
            <a:lstStyle/>
            <a:p>
              <a:pPr algn="ctr">
                <a:lnSpc>
                  <a:spcPts val="2000"/>
                </a:lnSpc>
              </a:pPr>
              <a:r>
                <a:rPr lang="zh-CN" altLang="en-US" sz="1200" dirty="0">
                  <a:solidFill>
                    <a:schemeClr val="tx1">
                      <a:lumMod val="50000"/>
                      <a:lumOff val="50000"/>
                    </a:schemeClr>
                  </a:solidFill>
                  <a:cs typeface="+mn-ea"/>
                  <a:sym typeface="+mn-lt"/>
                </a:rPr>
                <a:t>单击添加详细文字说明，或复制文本黏贴自此右键只保留文字单击添加详细文字说明，或复制文本黏贴自此</a:t>
              </a:r>
            </a:p>
          </p:txBody>
        </p:sp>
      </p:grpSp>
      <p:grpSp>
        <p:nvGrpSpPr>
          <p:cNvPr id="44" name="组合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1474603-2950-4422-9FCC-D4B09553F8B3}"/>
              </a:ext>
            </a:extLst>
          </p:cNvPr>
          <p:cNvGrpSpPr/>
          <p:nvPr/>
        </p:nvGrpSpPr>
        <p:grpSpPr>
          <a:xfrm>
            <a:off x="8105617" y="1655097"/>
            <a:ext cx="2529238" cy="4029071"/>
            <a:chOff x="6089225" y="2082800"/>
            <a:chExt cx="2529238" cy="4029071"/>
          </a:xfrm>
        </p:grpSpPr>
        <p:sp>
          <p:nvSpPr>
            <p:cNvPr id="45" name="Google Shape;554;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861F3B-44DC-4C93-95A8-550F0E0CA04B}"/>
                </a:ext>
              </a:extLst>
            </p:cNvPr>
            <p:cNvSpPr/>
            <p:nvPr/>
          </p:nvSpPr>
          <p:spPr>
            <a:xfrm>
              <a:off x="6089225" y="2729062"/>
              <a:ext cx="500016" cy="458184"/>
            </a:xfrm>
            <a:custGeom>
              <a:avLst/>
              <a:gdLst/>
              <a:ahLst/>
              <a:cxnLst/>
              <a:rect l="l" t="t" r="r" b="b"/>
              <a:pathLst>
                <a:path w="19739" h="23677" extrusionOk="0">
                  <a:moveTo>
                    <a:pt x="0" y="0"/>
                  </a:moveTo>
                  <a:lnTo>
                    <a:pt x="19739" y="23677"/>
                  </a:lnTo>
                  <a:lnTo>
                    <a:pt x="19739" y="0"/>
                  </a:lnTo>
                  <a:close/>
                </a:path>
              </a:pathLst>
            </a:custGeom>
            <a:solidFill>
              <a:schemeClr val="accent6">
                <a:lumMod val="5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46" name="Google Shape;551;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1F6CFC1-F317-4BF8-93F9-E420F1FFBDE8}"/>
                </a:ext>
              </a:extLst>
            </p:cNvPr>
            <p:cNvSpPr/>
            <p:nvPr/>
          </p:nvSpPr>
          <p:spPr>
            <a:xfrm>
              <a:off x="6360167" y="4691009"/>
              <a:ext cx="2165962" cy="1420862"/>
            </a:xfrm>
            <a:custGeom>
              <a:avLst/>
              <a:gdLst/>
              <a:ahLst/>
              <a:cxnLst/>
              <a:rect l="l" t="t" r="r" b="b"/>
              <a:pathLst>
                <a:path w="76463" h="73424" extrusionOk="0">
                  <a:moveTo>
                    <a:pt x="1" y="1"/>
                  </a:moveTo>
                  <a:lnTo>
                    <a:pt x="76463" y="1"/>
                  </a:lnTo>
                  <a:lnTo>
                    <a:pt x="76463" y="39927"/>
                  </a:lnTo>
                  <a:cubicBezTo>
                    <a:pt x="76463" y="58420"/>
                    <a:pt x="61460" y="73423"/>
                    <a:pt x="42967" y="73423"/>
                  </a:cubicBezTo>
                  <a:lnTo>
                    <a:pt x="33497" y="73423"/>
                  </a:lnTo>
                  <a:cubicBezTo>
                    <a:pt x="15004" y="73423"/>
                    <a:pt x="1" y="58420"/>
                    <a:pt x="1" y="39927"/>
                  </a:cubicBezTo>
                  <a:close/>
                </a:path>
              </a:pathLst>
            </a:custGeom>
            <a:solidFill>
              <a:srgbClr val="00994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47" name="Google Shape;552;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B82F5F-FDD4-4CBA-85FB-ECED6760B0D1}"/>
                </a:ext>
              </a:extLst>
            </p:cNvPr>
            <p:cNvSpPr/>
            <p:nvPr/>
          </p:nvSpPr>
          <p:spPr>
            <a:xfrm>
              <a:off x="6358750" y="2143563"/>
              <a:ext cx="2167379" cy="3482160"/>
            </a:xfrm>
            <a:custGeom>
              <a:avLst/>
              <a:gdLst/>
              <a:ahLst/>
              <a:cxnLst/>
              <a:rect l="l" t="t" r="r" b="b"/>
              <a:pathLst>
                <a:path w="76513" h="179943" extrusionOk="0">
                  <a:moveTo>
                    <a:pt x="51" y="0"/>
                  </a:moveTo>
                  <a:lnTo>
                    <a:pt x="76513" y="0"/>
                  </a:lnTo>
                  <a:lnTo>
                    <a:pt x="76513" y="141711"/>
                  </a:lnTo>
                  <a:cubicBezTo>
                    <a:pt x="76513" y="162795"/>
                    <a:pt x="59366" y="179942"/>
                    <a:pt x="38282" y="179942"/>
                  </a:cubicBezTo>
                  <a:lnTo>
                    <a:pt x="38282" y="179942"/>
                  </a:lnTo>
                  <a:cubicBezTo>
                    <a:pt x="17147" y="179942"/>
                    <a:pt x="1" y="162795"/>
                    <a:pt x="1" y="141661"/>
                  </a:cubicBezTo>
                  <a:lnTo>
                    <a:pt x="1" y="0"/>
                  </a:lnTo>
                  <a:close/>
                </a:path>
              </a:pathLst>
            </a:custGeom>
            <a:solidFill>
              <a:schemeClr val="bg1">
                <a:lumMod val="95000"/>
              </a:schemeClr>
            </a:solidFill>
            <a:ln>
              <a:noFill/>
            </a:ln>
          </p:spPr>
          <p:txBody>
            <a:bodyPr spcFirstLastPara="1" wrap="square" lIns="121900" tIns="121900" rIns="121900" bIns="121900" anchor="ctr" anchorCtr="0">
              <a:noAutofit/>
            </a:bodyPr>
            <a:lstStyle/>
            <a:p>
              <a:pPr algn="ctr" defTabSz="1219170">
                <a:buClr>
                  <a:srgbClr val="000000"/>
                </a:buClr>
              </a:pPr>
              <a:endParaRPr sz="1867" kern="0" dirty="0">
                <a:solidFill>
                  <a:srgbClr val="000000"/>
                </a:solidFill>
                <a:cs typeface="+mn-ea"/>
                <a:sym typeface="+mn-lt"/>
              </a:endParaRPr>
            </a:p>
          </p:txBody>
        </p:sp>
        <p:sp>
          <p:nvSpPr>
            <p:cNvPr id="48" name="Google Shape;553;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87AAF94-7500-470F-9D95-6A4805290EA7}"/>
                </a:ext>
              </a:extLst>
            </p:cNvPr>
            <p:cNvSpPr/>
            <p:nvPr/>
          </p:nvSpPr>
          <p:spPr>
            <a:xfrm>
              <a:off x="6089225" y="2082800"/>
              <a:ext cx="2436904" cy="646281"/>
            </a:xfrm>
            <a:custGeom>
              <a:avLst/>
              <a:gdLst/>
              <a:ahLst/>
              <a:cxnLst/>
              <a:rect l="l" t="t" r="r" b="b"/>
              <a:pathLst>
                <a:path w="96201" h="33397" extrusionOk="0">
                  <a:moveTo>
                    <a:pt x="26966" y="0"/>
                  </a:moveTo>
                  <a:lnTo>
                    <a:pt x="96201" y="0"/>
                  </a:lnTo>
                  <a:lnTo>
                    <a:pt x="96201" y="7228"/>
                  </a:lnTo>
                  <a:cubicBezTo>
                    <a:pt x="96201" y="21683"/>
                    <a:pt x="84487" y="33396"/>
                    <a:pt x="70032" y="33396"/>
                  </a:cubicBezTo>
                  <a:lnTo>
                    <a:pt x="0" y="33396"/>
                  </a:lnTo>
                  <a:lnTo>
                    <a:pt x="0" y="26966"/>
                  </a:lnTo>
                  <a:cubicBezTo>
                    <a:pt x="0" y="12063"/>
                    <a:pt x="12063" y="0"/>
                    <a:pt x="26966" y="0"/>
                  </a:cubicBezTo>
                  <a:close/>
                </a:path>
              </a:pathLst>
            </a:custGeom>
            <a:solidFill>
              <a:srgbClr val="009944"/>
            </a:solidFill>
            <a:ln>
              <a:noFill/>
            </a:ln>
            <a:effectLst>
              <a:outerShdw blurRad="57150" dist="19050" dir="5400000" algn="bl" rotWithShape="0">
                <a:srgbClr val="000000">
                  <a:alpha val="12000"/>
                </a:srgbClr>
              </a:outerShdw>
            </a:effectLst>
          </p:spPr>
          <p:txBody>
            <a:bodyPr spcFirstLastPara="1" wrap="square" lIns="121900" tIns="121900" rIns="121900" bIns="121900" anchor="ctr" anchorCtr="0">
              <a:noAutofit/>
            </a:bodyPr>
            <a:lstStyle/>
            <a:p>
              <a:pPr algn="ctr" defTabSz="1219170">
                <a:buClr>
                  <a:srgbClr val="000000"/>
                </a:buClr>
              </a:pPr>
              <a:endParaRPr sz="2667" kern="0" dirty="0">
                <a:solidFill>
                  <a:srgbClr val="FFFFFF"/>
                </a:solidFill>
                <a:cs typeface="+mn-ea"/>
                <a:sym typeface="+mn-lt"/>
              </a:endParaRPr>
            </a:p>
          </p:txBody>
        </p:sp>
        <p:grpSp>
          <p:nvGrpSpPr>
            <p:cNvPr id="49" name="Google Shape;555;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A236C70-B081-4B7C-929B-A61904891C60}"/>
                </a:ext>
              </a:extLst>
            </p:cNvPr>
            <p:cNvGrpSpPr/>
            <p:nvPr/>
          </p:nvGrpSpPr>
          <p:grpSpPr>
            <a:xfrm>
              <a:off x="7282582" y="2207743"/>
              <a:ext cx="411552" cy="373958"/>
              <a:chOff x="-31166825" y="1939525"/>
              <a:chExt cx="293800" cy="291425"/>
            </a:xfrm>
            <a:solidFill>
              <a:schemeClr val="bg1"/>
            </a:solidFill>
          </p:grpSpPr>
          <p:sp>
            <p:nvSpPr>
              <p:cNvPr id="53" name="Google Shape;556;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D3352C8-FEE8-424A-9E58-D61A1FF6E6A3}"/>
                  </a:ext>
                </a:extLst>
              </p:cNvPr>
              <p:cNvSpPr/>
              <p:nvPr/>
            </p:nvSpPr>
            <p:spPr>
              <a:xfrm>
                <a:off x="-31166825" y="1939525"/>
                <a:ext cx="224500" cy="291425"/>
              </a:xfrm>
              <a:custGeom>
                <a:avLst/>
                <a:gdLst/>
                <a:ahLst/>
                <a:cxnLst/>
                <a:rect l="l" t="t" r="r" b="b"/>
                <a:pathLst>
                  <a:path w="8980" h="11657" extrusionOk="0">
                    <a:moveTo>
                      <a:pt x="5892" y="662"/>
                    </a:moveTo>
                    <a:cubicBezTo>
                      <a:pt x="6081" y="662"/>
                      <a:pt x="6239" y="819"/>
                      <a:pt x="6239" y="1040"/>
                    </a:cubicBezTo>
                    <a:lnTo>
                      <a:pt x="6239" y="1386"/>
                    </a:lnTo>
                    <a:lnTo>
                      <a:pt x="2805" y="1386"/>
                    </a:lnTo>
                    <a:lnTo>
                      <a:pt x="2805" y="1040"/>
                    </a:lnTo>
                    <a:cubicBezTo>
                      <a:pt x="2805" y="819"/>
                      <a:pt x="2962" y="662"/>
                      <a:pt x="3120" y="662"/>
                    </a:cubicBezTo>
                    <a:close/>
                    <a:moveTo>
                      <a:pt x="8035" y="1323"/>
                    </a:moveTo>
                    <a:cubicBezTo>
                      <a:pt x="8255" y="1323"/>
                      <a:pt x="8413" y="1512"/>
                      <a:pt x="8413" y="1701"/>
                    </a:cubicBezTo>
                    <a:lnTo>
                      <a:pt x="8413" y="10617"/>
                    </a:lnTo>
                    <a:cubicBezTo>
                      <a:pt x="8413" y="10838"/>
                      <a:pt x="8255" y="10995"/>
                      <a:pt x="8035" y="10995"/>
                    </a:cubicBezTo>
                    <a:lnTo>
                      <a:pt x="1166" y="10995"/>
                    </a:lnTo>
                    <a:cubicBezTo>
                      <a:pt x="946" y="10995"/>
                      <a:pt x="788" y="10838"/>
                      <a:pt x="788" y="10617"/>
                    </a:cubicBezTo>
                    <a:lnTo>
                      <a:pt x="788" y="1701"/>
                    </a:lnTo>
                    <a:lnTo>
                      <a:pt x="757" y="1701"/>
                    </a:lnTo>
                    <a:cubicBezTo>
                      <a:pt x="757" y="1512"/>
                      <a:pt x="914" y="1323"/>
                      <a:pt x="1103" y="1323"/>
                    </a:cubicBezTo>
                    <a:lnTo>
                      <a:pt x="2143" y="1323"/>
                    </a:lnTo>
                    <a:lnTo>
                      <a:pt x="2143" y="1701"/>
                    </a:lnTo>
                    <a:cubicBezTo>
                      <a:pt x="2143" y="1890"/>
                      <a:pt x="2301" y="2048"/>
                      <a:pt x="2490" y="2048"/>
                    </a:cubicBezTo>
                    <a:lnTo>
                      <a:pt x="6617" y="2048"/>
                    </a:lnTo>
                    <a:cubicBezTo>
                      <a:pt x="6837" y="2048"/>
                      <a:pt x="6995" y="1890"/>
                      <a:pt x="6995" y="1701"/>
                    </a:cubicBezTo>
                    <a:lnTo>
                      <a:pt x="6995" y="1323"/>
                    </a:lnTo>
                    <a:close/>
                    <a:moveTo>
                      <a:pt x="3120" y="0"/>
                    </a:moveTo>
                    <a:cubicBezTo>
                      <a:pt x="2679" y="0"/>
                      <a:pt x="2301" y="284"/>
                      <a:pt x="2143" y="662"/>
                    </a:cubicBezTo>
                    <a:lnTo>
                      <a:pt x="1040" y="662"/>
                    </a:lnTo>
                    <a:cubicBezTo>
                      <a:pt x="473" y="662"/>
                      <a:pt x="1" y="1134"/>
                      <a:pt x="1" y="1701"/>
                    </a:cubicBezTo>
                    <a:lnTo>
                      <a:pt x="1" y="10649"/>
                    </a:lnTo>
                    <a:cubicBezTo>
                      <a:pt x="64" y="11216"/>
                      <a:pt x="536" y="11657"/>
                      <a:pt x="1072" y="11657"/>
                    </a:cubicBezTo>
                    <a:lnTo>
                      <a:pt x="7971" y="11657"/>
                    </a:lnTo>
                    <a:cubicBezTo>
                      <a:pt x="8507" y="11657"/>
                      <a:pt x="8980" y="11184"/>
                      <a:pt x="8980" y="10649"/>
                    </a:cubicBezTo>
                    <a:lnTo>
                      <a:pt x="8980" y="1701"/>
                    </a:lnTo>
                    <a:cubicBezTo>
                      <a:pt x="8980" y="1134"/>
                      <a:pt x="8507" y="662"/>
                      <a:pt x="7971" y="662"/>
                    </a:cubicBezTo>
                    <a:lnTo>
                      <a:pt x="6869" y="662"/>
                    </a:lnTo>
                    <a:cubicBezTo>
                      <a:pt x="6711" y="284"/>
                      <a:pt x="6365" y="0"/>
                      <a:pt x="589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54" name="Google Shape;557;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AE0F30-AA30-4432-A39A-7DF8A1C7E332}"/>
                  </a:ext>
                </a:extLst>
              </p:cNvPr>
              <p:cNvSpPr/>
              <p:nvPr/>
            </p:nvSpPr>
            <p:spPr>
              <a:xfrm>
                <a:off x="-31131375" y="2145075"/>
                <a:ext cx="52800" cy="52800"/>
              </a:xfrm>
              <a:custGeom>
                <a:avLst/>
                <a:gdLst/>
                <a:ahLst/>
                <a:cxnLst/>
                <a:rect l="l" t="t" r="r" b="b"/>
                <a:pathLst>
                  <a:path w="2112" h="2112" extrusionOk="0">
                    <a:moveTo>
                      <a:pt x="1355" y="726"/>
                    </a:moveTo>
                    <a:lnTo>
                      <a:pt x="1355" y="1387"/>
                    </a:lnTo>
                    <a:lnTo>
                      <a:pt x="694" y="1387"/>
                    </a:lnTo>
                    <a:lnTo>
                      <a:pt x="694" y="726"/>
                    </a:lnTo>
                    <a:close/>
                    <a:moveTo>
                      <a:pt x="379" y="1"/>
                    </a:moveTo>
                    <a:cubicBezTo>
                      <a:pt x="158" y="1"/>
                      <a:pt x="0" y="158"/>
                      <a:pt x="0" y="379"/>
                    </a:cubicBezTo>
                    <a:lnTo>
                      <a:pt x="0" y="1734"/>
                    </a:lnTo>
                    <a:cubicBezTo>
                      <a:pt x="0" y="1954"/>
                      <a:pt x="158" y="2112"/>
                      <a:pt x="379" y="2112"/>
                    </a:cubicBezTo>
                    <a:lnTo>
                      <a:pt x="1733" y="2112"/>
                    </a:lnTo>
                    <a:cubicBezTo>
                      <a:pt x="1954" y="2112"/>
                      <a:pt x="2111" y="1954"/>
                      <a:pt x="2111" y="1734"/>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55" name="Google Shape;558;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44F709E-30CD-40EC-B98F-2C8E75D75BFE}"/>
                  </a:ext>
                </a:extLst>
              </p:cNvPr>
              <p:cNvSpPr/>
              <p:nvPr/>
            </p:nvSpPr>
            <p:spPr>
              <a:xfrm>
                <a:off x="-31131375" y="2076550"/>
                <a:ext cx="52800" cy="52025"/>
              </a:xfrm>
              <a:custGeom>
                <a:avLst/>
                <a:gdLst/>
                <a:ahLst/>
                <a:cxnLst/>
                <a:rect l="l" t="t" r="r" b="b"/>
                <a:pathLst>
                  <a:path w="2112" h="2081" extrusionOk="0">
                    <a:moveTo>
                      <a:pt x="1355" y="694"/>
                    </a:moveTo>
                    <a:lnTo>
                      <a:pt x="1355" y="1356"/>
                    </a:lnTo>
                    <a:lnTo>
                      <a:pt x="694" y="1356"/>
                    </a:lnTo>
                    <a:lnTo>
                      <a:pt x="694" y="694"/>
                    </a:lnTo>
                    <a:close/>
                    <a:moveTo>
                      <a:pt x="379" y="1"/>
                    </a:moveTo>
                    <a:cubicBezTo>
                      <a:pt x="158" y="1"/>
                      <a:pt x="0" y="159"/>
                      <a:pt x="0" y="348"/>
                    </a:cubicBezTo>
                    <a:lnTo>
                      <a:pt x="0" y="1734"/>
                    </a:lnTo>
                    <a:cubicBezTo>
                      <a:pt x="0" y="1923"/>
                      <a:pt x="158" y="2080"/>
                      <a:pt x="379" y="2080"/>
                    </a:cubicBezTo>
                    <a:lnTo>
                      <a:pt x="1733" y="2080"/>
                    </a:lnTo>
                    <a:cubicBezTo>
                      <a:pt x="1954" y="2080"/>
                      <a:pt x="2111" y="1923"/>
                      <a:pt x="2111" y="1734"/>
                    </a:cubicBezTo>
                    <a:lnTo>
                      <a:pt x="2111" y="348"/>
                    </a:lnTo>
                    <a:cubicBezTo>
                      <a:pt x="2111" y="159"/>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56" name="Google Shape;559;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3A7E37-0833-4B19-A0C3-B69D301ADA6D}"/>
                  </a:ext>
                </a:extLst>
              </p:cNvPr>
              <p:cNvSpPr/>
              <p:nvPr/>
            </p:nvSpPr>
            <p:spPr>
              <a:xfrm>
                <a:off x="-31131375" y="2007250"/>
                <a:ext cx="52800" cy="52800"/>
              </a:xfrm>
              <a:custGeom>
                <a:avLst/>
                <a:gdLst/>
                <a:ahLst/>
                <a:cxnLst/>
                <a:rect l="l" t="t" r="r" b="b"/>
                <a:pathLst>
                  <a:path w="2112" h="2112" extrusionOk="0">
                    <a:moveTo>
                      <a:pt x="1355" y="725"/>
                    </a:moveTo>
                    <a:lnTo>
                      <a:pt x="1355" y="1387"/>
                    </a:lnTo>
                    <a:lnTo>
                      <a:pt x="694" y="1387"/>
                    </a:lnTo>
                    <a:lnTo>
                      <a:pt x="694" y="725"/>
                    </a:lnTo>
                    <a:close/>
                    <a:moveTo>
                      <a:pt x="379" y="1"/>
                    </a:moveTo>
                    <a:cubicBezTo>
                      <a:pt x="158" y="1"/>
                      <a:pt x="0" y="158"/>
                      <a:pt x="0" y="379"/>
                    </a:cubicBezTo>
                    <a:lnTo>
                      <a:pt x="0" y="1733"/>
                    </a:lnTo>
                    <a:cubicBezTo>
                      <a:pt x="0" y="1954"/>
                      <a:pt x="158" y="2111"/>
                      <a:pt x="379" y="2111"/>
                    </a:cubicBezTo>
                    <a:lnTo>
                      <a:pt x="1733" y="2111"/>
                    </a:lnTo>
                    <a:cubicBezTo>
                      <a:pt x="1954" y="2111"/>
                      <a:pt x="2111" y="1954"/>
                      <a:pt x="2111" y="1733"/>
                    </a:cubicBezTo>
                    <a:lnTo>
                      <a:pt x="2111" y="379"/>
                    </a:lnTo>
                    <a:cubicBezTo>
                      <a:pt x="2111" y="158"/>
                      <a:pt x="1954" y="1"/>
                      <a:pt x="1733"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57" name="Google Shape;560;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2392BA-1C50-4F97-8131-3946B8383EA3}"/>
                  </a:ext>
                </a:extLst>
              </p:cNvPr>
              <p:cNvSpPr/>
              <p:nvPr/>
            </p:nvSpPr>
            <p:spPr>
              <a:xfrm>
                <a:off x="-31062075" y="2007250"/>
                <a:ext cx="85875" cy="18150"/>
              </a:xfrm>
              <a:custGeom>
                <a:avLst/>
                <a:gdLst/>
                <a:ahLst/>
                <a:cxnLst/>
                <a:rect l="l" t="t" r="r" b="b"/>
                <a:pathLst>
                  <a:path w="3435" h="726" extrusionOk="0">
                    <a:moveTo>
                      <a:pt x="347" y="1"/>
                    </a:moveTo>
                    <a:cubicBezTo>
                      <a:pt x="158" y="1"/>
                      <a:pt x="1" y="158"/>
                      <a:pt x="1" y="379"/>
                    </a:cubicBezTo>
                    <a:cubicBezTo>
                      <a:pt x="1" y="568"/>
                      <a:pt x="158" y="725"/>
                      <a:pt x="347" y="725"/>
                    </a:cubicBezTo>
                    <a:lnTo>
                      <a:pt x="3057" y="725"/>
                    </a:lnTo>
                    <a:cubicBezTo>
                      <a:pt x="3277" y="725"/>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58" name="Google Shape;561;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D145B7-29F9-49E9-BE5B-B2364D8AD647}"/>
                  </a:ext>
                </a:extLst>
              </p:cNvPr>
              <p:cNvSpPr/>
              <p:nvPr/>
            </p:nvSpPr>
            <p:spPr>
              <a:xfrm>
                <a:off x="-31062075" y="2041900"/>
                <a:ext cx="52025" cy="18150"/>
              </a:xfrm>
              <a:custGeom>
                <a:avLst/>
                <a:gdLst/>
                <a:ahLst/>
                <a:cxnLst/>
                <a:rect l="l" t="t" r="r" b="b"/>
                <a:pathLst>
                  <a:path w="2081" h="726" extrusionOk="0">
                    <a:moveTo>
                      <a:pt x="347" y="1"/>
                    </a:moveTo>
                    <a:cubicBezTo>
                      <a:pt x="158" y="1"/>
                      <a:pt x="1" y="158"/>
                      <a:pt x="1" y="347"/>
                    </a:cubicBezTo>
                    <a:cubicBezTo>
                      <a:pt x="1" y="568"/>
                      <a:pt x="158" y="725"/>
                      <a:pt x="347" y="725"/>
                    </a:cubicBezTo>
                    <a:lnTo>
                      <a:pt x="1734" y="725"/>
                    </a:lnTo>
                    <a:cubicBezTo>
                      <a:pt x="1923" y="725"/>
                      <a:pt x="2080" y="568"/>
                      <a:pt x="2080" y="347"/>
                    </a:cubicBezTo>
                    <a:cubicBezTo>
                      <a:pt x="2080" y="158"/>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59" name="Google Shape;562;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6E16463-670D-424F-8809-59C4BC8F8008}"/>
                  </a:ext>
                </a:extLst>
              </p:cNvPr>
              <p:cNvSpPr/>
              <p:nvPr/>
            </p:nvSpPr>
            <p:spPr>
              <a:xfrm>
                <a:off x="-31062075" y="2076550"/>
                <a:ext cx="85875" cy="17375"/>
              </a:xfrm>
              <a:custGeom>
                <a:avLst/>
                <a:gdLst/>
                <a:ahLst/>
                <a:cxnLst/>
                <a:rect l="l" t="t" r="r" b="b"/>
                <a:pathLst>
                  <a:path w="3435" h="695" extrusionOk="0">
                    <a:moveTo>
                      <a:pt x="347" y="1"/>
                    </a:moveTo>
                    <a:cubicBezTo>
                      <a:pt x="158" y="1"/>
                      <a:pt x="1" y="159"/>
                      <a:pt x="1" y="348"/>
                    </a:cubicBezTo>
                    <a:cubicBezTo>
                      <a:pt x="1" y="537"/>
                      <a:pt x="158" y="694"/>
                      <a:pt x="347" y="694"/>
                    </a:cubicBezTo>
                    <a:lnTo>
                      <a:pt x="3057" y="694"/>
                    </a:lnTo>
                    <a:cubicBezTo>
                      <a:pt x="3277" y="694"/>
                      <a:pt x="3435" y="537"/>
                      <a:pt x="3435" y="348"/>
                    </a:cubicBezTo>
                    <a:cubicBezTo>
                      <a:pt x="3435" y="159"/>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60" name="Google Shape;563;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C79032-9CBC-4DC6-97D0-3C5C8F7B90C4}"/>
                  </a:ext>
                </a:extLst>
              </p:cNvPr>
              <p:cNvSpPr/>
              <p:nvPr/>
            </p:nvSpPr>
            <p:spPr>
              <a:xfrm>
                <a:off x="-31062075" y="2110425"/>
                <a:ext cx="52025" cy="18150"/>
              </a:xfrm>
              <a:custGeom>
                <a:avLst/>
                <a:gdLst/>
                <a:ahLst/>
                <a:cxnLst/>
                <a:rect l="l" t="t" r="r" b="b"/>
                <a:pathLst>
                  <a:path w="2081" h="726" extrusionOk="0">
                    <a:moveTo>
                      <a:pt x="347" y="1"/>
                    </a:moveTo>
                    <a:cubicBezTo>
                      <a:pt x="158" y="1"/>
                      <a:pt x="1" y="190"/>
                      <a:pt x="1" y="379"/>
                    </a:cubicBezTo>
                    <a:cubicBezTo>
                      <a:pt x="1" y="568"/>
                      <a:pt x="158" y="725"/>
                      <a:pt x="347" y="725"/>
                    </a:cubicBezTo>
                    <a:lnTo>
                      <a:pt x="1734" y="725"/>
                    </a:lnTo>
                    <a:cubicBezTo>
                      <a:pt x="1923" y="725"/>
                      <a:pt x="2080" y="568"/>
                      <a:pt x="2080" y="379"/>
                    </a:cubicBezTo>
                    <a:cubicBezTo>
                      <a:pt x="2080" y="190"/>
                      <a:pt x="1923" y="1"/>
                      <a:pt x="1734"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61" name="Google Shape;564;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F154563-DCDE-46D7-BA78-F036D52F89AE}"/>
                  </a:ext>
                </a:extLst>
              </p:cNvPr>
              <p:cNvSpPr/>
              <p:nvPr/>
            </p:nvSpPr>
            <p:spPr>
              <a:xfrm>
                <a:off x="-31062075" y="2145075"/>
                <a:ext cx="85875" cy="18150"/>
              </a:xfrm>
              <a:custGeom>
                <a:avLst/>
                <a:gdLst/>
                <a:ahLst/>
                <a:cxnLst/>
                <a:rect l="l" t="t" r="r" b="b"/>
                <a:pathLst>
                  <a:path w="3435" h="726" extrusionOk="0">
                    <a:moveTo>
                      <a:pt x="347" y="1"/>
                    </a:moveTo>
                    <a:cubicBezTo>
                      <a:pt x="158" y="1"/>
                      <a:pt x="1" y="158"/>
                      <a:pt x="1" y="379"/>
                    </a:cubicBezTo>
                    <a:cubicBezTo>
                      <a:pt x="1" y="568"/>
                      <a:pt x="158" y="726"/>
                      <a:pt x="347" y="726"/>
                    </a:cubicBezTo>
                    <a:lnTo>
                      <a:pt x="3057" y="726"/>
                    </a:lnTo>
                    <a:cubicBezTo>
                      <a:pt x="3277" y="726"/>
                      <a:pt x="3435" y="568"/>
                      <a:pt x="3435" y="379"/>
                    </a:cubicBezTo>
                    <a:cubicBezTo>
                      <a:pt x="3435" y="158"/>
                      <a:pt x="3277" y="1"/>
                      <a:pt x="305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62" name="Google Shape;565;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F113128-0E87-4929-B59A-8E8D2B4BCBED}"/>
                  </a:ext>
                </a:extLst>
              </p:cNvPr>
              <p:cNvSpPr/>
              <p:nvPr/>
            </p:nvSpPr>
            <p:spPr>
              <a:xfrm>
                <a:off x="-31062075" y="2179750"/>
                <a:ext cx="52025" cy="18125"/>
              </a:xfrm>
              <a:custGeom>
                <a:avLst/>
                <a:gdLst/>
                <a:ahLst/>
                <a:cxnLst/>
                <a:rect l="l" t="t" r="r" b="b"/>
                <a:pathLst>
                  <a:path w="2081" h="725" extrusionOk="0">
                    <a:moveTo>
                      <a:pt x="347" y="0"/>
                    </a:moveTo>
                    <a:cubicBezTo>
                      <a:pt x="158" y="0"/>
                      <a:pt x="1" y="158"/>
                      <a:pt x="1" y="347"/>
                    </a:cubicBezTo>
                    <a:cubicBezTo>
                      <a:pt x="1" y="567"/>
                      <a:pt x="158" y="725"/>
                      <a:pt x="347" y="725"/>
                    </a:cubicBezTo>
                    <a:lnTo>
                      <a:pt x="1734" y="725"/>
                    </a:lnTo>
                    <a:cubicBezTo>
                      <a:pt x="1923" y="725"/>
                      <a:pt x="2080" y="567"/>
                      <a:pt x="2080" y="347"/>
                    </a:cubicBezTo>
                    <a:cubicBezTo>
                      <a:pt x="2080" y="158"/>
                      <a:pt x="1923" y="0"/>
                      <a:pt x="1734"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sp>
            <p:nvSpPr>
              <p:cNvPr id="63" name="Google Shape;566;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F8BC5A-ADA9-4504-B486-58F777D8D640}"/>
                  </a:ext>
                </a:extLst>
              </p:cNvPr>
              <p:cNvSpPr/>
              <p:nvPr/>
            </p:nvSpPr>
            <p:spPr>
              <a:xfrm>
                <a:off x="-30924225" y="1974175"/>
                <a:ext cx="51200" cy="240250"/>
              </a:xfrm>
              <a:custGeom>
                <a:avLst/>
                <a:gdLst/>
                <a:ahLst/>
                <a:cxnLst/>
                <a:rect l="l" t="t" r="r" b="b"/>
                <a:pathLst>
                  <a:path w="2048" h="9610" extrusionOk="0">
                    <a:moveTo>
                      <a:pt x="1008" y="662"/>
                    </a:moveTo>
                    <a:cubicBezTo>
                      <a:pt x="1229" y="662"/>
                      <a:pt x="1386" y="819"/>
                      <a:pt x="1386" y="1009"/>
                    </a:cubicBezTo>
                    <a:lnTo>
                      <a:pt x="1386" y="2080"/>
                    </a:lnTo>
                    <a:lnTo>
                      <a:pt x="725" y="2080"/>
                    </a:lnTo>
                    <a:lnTo>
                      <a:pt x="725" y="1009"/>
                    </a:lnTo>
                    <a:lnTo>
                      <a:pt x="662" y="1009"/>
                    </a:lnTo>
                    <a:cubicBezTo>
                      <a:pt x="662" y="819"/>
                      <a:pt x="819" y="662"/>
                      <a:pt x="1008" y="662"/>
                    </a:cubicBezTo>
                    <a:close/>
                    <a:moveTo>
                      <a:pt x="1323" y="2741"/>
                    </a:moveTo>
                    <a:lnTo>
                      <a:pt x="1323" y="6900"/>
                    </a:lnTo>
                    <a:lnTo>
                      <a:pt x="662" y="6900"/>
                    </a:lnTo>
                    <a:lnTo>
                      <a:pt x="662" y="2741"/>
                    </a:lnTo>
                    <a:close/>
                    <a:moveTo>
                      <a:pt x="1260" y="7562"/>
                    </a:moveTo>
                    <a:lnTo>
                      <a:pt x="1008" y="8192"/>
                    </a:lnTo>
                    <a:lnTo>
                      <a:pt x="819" y="7562"/>
                    </a:lnTo>
                    <a:close/>
                    <a:moveTo>
                      <a:pt x="1008" y="0"/>
                    </a:moveTo>
                    <a:cubicBezTo>
                      <a:pt x="473" y="0"/>
                      <a:pt x="0" y="473"/>
                      <a:pt x="0" y="1009"/>
                    </a:cubicBezTo>
                    <a:lnTo>
                      <a:pt x="0" y="7215"/>
                    </a:lnTo>
                    <a:lnTo>
                      <a:pt x="0" y="7309"/>
                    </a:lnTo>
                    <a:lnTo>
                      <a:pt x="662" y="9357"/>
                    </a:lnTo>
                    <a:cubicBezTo>
                      <a:pt x="693" y="9515"/>
                      <a:pt x="819" y="9609"/>
                      <a:pt x="977" y="9609"/>
                    </a:cubicBezTo>
                    <a:cubicBezTo>
                      <a:pt x="1134" y="9609"/>
                      <a:pt x="1260" y="9515"/>
                      <a:pt x="1292" y="9357"/>
                    </a:cubicBezTo>
                    <a:lnTo>
                      <a:pt x="1954" y="7309"/>
                    </a:lnTo>
                    <a:lnTo>
                      <a:pt x="1954" y="7215"/>
                    </a:lnTo>
                    <a:lnTo>
                      <a:pt x="1954" y="1009"/>
                    </a:lnTo>
                    <a:cubicBezTo>
                      <a:pt x="2048" y="441"/>
                      <a:pt x="1576" y="0"/>
                      <a:pt x="1008"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cs typeface="+mn-ea"/>
                  <a:sym typeface="+mn-lt"/>
                </a:endParaRPr>
              </a:p>
            </p:txBody>
          </p:sp>
        </p:grpSp>
        <p:sp>
          <p:nvSpPr>
            <p:cNvPr id="50" name="Google Shape;567;p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6082CE6-AC93-41F4-9BD4-FBE9356B0F30}"/>
                </a:ext>
              </a:extLst>
            </p:cNvPr>
            <p:cNvSpPr txBox="1"/>
            <p:nvPr/>
          </p:nvSpPr>
          <p:spPr>
            <a:xfrm>
              <a:off x="6810488" y="5625723"/>
              <a:ext cx="1158365" cy="458279"/>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kern="0" dirty="0">
                  <a:solidFill>
                    <a:srgbClr val="FFFFFF"/>
                  </a:solidFill>
                  <a:cs typeface="+mn-ea"/>
                  <a:sym typeface="+mn-lt"/>
                </a:rPr>
                <a:t>C</a:t>
              </a:r>
              <a:endParaRPr sz="2667" kern="0" dirty="0">
                <a:solidFill>
                  <a:srgbClr val="FFFFFF"/>
                </a:solidFill>
                <a:cs typeface="+mn-ea"/>
                <a:sym typeface="+mn-lt"/>
              </a:endParaRPr>
            </a:p>
          </p:txBody>
        </p:sp>
        <p:sp>
          <p:nvSpPr>
            <p:cNvPr id="51" name="文本框 5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957FD31-D72D-4312-A591-AC5EEF4297EA}"/>
                </a:ext>
              </a:extLst>
            </p:cNvPr>
            <p:cNvSpPr txBox="1"/>
            <p:nvPr/>
          </p:nvSpPr>
          <p:spPr>
            <a:xfrm>
              <a:off x="6423170" y="2912570"/>
              <a:ext cx="2195293" cy="400110"/>
            </a:xfrm>
            <a:prstGeom prst="rect">
              <a:avLst/>
            </a:prstGeom>
            <a:noFill/>
          </p:spPr>
          <p:txBody>
            <a:bodyPr wrap="square" rtlCol="0">
              <a:spAutoFit/>
            </a:bodyPr>
            <a:lstStyle/>
            <a:p>
              <a:pPr algn="ctr"/>
              <a:r>
                <a:rPr lang="zh-CN" altLang="en-US" sz="2000" b="1" dirty="0">
                  <a:solidFill>
                    <a:schemeClr val="tx1">
                      <a:lumMod val="75000"/>
                      <a:lumOff val="25000"/>
                    </a:schemeClr>
                  </a:solidFill>
                  <a:cs typeface="+mn-ea"/>
                  <a:sym typeface="+mn-lt"/>
                </a:rPr>
                <a:t>请输入标题</a:t>
              </a:r>
            </a:p>
          </p:txBody>
        </p:sp>
        <p:sp>
          <p:nvSpPr>
            <p:cNvPr id="52" name="文本框 5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4CCFA3D-D2AB-4B98-A81D-C08946156B8F}"/>
                </a:ext>
              </a:extLst>
            </p:cNvPr>
            <p:cNvSpPr txBox="1"/>
            <p:nvPr/>
          </p:nvSpPr>
          <p:spPr>
            <a:xfrm>
              <a:off x="6592552" y="3552875"/>
              <a:ext cx="1740212" cy="1374735"/>
            </a:xfrm>
            <a:prstGeom prst="rect">
              <a:avLst/>
            </a:prstGeom>
            <a:noFill/>
          </p:spPr>
          <p:txBody>
            <a:bodyPr wrap="square" rtlCol="0">
              <a:spAutoFit/>
            </a:bodyPr>
            <a:lstStyle/>
            <a:p>
              <a:pPr algn="ctr">
                <a:lnSpc>
                  <a:spcPts val="2000"/>
                </a:lnSpc>
              </a:pPr>
              <a:r>
                <a:rPr lang="zh-CN" altLang="en-US" sz="1200" dirty="0">
                  <a:solidFill>
                    <a:schemeClr val="tx1">
                      <a:lumMod val="50000"/>
                      <a:lumOff val="50000"/>
                    </a:schemeClr>
                  </a:solidFill>
                  <a:cs typeface="+mn-ea"/>
                  <a:sym typeface="+mn-lt"/>
                </a:rPr>
                <a:t>单击添加详细文字说明，或复制文本黏贴自此右键只保留文字单击添加详细文字说明，或复制文本黏贴自此</a:t>
              </a:r>
            </a:p>
          </p:txBody>
        </p:sp>
      </p:grpSp>
    </p:spTree>
    <p:extLst>
      <p:ext uri="{BB962C8B-B14F-4D97-AF65-F5344CB8AC3E}">
        <p14:creationId xmlns:p14="http://schemas.microsoft.com/office/powerpoint/2010/main" val="22521669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00"/>
                            </p:stCondLst>
                            <p:childTnLst>
                              <p:par>
                                <p:cTn id="16" presetID="2" presetClass="entr" presetSubtype="4" decel="10000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500" fill="hold"/>
                                        <p:tgtEl>
                                          <p:spTgt spid="23"/>
                                        </p:tgtEl>
                                        <p:attrNameLst>
                                          <p:attrName>ppt_x</p:attrName>
                                        </p:attrNameLst>
                                      </p:cBhvr>
                                      <p:tavLst>
                                        <p:tav tm="0">
                                          <p:val>
                                            <p:strVal val="#ppt_x"/>
                                          </p:val>
                                        </p:tav>
                                        <p:tav tm="100000">
                                          <p:val>
                                            <p:strVal val="#ppt_x"/>
                                          </p:val>
                                        </p:tav>
                                      </p:tavLst>
                                    </p:anim>
                                    <p:anim calcmode="lin" valueType="num">
                                      <p:cBhvr additive="base">
                                        <p:cTn id="19" dur="1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500" fill="hold"/>
                                        <p:tgtEl>
                                          <p:spTgt spid="35"/>
                                        </p:tgtEl>
                                        <p:attrNameLst>
                                          <p:attrName>ppt_x</p:attrName>
                                        </p:attrNameLst>
                                      </p:cBhvr>
                                      <p:tavLst>
                                        <p:tav tm="0">
                                          <p:val>
                                            <p:strVal val="#ppt_x"/>
                                          </p:val>
                                        </p:tav>
                                        <p:tav tm="100000">
                                          <p:val>
                                            <p:strVal val="#ppt_x"/>
                                          </p:val>
                                        </p:tav>
                                      </p:tavLst>
                                    </p:anim>
                                    <p:anim calcmode="lin" valueType="num">
                                      <p:cBhvr additive="base">
                                        <p:cTn id="23" dur="1500" fill="hold"/>
                                        <p:tgtEl>
                                          <p:spTgt spid="35"/>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1500" fill="hold"/>
                                        <p:tgtEl>
                                          <p:spTgt spid="44"/>
                                        </p:tgtEl>
                                        <p:attrNameLst>
                                          <p:attrName>ppt_x</p:attrName>
                                        </p:attrNameLst>
                                      </p:cBhvr>
                                      <p:tavLst>
                                        <p:tav tm="0">
                                          <p:val>
                                            <p:strVal val="#ppt_x"/>
                                          </p:val>
                                        </p:tav>
                                        <p:tav tm="100000">
                                          <p:val>
                                            <p:strVal val="#ppt_x"/>
                                          </p:val>
                                        </p:tav>
                                      </p:tavLst>
                                    </p:anim>
                                    <p:anim calcmode="lin" valueType="num">
                                      <p:cBhvr additive="base">
                                        <p:cTn id="27" dur="1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推荐好书单</a:t>
            </a:r>
          </a:p>
        </p:txBody>
      </p:sp>
      <p:grpSp>
        <p:nvGrpSpPr>
          <p:cNvPr id="7" name="组合 6">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grpSp>
        <p:nvGrpSpPr>
          <p:cNvPr id="11" name="îšḷïḋe">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13F4634A-365B-450C-A8EC-BD0235D4DC2B}"/>
              </a:ext>
            </a:extLst>
          </p:cNvPr>
          <p:cNvGrpSpPr/>
          <p:nvPr/>
        </p:nvGrpSpPr>
        <p:grpSpPr>
          <a:xfrm>
            <a:off x="5092319" y="2040111"/>
            <a:ext cx="360893" cy="729803"/>
            <a:chOff x="4044295" y="2079128"/>
            <a:chExt cx="419326" cy="693058"/>
          </a:xfrm>
          <a:solidFill>
            <a:srgbClr val="009944"/>
          </a:solidFill>
        </p:grpSpPr>
        <p:sp>
          <p:nvSpPr>
            <p:cNvPr id="12" name="ïsḷïḋé">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9369C8C2-96D3-43B1-93D1-ADC18BE3E56E}"/>
                </a:ext>
              </a:extLst>
            </p:cNvPr>
            <p:cNvSpPr/>
            <p:nvPr/>
          </p:nvSpPr>
          <p:spPr>
            <a:xfrm>
              <a:off x="4044295" y="2079128"/>
              <a:ext cx="105878" cy="693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cs typeface="+mn-ea"/>
                <a:sym typeface="+mn-lt"/>
              </a:endParaRPr>
            </a:p>
          </p:txBody>
        </p:sp>
        <p:sp>
          <p:nvSpPr>
            <p:cNvPr id="13" name="iŝḷiḍè">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90842C80-5D97-433B-A27A-B88D77015D68}"/>
                </a:ext>
              </a:extLst>
            </p:cNvPr>
            <p:cNvSpPr/>
            <p:nvPr/>
          </p:nvSpPr>
          <p:spPr>
            <a:xfrm>
              <a:off x="4303535" y="2345614"/>
              <a:ext cx="160086" cy="1600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32500" lnSpcReduction="20000"/>
            </a:bodyPr>
            <a:lstStyle/>
            <a:p>
              <a:pPr algn="ctr"/>
              <a:endParaRPr lang="en-US">
                <a:solidFill>
                  <a:schemeClr val="tx1"/>
                </a:solidFill>
                <a:cs typeface="+mn-ea"/>
                <a:sym typeface="+mn-lt"/>
              </a:endParaRPr>
            </a:p>
          </p:txBody>
        </p:sp>
      </p:grpSp>
      <p:grpSp>
        <p:nvGrpSpPr>
          <p:cNvPr id="14" name="ïṥḻîḋè">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810DB8D3-D78A-4CD3-A6DA-4A54CF446E74}"/>
              </a:ext>
            </a:extLst>
          </p:cNvPr>
          <p:cNvGrpSpPr/>
          <p:nvPr/>
        </p:nvGrpSpPr>
        <p:grpSpPr>
          <a:xfrm>
            <a:off x="5092319" y="3451952"/>
            <a:ext cx="360893" cy="729803"/>
            <a:chOff x="4044295" y="2079128"/>
            <a:chExt cx="419326" cy="693058"/>
          </a:xfrm>
          <a:solidFill>
            <a:srgbClr val="009944"/>
          </a:solidFill>
        </p:grpSpPr>
        <p:sp>
          <p:nvSpPr>
            <p:cNvPr id="15" name="ïṣļíḍè">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4B4AF8A0-CAAE-4DB6-8B77-32B1761C80E2}"/>
                </a:ext>
              </a:extLst>
            </p:cNvPr>
            <p:cNvSpPr/>
            <p:nvPr/>
          </p:nvSpPr>
          <p:spPr>
            <a:xfrm>
              <a:off x="4044295" y="2079128"/>
              <a:ext cx="105878" cy="693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cs typeface="+mn-ea"/>
                <a:sym typeface="+mn-lt"/>
              </a:endParaRPr>
            </a:p>
          </p:txBody>
        </p:sp>
        <p:sp>
          <p:nvSpPr>
            <p:cNvPr id="16" name="ïṩḻiḓê">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018E30E9-E33A-4D15-B741-FD49A8FE8F93}"/>
                </a:ext>
              </a:extLst>
            </p:cNvPr>
            <p:cNvSpPr/>
            <p:nvPr/>
          </p:nvSpPr>
          <p:spPr>
            <a:xfrm>
              <a:off x="4303535" y="2345614"/>
              <a:ext cx="160086" cy="1600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32500" lnSpcReduction="20000"/>
            </a:bodyPr>
            <a:lstStyle/>
            <a:p>
              <a:pPr algn="ctr"/>
              <a:endParaRPr lang="en-US">
                <a:solidFill>
                  <a:schemeClr val="tx1"/>
                </a:solidFill>
                <a:cs typeface="+mn-ea"/>
                <a:sym typeface="+mn-lt"/>
              </a:endParaRPr>
            </a:p>
          </p:txBody>
        </p:sp>
      </p:grpSp>
      <p:grpSp>
        <p:nvGrpSpPr>
          <p:cNvPr id="17" name="ïSḷîdê">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4D541DFF-7CC6-4850-95F6-540128D8658D}"/>
              </a:ext>
            </a:extLst>
          </p:cNvPr>
          <p:cNvGrpSpPr/>
          <p:nvPr/>
        </p:nvGrpSpPr>
        <p:grpSpPr>
          <a:xfrm>
            <a:off x="5092319" y="4863792"/>
            <a:ext cx="360893" cy="729803"/>
            <a:chOff x="4044295" y="2079128"/>
            <a:chExt cx="419326" cy="693058"/>
          </a:xfrm>
          <a:solidFill>
            <a:srgbClr val="009944"/>
          </a:solidFill>
        </p:grpSpPr>
        <p:sp>
          <p:nvSpPr>
            <p:cNvPr id="18" name="íṧ1iďé">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A7E62C9B-1C1E-44E7-8062-6ABFA00260E8}"/>
                </a:ext>
              </a:extLst>
            </p:cNvPr>
            <p:cNvSpPr/>
            <p:nvPr/>
          </p:nvSpPr>
          <p:spPr>
            <a:xfrm>
              <a:off x="4044295" y="2079128"/>
              <a:ext cx="105878" cy="69305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a:cs typeface="+mn-ea"/>
                <a:sym typeface="+mn-lt"/>
              </a:endParaRPr>
            </a:p>
          </p:txBody>
        </p:sp>
        <p:sp>
          <p:nvSpPr>
            <p:cNvPr id="19" name="íṧľïďé">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DAEC5968-6AA5-494F-AF3D-F9039E9B223D}"/>
                </a:ext>
              </a:extLst>
            </p:cNvPr>
            <p:cNvSpPr/>
            <p:nvPr/>
          </p:nvSpPr>
          <p:spPr>
            <a:xfrm>
              <a:off x="4303535" y="2345614"/>
              <a:ext cx="160086" cy="160086"/>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32500" lnSpcReduction="20000"/>
            </a:bodyPr>
            <a:lstStyle/>
            <a:p>
              <a:pPr algn="ctr"/>
              <a:endParaRPr lang="en-US">
                <a:solidFill>
                  <a:schemeClr val="tx1"/>
                </a:solidFill>
                <a:cs typeface="+mn-ea"/>
                <a:sym typeface="+mn-lt"/>
              </a:endParaRPr>
            </a:p>
          </p:txBody>
        </p:sp>
      </p:grpSp>
      <p:sp>
        <p:nvSpPr>
          <p:cNvPr id="20" name="Shape 991">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DB0147B5-020E-437B-9051-A9516B251561}"/>
              </a:ext>
            </a:extLst>
          </p:cNvPr>
          <p:cNvSpPr/>
          <p:nvPr/>
        </p:nvSpPr>
        <p:spPr>
          <a:xfrm>
            <a:off x="3092444" y="1902536"/>
            <a:ext cx="1716044" cy="41819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45719" rIns="45719">
            <a:spAutoFit/>
          </a:bodyPr>
          <a:lstStyle>
            <a:lvl1pPr>
              <a:lnSpc>
                <a:spcPct val="150000"/>
              </a:lnSpc>
              <a:defRPr sz="2400" b="1">
                <a:solidFill>
                  <a:srgbClr val="FFFFFF"/>
                </a:solidFill>
              </a:defRPr>
            </a:lvl1pPr>
          </a:lstStyle>
          <a:p>
            <a:pPr algn="r"/>
            <a:r>
              <a:rPr lang="zh-CN" altLang="en-US" sz="1600" dirty="0">
                <a:solidFill>
                  <a:schemeClr val="tx1"/>
                </a:solidFill>
                <a:cs typeface="+mn-ea"/>
                <a:sym typeface="+mn-lt"/>
              </a:rPr>
              <a:t>添加标题内容</a:t>
            </a:r>
            <a:endParaRPr sz="1600" dirty="0">
              <a:solidFill>
                <a:schemeClr val="tx1"/>
              </a:solidFill>
              <a:cs typeface="+mn-ea"/>
              <a:sym typeface="+mn-lt"/>
            </a:endParaRPr>
          </a:p>
        </p:txBody>
      </p:sp>
      <p:sp>
        <p:nvSpPr>
          <p:cNvPr id="21" name="Shape 992">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7EB19EC4-4928-4739-9E25-4B286BA414B6}"/>
              </a:ext>
            </a:extLst>
          </p:cNvPr>
          <p:cNvSpPr/>
          <p:nvPr/>
        </p:nvSpPr>
        <p:spPr>
          <a:xfrm>
            <a:off x="1511036" y="2320726"/>
            <a:ext cx="3297452" cy="613694"/>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algn="r" fontAlgn="base">
              <a:spcBef>
                <a:spcPct val="0"/>
              </a:spcBef>
              <a:spcAft>
                <a:spcPct val="0"/>
              </a:spcAft>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22" name="Shape 993">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6FB5F6E1-2419-415D-9169-FDD8FB1063F4}"/>
              </a:ext>
            </a:extLst>
          </p:cNvPr>
          <p:cNvSpPr/>
          <p:nvPr/>
        </p:nvSpPr>
        <p:spPr>
          <a:xfrm>
            <a:off x="3092444" y="3152021"/>
            <a:ext cx="1716044" cy="41819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45719" rIns="45719">
            <a:spAutoFit/>
          </a:bodyPr>
          <a:lstStyle>
            <a:lvl1pPr>
              <a:lnSpc>
                <a:spcPct val="150000"/>
              </a:lnSpc>
              <a:defRPr sz="2400" b="1">
                <a:solidFill>
                  <a:srgbClr val="FFFFFF"/>
                </a:solidFill>
              </a:defRPr>
            </a:lvl1pPr>
          </a:lstStyle>
          <a:p>
            <a:pPr algn="r"/>
            <a:r>
              <a:rPr lang="zh-CN" altLang="en-US" sz="1600" dirty="0">
                <a:solidFill>
                  <a:schemeClr val="tx1"/>
                </a:solidFill>
                <a:cs typeface="+mn-ea"/>
                <a:sym typeface="+mn-lt"/>
              </a:rPr>
              <a:t>添加标题内容</a:t>
            </a:r>
            <a:endParaRPr sz="1600" dirty="0">
              <a:solidFill>
                <a:schemeClr val="tx1"/>
              </a:solidFill>
              <a:cs typeface="+mn-ea"/>
              <a:sym typeface="+mn-lt"/>
            </a:endParaRPr>
          </a:p>
        </p:txBody>
      </p:sp>
      <p:sp>
        <p:nvSpPr>
          <p:cNvPr id="23" name="Shape 994">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65070591-3D47-416F-9224-2D5D556ACAB6}"/>
              </a:ext>
            </a:extLst>
          </p:cNvPr>
          <p:cNvSpPr/>
          <p:nvPr/>
        </p:nvSpPr>
        <p:spPr>
          <a:xfrm>
            <a:off x="1511036" y="3591233"/>
            <a:ext cx="3297452" cy="613694"/>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algn="r" fontAlgn="base">
              <a:spcBef>
                <a:spcPct val="0"/>
              </a:spcBef>
              <a:spcAft>
                <a:spcPct val="0"/>
              </a:spcAft>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sp>
        <p:nvSpPr>
          <p:cNvPr id="24" name="Shape 995">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EFCDAFD5-4402-48B8-BE45-36261CCB414C}"/>
              </a:ext>
            </a:extLst>
          </p:cNvPr>
          <p:cNvSpPr/>
          <p:nvPr/>
        </p:nvSpPr>
        <p:spPr>
          <a:xfrm>
            <a:off x="3092444" y="4521253"/>
            <a:ext cx="1716044" cy="418191"/>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45719" rIns="45719">
            <a:spAutoFit/>
          </a:bodyPr>
          <a:lstStyle>
            <a:lvl1pPr>
              <a:lnSpc>
                <a:spcPct val="150000"/>
              </a:lnSpc>
              <a:defRPr sz="2400" b="1">
                <a:solidFill>
                  <a:srgbClr val="FFFFFF"/>
                </a:solidFill>
              </a:defRPr>
            </a:lvl1pPr>
          </a:lstStyle>
          <a:p>
            <a:pPr algn="r"/>
            <a:r>
              <a:rPr lang="zh-CN" altLang="en-US" sz="1600" dirty="0">
                <a:solidFill>
                  <a:schemeClr val="tx1"/>
                </a:solidFill>
                <a:cs typeface="+mn-ea"/>
                <a:sym typeface="+mn-lt"/>
              </a:rPr>
              <a:t>添加标题内容</a:t>
            </a:r>
            <a:endParaRPr sz="1600" dirty="0">
              <a:solidFill>
                <a:schemeClr val="tx1"/>
              </a:solidFill>
              <a:cs typeface="+mn-ea"/>
              <a:sym typeface="+mn-lt"/>
            </a:endParaRPr>
          </a:p>
        </p:txBody>
      </p:sp>
      <p:sp>
        <p:nvSpPr>
          <p:cNvPr id="25" name="Shape 996">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D4117DF3-1AF4-40BA-9A9B-B325447D21DD}"/>
              </a:ext>
            </a:extLst>
          </p:cNvPr>
          <p:cNvSpPr/>
          <p:nvPr/>
        </p:nvSpPr>
        <p:spPr>
          <a:xfrm>
            <a:off x="1511036" y="4939444"/>
            <a:ext cx="3297452" cy="613694"/>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ma14="http://schemas.microsoft.com/office/mac/drawingml/2011/main" val="1"/>
            </a:ext>
          </a:extLst>
        </p:spPr>
        <p:txBody>
          <a:bodyPr wrap="square" lIns="45719" rIns="45719">
            <a:spAutoFit/>
          </a:bodyPr>
          <a:lstStyle>
            <a:lvl1pPr>
              <a:lnSpc>
                <a:spcPct val="150000"/>
              </a:lnSpc>
              <a:defRPr sz="1600">
                <a:solidFill>
                  <a:srgbClr val="FFFFFF"/>
                </a:solidFill>
              </a:defRPr>
            </a:lvl1pPr>
          </a:lstStyle>
          <a:p>
            <a:pPr algn="r" fontAlgn="base">
              <a:spcBef>
                <a:spcPct val="0"/>
              </a:spcBef>
              <a:spcAft>
                <a:spcPct val="0"/>
              </a:spcAft>
            </a:pPr>
            <a:r>
              <a:rPr lang="zh-CN" altLang="en-US" sz="1200" dirty="0">
                <a:solidFill>
                  <a:schemeClr val="bg1">
                    <a:lumMod val="50000"/>
                  </a:schemeClr>
                </a:solidFill>
                <a:cs typeface="+mn-ea"/>
                <a:sym typeface="+mn-lt"/>
              </a:rPr>
              <a:t>此处添加详细文本描述，建议与标题相关并符合整体语言风格，语言描述尽量简洁生动。</a:t>
            </a:r>
            <a:endParaRPr lang="en-US" altLang="zh-CN" sz="1200" dirty="0">
              <a:solidFill>
                <a:schemeClr val="bg1">
                  <a:lumMod val="50000"/>
                </a:schemeClr>
              </a:solidFill>
              <a:cs typeface="+mn-ea"/>
              <a:sym typeface="+mn-lt"/>
            </a:endParaRPr>
          </a:p>
        </p:txBody>
      </p:sp>
      <p:pic>
        <p:nvPicPr>
          <p:cNvPr id="26" name="图片 25" descr="E:\原来\觅元素专用\51miz-E1108898-070C3FAB.png51miz-E1108898-070C3FAB">
            <a:extLst>
              <a:ext uri="{FF2B5EF4-FFF2-40B4-BE49-F238E27FC236}">
                <a16:creationId xmlns="" xmlns:a14="http://schemas.microsoft.com/office/drawing/2010/main" xmlns:ma14="http://schemas.microsoft.com/office/mac/drawingml/2011/main" xmlns:p14="http://schemas.microsoft.com/office/powerpoint/2010/main" xmlns:mc="http://schemas.openxmlformats.org/markup-compatibility/2006" xmlns:a16="http://schemas.microsoft.com/office/drawing/2014/main" id="{9DD3B4B0-482E-4A70-BE38-EF8D3F22B73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36160" y="1491992"/>
            <a:ext cx="4324985" cy="4325256"/>
          </a:xfrm>
          <a:prstGeom prst="rect">
            <a:avLst/>
          </a:prstGeom>
        </p:spPr>
      </p:pic>
    </p:spTree>
    <p:extLst>
      <p:ext uri="{BB962C8B-B14F-4D97-AF65-F5344CB8AC3E}">
        <p14:creationId xmlns:p14="http://schemas.microsoft.com/office/powerpoint/2010/main" val="32985083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xmlns:ma14="http://schemas.microsoft.com/office/mac/drawingml/2011/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7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200"/>
                            </p:stCondLst>
                            <p:childTnLst>
                              <p:par>
                                <p:cTn id="34" presetID="55"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strVal val="#ppt_w*0.70"/>
                                          </p:val>
                                        </p:tav>
                                        <p:tav tm="100000">
                                          <p:val>
                                            <p:strVal val="#ppt_w"/>
                                          </p:val>
                                        </p:tav>
                                      </p:tavLst>
                                    </p:anim>
                                    <p:anim calcmode="lin" valueType="num">
                                      <p:cBhvr>
                                        <p:cTn id="37" dur="1000" fill="hold"/>
                                        <p:tgtEl>
                                          <p:spTgt spid="20"/>
                                        </p:tgtEl>
                                        <p:attrNameLst>
                                          <p:attrName>ppt_h</p:attrName>
                                        </p:attrNameLst>
                                      </p:cBhvr>
                                      <p:tavLst>
                                        <p:tav tm="0">
                                          <p:val>
                                            <p:strVal val="#ppt_h"/>
                                          </p:val>
                                        </p:tav>
                                        <p:tav tm="100000">
                                          <p:val>
                                            <p:strVal val="#ppt_h"/>
                                          </p:val>
                                        </p:tav>
                                      </p:tavLst>
                                    </p:anim>
                                    <p:animEffect transition="in" filter="fade">
                                      <p:cBhvr>
                                        <p:cTn id="38" dur="1000"/>
                                        <p:tgtEl>
                                          <p:spTgt spid="20"/>
                                        </p:tgtEl>
                                      </p:cBhvr>
                                    </p:animEffect>
                                  </p:childTnLst>
                                </p:cTn>
                              </p:par>
                              <p:par>
                                <p:cTn id="39" presetID="9" presetClass="entr" fill="hold" grpId="0" nodeType="withEffect">
                                  <p:stCondLst>
                                    <p:cond delay="0"/>
                                  </p:stCondLst>
                                  <p:iterate>
                                    <p:tmAbs val="0"/>
                                  </p:iterate>
                                  <p:childTnLst>
                                    <p:set>
                                      <p:cBhvr>
                                        <p:cTn id="40" fill="hold"/>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par>
                          <p:cTn id="42" fill="hold">
                            <p:stCondLst>
                              <p:cond delay="3200"/>
                            </p:stCondLst>
                            <p:childTnLst>
                              <p:par>
                                <p:cTn id="43" presetID="55"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0.70"/>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par>
                                <p:cTn id="48" presetID="9" presetClass="entr" fill="hold" grpId="0" nodeType="withEffect">
                                  <p:stCondLst>
                                    <p:cond delay="0"/>
                                  </p:stCondLst>
                                  <p:iterate>
                                    <p:tmAbs val="0"/>
                                  </p:iterate>
                                  <p:childTnLst>
                                    <p:set>
                                      <p:cBhvr>
                                        <p:cTn id="49" fill="hold"/>
                                        <p:tgtEl>
                                          <p:spTgt spid="23"/>
                                        </p:tgtEl>
                                        <p:attrNameLst>
                                          <p:attrName>style.visibility</p:attrName>
                                        </p:attrNameLst>
                                      </p:cBhvr>
                                      <p:to>
                                        <p:strVal val="visible"/>
                                      </p:to>
                                    </p:set>
                                    <p:animEffect transition="in" filter="dissolve">
                                      <p:cBhvr>
                                        <p:cTn id="50" dur="500"/>
                                        <p:tgtEl>
                                          <p:spTgt spid="23"/>
                                        </p:tgtEl>
                                      </p:cBhvr>
                                    </p:animEffect>
                                  </p:childTnLst>
                                </p:cTn>
                              </p:par>
                            </p:childTnLst>
                          </p:cTn>
                        </p:par>
                        <p:par>
                          <p:cTn id="51" fill="hold">
                            <p:stCondLst>
                              <p:cond delay="4200"/>
                            </p:stCondLst>
                            <p:childTnLst>
                              <p:par>
                                <p:cTn id="52" presetID="55"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p:cTn id="54" dur="1000" fill="hold"/>
                                        <p:tgtEl>
                                          <p:spTgt spid="24"/>
                                        </p:tgtEl>
                                        <p:attrNameLst>
                                          <p:attrName>ppt_w</p:attrName>
                                        </p:attrNameLst>
                                      </p:cBhvr>
                                      <p:tavLst>
                                        <p:tav tm="0">
                                          <p:val>
                                            <p:strVal val="#ppt_w*0.70"/>
                                          </p:val>
                                        </p:tav>
                                        <p:tav tm="100000">
                                          <p:val>
                                            <p:strVal val="#ppt_w"/>
                                          </p:val>
                                        </p:tav>
                                      </p:tavLst>
                                    </p:anim>
                                    <p:anim calcmode="lin" valueType="num">
                                      <p:cBhvr>
                                        <p:cTn id="55" dur="1000" fill="hold"/>
                                        <p:tgtEl>
                                          <p:spTgt spid="24"/>
                                        </p:tgtEl>
                                        <p:attrNameLst>
                                          <p:attrName>ppt_h</p:attrName>
                                        </p:attrNameLst>
                                      </p:cBhvr>
                                      <p:tavLst>
                                        <p:tav tm="0">
                                          <p:val>
                                            <p:strVal val="#ppt_h"/>
                                          </p:val>
                                        </p:tav>
                                        <p:tav tm="100000">
                                          <p:val>
                                            <p:strVal val="#ppt_h"/>
                                          </p:val>
                                        </p:tav>
                                      </p:tavLst>
                                    </p:anim>
                                    <p:animEffect transition="in" filter="fade">
                                      <p:cBhvr>
                                        <p:cTn id="56" dur="1000"/>
                                        <p:tgtEl>
                                          <p:spTgt spid="24"/>
                                        </p:tgtEl>
                                      </p:cBhvr>
                                    </p:animEffect>
                                  </p:childTnLst>
                                </p:cTn>
                              </p:par>
                              <p:par>
                                <p:cTn id="57" presetID="9" presetClass="entr" fill="hold" grpId="0" nodeType="withEffect">
                                  <p:stCondLst>
                                    <p:cond delay="0"/>
                                  </p:stCondLst>
                                  <p:iterate>
                                    <p:tmAbs val="0"/>
                                  </p:iterate>
                                  <p:childTnLst>
                                    <p:set>
                                      <p:cBhvr>
                                        <p:cTn id="58" fill="hold"/>
                                        <p:tgtEl>
                                          <p:spTgt spid="25"/>
                                        </p:tgtEl>
                                        <p:attrNameLst>
                                          <p:attrName>style.visibility</p:attrName>
                                        </p:attrNameLst>
                                      </p:cBhvr>
                                      <p:to>
                                        <p:strVal val="visible"/>
                                      </p:to>
                                    </p:set>
                                    <p:animEffect transition="in" filter="dissolve">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animBg="1" advAuto="0"/>
      <p:bldP spid="22" grpId="0" animBg="1"/>
      <p:bldP spid="23" grpId="0" animBg="1" advAuto="0"/>
      <p:bldP spid="24" grpId="0" animBg="1"/>
      <p:bldP spid="25"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推荐好书单</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04</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7E6A965-BD03-4447-9AC3-3D09FF3260A3}"/>
              </a:ext>
            </a:extLst>
          </p:cNvPr>
          <p:cNvGrpSpPr/>
          <p:nvPr/>
        </p:nvGrpSpPr>
        <p:grpSpPr>
          <a:xfrm>
            <a:off x="772795" y="3471545"/>
            <a:ext cx="10646410" cy="802005"/>
            <a:chOff x="772795" y="3471545"/>
            <a:chExt cx="10646410" cy="802005"/>
          </a:xfrm>
          <a:solidFill>
            <a:srgbClr val="009944"/>
          </a:solidFill>
        </p:grpSpPr>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D7F097-7C2B-4012-B9F6-8152C523501E}"/>
                </a:ext>
              </a:extLst>
            </p:cNvPr>
            <p:cNvCxnSpPr/>
            <p:nvPr/>
          </p:nvCxnSpPr>
          <p:spPr>
            <a:xfrm>
              <a:off x="772795" y="3890010"/>
              <a:ext cx="10646410" cy="0"/>
            </a:xfrm>
            <a:prstGeom prst="line">
              <a:avLst/>
            </a:prstGeom>
            <a:grpFill/>
            <a:ln w="25400">
              <a:solidFill>
                <a:srgbClr val="009944">
                  <a:alpha val="35000"/>
                </a:srgbClr>
              </a:solidFill>
            </a:ln>
          </p:spPr>
          <p:style>
            <a:lnRef idx="1">
              <a:schemeClr val="accent1"/>
            </a:lnRef>
            <a:fillRef idx="0">
              <a:schemeClr val="accent1"/>
            </a:fillRef>
            <a:effectRef idx="0">
              <a:schemeClr val="accent1"/>
            </a:effectRef>
            <a:fontRef idx="minor">
              <a:schemeClr val="tx1"/>
            </a:fontRef>
          </p:style>
        </p:cxnSp>
        <p:sp>
          <p:nvSpPr>
            <p:cNvPr id="12" name="Oval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4E36BE-4591-4201-B66A-039D3208DF5A}"/>
                </a:ext>
              </a:extLst>
            </p:cNvPr>
            <p:cNvSpPr/>
            <p:nvPr/>
          </p:nvSpPr>
          <p:spPr>
            <a:xfrm rot="16200000">
              <a:off x="4980305" y="3748405"/>
              <a:ext cx="247650" cy="255905"/>
            </a:xfrm>
            <a:prstGeom prst="ellips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3" name="Oval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FD9A959-C155-472A-8FBB-C07D16650279}"/>
                </a:ext>
              </a:extLst>
            </p:cNvPr>
            <p:cNvSpPr/>
            <p:nvPr/>
          </p:nvSpPr>
          <p:spPr>
            <a:xfrm rot="16200000">
              <a:off x="3018155" y="3731895"/>
              <a:ext cx="247650" cy="255905"/>
            </a:xfrm>
            <a:prstGeom prst="ellips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4" name="Oval 4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CAAD1C0-9A6F-4A49-B1D7-CF69EFF54ECC}"/>
                </a:ext>
              </a:extLst>
            </p:cNvPr>
            <p:cNvSpPr/>
            <p:nvPr/>
          </p:nvSpPr>
          <p:spPr>
            <a:xfrm rot="16200000">
              <a:off x="6743700" y="3750945"/>
              <a:ext cx="245745" cy="258445"/>
            </a:xfrm>
            <a:prstGeom prst="ellips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5" name="Isosceles Triangle 4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D19B721-FE4C-4EB3-87C1-0740C91A19CC}"/>
                </a:ext>
              </a:extLst>
            </p:cNvPr>
            <p:cNvSpPr/>
            <p:nvPr/>
          </p:nvSpPr>
          <p:spPr>
            <a:xfrm>
              <a:off x="3088005" y="3471545"/>
              <a:ext cx="127000" cy="217805"/>
            </a:xfrm>
            <a:prstGeom prst="triangl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6" name="Isosceles Triangle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12F1D5D-191C-45BC-9302-9EF7B1B47B96}"/>
                </a:ext>
              </a:extLst>
            </p:cNvPr>
            <p:cNvSpPr/>
            <p:nvPr/>
          </p:nvSpPr>
          <p:spPr>
            <a:xfrm rot="10800000" flipH="1">
              <a:off x="5050155" y="4053205"/>
              <a:ext cx="125095" cy="220345"/>
            </a:xfrm>
            <a:prstGeom prst="triangl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7" name="Isosceles Triangle 6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CACD4DD-5B56-4D8E-A60D-3815496BF0BD}"/>
                </a:ext>
              </a:extLst>
            </p:cNvPr>
            <p:cNvSpPr/>
            <p:nvPr/>
          </p:nvSpPr>
          <p:spPr>
            <a:xfrm>
              <a:off x="6800850" y="3496945"/>
              <a:ext cx="125095" cy="217805"/>
            </a:xfrm>
            <a:prstGeom prst="triangl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8" name="Oval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A1E7A4E-EB7E-499A-8355-45BFBB3D4F0B}"/>
                </a:ext>
              </a:extLst>
            </p:cNvPr>
            <p:cNvSpPr/>
            <p:nvPr/>
          </p:nvSpPr>
          <p:spPr>
            <a:xfrm rot="16200000">
              <a:off x="8734425" y="3756025"/>
              <a:ext cx="245745" cy="255905"/>
            </a:xfrm>
            <a:prstGeom prst="ellips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sp>
          <p:nvSpPr>
            <p:cNvPr id="19" name="Isosceles Triangle 4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314F2EB-2BB9-463B-A473-13A39E2B7876}"/>
                </a:ext>
              </a:extLst>
            </p:cNvPr>
            <p:cNvSpPr/>
            <p:nvPr/>
          </p:nvSpPr>
          <p:spPr>
            <a:xfrm rot="10800000" flipH="1">
              <a:off x="8794750" y="4053205"/>
              <a:ext cx="125095" cy="220345"/>
            </a:xfrm>
            <a:prstGeom prst="triangle">
              <a:avLst/>
            </a:prstGeom>
            <a:gr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noProof="1">
                <a:solidFill>
                  <a:schemeClr val="tx1">
                    <a:lumMod val="75000"/>
                    <a:lumOff val="25000"/>
                  </a:schemeClr>
                </a:solidFill>
                <a:cs typeface="+mn-ea"/>
                <a:sym typeface="+mn-lt"/>
              </a:endParaRPr>
            </a:p>
          </p:txBody>
        </p:sp>
      </p:grpSp>
      <p:sp>
        <p:nvSpPr>
          <p:cNvPr id="32" name="椭圆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EA4FE77-C12B-4702-851C-A95C4FF4AFC2}"/>
              </a:ext>
            </a:extLst>
          </p:cNvPr>
          <p:cNvSpPr/>
          <p:nvPr/>
        </p:nvSpPr>
        <p:spPr>
          <a:xfrm>
            <a:off x="1303929" y="4315091"/>
            <a:ext cx="1615801" cy="1615802"/>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chemeClr val="tx1">
                  <a:lumMod val="75000"/>
                  <a:lumOff val="25000"/>
                </a:schemeClr>
              </a:solidFill>
              <a:cs typeface="+mn-ea"/>
              <a:sym typeface="+mn-lt"/>
            </a:endParaRPr>
          </a:p>
        </p:txBody>
      </p:sp>
      <p:sp>
        <p:nvSpPr>
          <p:cNvPr id="33" name="椭圆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431DA6-E090-4DA8-8A6E-99765DD4F1DB}"/>
              </a:ext>
            </a:extLst>
          </p:cNvPr>
          <p:cNvSpPr/>
          <p:nvPr/>
        </p:nvSpPr>
        <p:spPr>
          <a:xfrm>
            <a:off x="9127129" y="1949263"/>
            <a:ext cx="1615801" cy="161580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cs typeface="+mn-ea"/>
              <a:sym typeface="+mn-lt"/>
            </a:endParaRP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0688E2-0E89-42B4-825F-A1FE275C5D97}"/>
              </a:ext>
            </a:extLst>
          </p:cNvPr>
          <p:cNvSpPr/>
          <p:nvPr/>
        </p:nvSpPr>
        <p:spPr>
          <a:xfrm>
            <a:off x="2380118" y="1657872"/>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5" name="矩形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58CE51-A385-4AE2-93D8-B9D94B31CFB4}"/>
              </a:ext>
            </a:extLst>
          </p:cNvPr>
          <p:cNvSpPr/>
          <p:nvPr/>
        </p:nvSpPr>
        <p:spPr>
          <a:xfrm>
            <a:off x="1775162" y="2042700"/>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36" name="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23EE68B-548A-4791-9D14-46C2436D879B}"/>
              </a:ext>
            </a:extLst>
          </p:cNvPr>
          <p:cNvSpPr/>
          <p:nvPr/>
        </p:nvSpPr>
        <p:spPr>
          <a:xfrm>
            <a:off x="4467363" y="4437217"/>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7" name="矩形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A64D72D-044E-4743-9A1C-AA182403CFE7}"/>
              </a:ext>
            </a:extLst>
          </p:cNvPr>
          <p:cNvSpPr/>
          <p:nvPr/>
        </p:nvSpPr>
        <p:spPr>
          <a:xfrm>
            <a:off x="3862407" y="4822045"/>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38" name="矩形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D464574-3925-423C-A3C0-2B5F770A3A06}"/>
              </a:ext>
            </a:extLst>
          </p:cNvPr>
          <p:cNvSpPr/>
          <p:nvPr/>
        </p:nvSpPr>
        <p:spPr>
          <a:xfrm>
            <a:off x="6069546" y="1657568"/>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9" name="矩形 3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A0550D5-30AF-4978-A69D-DA10812F411A}"/>
              </a:ext>
            </a:extLst>
          </p:cNvPr>
          <p:cNvSpPr/>
          <p:nvPr/>
        </p:nvSpPr>
        <p:spPr>
          <a:xfrm>
            <a:off x="5464590" y="2042396"/>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
        <p:nvSpPr>
          <p:cNvPr id="40" name="矩形 3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B690EB-4173-4447-85BC-2EAF41557DC9}"/>
              </a:ext>
            </a:extLst>
          </p:cNvPr>
          <p:cNvSpPr/>
          <p:nvPr/>
        </p:nvSpPr>
        <p:spPr>
          <a:xfrm>
            <a:off x="8211958" y="4436913"/>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41" name="矩形 4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9D7B3F4-1E61-4A6B-A892-04A9FFE9A26C}"/>
              </a:ext>
            </a:extLst>
          </p:cNvPr>
          <p:cNvSpPr/>
          <p:nvPr/>
        </p:nvSpPr>
        <p:spPr>
          <a:xfrm>
            <a:off x="7607002" y="4821741"/>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35402425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00"/>
                            </p:stCondLst>
                            <p:childTnLst>
                              <p:par>
                                <p:cTn id="20" presetID="31" presetClass="entr" presetSubtype="0" fill="hold" grpId="2"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par>
                                <p:cTn id="26" presetID="31" presetClass="entr" presetSubtype="0" fill="hold" grpId="2" nodeType="withEffect">
                                  <p:stCondLst>
                                    <p:cond delay="50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childTnLst>
                          </p:cTn>
                        </p:par>
                        <p:par>
                          <p:cTn id="32" fill="hold">
                            <p:stCondLst>
                              <p:cond delay="3700"/>
                            </p:stCondLst>
                            <p:childTnLst>
                              <p:par>
                                <p:cTn id="33" presetID="23" presetClass="entr" presetSubtype="288" decel="100000" fill="hold" grpId="0" nodeType="afterEffect">
                                  <p:stCondLst>
                                    <p:cond delay="0"/>
                                  </p:stCondLst>
                                  <p:iterate type="lt">
                                    <p:tmPct val="15000"/>
                                  </p:iterate>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strVal val="8/3*#ppt_w"/>
                                          </p:val>
                                        </p:tav>
                                        <p:tav tm="100000">
                                          <p:val>
                                            <p:strVal val="#ppt_w"/>
                                          </p:val>
                                        </p:tav>
                                      </p:tavLst>
                                    </p:anim>
                                    <p:anim calcmode="lin" valueType="num">
                                      <p:cBhvr>
                                        <p:cTn id="36" dur="500" fill="hold"/>
                                        <p:tgtEl>
                                          <p:spTgt spid="34"/>
                                        </p:tgtEl>
                                        <p:attrNameLst>
                                          <p:attrName>ppt_h</p:attrName>
                                        </p:attrNameLst>
                                      </p:cBhvr>
                                      <p:tavLst>
                                        <p:tav tm="0">
                                          <p:val>
                                            <p:strVal val="12/3*#ppt_h"/>
                                          </p:val>
                                        </p:tav>
                                        <p:tav tm="100000">
                                          <p:val>
                                            <p:strVal val="#ppt_h"/>
                                          </p:val>
                                        </p:tav>
                                      </p:tavLst>
                                    </p:anim>
                                  </p:childTnLst>
                                </p:cTn>
                              </p:par>
                              <p:par>
                                <p:cTn id="37" presetID="10" presetClass="entr" presetSubtype="0" fill="hold" grpId="1" nodeType="withEffect">
                                  <p:stCondLst>
                                    <p:cond delay="0"/>
                                  </p:stCondLst>
                                  <p:iterate type="lt">
                                    <p:tmPct val="15000"/>
                                  </p:iterate>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par>
                          <p:cTn id="40" fill="hold">
                            <p:stCondLst>
                              <p:cond delay="4575"/>
                            </p:stCondLst>
                            <p:childTnLst>
                              <p:par>
                                <p:cTn id="41" presetID="22" presetClass="entr" presetSubtype="1" fill="hold" grpId="0" nodeType="afterEffect">
                                  <p:stCondLst>
                                    <p:cond delay="0"/>
                                  </p:stCondLst>
                                  <p:iterate type="lt">
                                    <p:tmPct val="3000"/>
                                  </p:iterate>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par>
                          <p:cTn id="44" fill="hold">
                            <p:stCondLst>
                              <p:cond delay="5930"/>
                            </p:stCondLst>
                            <p:childTnLst>
                              <p:par>
                                <p:cTn id="45" presetID="23" presetClass="entr" presetSubtype="288" decel="100000" fill="hold" grpId="0" nodeType="afterEffect">
                                  <p:stCondLst>
                                    <p:cond delay="0"/>
                                  </p:stCondLst>
                                  <p:iterate type="lt">
                                    <p:tmPct val="15000"/>
                                  </p:iterate>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strVal val="8/3*#ppt_w"/>
                                          </p:val>
                                        </p:tav>
                                        <p:tav tm="100000">
                                          <p:val>
                                            <p:strVal val="#ppt_w"/>
                                          </p:val>
                                        </p:tav>
                                      </p:tavLst>
                                    </p:anim>
                                    <p:anim calcmode="lin" valueType="num">
                                      <p:cBhvr>
                                        <p:cTn id="48" dur="500" fill="hold"/>
                                        <p:tgtEl>
                                          <p:spTgt spid="36"/>
                                        </p:tgtEl>
                                        <p:attrNameLst>
                                          <p:attrName>ppt_h</p:attrName>
                                        </p:attrNameLst>
                                      </p:cBhvr>
                                      <p:tavLst>
                                        <p:tav tm="0">
                                          <p:val>
                                            <p:strVal val="12/3*#ppt_h"/>
                                          </p:val>
                                        </p:tav>
                                        <p:tav tm="100000">
                                          <p:val>
                                            <p:strVal val="#ppt_h"/>
                                          </p:val>
                                        </p:tav>
                                      </p:tavLst>
                                    </p:anim>
                                  </p:childTnLst>
                                </p:cTn>
                              </p:par>
                              <p:par>
                                <p:cTn id="49" presetID="10" presetClass="entr" presetSubtype="0" fill="hold" grpId="1" nodeType="withEffect">
                                  <p:stCondLst>
                                    <p:cond delay="0"/>
                                  </p:stCondLst>
                                  <p:iterate type="lt">
                                    <p:tmPct val="15000"/>
                                  </p:iterate>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6805"/>
                            </p:stCondLst>
                            <p:childTnLst>
                              <p:par>
                                <p:cTn id="53" presetID="22" presetClass="entr" presetSubtype="1" fill="hold" grpId="0" nodeType="afterEffect">
                                  <p:stCondLst>
                                    <p:cond delay="0"/>
                                  </p:stCondLst>
                                  <p:iterate type="lt">
                                    <p:tmPct val="3000"/>
                                  </p:iterate>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8160"/>
                            </p:stCondLst>
                            <p:childTnLst>
                              <p:par>
                                <p:cTn id="57" presetID="23" presetClass="entr" presetSubtype="288" decel="100000" fill="hold" grpId="0" nodeType="afterEffect">
                                  <p:stCondLst>
                                    <p:cond delay="0"/>
                                  </p:stCondLst>
                                  <p:iterate type="lt">
                                    <p:tmPct val="15000"/>
                                  </p:iterate>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ppt_w</p:attrName>
                                        </p:attrNameLst>
                                      </p:cBhvr>
                                      <p:tavLst>
                                        <p:tav tm="0">
                                          <p:val>
                                            <p:strVal val="8/3*#ppt_w"/>
                                          </p:val>
                                        </p:tav>
                                        <p:tav tm="100000">
                                          <p:val>
                                            <p:strVal val="#ppt_w"/>
                                          </p:val>
                                        </p:tav>
                                      </p:tavLst>
                                    </p:anim>
                                    <p:anim calcmode="lin" valueType="num">
                                      <p:cBhvr>
                                        <p:cTn id="60" dur="500" fill="hold"/>
                                        <p:tgtEl>
                                          <p:spTgt spid="38"/>
                                        </p:tgtEl>
                                        <p:attrNameLst>
                                          <p:attrName>ppt_h</p:attrName>
                                        </p:attrNameLst>
                                      </p:cBhvr>
                                      <p:tavLst>
                                        <p:tav tm="0">
                                          <p:val>
                                            <p:strVal val="12/3*#ppt_h"/>
                                          </p:val>
                                        </p:tav>
                                        <p:tav tm="100000">
                                          <p:val>
                                            <p:strVal val="#ppt_h"/>
                                          </p:val>
                                        </p:tav>
                                      </p:tavLst>
                                    </p:anim>
                                  </p:childTnLst>
                                </p:cTn>
                              </p:par>
                              <p:par>
                                <p:cTn id="61" presetID="10" presetClass="entr" presetSubtype="0" fill="hold" grpId="1" nodeType="withEffect">
                                  <p:stCondLst>
                                    <p:cond delay="0"/>
                                  </p:stCondLst>
                                  <p:iterate type="lt">
                                    <p:tmPct val="15000"/>
                                  </p:iterate>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9035"/>
                            </p:stCondLst>
                            <p:childTnLst>
                              <p:par>
                                <p:cTn id="65" presetID="22" presetClass="entr" presetSubtype="1" fill="hold" grpId="0" nodeType="afterEffect">
                                  <p:stCondLst>
                                    <p:cond delay="0"/>
                                  </p:stCondLst>
                                  <p:iterate type="lt">
                                    <p:tmPct val="3000"/>
                                  </p:iterate>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10390"/>
                            </p:stCondLst>
                            <p:childTnLst>
                              <p:par>
                                <p:cTn id="69" presetID="23" presetClass="entr" presetSubtype="288" decel="100000" fill="hold" grpId="0" nodeType="afterEffect">
                                  <p:stCondLst>
                                    <p:cond delay="0"/>
                                  </p:stCondLst>
                                  <p:iterate type="lt">
                                    <p:tmPct val="15000"/>
                                  </p:iterate>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strVal val="8/3*#ppt_w"/>
                                          </p:val>
                                        </p:tav>
                                        <p:tav tm="100000">
                                          <p:val>
                                            <p:strVal val="#ppt_w"/>
                                          </p:val>
                                        </p:tav>
                                      </p:tavLst>
                                    </p:anim>
                                    <p:anim calcmode="lin" valueType="num">
                                      <p:cBhvr>
                                        <p:cTn id="72" dur="500" fill="hold"/>
                                        <p:tgtEl>
                                          <p:spTgt spid="40"/>
                                        </p:tgtEl>
                                        <p:attrNameLst>
                                          <p:attrName>ppt_h</p:attrName>
                                        </p:attrNameLst>
                                      </p:cBhvr>
                                      <p:tavLst>
                                        <p:tav tm="0">
                                          <p:val>
                                            <p:strVal val="12/3*#ppt_h"/>
                                          </p:val>
                                        </p:tav>
                                        <p:tav tm="100000">
                                          <p:val>
                                            <p:strVal val="#ppt_h"/>
                                          </p:val>
                                        </p:tav>
                                      </p:tavLst>
                                    </p:anim>
                                  </p:childTnLst>
                                </p:cTn>
                              </p:par>
                              <p:par>
                                <p:cTn id="73" presetID="10" presetClass="entr" presetSubtype="0" fill="hold" grpId="1" nodeType="withEffect">
                                  <p:stCondLst>
                                    <p:cond delay="0"/>
                                  </p:stCondLst>
                                  <p:iterate type="lt">
                                    <p:tmPct val="15000"/>
                                  </p:iterate>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par>
                          <p:cTn id="76" fill="hold">
                            <p:stCondLst>
                              <p:cond delay="11265"/>
                            </p:stCondLst>
                            <p:childTnLst>
                              <p:par>
                                <p:cTn id="77" presetID="22" presetClass="entr" presetSubtype="1" fill="hold" grpId="0" nodeType="afterEffect">
                                  <p:stCondLst>
                                    <p:cond delay="0"/>
                                  </p:stCondLst>
                                  <p:iterate type="lt">
                                    <p:tmPct val="3000"/>
                                  </p:iterate>
                                  <p:childTnLst>
                                    <p:set>
                                      <p:cBhvr>
                                        <p:cTn id="78" dur="1" fill="hold">
                                          <p:stCondLst>
                                            <p:cond delay="0"/>
                                          </p:stCondLst>
                                        </p:cTn>
                                        <p:tgtEl>
                                          <p:spTgt spid="41"/>
                                        </p:tgtEl>
                                        <p:attrNameLst>
                                          <p:attrName>style.visibility</p:attrName>
                                        </p:attrNameLst>
                                      </p:cBhvr>
                                      <p:to>
                                        <p:strVal val="visible"/>
                                      </p:to>
                                    </p:set>
                                    <p:animEffect transition="in" filter="wipe(up)">
                                      <p:cBhvr>
                                        <p:cTn id="7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1" animBg="1"/>
      <p:bldP spid="32" grpId="2" animBg="1"/>
      <p:bldP spid="33" grpId="1" animBg="1"/>
      <p:bldP spid="33" grpId="2" animBg="1"/>
      <p:bldP spid="34" grpId="0"/>
      <p:bldP spid="34" grpId="1"/>
      <p:bldP spid="35" grpId="0"/>
      <p:bldP spid="36" grpId="0"/>
      <p:bldP spid="36" grpId="1"/>
      <p:bldP spid="37" grpId="0"/>
      <p:bldP spid="38" grpId="0"/>
      <p:bldP spid="38" grpId="1"/>
      <p:bldP spid="39" grpId="0"/>
      <p:bldP spid="40" grpId="0"/>
      <p:bldP spid="40" grpId="1"/>
      <p:bldP spid="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DAFC975-93F9-400A-B750-EABAC03D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AF0DE6-FDE2-424F-B94D-242508CC4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356" y="482009"/>
            <a:ext cx="6332910" cy="6375991"/>
          </a:xfrm>
          <a:prstGeom prst="rect">
            <a:avLst/>
          </a:prstGeom>
        </p:spPr>
      </p:pic>
      <p:pic>
        <p:nvPicPr>
          <p:cNvPr id="9" name="图片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6A9C406-7591-4DF6-853E-1423E9571F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20479" y="1338139"/>
            <a:ext cx="6683933" cy="2494075"/>
          </a:xfrm>
          <a:prstGeom prst="rect">
            <a:avLst/>
          </a:prstGeom>
        </p:spPr>
      </p:pic>
      <p:sp>
        <p:nvSpPr>
          <p:cNvPr id="10" name="PA_库_文本框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31DE582-947E-4722-834C-BC379BF3B749}"/>
              </a:ext>
            </a:extLst>
          </p:cNvPr>
          <p:cNvSpPr txBox="1"/>
          <p:nvPr>
            <p:custDataLst>
              <p:tags r:id="rId1"/>
            </p:custDataLst>
          </p:nvPr>
        </p:nvSpPr>
        <p:spPr>
          <a:xfrm>
            <a:off x="2431216" y="3832214"/>
            <a:ext cx="4808083" cy="662554"/>
          </a:xfrm>
          <a:prstGeom prst="rect">
            <a:avLst/>
          </a:prstGeom>
          <a:noFill/>
        </p:spPr>
        <p:txBody>
          <a:bodyPr vert="horz" wrap="square" rtlCol="0">
            <a:spAutoFit/>
          </a:bodyPr>
          <a:lstStyle/>
          <a:p>
            <a:pPr algn="ctr">
              <a:lnSpc>
                <a:spcPct val="150000"/>
              </a:lnSpc>
              <a:spcBef>
                <a:spcPts val="400"/>
              </a:spcBef>
            </a:pPr>
            <a:r>
              <a:rPr lang="zh-CN" altLang="en-US" sz="2800" dirty="0">
                <a:solidFill>
                  <a:srgbClr val="009944"/>
                </a:solidFill>
                <a:cs typeface="+mn-ea"/>
                <a:sym typeface="+mn-lt"/>
              </a:rPr>
              <a:t>汇报完毕，谢谢大家</a:t>
            </a:r>
            <a:endParaRPr lang="en-US" altLang="zh-CN" sz="2800" dirty="0">
              <a:solidFill>
                <a:srgbClr val="009944"/>
              </a:solidFill>
              <a:cs typeface="+mn-ea"/>
              <a:sym typeface="+mn-lt"/>
            </a:endParaRPr>
          </a:p>
        </p:txBody>
      </p:sp>
      <p:grpSp>
        <p:nvGrpSpPr>
          <p:cNvPr id="17" name="组合 1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7AD0D9F-B093-4779-9DA8-F3E632CA4682}"/>
              </a:ext>
            </a:extLst>
          </p:cNvPr>
          <p:cNvGrpSpPr/>
          <p:nvPr/>
        </p:nvGrpSpPr>
        <p:grpSpPr>
          <a:xfrm>
            <a:off x="3784484" y="4647767"/>
            <a:ext cx="290407" cy="290407"/>
            <a:chOff x="732769" y="5535598"/>
            <a:chExt cx="290407" cy="290407"/>
          </a:xfrm>
        </p:grpSpPr>
        <p:sp>
          <p:nvSpPr>
            <p:cNvPr id="18" name="Oval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3D04D47-BA1F-44F9-9FCE-C91E7B84C28B}"/>
                </a:ext>
              </a:extLst>
            </p:cNvPr>
            <p:cNvSpPr>
              <a:spLocks/>
            </p:cNvSpPr>
            <p:nvPr/>
          </p:nvSpPr>
          <p:spPr bwMode="auto">
            <a:xfrm>
              <a:off x="732769" y="5535598"/>
              <a:ext cx="290407" cy="290407"/>
            </a:xfrm>
            <a:prstGeom prst="ellipse">
              <a:avLst/>
            </a:prstGeom>
            <a:solidFill>
              <a:srgbClr val="009944"/>
            </a:solidFill>
            <a:ln>
              <a:noFill/>
            </a:ln>
            <a:effectLst>
              <a:outerShdw blurRad="381000" dist="127000" dir="2700000" algn="tl" rotWithShape="0">
                <a:prstClr val="black">
                  <a:alpha val="40000"/>
                </a:prstClr>
              </a:outerShdw>
            </a:effectLst>
          </p:spPr>
          <p:txBody>
            <a:bodyPr wrap="none" anchor="ctr"/>
            <a:lstStyle/>
            <a:p>
              <a:pPr algn="ctr" fontAlgn="base">
                <a:spcBef>
                  <a:spcPct val="0"/>
                </a:spcBef>
                <a:spcAft>
                  <a:spcPct val="0"/>
                </a:spcAft>
              </a:pPr>
              <a:endParaRPr lang="zh-CN" altLang="en-US" sz="900" dirty="0">
                <a:cs typeface="+mn-ea"/>
                <a:sym typeface="+mn-lt"/>
              </a:endParaRPr>
            </a:p>
          </p:txBody>
        </p:sp>
        <p:grpSp>
          <p:nvGrpSpPr>
            <p:cNvPr id="19" name="组合 1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4E1C2F8-2944-4AD4-830A-033464B32759}"/>
                </a:ext>
              </a:extLst>
            </p:cNvPr>
            <p:cNvGrpSpPr/>
            <p:nvPr/>
          </p:nvGrpSpPr>
          <p:grpSpPr>
            <a:xfrm>
              <a:off x="811795" y="5598991"/>
              <a:ext cx="132841" cy="151011"/>
              <a:chOff x="860980" y="3583766"/>
              <a:chExt cx="100336" cy="114060"/>
            </a:xfrm>
            <a:solidFill>
              <a:schemeClr val="accent1"/>
            </a:solidFill>
          </p:grpSpPr>
          <p:sp>
            <p:nvSpPr>
              <p:cNvPr id="20" name="Freeform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033A7D6-064D-49D6-8FB1-3AD1AB237AA1}"/>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a:solidFill>
                    <a:schemeClr val="tx1"/>
                  </a:solidFill>
                  <a:cs typeface="+mn-ea"/>
                  <a:sym typeface="+mn-lt"/>
                </a:endParaRPr>
              </a:p>
            </p:txBody>
          </p:sp>
          <p:sp>
            <p:nvSpPr>
              <p:cNvPr id="21" name="Freeform 1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9529605-50E7-497E-A86B-F4A0BD82359E}"/>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a:solidFill>
                    <a:schemeClr val="tx1"/>
                  </a:solidFill>
                  <a:cs typeface="+mn-ea"/>
                  <a:sym typeface="+mn-lt"/>
                </a:endParaRPr>
              </a:p>
            </p:txBody>
          </p:sp>
        </p:grpSp>
      </p:grpSp>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ABEC9C1-1C8F-475B-BABA-E2BBBD5D647A}"/>
              </a:ext>
            </a:extLst>
          </p:cNvPr>
          <p:cNvSpPr/>
          <p:nvPr/>
        </p:nvSpPr>
        <p:spPr>
          <a:xfrm>
            <a:off x="4074710" y="4639082"/>
            <a:ext cx="121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smtClean="0">
                <a:solidFill>
                  <a:schemeClr val="tx1">
                    <a:lumMod val="75000"/>
                    <a:lumOff val="25000"/>
                  </a:schemeClr>
                </a:solidFill>
                <a:cs typeface="+mn-ea"/>
                <a:sym typeface="+mn-lt"/>
              </a:rPr>
              <a:t>20XX</a:t>
            </a:r>
            <a:r>
              <a:rPr lang="zh-CN" altLang="en-US" sz="1400" dirty="0" smtClean="0">
                <a:solidFill>
                  <a:schemeClr val="tx1">
                    <a:lumMod val="75000"/>
                    <a:lumOff val="25000"/>
                  </a:schemeClr>
                </a:solidFill>
                <a:cs typeface="+mn-ea"/>
                <a:sym typeface="+mn-lt"/>
              </a:rPr>
              <a:t>年</a:t>
            </a:r>
            <a:r>
              <a:rPr lang="en-US" altLang="zh-CN" sz="1400" dirty="0">
                <a:solidFill>
                  <a:schemeClr val="tx1">
                    <a:lumMod val="75000"/>
                    <a:lumOff val="25000"/>
                  </a:schemeClr>
                </a:solidFill>
                <a:cs typeface="+mn-ea"/>
                <a:sym typeface="+mn-lt"/>
              </a:rPr>
              <a:t>XX</a:t>
            </a:r>
            <a:r>
              <a:rPr lang="zh-CN" altLang="en-US" sz="1400" dirty="0" smtClean="0">
                <a:solidFill>
                  <a:schemeClr val="tx1">
                    <a:lumMod val="75000"/>
                    <a:lumOff val="25000"/>
                  </a:schemeClr>
                </a:solidFill>
                <a:cs typeface="+mn-ea"/>
                <a:sym typeface="+mn-lt"/>
              </a:rPr>
              <a:t>月</a:t>
            </a:r>
            <a:endParaRPr lang="zh-CN" altLang="en-US" sz="1400" dirty="0">
              <a:solidFill>
                <a:schemeClr val="tx1">
                  <a:lumMod val="75000"/>
                  <a:lumOff val="25000"/>
                </a:schemeClr>
              </a:solidFill>
              <a:cs typeface="+mn-ea"/>
              <a:sym typeface="+mn-lt"/>
            </a:endParaRPr>
          </a:p>
        </p:txBody>
      </p:sp>
      <p:pic>
        <p:nvPicPr>
          <p:cNvPr id="23" name="图片 2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1A1DBF6B-04AA-4BFD-ADF6-7F6C71D6733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5753622" y="919039"/>
            <a:ext cx="882904" cy="838200"/>
          </a:xfrm>
          <a:prstGeom prst="rect">
            <a:avLst/>
          </a:prstGeom>
        </p:spPr>
      </p:pic>
      <p:pic>
        <p:nvPicPr>
          <p:cNvPr id="24" name="图片 2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2747131-D6E3-4747-95EC-3812BA33A9C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25" name="PA-1022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2EF82B8-00EB-4687-9629-446A874D174B}"/>
              </a:ext>
            </a:extLst>
          </p:cNvPr>
          <p:cNvSpPr txBox="1"/>
          <p:nvPr>
            <p:custDataLst>
              <p:tags r:id="rId2"/>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9D1FC16-F44F-470E-96CE-852BDB7BAF1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58280" y="1298671"/>
            <a:ext cx="1586690" cy="1286505"/>
          </a:xfrm>
          <a:prstGeom prst="rect">
            <a:avLst/>
          </a:prstGeom>
        </p:spPr>
      </p:pic>
    </p:spTree>
    <p:extLst>
      <p:ext uri="{BB962C8B-B14F-4D97-AF65-F5344CB8AC3E}">
        <p14:creationId xmlns:p14="http://schemas.microsoft.com/office/powerpoint/2010/main" val="231433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3" presetClass="entr" presetSubtype="528" fill="hold" nodeType="afterEffect">
                                  <p:stCondLst>
                                    <p:cond delay="0"/>
                                  </p:stCondLst>
                                  <p:iterate type="lt">
                                    <p:tmPct val="5000"/>
                                  </p:iterate>
                                  <p:childTnLst>
                                    <p:set>
                                      <p:cBhvr>
                                        <p:cTn id="16" dur="1" fill="hold">
                                          <p:stCondLst>
                                            <p:cond delay="0"/>
                                          </p:stCondLst>
                                        </p:cTn>
                                        <p:tgtEl>
                                          <p:spTgt spid="9"/>
                                        </p:tgtEl>
                                        <p:attrNameLst>
                                          <p:attrName>style.visibility</p:attrName>
                                        </p:attrNameLst>
                                      </p:cBhvr>
                                      <p:to>
                                        <p:strVal val="visible"/>
                                      </p:to>
                                    </p:set>
                                    <p:anim to="" calcmode="lin" valueType="num">
                                      <p:cBhvr>
                                        <p:cTn id="17" dur="1000" fill="hold">
                                          <p:stCondLst>
                                            <p:cond delay="0"/>
                                          </p:stCondLst>
                                        </p:cTn>
                                        <p:tgtEl>
                                          <p:spTgt spid="9"/>
                                        </p:tgtEl>
                                        <p:attrNameLst>
                                          <p:attrName>ppt_x</p:attrName>
                                        </p:attrNameLst>
                                      </p:cBhvr>
                                      <p:tavLst>
                                        <p:tav tm="0" fmla="#ppt_x+(8/9)*(#ppt_x-(#ppt_x-#ppt_w/2))*((1.5-1.5*$)^2-(1.5-1.5*$)^3)">
                                          <p:val>
                                            <p:strVal val="0"/>
                                          </p:val>
                                        </p:tav>
                                        <p:tav tm="100000">
                                          <p:val>
                                            <p:strVal val="1"/>
                                          </p:val>
                                        </p:tav>
                                      </p:tavLst>
                                    </p:anim>
                                    <p:anim to="" calcmode="lin" valueType="num">
                                      <p:cBhvr>
                                        <p:cTn id="18" dur="1000" fill="hold">
                                          <p:stCondLst>
                                            <p:cond delay="0"/>
                                          </p:stCondLst>
                                        </p:cTn>
                                        <p:tgtEl>
                                          <p:spTgt spid="9"/>
                                        </p:tgtEl>
                                        <p:attrNameLst>
                                          <p:attrName>ppt_y</p:attrName>
                                        </p:attrNameLst>
                                      </p:cBhvr>
                                      <p:tavLst>
                                        <p:tav tm="0" fmla="#ppt_y+(8/9)*(#ppt_y-(#ppt_y+#ppt_h/2))*((1.5-1.5*$)^2-(1.5-1.5*$)^3)">
                                          <p:val>
                                            <p:strVal val="0"/>
                                          </p:val>
                                        </p:tav>
                                        <p:tav tm="100000">
                                          <p:val>
                                            <p:strVal val="1"/>
                                          </p:val>
                                        </p:tav>
                                      </p:tavLst>
                                    </p:anim>
                                    <p:anim to="" calcmode="lin" valueType="num">
                                      <p:cBhvr>
                                        <p:cTn id="19" dur="1000" fill="hold">
                                          <p:stCondLst>
                                            <p:cond delay="0"/>
                                          </p:stCondLst>
                                        </p:cTn>
                                        <p:tgtEl>
                                          <p:spTgt spid="9"/>
                                        </p:tgtEl>
                                        <p:attrNameLst>
                                          <p:attrName>ppt_w</p:attrName>
                                        </p:attrNameLst>
                                      </p:cBhvr>
                                      <p:tavLst>
                                        <p:tav tm="0" fmla="#ppt_w+(8/9)*(#ppt_w-0)*((1.5-1.5*$)^2-(1.5-1.5*$)^3)">
                                          <p:val>
                                            <p:strVal val="0"/>
                                          </p:val>
                                        </p:tav>
                                        <p:tav tm="100000">
                                          <p:val>
                                            <p:strVal val="1"/>
                                          </p:val>
                                        </p:tav>
                                      </p:tavLst>
                                    </p:anim>
                                    <p:anim to="" calcmode="lin" valueType="num">
                                      <p:cBhvr>
                                        <p:cTn id="20" dur="1000" fill="hold">
                                          <p:stCondLst>
                                            <p:cond delay="0"/>
                                          </p:stCondLst>
                                        </p:cTn>
                                        <p:tgtEl>
                                          <p:spTgt spid="9"/>
                                        </p:tgtEl>
                                        <p:attrNameLst>
                                          <p:attrName>ppt_h</p:attrName>
                                        </p:attrNameLst>
                                      </p:cBhvr>
                                      <p:tavLst>
                                        <p:tav tm="0" fmla="#ppt_h+(8/9)*(#ppt_h-0)*((1.5-1.5*$)^2-(1.5-1.5*$)^3)">
                                          <p:val>
                                            <p:strVal val="0"/>
                                          </p:val>
                                        </p:tav>
                                        <p:tav tm="100000">
                                          <p:val>
                                            <p:strVal val="1"/>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iterate type="lt">
                                    <p:tmPct val="10000"/>
                                  </p:iterate>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3900"/>
                            </p:stCondLst>
                            <p:childTnLst>
                              <p:par>
                                <p:cTn id="32" presetID="53"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4400"/>
                            </p:stCondLst>
                            <p:childTnLst>
                              <p:par>
                                <p:cTn id="38" presetID="14" presetClass="entr" presetSubtype="10" fill="hold" grpId="0" nodeType="afterEffect">
                                  <p:stCondLst>
                                    <p:cond delay="0"/>
                                  </p:stCondLst>
                                  <p:iterate type="lt">
                                    <p:tmPct val="10000"/>
                                  </p:iterate>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par>
                          <p:cTn id="41" fill="hold">
                            <p:stCondLst>
                              <p:cond delay="5250"/>
                            </p:stCondLst>
                            <p:childTnLst>
                              <p:par>
                                <p:cTn id="42" presetID="2" presetClass="entr" presetSubtype="3" decel="100000"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1500" fill="hold"/>
                                        <p:tgtEl>
                                          <p:spTgt spid="23"/>
                                        </p:tgtEl>
                                        <p:attrNameLst>
                                          <p:attrName>ppt_x</p:attrName>
                                        </p:attrNameLst>
                                      </p:cBhvr>
                                      <p:tavLst>
                                        <p:tav tm="0">
                                          <p:val>
                                            <p:strVal val="1+#ppt_w/2"/>
                                          </p:val>
                                        </p:tav>
                                        <p:tav tm="100000">
                                          <p:val>
                                            <p:strVal val="#ppt_x"/>
                                          </p:val>
                                        </p:tav>
                                      </p:tavLst>
                                    </p:anim>
                                    <p:anim calcmode="lin" valueType="num">
                                      <p:cBhvr additive="base">
                                        <p:cTn id="45" dur="1500" fill="hold"/>
                                        <p:tgtEl>
                                          <p:spTgt spid="23"/>
                                        </p:tgtEl>
                                        <p:attrNameLst>
                                          <p:attrName>ppt_y</p:attrName>
                                        </p:attrNameLst>
                                      </p:cBhvr>
                                      <p:tavLst>
                                        <p:tav tm="0">
                                          <p:val>
                                            <p:strVal val="0-#ppt_h/2"/>
                                          </p:val>
                                        </p:tav>
                                        <p:tav tm="100000">
                                          <p:val>
                                            <p:strVal val="#ppt_y"/>
                                          </p:val>
                                        </p:tav>
                                      </p:tavLst>
                                    </p:anim>
                                  </p:childTnLst>
                                </p:cTn>
                              </p:par>
                              <p:par>
                                <p:cTn id="46" presetID="2" presetClass="entr" presetSubtype="12" decel="10000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500" fill="hold"/>
                                        <p:tgtEl>
                                          <p:spTgt spid="24"/>
                                        </p:tgtEl>
                                        <p:attrNameLst>
                                          <p:attrName>ppt_x</p:attrName>
                                        </p:attrNameLst>
                                      </p:cBhvr>
                                      <p:tavLst>
                                        <p:tav tm="0">
                                          <p:val>
                                            <p:strVal val="0-#ppt_w/2"/>
                                          </p:val>
                                        </p:tav>
                                        <p:tav tm="100000">
                                          <p:val>
                                            <p:strVal val="#ppt_x"/>
                                          </p:val>
                                        </p:tav>
                                      </p:tavLst>
                                    </p:anim>
                                    <p:anim calcmode="lin" valueType="num">
                                      <p:cBhvr additive="base">
                                        <p:cTn id="49" dur="1500" fill="hold"/>
                                        <p:tgtEl>
                                          <p:spTgt spid="24"/>
                                        </p:tgtEl>
                                        <p:attrNameLst>
                                          <p:attrName>ppt_y</p:attrName>
                                        </p:attrNameLst>
                                      </p:cBhvr>
                                      <p:tavLst>
                                        <p:tav tm="0">
                                          <p:val>
                                            <p:strVal val="1+#ppt_h/2"/>
                                          </p:val>
                                        </p:tav>
                                        <p:tav tm="100000">
                                          <p:val>
                                            <p:strVal val="#ppt_y"/>
                                          </p:val>
                                        </p:tav>
                                      </p:tavLst>
                                    </p:anim>
                                  </p:childTnLst>
                                </p:cTn>
                              </p:par>
                              <p:par>
                                <p:cTn id="50" presetID="23" presetClass="entr" presetSubtype="528" fill="hold" grpId="1" nodeType="withEffect">
                                  <p:stCondLst>
                                    <p:cond delay="0"/>
                                  </p:stCondLst>
                                  <p:iterate type="lt">
                                    <p:tmPct val="5000"/>
                                  </p:iterate>
                                  <p:childTnLst>
                                    <p:set>
                                      <p:cBhvr>
                                        <p:cTn id="51" dur="1" fill="hold">
                                          <p:stCondLst>
                                            <p:cond delay="0"/>
                                          </p:stCondLst>
                                        </p:cTn>
                                        <p:tgtEl>
                                          <p:spTgt spid="25"/>
                                        </p:tgtEl>
                                        <p:attrNameLst>
                                          <p:attrName>style.visibility</p:attrName>
                                        </p:attrNameLst>
                                      </p:cBhvr>
                                      <p:to>
                                        <p:strVal val="visible"/>
                                      </p:to>
                                    </p:set>
                                    <p:anim to="" calcmode="lin" valueType="num">
                                      <p:cBhvr>
                                        <p:cTn id="52" dur="1000" fill="hold">
                                          <p:stCondLst>
                                            <p:cond delay="0"/>
                                          </p:stCondLst>
                                        </p:cTn>
                                        <p:tgtEl>
                                          <p:spTgt spid="25"/>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25"/>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25"/>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25"/>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25" grpId="0"/>
      <p:bldP spid="2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653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C1E82A0-D285-4BA0-AA58-E1D2ECECE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176" y="1318592"/>
            <a:ext cx="3038219" cy="1586840"/>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DAFC975-93F9-400A-B750-EABAC03D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AF0DE6-FDE2-424F-B94D-242508CC4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356" y="482009"/>
            <a:ext cx="6332910" cy="6375991"/>
          </a:xfrm>
          <a:prstGeom prst="rect">
            <a:avLst/>
          </a:prstGeom>
        </p:spPr>
      </p:pic>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91AD8A7-B36C-40A5-8B3F-1C1F7DA76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8280" y="1298671"/>
            <a:ext cx="1586690" cy="1286505"/>
          </a:xfrm>
          <a:prstGeom prst="rect">
            <a:avLst/>
          </a:prstGeom>
        </p:spPr>
      </p:pic>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60B3773-619A-495A-9254-B997BE0B4B2F}"/>
              </a:ext>
            </a:extLst>
          </p:cNvPr>
          <p:cNvSpPr txBox="1"/>
          <p:nvPr/>
        </p:nvSpPr>
        <p:spPr>
          <a:xfrm>
            <a:off x="3044285" y="1071406"/>
            <a:ext cx="2520967" cy="189279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E5CE7D5-C2C4-4243-A0E3-39897F108EB1}"/>
              </a:ext>
            </a:extLst>
          </p:cNvPr>
          <p:cNvSpPr txBox="1"/>
          <p:nvPr/>
        </p:nvSpPr>
        <p:spPr>
          <a:xfrm>
            <a:off x="769454" y="3194520"/>
            <a:ext cx="6962458" cy="113874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zh-CN" altLang="en-US" sz="6600" dirty="0">
                <a:ln w="19050">
                  <a:noFill/>
                </a:ln>
                <a:solidFill>
                  <a:srgbClr val="009944"/>
                </a:solidFill>
                <a:effectLst/>
                <a:latin typeface="+mn-lt"/>
                <a:ea typeface="+mn-ea"/>
                <a:cs typeface="+mn-ea"/>
                <a:sym typeface="+mn-lt"/>
              </a:rPr>
              <a:t>读好书的意义</a:t>
            </a:r>
          </a:p>
        </p:txBody>
      </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7F3BFEA-F37D-42A3-B5C9-39539D370858}"/>
              </a:ext>
            </a:extLst>
          </p:cNvPr>
          <p:cNvGrpSpPr/>
          <p:nvPr/>
        </p:nvGrpSpPr>
        <p:grpSpPr>
          <a:xfrm>
            <a:off x="2652211" y="4445737"/>
            <a:ext cx="3196944" cy="739065"/>
            <a:chOff x="4383228" y="3311420"/>
            <a:chExt cx="3196944" cy="739065"/>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068E6A-FA89-4C51-A8F0-437BC1847E20}"/>
                </a:ext>
              </a:extLst>
            </p:cNvPr>
            <p:cNvPicPr>
              <a:picLocks noChangeAspect="1"/>
            </p:cNvPicPr>
            <p:nvPr/>
          </p:nvPicPr>
          <p:blipFill>
            <a:blip r:embed="rId7" cstate="screen">
              <a:extLst>
                <a:ext uri="{BEBA8EAE-BF5A-486C-A8C5-ECC9F3942E4B}">
                  <a14:imgProps xmlns:a14="http://schemas.microsoft.com/office/drawing/2010/main">
                    <a14:imgLayer>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4383228" y="3311420"/>
              <a:ext cx="3196944" cy="739065"/>
            </a:xfrm>
            <a:prstGeom prst="rect">
              <a:avLst/>
            </a:prstGeom>
          </p:spPr>
        </p:pic>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6AF4CFA-3315-4E34-86F1-7E7A96BA4D6D}"/>
                </a:ext>
              </a:extLst>
            </p:cNvPr>
            <p:cNvSpPr/>
            <p:nvPr/>
          </p:nvSpPr>
          <p:spPr>
            <a:xfrm>
              <a:off x="5172865" y="3386782"/>
              <a:ext cx="1617670" cy="4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Wave1">
                <a:avLst>
                  <a:gd name="adj1" fmla="val 20000"/>
                  <a:gd name="adj2" fmla="val 0"/>
                </a:avLst>
              </a:prstTxWarp>
              <a:spAutoFit/>
            </a:bodyPr>
            <a:lstStyle/>
            <a:p>
              <a:r>
                <a:rPr lang="en-US" altLang="zh-CN" sz="1600" dirty="0">
                  <a:solidFill>
                    <a:schemeClr val="bg1"/>
                  </a:solidFill>
                  <a:cs typeface="+mn-ea"/>
                  <a:sym typeface="+mn-lt"/>
                </a:rPr>
                <a:t>The part one</a:t>
              </a:r>
              <a:endParaRPr lang="zh-CN" altLang="en-US" sz="1600" dirty="0">
                <a:solidFill>
                  <a:schemeClr val="bg1"/>
                </a:solidFill>
                <a:cs typeface="+mn-ea"/>
                <a:sym typeface="+mn-lt"/>
              </a:endParaRPr>
            </a:p>
          </p:txBody>
        </p:sp>
      </p:grpSp>
      <p:pic>
        <p:nvPicPr>
          <p:cNvPr id="33" name="图片 3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F9D477-E85C-407A-9A05-ABEB0D960C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6466863" y="2343482"/>
            <a:ext cx="882904" cy="838200"/>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6ABA889-9425-4CDB-8A9D-CE8131F98D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35" name="PA-1022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FAF6528-2A41-4D07-B77A-1414604F9077}"/>
              </a:ext>
            </a:extLst>
          </p:cNvPr>
          <p:cNvSpPr txBox="1"/>
          <p:nvPr>
            <p:custDataLst>
              <p:tags r:id="rId1"/>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spTree>
    <p:extLst>
      <p:ext uri="{BB962C8B-B14F-4D97-AF65-F5344CB8AC3E}">
        <p14:creationId xmlns:p14="http://schemas.microsoft.com/office/powerpoint/2010/main" val="3614942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7" presetClass="entr" presetSubtype="1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4750"/>
                            </p:stCondLst>
                            <p:childTnLst>
                              <p:par>
                                <p:cTn id="37" presetID="2" presetClass="entr" presetSubtype="4" decel="10000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000" fill="hold"/>
                                        <p:tgtEl>
                                          <p:spTgt spid="30"/>
                                        </p:tgtEl>
                                        <p:attrNameLst>
                                          <p:attrName>ppt_x</p:attrName>
                                        </p:attrNameLst>
                                      </p:cBhvr>
                                      <p:tavLst>
                                        <p:tav tm="0">
                                          <p:val>
                                            <p:strVal val="#ppt_x"/>
                                          </p:val>
                                        </p:tav>
                                        <p:tav tm="100000">
                                          <p:val>
                                            <p:strVal val="#ppt_x"/>
                                          </p:val>
                                        </p:tav>
                                      </p:tavLst>
                                    </p:anim>
                                    <p:anim calcmode="lin" valueType="num">
                                      <p:cBhvr additive="base">
                                        <p:cTn id="40" dur="2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6750"/>
                            </p:stCondLst>
                            <p:childTnLst>
                              <p:par>
                                <p:cTn id="42" presetID="2" presetClass="entr" presetSubtype="3" decel="10000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500" fill="hold"/>
                                        <p:tgtEl>
                                          <p:spTgt spid="33"/>
                                        </p:tgtEl>
                                        <p:attrNameLst>
                                          <p:attrName>ppt_x</p:attrName>
                                        </p:attrNameLst>
                                      </p:cBhvr>
                                      <p:tavLst>
                                        <p:tav tm="0">
                                          <p:val>
                                            <p:strVal val="1+#ppt_w/2"/>
                                          </p:val>
                                        </p:tav>
                                        <p:tav tm="100000">
                                          <p:val>
                                            <p:strVal val="#ppt_x"/>
                                          </p:val>
                                        </p:tav>
                                      </p:tavLst>
                                    </p:anim>
                                    <p:anim calcmode="lin" valueType="num">
                                      <p:cBhvr additive="base">
                                        <p:cTn id="45" dur="1500" fill="hold"/>
                                        <p:tgtEl>
                                          <p:spTgt spid="33"/>
                                        </p:tgtEl>
                                        <p:attrNameLst>
                                          <p:attrName>ppt_y</p:attrName>
                                        </p:attrNameLst>
                                      </p:cBhvr>
                                      <p:tavLst>
                                        <p:tav tm="0">
                                          <p:val>
                                            <p:strVal val="0-#ppt_h/2"/>
                                          </p:val>
                                        </p:tav>
                                        <p:tav tm="100000">
                                          <p:val>
                                            <p:strVal val="#ppt_y"/>
                                          </p:val>
                                        </p:tav>
                                      </p:tavLst>
                                    </p:anim>
                                  </p:childTnLst>
                                </p:cTn>
                              </p:par>
                              <p:par>
                                <p:cTn id="46" presetID="2" presetClass="entr" presetSubtype="12" decel="100000"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500" fill="hold"/>
                                        <p:tgtEl>
                                          <p:spTgt spid="34"/>
                                        </p:tgtEl>
                                        <p:attrNameLst>
                                          <p:attrName>ppt_x</p:attrName>
                                        </p:attrNameLst>
                                      </p:cBhvr>
                                      <p:tavLst>
                                        <p:tav tm="0">
                                          <p:val>
                                            <p:strVal val="0-#ppt_w/2"/>
                                          </p:val>
                                        </p:tav>
                                        <p:tav tm="100000">
                                          <p:val>
                                            <p:strVal val="#ppt_x"/>
                                          </p:val>
                                        </p:tav>
                                      </p:tavLst>
                                    </p:anim>
                                    <p:anim calcmode="lin" valueType="num">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3" presetClass="entr" presetSubtype="528" fill="hold" grpId="1" nodeType="withEffect">
                                  <p:stCondLst>
                                    <p:cond delay="0"/>
                                  </p:stCondLst>
                                  <p:iterate type="lt">
                                    <p:tmPct val="5000"/>
                                  </p:iterate>
                                  <p:childTnLst>
                                    <p:set>
                                      <p:cBhvr>
                                        <p:cTn id="51" dur="1" fill="hold">
                                          <p:stCondLst>
                                            <p:cond delay="0"/>
                                          </p:stCondLst>
                                        </p:cTn>
                                        <p:tgtEl>
                                          <p:spTgt spid="35"/>
                                        </p:tgtEl>
                                        <p:attrNameLst>
                                          <p:attrName>style.visibility</p:attrName>
                                        </p:attrNameLst>
                                      </p:cBhvr>
                                      <p:to>
                                        <p:strVal val="visible"/>
                                      </p:to>
                                    </p:set>
                                    <p:anim to="" calcmode="lin" valueType="num">
                                      <p:cBhvr>
                                        <p:cTn id="52" dur="1000" fill="hold">
                                          <p:stCondLst>
                                            <p:cond delay="0"/>
                                          </p:stCondLst>
                                        </p:cTn>
                                        <p:tgtEl>
                                          <p:spTgt spid="35"/>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35"/>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35"/>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35"/>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亲子教育555666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45E4C32-CA90-4AAC-8C2C-59EEC0CBECA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96000" y="1688690"/>
            <a:ext cx="5515520" cy="4554301"/>
          </a:xfrm>
          <a:prstGeom prst="rect">
            <a:avLst/>
          </a:prstGeom>
        </p:spPr>
      </p:pic>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读好书的意义</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0C44E64D-BF40-4797-AEE6-FEA9CA2469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grpSp>
        <p:nvGrpSpPr>
          <p:cNvPr id="10" name="组合 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3DF10A8-45F0-40DE-8B97-42503CC40FB5}"/>
              </a:ext>
            </a:extLst>
          </p:cNvPr>
          <p:cNvGrpSpPr/>
          <p:nvPr/>
        </p:nvGrpSpPr>
        <p:grpSpPr>
          <a:xfrm>
            <a:off x="1728443" y="1963674"/>
            <a:ext cx="730599" cy="730599"/>
            <a:chOff x="6673501" y="2259416"/>
            <a:chExt cx="528327" cy="528327"/>
          </a:xfrm>
        </p:grpSpPr>
        <p:sp>
          <p:nvSpPr>
            <p:cNvPr id="11" name="椭圆 1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97A87A5-B2E9-46AC-AC0F-D244DFA87BFD}"/>
                </a:ext>
              </a:extLst>
            </p:cNvPr>
            <p:cNvSpPr/>
            <p:nvPr/>
          </p:nvSpPr>
          <p:spPr>
            <a:xfrm>
              <a:off x="6673501" y="2259416"/>
              <a:ext cx="528327" cy="528327"/>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romantic-tree-shape-with-heart-shaped-leaves_414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10C733C-DA80-4D6B-86DD-743C60CAC150}"/>
                </a:ext>
              </a:extLst>
            </p:cNvPr>
            <p:cNvSpPr>
              <a:spLocks noChangeAspect="1"/>
            </p:cNvSpPr>
            <p:nvPr/>
          </p:nvSpPr>
          <p:spPr bwMode="auto">
            <a:xfrm>
              <a:off x="6768879" y="2368439"/>
              <a:ext cx="337572" cy="3235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 name="connsiteX334" fmla="*/ 373273 h 605239"/>
                <a:gd name="connsiteY334" fmla="*/ 373273 h 605239"/>
                <a:gd name="connsiteX335" fmla="*/ 373273 h 605239"/>
                <a:gd name="connsiteY335" fmla="*/ 373273 h 605239"/>
                <a:gd name="connsiteX336" fmla="*/ 373273 h 605239"/>
                <a:gd name="connsiteY336" fmla="*/ 373273 h 605239"/>
                <a:gd name="connsiteX337" fmla="*/ 373273 h 605239"/>
                <a:gd name="connsiteY337" fmla="*/ 373273 h 605239"/>
                <a:gd name="connsiteX338" fmla="*/ 373273 h 605239"/>
                <a:gd name="connsiteY338" fmla="*/ 373273 h 605239"/>
                <a:gd name="connsiteX339" fmla="*/ 373273 h 605239"/>
                <a:gd name="connsiteY339" fmla="*/ 373273 h 605239"/>
                <a:gd name="connsiteX340" fmla="*/ 373273 h 605239"/>
                <a:gd name="connsiteY340" fmla="*/ 373273 h 605239"/>
                <a:gd name="connsiteX341" fmla="*/ 373273 h 605239"/>
                <a:gd name="connsiteY341" fmla="*/ 373273 h 605239"/>
                <a:gd name="connsiteX342" fmla="*/ 373273 h 605239"/>
                <a:gd name="connsiteY342" fmla="*/ 373273 h 605239"/>
                <a:gd name="connsiteX343" fmla="*/ 373273 h 605239"/>
                <a:gd name="connsiteY343" fmla="*/ 373273 h 605239"/>
                <a:gd name="connsiteX344" fmla="*/ 373273 h 605239"/>
                <a:gd name="connsiteY344" fmla="*/ 373273 h 605239"/>
                <a:gd name="connsiteX345" fmla="*/ 373273 h 605239"/>
                <a:gd name="connsiteY345" fmla="*/ 373273 h 605239"/>
                <a:gd name="connsiteX346" fmla="*/ 373273 h 605239"/>
                <a:gd name="connsiteY346" fmla="*/ 373273 h 605239"/>
                <a:gd name="connsiteX347" fmla="*/ 373273 h 605239"/>
                <a:gd name="connsiteY347" fmla="*/ 373273 h 605239"/>
                <a:gd name="connsiteX348" fmla="*/ 373273 h 605239"/>
                <a:gd name="connsiteY348" fmla="*/ 373273 h 605239"/>
                <a:gd name="connsiteX349" fmla="*/ 373273 h 605239"/>
                <a:gd name="connsiteY349" fmla="*/ 373273 h 605239"/>
                <a:gd name="connsiteX350" fmla="*/ 373273 h 605239"/>
                <a:gd name="connsiteY350" fmla="*/ 373273 h 605239"/>
                <a:gd name="connsiteX351" fmla="*/ 373273 h 605239"/>
                <a:gd name="connsiteY351" fmla="*/ 373273 h 605239"/>
                <a:gd name="connsiteX352" fmla="*/ 373273 h 605239"/>
                <a:gd name="connsiteY352" fmla="*/ 373273 h 605239"/>
                <a:gd name="connsiteX353" fmla="*/ 373273 h 605239"/>
                <a:gd name="connsiteY353" fmla="*/ 373273 h 605239"/>
                <a:gd name="connsiteX354" fmla="*/ 373273 h 605239"/>
                <a:gd name="connsiteY354" fmla="*/ 373273 h 605239"/>
                <a:gd name="connsiteX355" fmla="*/ 373273 h 605239"/>
                <a:gd name="connsiteY355" fmla="*/ 373273 h 605239"/>
                <a:gd name="connsiteX356" fmla="*/ 373273 h 605239"/>
                <a:gd name="connsiteY356" fmla="*/ 373273 h 605239"/>
                <a:gd name="connsiteX357" fmla="*/ 373273 h 605239"/>
                <a:gd name="connsiteY357" fmla="*/ 373273 h 605239"/>
                <a:gd name="connsiteX358" fmla="*/ 373273 h 605239"/>
                <a:gd name="connsiteY358" fmla="*/ 373273 h 605239"/>
                <a:gd name="connsiteX359" fmla="*/ 373273 h 605239"/>
                <a:gd name="connsiteY359" fmla="*/ 373273 h 605239"/>
                <a:gd name="connsiteX360" fmla="*/ 373273 h 605239"/>
                <a:gd name="connsiteY360" fmla="*/ 373273 h 605239"/>
                <a:gd name="connsiteX361" fmla="*/ 373273 h 605239"/>
                <a:gd name="connsiteY361" fmla="*/ 373273 h 605239"/>
                <a:gd name="connsiteX362" fmla="*/ 373273 h 605239"/>
                <a:gd name="connsiteY362" fmla="*/ 373273 h 605239"/>
                <a:gd name="connsiteX363" fmla="*/ 373273 h 605239"/>
                <a:gd name="connsiteY363" fmla="*/ 373273 h 605239"/>
                <a:gd name="connsiteX364" fmla="*/ 373273 h 605239"/>
                <a:gd name="connsiteY364" fmla="*/ 373273 h 605239"/>
                <a:gd name="connsiteX365" fmla="*/ 373273 h 605239"/>
                <a:gd name="connsiteY365" fmla="*/ 373273 h 605239"/>
                <a:gd name="connsiteX366" fmla="*/ 373273 h 605239"/>
                <a:gd name="connsiteY366" fmla="*/ 373273 h 605239"/>
                <a:gd name="connsiteX367" fmla="*/ 373273 h 605239"/>
                <a:gd name="connsiteY367" fmla="*/ 373273 h 605239"/>
                <a:gd name="connsiteX368" fmla="*/ 373273 h 605239"/>
                <a:gd name="connsiteY368" fmla="*/ 373273 h 605239"/>
                <a:gd name="connsiteX369" fmla="*/ 373273 h 605239"/>
                <a:gd name="connsiteY369" fmla="*/ 373273 h 605239"/>
                <a:gd name="connsiteX370" fmla="*/ 373273 h 605239"/>
                <a:gd name="connsiteY370" fmla="*/ 373273 h 605239"/>
                <a:gd name="connsiteX371" fmla="*/ 373273 h 605239"/>
                <a:gd name="connsiteY371" fmla="*/ 373273 h 605239"/>
                <a:gd name="connsiteX372" fmla="*/ 373273 h 605239"/>
                <a:gd name="connsiteY372" fmla="*/ 373273 h 605239"/>
                <a:gd name="connsiteX373" fmla="*/ 373273 h 605239"/>
                <a:gd name="connsiteY373" fmla="*/ 373273 h 605239"/>
                <a:gd name="connsiteX374" fmla="*/ 373273 h 605239"/>
                <a:gd name="connsiteY374" fmla="*/ 373273 h 605239"/>
                <a:gd name="connsiteX375" fmla="*/ 373273 h 605239"/>
                <a:gd name="connsiteY375" fmla="*/ 373273 h 605239"/>
                <a:gd name="connsiteX376" fmla="*/ 373273 h 605239"/>
                <a:gd name="connsiteY376" fmla="*/ 373273 h 605239"/>
                <a:gd name="connsiteX377" fmla="*/ 373273 h 605239"/>
                <a:gd name="connsiteY377" fmla="*/ 373273 h 605239"/>
                <a:gd name="connsiteX378" fmla="*/ 373273 h 605239"/>
                <a:gd name="connsiteY378" fmla="*/ 373273 h 605239"/>
                <a:gd name="connsiteX379" fmla="*/ 373273 h 605239"/>
                <a:gd name="connsiteY379" fmla="*/ 373273 h 605239"/>
                <a:gd name="connsiteX380" fmla="*/ 373273 h 605239"/>
                <a:gd name="connsiteY380" fmla="*/ 373273 h 605239"/>
                <a:gd name="connsiteX381" fmla="*/ 373273 h 605239"/>
                <a:gd name="connsiteY381" fmla="*/ 373273 h 605239"/>
                <a:gd name="connsiteX382" fmla="*/ 373273 h 605239"/>
                <a:gd name="connsiteY382" fmla="*/ 373273 h 605239"/>
                <a:gd name="connsiteX383" fmla="*/ 373273 h 605239"/>
                <a:gd name="connsiteY383" fmla="*/ 373273 h 605239"/>
                <a:gd name="connsiteX384" fmla="*/ 373273 h 605239"/>
                <a:gd name="connsiteY384" fmla="*/ 373273 h 605239"/>
                <a:gd name="connsiteX385" fmla="*/ 373273 h 605239"/>
                <a:gd name="connsiteY385" fmla="*/ 373273 h 605239"/>
                <a:gd name="connsiteX386" fmla="*/ 373273 h 605239"/>
                <a:gd name="connsiteY386" fmla="*/ 373273 h 605239"/>
                <a:gd name="connsiteX387" fmla="*/ 373273 h 605239"/>
                <a:gd name="connsiteY387" fmla="*/ 373273 h 605239"/>
                <a:gd name="connsiteX388" fmla="*/ 373273 h 605239"/>
                <a:gd name="connsiteY388" fmla="*/ 373273 h 605239"/>
                <a:gd name="connsiteX389" fmla="*/ 373273 h 605239"/>
                <a:gd name="connsiteY389" fmla="*/ 373273 h 605239"/>
                <a:gd name="connsiteX390" fmla="*/ 373273 h 605239"/>
                <a:gd name="connsiteY390" fmla="*/ 373273 h 605239"/>
                <a:gd name="connsiteX391" fmla="*/ 373273 h 605239"/>
                <a:gd name="connsiteY391" fmla="*/ 373273 h 605239"/>
                <a:gd name="connsiteX392" fmla="*/ 373273 h 605239"/>
                <a:gd name="connsiteY392" fmla="*/ 373273 h 605239"/>
                <a:gd name="connsiteX393" fmla="*/ 373273 h 605239"/>
                <a:gd name="connsiteY393" fmla="*/ 373273 h 605239"/>
                <a:gd name="connsiteX394" fmla="*/ 373273 h 605239"/>
                <a:gd name="connsiteY394" fmla="*/ 373273 h 605239"/>
                <a:gd name="connsiteX395" fmla="*/ 373273 h 605239"/>
                <a:gd name="connsiteY395" fmla="*/ 373273 h 605239"/>
                <a:gd name="connsiteX396" fmla="*/ 373273 h 605239"/>
                <a:gd name="connsiteY396" fmla="*/ 373273 h 605239"/>
                <a:gd name="connsiteX397" fmla="*/ 373273 h 605239"/>
                <a:gd name="connsiteY397" fmla="*/ 373273 h 605239"/>
                <a:gd name="connsiteX398" fmla="*/ 373273 h 605239"/>
                <a:gd name="connsiteY398" fmla="*/ 373273 h 605239"/>
                <a:gd name="connsiteX399" fmla="*/ 373273 h 605239"/>
                <a:gd name="connsiteY399" fmla="*/ 373273 h 605239"/>
                <a:gd name="connsiteX400" fmla="*/ 373273 h 605239"/>
                <a:gd name="connsiteY400" fmla="*/ 373273 h 605239"/>
                <a:gd name="connsiteX401" fmla="*/ 373273 h 605239"/>
                <a:gd name="connsiteY401" fmla="*/ 373273 h 605239"/>
                <a:gd name="connsiteX402" fmla="*/ 373273 h 605239"/>
                <a:gd name="connsiteY402" fmla="*/ 373273 h 605239"/>
                <a:gd name="connsiteX403" fmla="*/ 373273 h 605239"/>
                <a:gd name="connsiteY403" fmla="*/ 373273 h 605239"/>
                <a:gd name="connsiteX404" fmla="*/ 373273 h 605239"/>
                <a:gd name="connsiteY404" fmla="*/ 373273 h 605239"/>
                <a:gd name="connsiteX405" fmla="*/ 373273 h 605239"/>
                <a:gd name="connsiteY405" fmla="*/ 373273 h 605239"/>
                <a:gd name="connsiteX406" fmla="*/ 373273 h 605239"/>
                <a:gd name="connsiteY406" fmla="*/ 373273 h 605239"/>
                <a:gd name="connsiteX407" fmla="*/ 373273 h 605239"/>
                <a:gd name="connsiteY407" fmla="*/ 373273 h 605239"/>
                <a:gd name="connsiteX408" fmla="*/ 373273 h 605239"/>
                <a:gd name="connsiteY408" fmla="*/ 373273 h 605239"/>
                <a:gd name="connsiteX409" fmla="*/ 373273 h 605239"/>
                <a:gd name="connsiteY409" fmla="*/ 373273 h 605239"/>
                <a:gd name="connsiteX410" fmla="*/ 373273 h 605239"/>
                <a:gd name="connsiteY410" fmla="*/ 373273 h 605239"/>
                <a:gd name="connsiteX411" fmla="*/ 373273 h 605239"/>
                <a:gd name="connsiteY411" fmla="*/ 373273 h 605239"/>
                <a:gd name="connsiteX412" fmla="*/ 373273 h 605239"/>
                <a:gd name="connsiteY412" fmla="*/ 373273 h 605239"/>
                <a:gd name="connsiteX413" fmla="*/ 373273 h 605239"/>
                <a:gd name="connsiteY413" fmla="*/ 373273 h 605239"/>
                <a:gd name="connsiteX414" fmla="*/ 373273 h 605239"/>
                <a:gd name="connsiteY414" fmla="*/ 373273 h 605239"/>
                <a:gd name="connsiteX415" fmla="*/ 373273 h 605239"/>
                <a:gd name="connsiteY415" fmla="*/ 373273 h 605239"/>
                <a:gd name="connsiteX416" fmla="*/ 373273 h 605239"/>
                <a:gd name="connsiteY416" fmla="*/ 373273 h 605239"/>
                <a:gd name="connsiteX417" fmla="*/ 373273 h 605239"/>
                <a:gd name="connsiteY417" fmla="*/ 373273 h 605239"/>
                <a:gd name="connsiteX418" fmla="*/ 373273 h 605239"/>
                <a:gd name="connsiteY418" fmla="*/ 373273 h 605239"/>
                <a:gd name="connsiteX419" fmla="*/ 373273 h 605239"/>
                <a:gd name="connsiteY419" fmla="*/ 373273 h 605239"/>
                <a:gd name="connsiteX420" fmla="*/ 373273 h 605239"/>
                <a:gd name="connsiteY420" fmla="*/ 373273 h 605239"/>
                <a:gd name="connsiteX421" fmla="*/ 373273 h 605239"/>
                <a:gd name="connsiteY421" fmla="*/ 373273 h 605239"/>
                <a:gd name="connsiteX422" fmla="*/ 373273 h 605239"/>
                <a:gd name="connsiteY422" fmla="*/ 373273 h 605239"/>
                <a:gd name="connsiteX423" fmla="*/ 373273 h 605239"/>
                <a:gd name="connsiteY423" fmla="*/ 373273 h 605239"/>
                <a:gd name="connsiteX424" fmla="*/ 373273 h 605239"/>
                <a:gd name="connsiteY424" fmla="*/ 373273 h 605239"/>
                <a:gd name="connsiteX425" fmla="*/ 373273 h 605239"/>
                <a:gd name="connsiteY425" fmla="*/ 373273 h 605239"/>
                <a:gd name="connsiteX426" fmla="*/ 373273 h 605239"/>
                <a:gd name="connsiteY426" fmla="*/ 373273 h 605239"/>
                <a:gd name="connsiteX427" fmla="*/ 373273 h 605239"/>
                <a:gd name="connsiteY427" fmla="*/ 373273 h 605239"/>
                <a:gd name="connsiteX428" fmla="*/ 373273 h 605239"/>
                <a:gd name="connsiteY428" fmla="*/ 373273 h 605239"/>
                <a:gd name="connsiteX429" fmla="*/ 373273 h 605239"/>
                <a:gd name="connsiteY429" fmla="*/ 373273 h 605239"/>
                <a:gd name="connsiteX430" fmla="*/ 373273 h 605239"/>
                <a:gd name="connsiteY430" fmla="*/ 373273 h 605239"/>
                <a:gd name="connsiteX431" fmla="*/ 373273 h 605239"/>
                <a:gd name="connsiteY431" fmla="*/ 373273 h 605239"/>
                <a:gd name="connsiteX432" fmla="*/ 373273 h 605239"/>
                <a:gd name="connsiteY432" fmla="*/ 373273 h 605239"/>
                <a:gd name="connsiteX433" fmla="*/ 373273 h 605239"/>
                <a:gd name="connsiteY433" fmla="*/ 373273 h 605239"/>
                <a:gd name="connsiteX434" fmla="*/ 373273 h 605239"/>
                <a:gd name="connsiteY434" fmla="*/ 373273 h 605239"/>
                <a:gd name="connsiteX435" fmla="*/ 373273 h 605239"/>
                <a:gd name="connsiteY435" fmla="*/ 373273 h 605239"/>
                <a:gd name="connsiteX436" fmla="*/ 373273 h 605239"/>
                <a:gd name="connsiteY436" fmla="*/ 373273 h 605239"/>
                <a:gd name="connsiteX437" fmla="*/ 373273 h 605239"/>
                <a:gd name="connsiteY437" fmla="*/ 373273 h 605239"/>
                <a:gd name="connsiteX438" fmla="*/ 373273 h 605239"/>
                <a:gd name="connsiteY438" fmla="*/ 373273 h 605239"/>
                <a:gd name="connsiteX439" fmla="*/ 373273 h 605239"/>
                <a:gd name="connsiteY439" fmla="*/ 373273 h 605239"/>
                <a:gd name="connsiteX440" fmla="*/ 373273 h 605239"/>
                <a:gd name="connsiteY440" fmla="*/ 373273 h 605239"/>
                <a:gd name="connsiteX441" fmla="*/ 373273 h 605239"/>
                <a:gd name="connsiteY441" fmla="*/ 373273 h 605239"/>
                <a:gd name="connsiteX442" fmla="*/ 373273 h 605239"/>
                <a:gd name="connsiteY442" fmla="*/ 373273 h 605239"/>
                <a:gd name="connsiteX443" fmla="*/ 373273 h 605239"/>
                <a:gd name="connsiteY443" fmla="*/ 373273 h 605239"/>
                <a:gd name="connsiteX444" fmla="*/ 373273 h 605239"/>
                <a:gd name="connsiteY444" fmla="*/ 373273 h 605239"/>
                <a:gd name="connsiteX445" fmla="*/ 373273 h 605239"/>
                <a:gd name="connsiteY445" fmla="*/ 373273 h 605239"/>
                <a:gd name="connsiteX446" fmla="*/ 373273 h 605239"/>
                <a:gd name="connsiteY446" fmla="*/ 373273 h 605239"/>
                <a:gd name="connsiteX447" fmla="*/ 373273 h 605239"/>
                <a:gd name="connsiteY447" fmla="*/ 373273 h 605239"/>
                <a:gd name="connsiteX448" fmla="*/ 373273 h 605239"/>
                <a:gd name="connsiteY448" fmla="*/ 373273 h 605239"/>
                <a:gd name="connsiteX449" fmla="*/ 373273 h 605239"/>
                <a:gd name="connsiteY449" fmla="*/ 373273 h 605239"/>
                <a:gd name="connsiteX450" fmla="*/ 373273 h 605239"/>
                <a:gd name="connsiteY450" fmla="*/ 373273 h 605239"/>
                <a:gd name="connsiteX451" fmla="*/ 373273 h 605239"/>
                <a:gd name="connsiteY451" fmla="*/ 373273 h 605239"/>
                <a:gd name="connsiteX452" fmla="*/ 373273 h 605239"/>
                <a:gd name="connsiteY452" fmla="*/ 373273 h 605239"/>
                <a:gd name="connsiteX453" fmla="*/ 373273 h 605239"/>
                <a:gd name="connsiteY453" fmla="*/ 373273 h 605239"/>
                <a:gd name="connsiteX454" fmla="*/ 373273 h 605239"/>
                <a:gd name="connsiteY454" fmla="*/ 373273 h 605239"/>
                <a:gd name="connsiteX455" fmla="*/ 373273 h 605239"/>
                <a:gd name="connsiteY455" fmla="*/ 373273 h 605239"/>
                <a:gd name="connsiteX456" fmla="*/ 373273 h 605239"/>
                <a:gd name="connsiteY456" fmla="*/ 373273 h 605239"/>
                <a:gd name="connsiteX457" fmla="*/ 373273 h 605239"/>
                <a:gd name="connsiteY457" fmla="*/ 373273 h 605239"/>
                <a:gd name="connsiteX458" fmla="*/ 373273 h 605239"/>
                <a:gd name="connsiteY458" fmla="*/ 373273 h 605239"/>
                <a:gd name="connsiteX459" fmla="*/ 373273 h 605239"/>
                <a:gd name="connsiteY459" fmla="*/ 373273 h 605239"/>
                <a:gd name="connsiteX460" fmla="*/ 373273 h 605239"/>
                <a:gd name="connsiteY460" fmla="*/ 373273 h 605239"/>
                <a:gd name="connsiteX461" fmla="*/ 373273 h 605239"/>
                <a:gd name="connsiteY461" fmla="*/ 373273 h 605239"/>
                <a:gd name="connsiteX462" fmla="*/ 373273 h 605239"/>
                <a:gd name="connsiteY462" fmla="*/ 373273 h 605239"/>
                <a:gd name="connsiteX463" fmla="*/ 373273 h 605239"/>
                <a:gd name="connsiteY463" fmla="*/ 373273 h 605239"/>
                <a:gd name="connsiteX464" fmla="*/ 373273 h 605239"/>
                <a:gd name="connsiteY464" fmla="*/ 373273 h 605239"/>
                <a:gd name="connsiteX465" fmla="*/ 373273 h 605239"/>
                <a:gd name="connsiteY465" fmla="*/ 373273 h 605239"/>
                <a:gd name="connsiteX466" fmla="*/ 373273 h 605239"/>
                <a:gd name="connsiteY466" fmla="*/ 373273 h 605239"/>
                <a:gd name="connsiteX467" fmla="*/ 373273 h 605239"/>
                <a:gd name="connsiteY467" fmla="*/ 373273 h 605239"/>
                <a:gd name="connsiteX468" fmla="*/ 373273 h 605239"/>
                <a:gd name="connsiteY468" fmla="*/ 373273 h 605239"/>
                <a:gd name="connsiteX469" fmla="*/ 373273 h 605239"/>
                <a:gd name="connsiteY469" fmla="*/ 373273 h 605239"/>
                <a:gd name="connsiteX470" fmla="*/ 373273 h 605239"/>
                <a:gd name="connsiteY470" fmla="*/ 373273 h 605239"/>
                <a:gd name="connsiteX471" fmla="*/ 373273 h 605239"/>
                <a:gd name="connsiteY471" fmla="*/ 373273 h 605239"/>
                <a:gd name="connsiteX472" fmla="*/ 373273 h 605239"/>
                <a:gd name="connsiteY472" fmla="*/ 373273 h 605239"/>
                <a:gd name="connsiteX473" fmla="*/ 373273 h 605239"/>
                <a:gd name="connsiteY473" fmla="*/ 373273 h 605239"/>
                <a:gd name="connsiteX474" fmla="*/ 373273 h 605239"/>
                <a:gd name="connsiteY474" fmla="*/ 373273 h 605239"/>
                <a:gd name="connsiteX475" fmla="*/ 373273 h 605239"/>
                <a:gd name="connsiteY475" fmla="*/ 373273 h 605239"/>
                <a:gd name="connsiteX476" fmla="*/ 373273 h 605239"/>
                <a:gd name="connsiteY476" fmla="*/ 373273 h 605239"/>
                <a:gd name="connsiteX477" fmla="*/ 373273 h 605239"/>
                <a:gd name="connsiteY477" fmla="*/ 373273 h 605239"/>
                <a:gd name="connsiteX478" fmla="*/ 373273 h 605239"/>
                <a:gd name="connsiteY478" fmla="*/ 373273 h 605239"/>
                <a:gd name="connsiteX479" fmla="*/ 373273 h 605239"/>
                <a:gd name="connsiteY479" fmla="*/ 373273 h 605239"/>
                <a:gd name="connsiteX480" fmla="*/ 373273 h 605239"/>
                <a:gd name="connsiteY480" fmla="*/ 373273 h 605239"/>
                <a:gd name="connsiteX481" fmla="*/ 373273 h 605239"/>
                <a:gd name="connsiteY481" fmla="*/ 373273 h 605239"/>
                <a:gd name="connsiteX482" fmla="*/ 373273 h 605239"/>
                <a:gd name="connsiteY482" fmla="*/ 373273 h 605239"/>
                <a:gd name="connsiteX483" fmla="*/ 373273 h 605239"/>
                <a:gd name="connsiteY483" fmla="*/ 373273 h 605239"/>
                <a:gd name="connsiteX484" fmla="*/ 373273 h 605239"/>
                <a:gd name="connsiteY484" fmla="*/ 373273 h 605239"/>
                <a:gd name="connsiteX485" fmla="*/ 373273 h 605239"/>
                <a:gd name="connsiteY485" fmla="*/ 373273 h 605239"/>
                <a:gd name="connsiteX486" fmla="*/ 373273 h 605239"/>
                <a:gd name="connsiteY486" fmla="*/ 373273 h 605239"/>
                <a:gd name="connsiteX487" fmla="*/ 373273 h 605239"/>
                <a:gd name="connsiteY487" fmla="*/ 373273 h 605239"/>
                <a:gd name="connsiteX488" fmla="*/ 373273 h 605239"/>
                <a:gd name="connsiteY488" fmla="*/ 373273 h 605239"/>
                <a:gd name="connsiteX489" fmla="*/ 373273 h 605239"/>
                <a:gd name="connsiteY489" fmla="*/ 373273 h 605239"/>
                <a:gd name="connsiteX490" fmla="*/ 373273 h 605239"/>
                <a:gd name="connsiteY490" fmla="*/ 373273 h 605239"/>
                <a:gd name="connsiteX491" fmla="*/ 373273 h 605239"/>
                <a:gd name="connsiteY491" fmla="*/ 373273 h 605239"/>
                <a:gd name="connsiteX492" fmla="*/ 373273 h 605239"/>
                <a:gd name="connsiteY492" fmla="*/ 373273 h 605239"/>
                <a:gd name="connsiteX493" fmla="*/ 373273 h 605239"/>
                <a:gd name="connsiteY493" fmla="*/ 373273 h 605239"/>
                <a:gd name="connsiteX494" fmla="*/ 373273 h 605239"/>
                <a:gd name="connsiteY494" fmla="*/ 373273 h 605239"/>
                <a:gd name="connsiteX495" fmla="*/ 373273 h 605239"/>
                <a:gd name="connsiteY495" fmla="*/ 373273 h 605239"/>
                <a:gd name="connsiteX496" fmla="*/ 373273 h 605239"/>
                <a:gd name="connsiteY496" fmla="*/ 373273 h 605239"/>
                <a:gd name="connsiteX497" fmla="*/ 373273 h 605239"/>
                <a:gd name="connsiteY497" fmla="*/ 373273 h 605239"/>
                <a:gd name="connsiteX498" fmla="*/ 373273 h 605239"/>
                <a:gd name="connsiteY498" fmla="*/ 373273 h 605239"/>
                <a:gd name="connsiteX499" fmla="*/ 373273 h 605239"/>
                <a:gd name="connsiteY499" fmla="*/ 373273 h 605239"/>
                <a:gd name="connsiteX500" fmla="*/ 373273 h 605239"/>
                <a:gd name="connsiteY500" fmla="*/ 373273 h 605239"/>
                <a:gd name="connsiteX501" fmla="*/ 373273 h 605239"/>
                <a:gd name="connsiteY501" fmla="*/ 373273 h 605239"/>
                <a:gd name="connsiteX502" fmla="*/ 373273 h 605239"/>
                <a:gd name="connsiteY502" fmla="*/ 373273 h 605239"/>
                <a:gd name="connsiteX503" fmla="*/ 373273 h 605239"/>
                <a:gd name="connsiteY503" fmla="*/ 373273 h 605239"/>
                <a:gd name="connsiteX504" fmla="*/ 373273 h 605239"/>
                <a:gd name="connsiteY504" fmla="*/ 373273 h 605239"/>
                <a:gd name="connsiteX505" fmla="*/ 373273 h 605239"/>
                <a:gd name="connsiteY505" fmla="*/ 373273 h 605239"/>
                <a:gd name="connsiteX506" fmla="*/ 373273 h 605239"/>
                <a:gd name="connsiteY506" fmla="*/ 373273 h 605239"/>
                <a:gd name="connsiteX507" fmla="*/ 373273 h 605239"/>
                <a:gd name="connsiteY507" fmla="*/ 373273 h 605239"/>
                <a:gd name="connsiteX508" fmla="*/ 373273 h 605239"/>
                <a:gd name="connsiteY508" fmla="*/ 373273 h 605239"/>
                <a:gd name="connsiteX509" fmla="*/ 373273 h 605239"/>
                <a:gd name="connsiteY509" fmla="*/ 373273 h 605239"/>
                <a:gd name="connsiteX510" fmla="*/ 373273 h 605239"/>
                <a:gd name="connsiteY510" fmla="*/ 373273 h 605239"/>
                <a:gd name="connsiteX511" fmla="*/ 373273 h 605239"/>
                <a:gd name="connsiteY511" fmla="*/ 373273 h 605239"/>
                <a:gd name="connsiteX512" fmla="*/ 373273 h 605239"/>
                <a:gd name="connsiteY512" fmla="*/ 373273 h 605239"/>
                <a:gd name="connsiteX513" fmla="*/ 373273 h 605239"/>
                <a:gd name="connsiteY513" fmla="*/ 373273 h 605239"/>
                <a:gd name="connsiteX514" fmla="*/ 373273 h 605239"/>
                <a:gd name="connsiteY514" fmla="*/ 373273 h 605239"/>
                <a:gd name="connsiteX515" fmla="*/ 373273 h 605239"/>
                <a:gd name="connsiteY515" fmla="*/ 373273 h 605239"/>
                <a:gd name="connsiteX516" fmla="*/ 373273 h 605239"/>
                <a:gd name="connsiteY516" fmla="*/ 373273 h 605239"/>
                <a:gd name="connsiteX517" fmla="*/ 373273 h 605239"/>
                <a:gd name="connsiteY517" fmla="*/ 373273 h 605239"/>
                <a:gd name="connsiteX518" fmla="*/ 373273 h 605239"/>
                <a:gd name="connsiteY518" fmla="*/ 373273 h 605239"/>
                <a:gd name="connsiteX519" fmla="*/ 373273 h 605239"/>
                <a:gd name="connsiteY519" fmla="*/ 373273 h 605239"/>
                <a:gd name="connsiteX520" fmla="*/ 373273 h 605239"/>
                <a:gd name="connsiteY520" fmla="*/ 373273 h 605239"/>
                <a:gd name="connsiteX521" fmla="*/ 373273 h 605239"/>
                <a:gd name="connsiteY521" fmla="*/ 373273 h 605239"/>
                <a:gd name="connsiteX522" fmla="*/ 373273 h 605239"/>
                <a:gd name="connsiteY522" fmla="*/ 373273 h 605239"/>
                <a:gd name="connsiteX523" fmla="*/ 373273 h 605239"/>
                <a:gd name="connsiteY523" fmla="*/ 373273 h 605239"/>
                <a:gd name="connsiteX524" fmla="*/ 373273 h 605239"/>
                <a:gd name="connsiteY524" fmla="*/ 373273 h 605239"/>
                <a:gd name="connsiteX525" fmla="*/ 373273 h 605239"/>
                <a:gd name="connsiteY525" fmla="*/ 373273 h 605239"/>
                <a:gd name="connsiteX526" fmla="*/ 373273 h 605239"/>
                <a:gd name="connsiteY526" fmla="*/ 373273 h 605239"/>
                <a:gd name="connsiteX527" fmla="*/ 373273 h 605239"/>
                <a:gd name="connsiteY527" fmla="*/ 373273 h 605239"/>
                <a:gd name="connsiteX528" fmla="*/ 373273 h 605239"/>
                <a:gd name="connsiteY528" fmla="*/ 373273 h 605239"/>
                <a:gd name="connsiteX529" fmla="*/ 373273 h 605239"/>
                <a:gd name="connsiteY529" fmla="*/ 373273 h 605239"/>
                <a:gd name="connsiteX530" fmla="*/ 373273 h 605239"/>
                <a:gd name="connsiteY530" fmla="*/ 373273 h 605239"/>
                <a:gd name="connsiteX531" fmla="*/ 373273 h 605239"/>
                <a:gd name="connsiteY531" fmla="*/ 373273 h 605239"/>
                <a:gd name="connsiteX532" fmla="*/ 373273 h 605239"/>
                <a:gd name="connsiteY532" fmla="*/ 373273 h 605239"/>
                <a:gd name="connsiteX533" fmla="*/ 373273 h 605239"/>
                <a:gd name="connsiteY533" fmla="*/ 373273 h 605239"/>
                <a:gd name="connsiteX534" fmla="*/ 373273 h 605239"/>
                <a:gd name="connsiteY534" fmla="*/ 373273 h 605239"/>
                <a:gd name="connsiteX535" fmla="*/ 373273 h 605239"/>
                <a:gd name="connsiteY535" fmla="*/ 373273 h 605239"/>
                <a:gd name="connsiteX536" fmla="*/ 373273 h 605239"/>
                <a:gd name="connsiteY536" fmla="*/ 373273 h 605239"/>
                <a:gd name="connsiteX537" fmla="*/ 373273 h 605239"/>
                <a:gd name="connsiteY537" fmla="*/ 373273 h 605239"/>
                <a:gd name="connsiteX538" fmla="*/ 373273 h 605239"/>
                <a:gd name="connsiteY538" fmla="*/ 373273 h 605239"/>
                <a:gd name="connsiteX539" fmla="*/ 373273 h 605239"/>
                <a:gd name="connsiteY539" fmla="*/ 373273 h 605239"/>
                <a:gd name="connsiteX540" fmla="*/ 373273 h 605239"/>
                <a:gd name="connsiteY540" fmla="*/ 373273 h 605239"/>
                <a:gd name="connsiteX541" fmla="*/ 373273 h 605239"/>
                <a:gd name="connsiteY541" fmla="*/ 373273 h 605239"/>
                <a:gd name="connsiteX542" fmla="*/ 373273 h 605239"/>
                <a:gd name="connsiteY542" fmla="*/ 373273 h 605239"/>
                <a:gd name="connsiteX543" fmla="*/ 373273 h 605239"/>
                <a:gd name="connsiteY543" fmla="*/ 373273 h 605239"/>
                <a:gd name="connsiteX544" fmla="*/ 373273 h 605239"/>
                <a:gd name="connsiteY544" fmla="*/ 373273 h 605239"/>
                <a:gd name="connsiteX545" fmla="*/ 373273 h 605239"/>
                <a:gd name="connsiteY545" fmla="*/ 373273 h 605239"/>
                <a:gd name="connsiteX546" fmla="*/ 373273 h 605239"/>
                <a:gd name="connsiteY546" fmla="*/ 373273 h 605239"/>
                <a:gd name="connsiteX547" fmla="*/ 373273 h 605239"/>
                <a:gd name="connsiteY547" fmla="*/ 373273 h 605239"/>
                <a:gd name="connsiteX548" fmla="*/ 373273 h 605239"/>
                <a:gd name="connsiteY548" fmla="*/ 373273 h 605239"/>
                <a:gd name="connsiteX549" fmla="*/ 373273 h 605239"/>
                <a:gd name="connsiteY549" fmla="*/ 373273 h 605239"/>
                <a:gd name="connsiteX550" fmla="*/ 373273 h 605239"/>
                <a:gd name="connsiteY550" fmla="*/ 373273 h 605239"/>
                <a:gd name="connsiteX551" fmla="*/ 373273 h 605239"/>
                <a:gd name="connsiteY551" fmla="*/ 373273 h 605239"/>
                <a:gd name="connsiteX552" fmla="*/ 373273 h 605239"/>
                <a:gd name="connsiteY552" fmla="*/ 373273 h 605239"/>
                <a:gd name="connsiteX553" fmla="*/ 373273 h 605239"/>
                <a:gd name="connsiteY553" fmla="*/ 373273 h 605239"/>
                <a:gd name="connsiteX554" fmla="*/ 373273 h 605239"/>
                <a:gd name="connsiteY554" fmla="*/ 373273 h 605239"/>
                <a:gd name="connsiteX555" fmla="*/ 373273 h 605239"/>
                <a:gd name="connsiteY555" fmla="*/ 373273 h 605239"/>
                <a:gd name="connsiteX556" fmla="*/ 373273 h 605239"/>
                <a:gd name="connsiteY556" fmla="*/ 373273 h 605239"/>
                <a:gd name="connsiteX557" fmla="*/ 373273 h 605239"/>
                <a:gd name="connsiteY557" fmla="*/ 373273 h 605239"/>
                <a:gd name="connsiteX558" fmla="*/ 373273 h 605239"/>
                <a:gd name="connsiteY558" fmla="*/ 373273 h 605239"/>
                <a:gd name="connsiteX559" fmla="*/ 373273 h 605239"/>
                <a:gd name="connsiteY559" fmla="*/ 373273 h 605239"/>
                <a:gd name="connsiteX560" fmla="*/ 373273 h 605239"/>
                <a:gd name="connsiteY560" fmla="*/ 373273 h 605239"/>
                <a:gd name="connsiteX561" fmla="*/ 373273 h 605239"/>
                <a:gd name="connsiteY561" fmla="*/ 373273 h 605239"/>
                <a:gd name="connsiteX562" fmla="*/ 373273 h 605239"/>
                <a:gd name="connsiteY562" fmla="*/ 373273 h 605239"/>
                <a:gd name="connsiteX563" fmla="*/ 373273 h 605239"/>
                <a:gd name="connsiteY563" fmla="*/ 373273 h 605239"/>
                <a:gd name="connsiteX564" fmla="*/ 373273 h 605239"/>
                <a:gd name="connsiteY564" fmla="*/ 373273 h 605239"/>
                <a:gd name="connsiteX565" fmla="*/ 373273 h 605239"/>
                <a:gd name="connsiteY565" fmla="*/ 373273 h 605239"/>
                <a:gd name="connsiteX566" fmla="*/ 373273 h 605239"/>
                <a:gd name="connsiteY566" fmla="*/ 373273 h 605239"/>
                <a:gd name="connsiteX567" fmla="*/ 373273 h 605239"/>
                <a:gd name="connsiteY567" fmla="*/ 373273 h 605239"/>
                <a:gd name="connsiteX568" fmla="*/ 373273 h 605239"/>
                <a:gd name="connsiteY568" fmla="*/ 373273 h 605239"/>
                <a:gd name="connsiteX569" fmla="*/ 373273 h 605239"/>
                <a:gd name="connsiteY569" fmla="*/ 373273 h 605239"/>
                <a:gd name="connsiteX570" fmla="*/ 373273 h 605239"/>
                <a:gd name="connsiteY570" fmla="*/ 373273 h 605239"/>
                <a:gd name="connsiteX571" fmla="*/ 373273 h 605239"/>
                <a:gd name="connsiteY571" fmla="*/ 373273 h 605239"/>
                <a:gd name="connsiteX572" fmla="*/ 373273 h 605239"/>
                <a:gd name="connsiteY572" fmla="*/ 373273 h 605239"/>
                <a:gd name="connsiteX573" fmla="*/ 373273 h 605239"/>
                <a:gd name="connsiteY573" fmla="*/ 373273 h 605239"/>
                <a:gd name="connsiteX574" fmla="*/ 373273 h 605239"/>
                <a:gd name="connsiteY574" fmla="*/ 373273 h 605239"/>
                <a:gd name="connsiteX575" fmla="*/ 373273 h 605239"/>
                <a:gd name="connsiteY575" fmla="*/ 373273 h 605239"/>
                <a:gd name="connsiteX576" fmla="*/ 373273 h 605239"/>
                <a:gd name="connsiteY576" fmla="*/ 373273 h 605239"/>
                <a:gd name="connsiteX577" fmla="*/ 373273 h 605239"/>
                <a:gd name="connsiteY577" fmla="*/ 373273 h 605239"/>
                <a:gd name="connsiteX578" fmla="*/ 373273 h 605239"/>
                <a:gd name="connsiteY578" fmla="*/ 373273 h 605239"/>
                <a:gd name="connsiteX579" fmla="*/ 373273 h 605239"/>
                <a:gd name="connsiteY579" fmla="*/ 373273 h 605239"/>
                <a:gd name="connsiteX580" fmla="*/ 373273 h 605239"/>
                <a:gd name="connsiteY580" fmla="*/ 373273 h 605239"/>
                <a:gd name="connsiteX581" fmla="*/ 373273 h 605239"/>
                <a:gd name="connsiteY581" fmla="*/ 373273 h 605239"/>
                <a:gd name="connsiteX582" fmla="*/ 373273 h 605239"/>
                <a:gd name="connsiteY582" fmla="*/ 373273 h 605239"/>
                <a:gd name="connsiteX583" fmla="*/ 373273 h 605239"/>
                <a:gd name="connsiteY583" fmla="*/ 373273 h 605239"/>
                <a:gd name="connsiteX584" fmla="*/ 373273 h 605239"/>
                <a:gd name="connsiteY584" fmla="*/ 373273 h 605239"/>
                <a:gd name="connsiteX585" fmla="*/ 373273 h 605239"/>
                <a:gd name="connsiteY585" fmla="*/ 373273 h 605239"/>
                <a:gd name="connsiteX586" fmla="*/ 373273 h 605239"/>
                <a:gd name="connsiteY586" fmla="*/ 373273 h 605239"/>
                <a:gd name="connsiteX587" fmla="*/ 373273 h 605239"/>
                <a:gd name="connsiteY587" fmla="*/ 373273 h 605239"/>
                <a:gd name="connsiteX588" fmla="*/ 373273 h 605239"/>
                <a:gd name="connsiteY588" fmla="*/ 373273 h 605239"/>
                <a:gd name="connsiteX589" fmla="*/ 373273 h 605239"/>
                <a:gd name="connsiteY589" fmla="*/ 373273 h 605239"/>
                <a:gd name="connsiteX590" fmla="*/ 373273 h 605239"/>
                <a:gd name="connsiteY590" fmla="*/ 373273 h 605239"/>
                <a:gd name="connsiteX591" fmla="*/ 373273 h 605239"/>
                <a:gd name="connsiteY591" fmla="*/ 373273 h 605239"/>
                <a:gd name="connsiteX592" fmla="*/ 373273 h 605239"/>
                <a:gd name="connsiteY592" fmla="*/ 373273 h 605239"/>
                <a:gd name="connsiteX593" fmla="*/ 373273 h 605239"/>
                <a:gd name="connsiteY593" fmla="*/ 373273 h 605239"/>
                <a:gd name="connsiteX594" fmla="*/ 373273 h 605239"/>
                <a:gd name="connsiteY594" fmla="*/ 373273 h 605239"/>
                <a:gd name="connsiteX595" fmla="*/ 373273 h 605239"/>
                <a:gd name="connsiteY595" fmla="*/ 373273 h 605239"/>
                <a:gd name="connsiteX596" fmla="*/ 373273 h 605239"/>
                <a:gd name="connsiteY596" fmla="*/ 373273 h 605239"/>
                <a:gd name="connsiteX597" fmla="*/ 373273 h 605239"/>
                <a:gd name="connsiteY597" fmla="*/ 373273 h 605239"/>
                <a:gd name="connsiteX598" fmla="*/ 373273 h 605239"/>
                <a:gd name="connsiteY598" fmla="*/ 373273 h 605239"/>
                <a:gd name="connsiteX599" fmla="*/ 373273 h 605239"/>
                <a:gd name="connsiteY599" fmla="*/ 373273 h 605239"/>
                <a:gd name="connsiteX600" fmla="*/ 373273 h 605239"/>
                <a:gd name="connsiteY600" fmla="*/ 373273 h 605239"/>
                <a:gd name="connsiteX601" fmla="*/ 373273 h 605239"/>
                <a:gd name="connsiteY601" fmla="*/ 373273 h 605239"/>
                <a:gd name="connsiteX602" fmla="*/ 373273 h 605239"/>
                <a:gd name="connsiteY602" fmla="*/ 373273 h 605239"/>
                <a:gd name="connsiteX603" fmla="*/ 373273 h 605239"/>
                <a:gd name="connsiteY603" fmla="*/ 373273 h 605239"/>
                <a:gd name="connsiteX604" fmla="*/ 373273 h 605239"/>
                <a:gd name="connsiteY604" fmla="*/ 373273 h 605239"/>
                <a:gd name="connsiteX605" fmla="*/ 373273 h 605239"/>
                <a:gd name="connsiteY605" fmla="*/ 373273 h 605239"/>
                <a:gd name="connsiteX606" fmla="*/ 373273 h 605239"/>
                <a:gd name="connsiteY606" fmla="*/ 373273 h 605239"/>
                <a:gd name="connsiteX607" fmla="*/ 373273 h 605239"/>
                <a:gd name="connsiteY607" fmla="*/ 373273 h 605239"/>
                <a:gd name="connsiteX608" fmla="*/ 373273 h 605239"/>
                <a:gd name="connsiteY608" fmla="*/ 373273 h 605239"/>
                <a:gd name="connsiteX609" fmla="*/ 373273 h 605239"/>
                <a:gd name="connsiteY609" fmla="*/ 373273 h 605239"/>
                <a:gd name="connsiteX610" fmla="*/ 373273 h 605239"/>
                <a:gd name="connsiteY610" fmla="*/ 373273 h 605239"/>
                <a:gd name="connsiteX611" fmla="*/ 373273 h 605239"/>
                <a:gd name="connsiteY611" fmla="*/ 373273 h 605239"/>
                <a:gd name="connsiteX612" fmla="*/ 373273 h 605239"/>
                <a:gd name="connsiteY612" fmla="*/ 373273 h 605239"/>
                <a:gd name="connsiteX613" fmla="*/ 373273 h 605239"/>
                <a:gd name="connsiteY613" fmla="*/ 373273 h 605239"/>
                <a:gd name="connsiteX614" fmla="*/ 373273 h 605239"/>
                <a:gd name="connsiteY614" fmla="*/ 373273 h 605239"/>
                <a:gd name="connsiteX615" fmla="*/ 373273 h 605239"/>
                <a:gd name="connsiteY615" fmla="*/ 373273 h 605239"/>
                <a:gd name="connsiteX616" fmla="*/ 373273 h 605239"/>
                <a:gd name="connsiteY616" fmla="*/ 373273 h 605239"/>
                <a:gd name="connsiteX617" fmla="*/ 373273 h 605239"/>
                <a:gd name="connsiteY617" fmla="*/ 373273 h 605239"/>
                <a:gd name="connsiteX618" fmla="*/ 373273 h 605239"/>
                <a:gd name="connsiteY618" fmla="*/ 373273 h 605239"/>
                <a:gd name="connsiteX619" fmla="*/ 373273 h 605239"/>
                <a:gd name="connsiteY619" fmla="*/ 373273 h 605239"/>
                <a:gd name="connsiteX620" fmla="*/ 373273 h 605239"/>
                <a:gd name="connsiteY620" fmla="*/ 373273 h 605239"/>
                <a:gd name="connsiteX621" fmla="*/ 373273 h 605239"/>
                <a:gd name="connsiteY621" fmla="*/ 373273 h 605239"/>
                <a:gd name="connsiteX622" fmla="*/ 373273 h 605239"/>
                <a:gd name="connsiteY622" fmla="*/ 373273 h 605239"/>
                <a:gd name="connsiteX623" fmla="*/ 373273 h 605239"/>
                <a:gd name="connsiteY623" fmla="*/ 373273 h 605239"/>
                <a:gd name="connsiteX624" fmla="*/ 373273 h 605239"/>
                <a:gd name="connsiteY624" fmla="*/ 373273 h 605239"/>
                <a:gd name="connsiteX625" fmla="*/ 373273 h 605239"/>
                <a:gd name="connsiteY625" fmla="*/ 373273 h 605239"/>
                <a:gd name="connsiteX626" fmla="*/ 373273 h 605239"/>
                <a:gd name="connsiteY626" fmla="*/ 373273 h 605239"/>
                <a:gd name="connsiteX627" fmla="*/ 373273 h 605239"/>
                <a:gd name="connsiteY627" fmla="*/ 373273 h 605239"/>
                <a:gd name="connsiteX628" fmla="*/ 373273 h 605239"/>
                <a:gd name="connsiteY628" fmla="*/ 373273 h 605239"/>
                <a:gd name="connsiteX629" fmla="*/ 373273 h 605239"/>
                <a:gd name="connsiteY629" fmla="*/ 373273 h 605239"/>
                <a:gd name="connsiteX630" fmla="*/ 373273 h 605239"/>
                <a:gd name="connsiteY630" fmla="*/ 373273 h 605239"/>
                <a:gd name="connsiteX631" fmla="*/ 373273 h 605239"/>
                <a:gd name="connsiteY631" fmla="*/ 373273 h 605239"/>
                <a:gd name="connsiteX632" fmla="*/ 373273 h 605239"/>
                <a:gd name="connsiteY632" fmla="*/ 373273 h 605239"/>
                <a:gd name="connsiteX633" fmla="*/ 373273 h 605239"/>
                <a:gd name="connsiteY633" fmla="*/ 373273 h 605239"/>
                <a:gd name="connsiteX634" fmla="*/ 373273 h 605239"/>
                <a:gd name="connsiteY634" fmla="*/ 373273 h 605239"/>
                <a:gd name="connsiteX635" fmla="*/ 373273 h 605239"/>
                <a:gd name="connsiteY635" fmla="*/ 373273 h 605239"/>
                <a:gd name="connsiteX636" fmla="*/ 373273 h 605239"/>
                <a:gd name="connsiteY636" fmla="*/ 373273 h 605239"/>
                <a:gd name="connsiteX637" fmla="*/ 373273 h 605239"/>
                <a:gd name="connsiteY637" fmla="*/ 373273 h 605239"/>
                <a:gd name="connsiteX638" fmla="*/ 373273 h 605239"/>
                <a:gd name="connsiteY638" fmla="*/ 373273 h 605239"/>
                <a:gd name="connsiteX639" fmla="*/ 373273 h 605239"/>
                <a:gd name="connsiteY639" fmla="*/ 373273 h 605239"/>
                <a:gd name="connsiteX640" fmla="*/ 373273 h 605239"/>
                <a:gd name="connsiteY640" fmla="*/ 373273 h 605239"/>
                <a:gd name="connsiteX641" fmla="*/ 373273 h 605239"/>
                <a:gd name="connsiteY641" fmla="*/ 373273 h 605239"/>
                <a:gd name="connsiteX642" fmla="*/ 373273 h 605239"/>
                <a:gd name="connsiteY642" fmla="*/ 373273 h 605239"/>
                <a:gd name="connsiteX643" fmla="*/ 373273 h 605239"/>
                <a:gd name="connsiteY643" fmla="*/ 373273 h 605239"/>
                <a:gd name="connsiteX644" fmla="*/ 373273 h 605239"/>
                <a:gd name="connsiteY644" fmla="*/ 373273 h 605239"/>
                <a:gd name="connsiteX645" fmla="*/ 373273 h 605239"/>
                <a:gd name="connsiteY645" fmla="*/ 373273 h 605239"/>
                <a:gd name="connsiteX646" fmla="*/ 373273 h 605239"/>
                <a:gd name="connsiteY646" fmla="*/ 373273 h 605239"/>
                <a:gd name="connsiteX647" fmla="*/ 373273 h 605239"/>
                <a:gd name="connsiteY647" fmla="*/ 373273 h 605239"/>
                <a:gd name="connsiteX648" fmla="*/ 373273 h 605239"/>
                <a:gd name="connsiteY648" fmla="*/ 373273 h 605239"/>
                <a:gd name="connsiteX649" fmla="*/ 373273 h 605239"/>
                <a:gd name="connsiteY649" fmla="*/ 373273 h 605239"/>
                <a:gd name="connsiteX650" fmla="*/ 373273 h 605239"/>
                <a:gd name="connsiteY650" fmla="*/ 373273 h 605239"/>
                <a:gd name="connsiteX651" fmla="*/ 373273 h 605239"/>
                <a:gd name="connsiteY651" fmla="*/ 373273 h 605239"/>
                <a:gd name="connsiteX652" fmla="*/ 373273 h 605239"/>
                <a:gd name="connsiteY652" fmla="*/ 373273 h 605239"/>
                <a:gd name="connsiteX653" fmla="*/ 373273 h 605239"/>
                <a:gd name="connsiteY653" fmla="*/ 373273 h 605239"/>
                <a:gd name="connsiteX654" fmla="*/ 373273 h 605239"/>
                <a:gd name="connsiteY654" fmla="*/ 373273 h 605239"/>
                <a:gd name="connsiteX655" fmla="*/ 373273 h 605239"/>
                <a:gd name="connsiteY655" fmla="*/ 373273 h 605239"/>
                <a:gd name="connsiteX656" fmla="*/ 373273 h 605239"/>
                <a:gd name="connsiteY656" fmla="*/ 373273 h 605239"/>
                <a:gd name="connsiteX657" fmla="*/ 373273 h 605239"/>
                <a:gd name="connsiteY657" fmla="*/ 373273 h 605239"/>
                <a:gd name="connsiteX658" fmla="*/ 373273 h 605239"/>
                <a:gd name="connsiteY658" fmla="*/ 373273 h 605239"/>
                <a:gd name="connsiteX659" fmla="*/ 373273 h 605239"/>
                <a:gd name="connsiteY659" fmla="*/ 373273 h 605239"/>
                <a:gd name="connsiteX660" fmla="*/ 373273 h 605239"/>
                <a:gd name="connsiteY660" fmla="*/ 373273 h 605239"/>
                <a:gd name="connsiteX661" fmla="*/ 373273 h 605239"/>
                <a:gd name="connsiteY661" fmla="*/ 373273 h 605239"/>
                <a:gd name="connsiteX662" fmla="*/ 373273 h 605239"/>
                <a:gd name="connsiteY662" fmla="*/ 373273 h 605239"/>
                <a:gd name="connsiteX663" fmla="*/ 373273 h 605239"/>
                <a:gd name="connsiteY663" fmla="*/ 373273 h 605239"/>
                <a:gd name="connsiteX664" fmla="*/ 373273 h 605239"/>
                <a:gd name="connsiteY664" fmla="*/ 373273 h 605239"/>
                <a:gd name="connsiteX665" fmla="*/ 373273 h 605239"/>
                <a:gd name="connsiteY665" fmla="*/ 373273 h 605239"/>
                <a:gd name="connsiteX666" fmla="*/ 373273 h 605239"/>
                <a:gd name="connsiteY666" fmla="*/ 373273 h 605239"/>
                <a:gd name="connsiteX667" fmla="*/ 373273 h 605239"/>
                <a:gd name="connsiteY667" fmla="*/ 373273 h 605239"/>
                <a:gd name="connsiteX668" fmla="*/ 373273 h 605239"/>
                <a:gd name="connsiteY668" fmla="*/ 373273 h 605239"/>
                <a:gd name="connsiteX669" fmla="*/ 373273 h 605239"/>
                <a:gd name="connsiteY669" fmla="*/ 373273 h 605239"/>
                <a:gd name="connsiteX670" fmla="*/ 373273 h 605239"/>
                <a:gd name="connsiteY670" fmla="*/ 373273 h 605239"/>
                <a:gd name="connsiteX671" fmla="*/ 373273 h 605239"/>
                <a:gd name="connsiteY671" fmla="*/ 373273 h 605239"/>
                <a:gd name="connsiteX672" fmla="*/ 373273 h 605239"/>
                <a:gd name="connsiteY672" fmla="*/ 373273 h 605239"/>
                <a:gd name="connsiteX673" fmla="*/ 373273 h 605239"/>
                <a:gd name="connsiteY673" fmla="*/ 373273 h 605239"/>
                <a:gd name="connsiteX674" fmla="*/ 373273 h 605239"/>
                <a:gd name="connsiteY674" fmla="*/ 373273 h 605239"/>
                <a:gd name="connsiteX675" fmla="*/ 373273 h 605239"/>
                <a:gd name="connsiteY675" fmla="*/ 373273 h 605239"/>
                <a:gd name="connsiteX676" fmla="*/ 373273 h 605239"/>
                <a:gd name="connsiteY676" fmla="*/ 373273 h 605239"/>
                <a:gd name="connsiteX677" fmla="*/ 373273 h 605239"/>
                <a:gd name="connsiteY677" fmla="*/ 373273 h 605239"/>
                <a:gd name="connsiteX678" fmla="*/ 373273 h 605239"/>
                <a:gd name="connsiteY678" fmla="*/ 373273 h 605239"/>
                <a:gd name="connsiteX679" fmla="*/ 373273 h 605239"/>
                <a:gd name="connsiteY679" fmla="*/ 373273 h 605239"/>
                <a:gd name="connsiteX680" fmla="*/ 373273 h 605239"/>
                <a:gd name="connsiteY680" fmla="*/ 373273 h 605239"/>
                <a:gd name="connsiteX681" fmla="*/ 373273 h 605239"/>
                <a:gd name="connsiteY681" fmla="*/ 373273 h 605239"/>
                <a:gd name="connsiteX682" fmla="*/ 373273 h 605239"/>
                <a:gd name="connsiteY682" fmla="*/ 373273 h 605239"/>
                <a:gd name="connsiteX683" fmla="*/ 373273 h 605239"/>
                <a:gd name="connsiteY683" fmla="*/ 373273 h 605239"/>
                <a:gd name="connsiteX684" fmla="*/ 373273 h 605239"/>
                <a:gd name="connsiteY684" fmla="*/ 373273 h 605239"/>
                <a:gd name="connsiteX685" fmla="*/ 373273 h 605239"/>
                <a:gd name="connsiteY685" fmla="*/ 373273 h 605239"/>
                <a:gd name="connsiteX686" fmla="*/ 373273 h 605239"/>
                <a:gd name="connsiteY686" fmla="*/ 373273 h 605239"/>
                <a:gd name="connsiteX687" fmla="*/ 373273 h 605239"/>
                <a:gd name="connsiteY687" fmla="*/ 373273 h 605239"/>
                <a:gd name="connsiteX688" fmla="*/ 373273 h 605239"/>
                <a:gd name="connsiteY688" fmla="*/ 373273 h 605239"/>
                <a:gd name="connsiteX689" fmla="*/ 373273 h 605239"/>
                <a:gd name="connsiteY689" fmla="*/ 373273 h 605239"/>
                <a:gd name="connsiteX690" fmla="*/ 373273 h 605239"/>
                <a:gd name="connsiteY690" fmla="*/ 373273 h 605239"/>
                <a:gd name="connsiteX691" fmla="*/ 373273 h 605239"/>
                <a:gd name="connsiteY691" fmla="*/ 373273 h 605239"/>
                <a:gd name="connsiteX692" fmla="*/ 373273 h 605239"/>
                <a:gd name="connsiteY692" fmla="*/ 373273 h 605239"/>
                <a:gd name="connsiteX693" fmla="*/ 373273 h 605239"/>
                <a:gd name="connsiteY693" fmla="*/ 373273 h 605239"/>
                <a:gd name="connsiteX694" fmla="*/ 373273 h 605239"/>
                <a:gd name="connsiteY694" fmla="*/ 373273 h 605239"/>
                <a:gd name="connsiteX695" fmla="*/ 373273 h 605239"/>
                <a:gd name="connsiteY695" fmla="*/ 373273 h 605239"/>
                <a:gd name="connsiteX696" fmla="*/ 373273 h 605239"/>
                <a:gd name="connsiteY696" fmla="*/ 373273 h 605239"/>
                <a:gd name="connsiteX697" fmla="*/ 373273 h 605239"/>
                <a:gd name="connsiteY697" fmla="*/ 373273 h 605239"/>
                <a:gd name="connsiteX698" fmla="*/ 373273 h 605239"/>
                <a:gd name="connsiteY698" fmla="*/ 373273 h 605239"/>
                <a:gd name="connsiteX699" fmla="*/ 373273 h 605239"/>
                <a:gd name="connsiteY699" fmla="*/ 373273 h 605239"/>
                <a:gd name="connsiteX700" fmla="*/ 373273 h 605239"/>
                <a:gd name="connsiteY700" fmla="*/ 373273 h 605239"/>
                <a:gd name="connsiteX701" fmla="*/ 373273 h 605239"/>
                <a:gd name="connsiteY701" fmla="*/ 373273 h 605239"/>
                <a:gd name="connsiteX702" fmla="*/ 373273 h 605239"/>
                <a:gd name="connsiteY702" fmla="*/ 373273 h 605239"/>
                <a:gd name="connsiteX703" fmla="*/ 373273 h 605239"/>
                <a:gd name="connsiteY703" fmla="*/ 373273 h 605239"/>
                <a:gd name="connsiteX704" fmla="*/ 373273 h 605239"/>
                <a:gd name="connsiteY704" fmla="*/ 373273 h 605239"/>
                <a:gd name="connsiteX705" fmla="*/ 373273 h 605239"/>
                <a:gd name="connsiteY705" fmla="*/ 373273 h 605239"/>
                <a:gd name="connsiteX706" fmla="*/ 373273 h 605239"/>
                <a:gd name="connsiteY706" fmla="*/ 373273 h 605239"/>
                <a:gd name="connsiteX707" fmla="*/ 373273 h 605239"/>
                <a:gd name="connsiteY707" fmla="*/ 373273 h 605239"/>
                <a:gd name="connsiteX708" fmla="*/ 373273 h 605239"/>
                <a:gd name="connsiteY708" fmla="*/ 373273 h 605239"/>
                <a:gd name="connsiteX709" fmla="*/ 373273 h 605239"/>
                <a:gd name="connsiteY709" fmla="*/ 373273 h 605239"/>
                <a:gd name="connsiteX710" fmla="*/ 373273 h 605239"/>
                <a:gd name="connsiteY710" fmla="*/ 373273 h 605239"/>
                <a:gd name="connsiteX711" fmla="*/ 373273 h 605239"/>
                <a:gd name="connsiteY711" fmla="*/ 373273 h 605239"/>
                <a:gd name="connsiteX712" fmla="*/ 373273 h 605239"/>
                <a:gd name="connsiteY712" fmla="*/ 373273 h 605239"/>
                <a:gd name="connsiteX713" fmla="*/ 373273 h 605239"/>
                <a:gd name="connsiteY713" fmla="*/ 373273 h 605239"/>
                <a:gd name="connsiteX714" fmla="*/ 373273 h 605239"/>
                <a:gd name="connsiteY714" fmla="*/ 373273 h 605239"/>
                <a:gd name="connsiteX715" fmla="*/ 373273 h 605239"/>
                <a:gd name="connsiteY715" fmla="*/ 373273 h 605239"/>
                <a:gd name="connsiteX716" fmla="*/ 373273 h 605239"/>
                <a:gd name="connsiteY716" fmla="*/ 373273 h 605239"/>
                <a:gd name="connsiteX717" fmla="*/ 373273 h 605239"/>
                <a:gd name="connsiteY717" fmla="*/ 373273 h 605239"/>
                <a:gd name="connsiteX718" fmla="*/ 373273 h 605239"/>
                <a:gd name="connsiteY718" fmla="*/ 373273 h 605239"/>
                <a:gd name="connsiteX719" fmla="*/ 373273 h 605239"/>
                <a:gd name="connsiteY719" fmla="*/ 373273 h 605239"/>
                <a:gd name="connsiteX720" fmla="*/ 373273 h 605239"/>
                <a:gd name="connsiteY720" fmla="*/ 373273 h 605239"/>
                <a:gd name="connsiteX721" fmla="*/ 373273 h 605239"/>
                <a:gd name="connsiteY721" fmla="*/ 373273 h 605239"/>
                <a:gd name="connsiteX722" fmla="*/ 373273 h 605239"/>
                <a:gd name="connsiteY722" fmla="*/ 373273 h 605239"/>
                <a:gd name="connsiteX723" fmla="*/ 373273 h 605239"/>
                <a:gd name="connsiteY723" fmla="*/ 373273 h 605239"/>
                <a:gd name="connsiteX724" fmla="*/ 373273 h 605239"/>
                <a:gd name="connsiteY724" fmla="*/ 373273 h 605239"/>
                <a:gd name="connsiteX725" fmla="*/ 373273 h 605239"/>
                <a:gd name="connsiteY725" fmla="*/ 373273 h 605239"/>
                <a:gd name="connsiteX726" fmla="*/ 373273 h 605239"/>
                <a:gd name="connsiteY726" fmla="*/ 373273 h 605239"/>
                <a:gd name="connsiteX727" fmla="*/ 373273 h 605239"/>
                <a:gd name="connsiteY727" fmla="*/ 373273 h 605239"/>
                <a:gd name="connsiteX728" fmla="*/ 373273 h 605239"/>
                <a:gd name="connsiteY728" fmla="*/ 373273 h 605239"/>
                <a:gd name="connsiteX729" fmla="*/ 373273 h 605239"/>
                <a:gd name="connsiteY729" fmla="*/ 373273 h 605239"/>
                <a:gd name="connsiteX730" fmla="*/ 373273 h 605239"/>
                <a:gd name="connsiteY730" fmla="*/ 373273 h 605239"/>
                <a:gd name="connsiteX731" fmla="*/ 373273 h 605239"/>
                <a:gd name="connsiteY731" fmla="*/ 373273 h 605239"/>
                <a:gd name="connsiteX732" fmla="*/ 373273 h 605239"/>
                <a:gd name="connsiteY732" fmla="*/ 373273 h 605239"/>
                <a:gd name="connsiteX733" fmla="*/ 373273 h 605239"/>
                <a:gd name="connsiteY733" fmla="*/ 373273 h 605239"/>
                <a:gd name="connsiteX734" fmla="*/ 373273 h 605239"/>
                <a:gd name="connsiteY734" fmla="*/ 373273 h 605239"/>
                <a:gd name="connsiteX735" fmla="*/ 373273 h 605239"/>
                <a:gd name="connsiteY735" fmla="*/ 373273 h 605239"/>
                <a:gd name="connsiteX736" fmla="*/ 373273 h 605239"/>
                <a:gd name="connsiteY736" fmla="*/ 373273 h 605239"/>
                <a:gd name="connsiteX737" fmla="*/ 373273 h 605239"/>
                <a:gd name="connsiteY737" fmla="*/ 373273 h 605239"/>
                <a:gd name="connsiteX738" fmla="*/ 373273 h 605239"/>
                <a:gd name="connsiteY738" fmla="*/ 373273 h 605239"/>
                <a:gd name="connsiteX739" fmla="*/ 373273 h 605239"/>
                <a:gd name="connsiteY739" fmla="*/ 373273 h 605239"/>
                <a:gd name="connsiteX740" fmla="*/ 373273 h 605239"/>
                <a:gd name="connsiteY740" fmla="*/ 373273 h 605239"/>
                <a:gd name="connsiteX741" fmla="*/ 373273 h 605239"/>
                <a:gd name="connsiteY741" fmla="*/ 373273 h 605239"/>
                <a:gd name="connsiteX742" fmla="*/ 373273 h 605239"/>
                <a:gd name="connsiteY742" fmla="*/ 373273 h 605239"/>
                <a:gd name="connsiteX743" fmla="*/ 373273 h 605239"/>
                <a:gd name="connsiteY743" fmla="*/ 373273 h 605239"/>
                <a:gd name="connsiteX744" fmla="*/ 373273 h 605239"/>
                <a:gd name="connsiteY744" fmla="*/ 373273 h 605239"/>
                <a:gd name="connsiteX745" fmla="*/ 373273 h 605239"/>
                <a:gd name="connsiteY745" fmla="*/ 373273 h 605239"/>
                <a:gd name="connsiteX746" fmla="*/ 373273 h 605239"/>
                <a:gd name="connsiteY746" fmla="*/ 373273 h 605239"/>
                <a:gd name="connsiteX747" fmla="*/ 373273 h 605239"/>
                <a:gd name="connsiteY747" fmla="*/ 373273 h 605239"/>
                <a:gd name="connsiteX748" fmla="*/ 373273 h 605239"/>
                <a:gd name="connsiteY748" fmla="*/ 373273 h 605239"/>
                <a:gd name="connsiteX749" fmla="*/ 373273 h 605239"/>
                <a:gd name="connsiteY749" fmla="*/ 373273 h 605239"/>
                <a:gd name="connsiteX750" fmla="*/ 373273 h 605239"/>
                <a:gd name="connsiteY750" fmla="*/ 373273 h 605239"/>
                <a:gd name="connsiteX751" fmla="*/ 373273 h 605239"/>
                <a:gd name="connsiteY751" fmla="*/ 373273 h 605239"/>
                <a:gd name="connsiteX752" fmla="*/ 373273 h 605239"/>
                <a:gd name="connsiteY752" fmla="*/ 373273 h 605239"/>
                <a:gd name="connsiteX753" fmla="*/ 373273 h 605239"/>
                <a:gd name="connsiteY753" fmla="*/ 373273 h 605239"/>
                <a:gd name="connsiteX754" fmla="*/ 373273 h 605239"/>
                <a:gd name="connsiteY754" fmla="*/ 373273 h 605239"/>
                <a:gd name="connsiteX755" fmla="*/ 373273 h 605239"/>
                <a:gd name="connsiteY755" fmla="*/ 373273 h 605239"/>
                <a:gd name="connsiteX756" fmla="*/ 373273 h 605239"/>
                <a:gd name="connsiteY756" fmla="*/ 373273 h 605239"/>
                <a:gd name="connsiteX757" fmla="*/ 373273 h 605239"/>
                <a:gd name="connsiteY757" fmla="*/ 373273 h 605239"/>
                <a:gd name="connsiteX758" fmla="*/ 373273 h 605239"/>
                <a:gd name="connsiteY758" fmla="*/ 373273 h 605239"/>
                <a:gd name="connsiteX759" fmla="*/ 373273 h 605239"/>
                <a:gd name="connsiteY759" fmla="*/ 373273 h 605239"/>
                <a:gd name="connsiteX760" fmla="*/ 373273 h 605239"/>
                <a:gd name="connsiteY760" fmla="*/ 373273 h 605239"/>
                <a:gd name="connsiteX761" fmla="*/ 373273 h 605239"/>
                <a:gd name="connsiteY761" fmla="*/ 373273 h 605239"/>
                <a:gd name="connsiteX762" fmla="*/ 373273 h 605239"/>
                <a:gd name="connsiteY762" fmla="*/ 373273 h 605239"/>
                <a:gd name="connsiteX763" fmla="*/ 373273 h 605239"/>
                <a:gd name="connsiteY763" fmla="*/ 373273 h 605239"/>
                <a:gd name="connsiteX764" fmla="*/ 373273 h 605239"/>
                <a:gd name="connsiteY764" fmla="*/ 373273 h 605239"/>
                <a:gd name="connsiteX765" fmla="*/ 373273 h 605239"/>
                <a:gd name="connsiteY765" fmla="*/ 373273 h 605239"/>
                <a:gd name="connsiteX766" fmla="*/ 373273 h 605239"/>
                <a:gd name="connsiteY766" fmla="*/ 373273 h 605239"/>
                <a:gd name="connsiteX767" fmla="*/ 373273 h 605239"/>
                <a:gd name="connsiteY767" fmla="*/ 373273 h 605239"/>
                <a:gd name="connsiteX768" fmla="*/ 373273 h 605239"/>
                <a:gd name="connsiteY768" fmla="*/ 373273 h 605239"/>
                <a:gd name="connsiteX769" fmla="*/ 373273 h 605239"/>
                <a:gd name="connsiteY769" fmla="*/ 373273 h 605239"/>
                <a:gd name="connsiteX770" fmla="*/ 373273 h 605239"/>
                <a:gd name="connsiteY770" fmla="*/ 373273 h 605239"/>
                <a:gd name="connsiteX771" fmla="*/ 373273 h 605239"/>
                <a:gd name="connsiteY771" fmla="*/ 373273 h 605239"/>
                <a:gd name="connsiteX772" fmla="*/ 373273 h 605239"/>
                <a:gd name="connsiteY772" fmla="*/ 373273 h 605239"/>
                <a:gd name="connsiteX773" fmla="*/ 373273 h 605239"/>
                <a:gd name="connsiteY773" fmla="*/ 373273 h 605239"/>
                <a:gd name="connsiteX774" fmla="*/ 373273 h 605239"/>
                <a:gd name="connsiteY774" fmla="*/ 373273 h 605239"/>
                <a:gd name="connsiteX775" fmla="*/ 373273 h 605239"/>
                <a:gd name="connsiteY775" fmla="*/ 373273 h 605239"/>
                <a:gd name="connsiteX776" fmla="*/ 373273 h 605239"/>
                <a:gd name="connsiteY776" fmla="*/ 373273 h 605239"/>
                <a:gd name="connsiteX777" fmla="*/ 373273 h 605239"/>
                <a:gd name="connsiteY777" fmla="*/ 373273 h 605239"/>
                <a:gd name="connsiteX778" fmla="*/ 373273 h 605239"/>
                <a:gd name="connsiteY778" fmla="*/ 373273 h 605239"/>
                <a:gd name="connsiteX779" fmla="*/ 373273 h 605239"/>
                <a:gd name="connsiteY779" fmla="*/ 373273 h 605239"/>
                <a:gd name="connsiteX780" fmla="*/ 373273 h 605239"/>
                <a:gd name="connsiteY780" fmla="*/ 373273 h 605239"/>
                <a:gd name="connsiteX781" fmla="*/ 373273 h 605239"/>
                <a:gd name="connsiteY781" fmla="*/ 373273 h 605239"/>
                <a:gd name="connsiteX782" fmla="*/ 373273 h 605239"/>
                <a:gd name="connsiteY782" fmla="*/ 373273 h 605239"/>
                <a:gd name="connsiteX783" fmla="*/ 373273 h 605239"/>
                <a:gd name="connsiteY783" fmla="*/ 373273 h 605239"/>
                <a:gd name="connsiteX784" fmla="*/ 373273 h 605239"/>
                <a:gd name="connsiteY784" fmla="*/ 373273 h 605239"/>
                <a:gd name="connsiteX785" fmla="*/ 373273 h 605239"/>
                <a:gd name="connsiteY785" fmla="*/ 373273 h 605239"/>
                <a:gd name="connsiteX786" fmla="*/ 373273 h 605239"/>
                <a:gd name="connsiteY786" fmla="*/ 373273 h 605239"/>
                <a:gd name="connsiteX787" fmla="*/ 373273 h 605239"/>
                <a:gd name="connsiteY787" fmla="*/ 373273 h 605239"/>
                <a:gd name="connsiteX788" fmla="*/ 373273 h 605239"/>
                <a:gd name="connsiteY788" fmla="*/ 373273 h 605239"/>
                <a:gd name="connsiteX789" fmla="*/ 373273 h 605239"/>
                <a:gd name="connsiteY789" fmla="*/ 373273 h 605239"/>
                <a:gd name="connsiteX790" fmla="*/ 373273 h 605239"/>
                <a:gd name="connsiteY790" fmla="*/ 373273 h 605239"/>
                <a:gd name="connsiteX791" fmla="*/ 373273 h 605239"/>
                <a:gd name="connsiteY791" fmla="*/ 373273 h 605239"/>
                <a:gd name="connsiteX792" fmla="*/ 373273 h 605239"/>
                <a:gd name="connsiteY792" fmla="*/ 373273 h 605239"/>
                <a:gd name="connsiteX793" fmla="*/ 373273 h 605239"/>
                <a:gd name="connsiteY793" fmla="*/ 373273 h 605239"/>
                <a:gd name="connsiteX794" fmla="*/ 373273 h 605239"/>
                <a:gd name="connsiteY794" fmla="*/ 373273 h 605239"/>
                <a:gd name="connsiteX795" fmla="*/ 373273 h 605239"/>
                <a:gd name="connsiteY795" fmla="*/ 373273 h 605239"/>
                <a:gd name="connsiteX796" fmla="*/ 373273 h 605239"/>
                <a:gd name="connsiteY796" fmla="*/ 373273 h 605239"/>
                <a:gd name="connsiteX797" fmla="*/ 373273 h 605239"/>
                <a:gd name="connsiteY797" fmla="*/ 373273 h 605239"/>
                <a:gd name="connsiteX798" fmla="*/ 373273 h 605239"/>
                <a:gd name="connsiteY798" fmla="*/ 373273 h 605239"/>
                <a:gd name="connsiteX799" fmla="*/ 373273 h 605239"/>
                <a:gd name="connsiteY799" fmla="*/ 373273 h 605239"/>
                <a:gd name="connsiteX800" fmla="*/ 373273 h 605239"/>
                <a:gd name="connsiteY800" fmla="*/ 373273 h 605239"/>
                <a:gd name="connsiteX801" fmla="*/ 373273 h 605239"/>
                <a:gd name="connsiteY801" fmla="*/ 373273 h 605239"/>
                <a:gd name="connsiteX802" fmla="*/ 373273 h 605239"/>
                <a:gd name="connsiteY802" fmla="*/ 373273 h 605239"/>
                <a:gd name="connsiteX803" fmla="*/ 373273 h 605239"/>
                <a:gd name="connsiteY803" fmla="*/ 373273 h 605239"/>
                <a:gd name="connsiteX804" fmla="*/ 373273 h 605239"/>
                <a:gd name="connsiteY804" fmla="*/ 373273 h 605239"/>
                <a:gd name="connsiteX805" fmla="*/ 373273 h 605239"/>
                <a:gd name="connsiteY805" fmla="*/ 373273 h 605239"/>
                <a:gd name="connsiteX806" fmla="*/ 373273 h 605239"/>
                <a:gd name="connsiteY806" fmla="*/ 373273 h 605239"/>
                <a:gd name="connsiteX807" fmla="*/ 373273 h 605239"/>
                <a:gd name="connsiteY807" fmla="*/ 373273 h 605239"/>
                <a:gd name="connsiteX808" fmla="*/ 373273 h 605239"/>
                <a:gd name="connsiteY808" fmla="*/ 373273 h 605239"/>
                <a:gd name="connsiteX809" fmla="*/ 373273 h 605239"/>
                <a:gd name="connsiteY809" fmla="*/ 373273 h 605239"/>
                <a:gd name="connsiteX810" fmla="*/ 373273 h 605239"/>
                <a:gd name="connsiteY810" fmla="*/ 373273 h 605239"/>
                <a:gd name="connsiteX811" fmla="*/ 373273 h 605239"/>
                <a:gd name="connsiteY811" fmla="*/ 373273 h 605239"/>
                <a:gd name="connsiteX812" fmla="*/ 373273 h 605239"/>
                <a:gd name="connsiteY812" fmla="*/ 373273 h 605239"/>
                <a:gd name="connsiteX813" fmla="*/ 373273 h 605239"/>
                <a:gd name="connsiteY813" fmla="*/ 373273 h 605239"/>
                <a:gd name="connsiteX814" fmla="*/ 373273 h 605239"/>
                <a:gd name="connsiteY814" fmla="*/ 373273 h 605239"/>
                <a:gd name="connsiteX815" fmla="*/ 373273 h 605239"/>
                <a:gd name="connsiteY815" fmla="*/ 373273 h 605239"/>
                <a:gd name="connsiteX816" fmla="*/ 373273 h 605239"/>
                <a:gd name="connsiteY816" fmla="*/ 373273 h 605239"/>
                <a:gd name="connsiteX817" fmla="*/ 373273 h 605239"/>
                <a:gd name="connsiteY817" fmla="*/ 373273 h 605239"/>
                <a:gd name="connsiteX818" fmla="*/ 373273 h 605239"/>
                <a:gd name="connsiteY818" fmla="*/ 373273 h 605239"/>
                <a:gd name="connsiteX819" fmla="*/ 373273 h 605239"/>
                <a:gd name="connsiteY819" fmla="*/ 373273 h 605239"/>
                <a:gd name="connsiteX820" fmla="*/ 373273 h 605239"/>
                <a:gd name="connsiteY820" fmla="*/ 373273 h 605239"/>
                <a:gd name="connsiteX821" fmla="*/ 373273 h 605239"/>
                <a:gd name="connsiteY821" fmla="*/ 373273 h 605239"/>
                <a:gd name="connsiteX822" fmla="*/ 373273 h 605239"/>
                <a:gd name="connsiteY822" fmla="*/ 373273 h 605239"/>
                <a:gd name="connsiteX823" fmla="*/ 373273 h 605239"/>
                <a:gd name="connsiteY823" fmla="*/ 373273 h 605239"/>
                <a:gd name="connsiteX824" fmla="*/ 373273 h 605239"/>
                <a:gd name="connsiteY824" fmla="*/ 373273 h 605239"/>
                <a:gd name="connsiteX825" fmla="*/ 373273 h 605239"/>
                <a:gd name="connsiteY825" fmla="*/ 373273 h 605239"/>
                <a:gd name="connsiteX826" fmla="*/ 373273 h 605239"/>
                <a:gd name="connsiteY826" fmla="*/ 373273 h 605239"/>
                <a:gd name="connsiteX827" fmla="*/ 373273 h 605239"/>
                <a:gd name="connsiteY827" fmla="*/ 373273 h 605239"/>
                <a:gd name="connsiteX828" fmla="*/ 373273 h 605239"/>
                <a:gd name="connsiteY828" fmla="*/ 373273 h 605239"/>
                <a:gd name="connsiteX829" fmla="*/ 373273 h 605239"/>
                <a:gd name="connsiteY829" fmla="*/ 373273 h 605239"/>
                <a:gd name="connsiteX830" fmla="*/ 373273 h 605239"/>
                <a:gd name="connsiteY830" fmla="*/ 373273 h 605239"/>
                <a:gd name="connsiteX831" fmla="*/ 373273 h 605239"/>
                <a:gd name="connsiteY831" fmla="*/ 373273 h 605239"/>
                <a:gd name="connsiteX832" fmla="*/ 373273 h 605239"/>
                <a:gd name="connsiteY832" fmla="*/ 373273 h 605239"/>
                <a:gd name="connsiteX833" fmla="*/ 373273 h 605239"/>
                <a:gd name="connsiteY833" fmla="*/ 373273 h 605239"/>
                <a:gd name="connsiteX834" fmla="*/ 373273 h 605239"/>
                <a:gd name="connsiteY834" fmla="*/ 373273 h 605239"/>
                <a:gd name="connsiteX835" fmla="*/ 373273 h 605239"/>
                <a:gd name="connsiteY835" fmla="*/ 373273 h 605239"/>
                <a:gd name="connsiteX836" fmla="*/ 373273 h 605239"/>
                <a:gd name="connsiteY836" fmla="*/ 373273 h 605239"/>
                <a:gd name="connsiteX837" fmla="*/ 373273 h 605239"/>
                <a:gd name="connsiteY837" fmla="*/ 373273 h 605239"/>
                <a:gd name="connsiteX838" fmla="*/ 373273 h 605239"/>
                <a:gd name="connsiteY838" fmla="*/ 373273 h 605239"/>
                <a:gd name="connsiteX839" fmla="*/ 373273 h 605239"/>
                <a:gd name="connsiteY839" fmla="*/ 373273 h 605239"/>
                <a:gd name="connsiteX840" fmla="*/ 373273 h 605239"/>
                <a:gd name="connsiteY840" fmla="*/ 373273 h 605239"/>
                <a:gd name="connsiteX841" fmla="*/ 373273 h 605239"/>
                <a:gd name="connsiteY841" fmla="*/ 373273 h 605239"/>
                <a:gd name="connsiteX842" fmla="*/ 373273 h 605239"/>
                <a:gd name="connsiteY842" fmla="*/ 373273 h 605239"/>
                <a:gd name="connsiteX843" fmla="*/ 373273 h 605239"/>
                <a:gd name="connsiteY843" fmla="*/ 373273 h 605239"/>
                <a:gd name="connsiteX844" fmla="*/ 373273 h 605239"/>
                <a:gd name="connsiteY844" fmla="*/ 373273 h 605239"/>
                <a:gd name="connsiteX845" fmla="*/ 373273 h 605239"/>
                <a:gd name="connsiteY845" fmla="*/ 373273 h 605239"/>
                <a:gd name="connsiteX846" fmla="*/ 373273 h 605239"/>
                <a:gd name="connsiteY846" fmla="*/ 373273 h 605239"/>
                <a:gd name="connsiteX847" fmla="*/ 373273 h 605239"/>
                <a:gd name="connsiteY847" fmla="*/ 373273 h 605239"/>
                <a:gd name="connsiteX848" fmla="*/ 373273 h 605239"/>
                <a:gd name="connsiteY848" fmla="*/ 373273 h 605239"/>
                <a:gd name="connsiteX849" fmla="*/ 373273 h 605239"/>
                <a:gd name="connsiteY849" fmla="*/ 373273 h 605239"/>
                <a:gd name="connsiteX850" fmla="*/ 373273 h 605239"/>
                <a:gd name="connsiteY850" fmla="*/ 373273 h 605239"/>
                <a:gd name="connsiteX851" fmla="*/ 373273 h 605239"/>
                <a:gd name="connsiteY851" fmla="*/ 373273 h 605239"/>
                <a:gd name="connsiteX852" fmla="*/ 373273 h 605239"/>
                <a:gd name="connsiteY852" fmla="*/ 373273 h 605239"/>
                <a:gd name="connsiteX853" fmla="*/ 373273 h 605239"/>
                <a:gd name="connsiteY853" fmla="*/ 373273 h 605239"/>
                <a:gd name="connsiteX854" fmla="*/ 373273 h 605239"/>
                <a:gd name="connsiteY854" fmla="*/ 373273 h 605239"/>
                <a:gd name="connsiteX855" fmla="*/ 373273 h 605239"/>
                <a:gd name="connsiteY855" fmla="*/ 373273 h 605239"/>
                <a:gd name="connsiteX856" fmla="*/ 373273 h 605239"/>
                <a:gd name="connsiteY856" fmla="*/ 373273 h 605239"/>
                <a:gd name="connsiteX857" fmla="*/ 373273 h 605239"/>
                <a:gd name="connsiteY857" fmla="*/ 373273 h 605239"/>
                <a:gd name="connsiteX858" fmla="*/ 373273 h 605239"/>
                <a:gd name="connsiteY858" fmla="*/ 373273 h 605239"/>
                <a:gd name="connsiteX859" fmla="*/ 373273 h 605239"/>
                <a:gd name="connsiteY859" fmla="*/ 373273 h 605239"/>
                <a:gd name="connsiteX860" fmla="*/ 373273 h 605239"/>
                <a:gd name="connsiteY860" fmla="*/ 373273 h 605239"/>
                <a:gd name="connsiteX861" fmla="*/ 373273 h 605239"/>
                <a:gd name="connsiteY861" fmla="*/ 373273 h 605239"/>
                <a:gd name="connsiteX862" fmla="*/ 373273 h 605239"/>
                <a:gd name="connsiteY862" fmla="*/ 373273 h 605239"/>
                <a:gd name="connsiteX863" fmla="*/ 373273 h 605239"/>
                <a:gd name="connsiteY863" fmla="*/ 373273 h 605239"/>
                <a:gd name="connsiteX864" fmla="*/ 373273 h 605239"/>
                <a:gd name="connsiteY864" fmla="*/ 373273 h 605239"/>
                <a:gd name="connsiteX865" fmla="*/ 373273 h 605239"/>
                <a:gd name="connsiteY865" fmla="*/ 373273 h 605239"/>
                <a:gd name="connsiteX866" fmla="*/ 373273 h 605239"/>
                <a:gd name="connsiteY866" fmla="*/ 373273 h 605239"/>
                <a:gd name="connsiteX867" fmla="*/ 373273 h 605239"/>
                <a:gd name="connsiteY867" fmla="*/ 373273 h 605239"/>
                <a:gd name="connsiteX868" fmla="*/ 373273 h 605239"/>
                <a:gd name="connsiteY868" fmla="*/ 373273 h 605239"/>
                <a:gd name="connsiteX869" fmla="*/ 373273 h 605239"/>
                <a:gd name="connsiteY869" fmla="*/ 373273 h 605239"/>
                <a:gd name="connsiteX870" fmla="*/ 373273 h 605239"/>
                <a:gd name="connsiteY870" fmla="*/ 373273 h 605239"/>
                <a:gd name="connsiteX871" fmla="*/ 373273 h 605239"/>
                <a:gd name="connsiteY871" fmla="*/ 373273 h 605239"/>
                <a:gd name="connsiteX872" fmla="*/ 373273 h 605239"/>
                <a:gd name="connsiteY872" fmla="*/ 373273 h 605239"/>
                <a:gd name="connsiteX873" fmla="*/ 373273 h 605239"/>
                <a:gd name="connsiteY87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Lst>
              <a:rect l="l" t="t" r="r" b="b"/>
              <a:pathLst>
                <a:path w="606790" h="581568">
                  <a:moveTo>
                    <a:pt x="347165" y="342157"/>
                  </a:moveTo>
                  <a:cubicBezTo>
                    <a:pt x="329851" y="343677"/>
                    <a:pt x="320793" y="356965"/>
                    <a:pt x="312216" y="366250"/>
                  </a:cubicBezTo>
                  <a:cubicBezTo>
                    <a:pt x="310132" y="368411"/>
                    <a:pt x="308048" y="370652"/>
                    <a:pt x="305804" y="372653"/>
                  </a:cubicBezTo>
                  <a:cubicBezTo>
                    <a:pt x="302197" y="375855"/>
                    <a:pt x="303079" y="383779"/>
                    <a:pt x="302598" y="388662"/>
                  </a:cubicBezTo>
                  <a:cubicBezTo>
                    <a:pt x="301636" y="397547"/>
                    <a:pt x="300914" y="406512"/>
                    <a:pt x="300113" y="415397"/>
                  </a:cubicBezTo>
                  <a:cubicBezTo>
                    <a:pt x="299953" y="417238"/>
                    <a:pt x="300674" y="417478"/>
                    <a:pt x="301796" y="416037"/>
                  </a:cubicBezTo>
                  <a:cubicBezTo>
                    <a:pt x="311816" y="402990"/>
                    <a:pt x="328328" y="394505"/>
                    <a:pt x="338027" y="381138"/>
                  </a:cubicBezTo>
                  <a:cubicBezTo>
                    <a:pt x="343878" y="373134"/>
                    <a:pt x="347004" y="363448"/>
                    <a:pt x="349088" y="353363"/>
                  </a:cubicBezTo>
                  <a:cubicBezTo>
                    <a:pt x="349569" y="350801"/>
                    <a:pt x="350371" y="348160"/>
                    <a:pt x="350531" y="345358"/>
                  </a:cubicBezTo>
                  <a:cubicBezTo>
                    <a:pt x="350691" y="343517"/>
                    <a:pt x="349008" y="341996"/>
                    <a:pt x="347165" y="342157"/>
                  </a:cubicBezTo>
                  <a:close/>
                  <a:moveTo>
                    <a:pt x="244164" y="335033"/>
                  </a:moveTo>
                  <a:cubicBezTo>
                    <a:pt x="243122" y="338635"/>
                    <a:pt x="243523" y="342157"/>
                    <a:pt x="243603" y="345518"/>
                  </a:cubicBezTo>
                  <a:cubicBezTo>
                    <a:pt x="243683" y="353763"/>
                    <a:pt x="244565" y="361767"/>
                    <a:pt x="247290" y="369211"/>
                  </a:cubicBezTo>
                  <a:cubicBezTo>
                    <a:pt x="247931" y="370972"/>
                    <a:pt x="248893" y="370892"/>
                    <a:pt x="249294" y="369051"/>
                  </a:cubicBezTo>
                  <a:cubicBezTo>
                    <a:pt x="249775" y="366890"/>
                    <a:pt x="250176" y="364729"/>
                    <a:pt x="250657" y="362568"/>
                  </a:cubicBezTo>
                  <a:cubicBezTo>
                    <a:pt x="251618" y="357765"/>
                    <a:pt x="254985" y="350481"/>
                    <a:pt x="252500" y="346319"/>
                  </a:cubicBezTo>
                  <a:cubicBezTo>
                    <a:pt x="250897" y="343677"/>
                    <a:pt x="249615" y="341036"/>
                    <a:pt x="248332" y="338314"/>
                  </a:cubicBezTo>
                  <a:cubicBezTo>
                    <a:pt x="247851" y="337194"/>
                    <a:pt x="247370" y="336153"/>
                    <a:pt x="246889" y="335033"/>
                  </a:cubicBezTo>
                  <a:cubicBezTo>
                    <a:pt x="246088" y="333352"/>
                    <a:pt x="244725" y="333272"/>
                    <a:pt x="244164" y="335033"/>
                  </a:cubicBezTo>
                  <a:close/>
                  <a:moveTo>
                    <a:pt x="336985" y="322226"/>
                  </a:moveTo>
                  <a:cubicBezTo>
                    <a:pt x="332336" y="329990"/>
                    <a:pt x="326645" y="337274"/>
                    <a:pt x="320312" y="344398"/>
                  </a:cubicBezTo>
                  <a:cubicBezTo>
                    <a:pt x="319110" y="345759"/>
                    <a:pt x="319431" y="346079"/>
                    <a:pt x="321114" y="345358"/>
                  </a:cubicBezTo>
                  <a:cubicBezTo>
                    <a:pt x="328087" y="342077"/>
                    <a:pt x="336985" y="339995"/>
                    <a:pt x="347165" y="341276"/>
                  </a:cubicBezTo>
                  <a:cubicBezTo>
                    <a:pt x="348928" y="341516"/>
                    <a:pt x="350371" y="341196"/>
                    <a:pt x="350130" y="340396"/>
                  </a:cubicBezTo>
                  <a:cubicBezTo>
                    <a:pt x="350050" y="339915"/>
                    <a:pt x="349890" y="339435"/>
                    <a:pt x="349730" y="338955"/>
                  </a:cubicBezTo>
                  <a:cubicBezTo>
                    <a:pt x="348046" y="334392"/>
                    <a:pt x="344359" y="329750"/>
                    <a:pt x="341794" y="325187"/>
                  </a:cubicBezTo>
                  <a:cubicBezTo>
                    <a:pt x="341313" y="324227"/>
                    <a:pt x="340752" y="323266"/>
                    <a:pt x="340271" y="322306"/>
                  </a:cubicBezTo>
                  <a:cubicBezTo>
                    <a:pt x="339389" y="320625"/>
                    <a:pt x="337947" y="320625"/>
                    <a:pt x="336985" y="322226"/>
                  </a:cubicBezTo>
                  <a:close/>
                  <a:moveTo>
                    <a:pt x="246168" y="312620"/>
                  </a:moveTo>
                  <a:cubicBezTo>
                    <a:pt x="246088" y="312380"/>
                    <a:pt x="245927" y="312380"/>
                    <a:pt x="245927" y="312780"/>
                  </a:cubicBezTo>
                  <a:cubicBezTo>
                    <a:pt x="245927" y="313181"/>
                    <a:pt x="246088" y="313421"/>
                    <a:pt x="246248" y="313341"/>
                  </a:cubicBezTo>
                  <a:cubicBezTo>
                    <a:pt x="246328" y="313261"/>
                    <a:pt x="246328" y="312941"/>
                    <a:pt x="246168" y="312620"/>
                  </a:cubicBezTo>
                  <a:close/>
                  <a:moveTo>
                    <a:pt x="219316" y="255789"/>
                  </a:moveTo>
                  <a:cubicBezTo>
                    <a:pt x="219235" y="256429"/>
                    <a:pt x="219075" y="256990"/>
                    <a:pt x="218915" y="257550"/>
                  </a:cubicBezTo>
                  <a:cubicBezTo>
                    <a:pt x="218594" y="258911"/>
                    <a:pt x="218274" y="260352"/>
                    <a:pt x="218354" y="261712"/>
                  </a:cubicBezTo>
                  <a:cubicBezTo>
                    <a:pt x="218514" y="263233"/>
                    <a:pt x="220358" y="264274"/>
                    <a:pt x="221159" y="262513"/>
                  </a:cubicBezTo>
                  <a:cubicBezTo>
                    <a:pt x="221480" y="261792"/>
                    <a:pt x="221640" y="260992"/>
                    <a:pt x="221720" y="260192"/>
                  </a:cubicBezTo>
                  <a:cubicBezTo>
                    <a:pt x="220999" y="258671"/>
                    <a:pt x="220197" y="257230"/>
                    <a:pt x="219316" y="255789"/>
                  </a:cubicBezTo>
                  <a:close/>
                  <a:moveTo>
                    <a:pt x="477017" y="239940"/>
                  </a:moveTo>
                  <a:cubicBezTo>
                    <a:pt x="476216" y="240020"/>
                    <a:pt x="475414" y="240020"/>
                    <a:pt x="474613" y="240020"/>
                  </a:cubicBezTo>
                  <a:cubicBezTo>
                    <a:pt x="474853" y="240341"/>
                    <a:pt x="475174" y="240501"/>
                    <a:pt x="475735" y="240421"/>
                  </a:cubicBezTo>
                  <a:cubicBezTo>
                    <a:pt x="476136" y="240341"/>
                    <a:pt x="476617" y="240181"/>
                    <a:pt x="477017" y="239940"/>
                  </a:cubicBezTo>
                  <a:close/>
                  <a:moveTo>
                    <a:pt x="390370" y="217450"/>
                  </a:moveTo>
                  <a:cubicBezTo>
                    <a:pt x="391973" y="219452"/>
                    <a:pt x="393897" y="221134"/>
                    <a:pt x="395420" y="223136"/>
                  </a:cubicBezTo>
                  <a:cubicBezTo>
                    <a:pt x="395981" y="223857"/>
                    <a:pt x="397344" y="225699"/>
                    <a:pt x="396943" y="226500"/>
                  </a:cubicBezTo>
                  <a:cubicBezTo>
                    <a:pt x="396543" y="227221"/>
                    <a:pt x="395981" y="227941"/>
                    <a:pt x="395500" y="228582"/>
                  </a:cubicBezTo>
                  <a:cubicBezTo>
                    <a:pt x="394939" y="229303"/>
                    <a:pt x="394298" y="230184"/>
                    <a:pt x="394138" y="231145"/>
                  </a:cubicBezTo>
                  <a:cubicBezTo>
                    <a:pt x="393977" y="232186"/>
                    <a:pt x="395180" y="232426"/>
                    <a:pt x="395741" y="231705"/>
                  </a:cubicBezTo>
                  <a:cubicBezTo>
                    <a:pt x="396783" y="230584"/>
                    <a:pt x="397264" y="228502"/>
                    <a:pt x="398627" y="227781"/>
                  </a:cubicBezTo>
                  <a:cubicBezTo>
                    <a:pt x="400470" y="231866"/>
                    <a:pt x="400951" y="236350"/>
                    <a:pt x="398306" y="240275"/>
                  </a:cubicBezTo>
                  <a:cubicBezTo>
                    <a:pt x="397344" y="241636"/>
                    <a:pt x="396062" y="241396"/>
                    <a:pt x="394539" y="241236"/>
                  </a:cubicBezTo>
                  <a:cubicBezTo>
                    <a:pt x="393256" y="241156"/>
                    <a:pt x="392054" y="241236"/>
                    <a:pt x="390931" y="241796"/>
                  </a:cubicBezTo>
                  <a:cubicBezTo>
                    <a:pt x="390130" y="242277"/>
                    <a:pt x="389809" y="241236"/>
                    <a:pt x="389328" y="240515"/>
                  </a:cubicBezTo>
                  <a:cubicBezTo>
                    <a:pt x="387084" y="237552"/>
                    <a:pt x="384839" y="234589"/>
                    <a:pt x="382595" y="231625"/>
                  </a:cubicBezTo>
                  <a:cubicBezTo>
                    <a:pt x="381793" y="230584"/>
                    <a:pt x="380671" y="229463"/>
                    <a:pt x="379789" y="228262"/>
                  </a:cubicBezTo>
                  <a:cubicBezTo>
                    <a:pt x="382675" y="232666"/>
                    <a:pt x="385561" y="237071"/>
                    <a:pt x="388366" y="241476"/>
                  </a:cubicBezTo>
                  <a:cubicBezTo>
                    <a:pt x="388687" y="241876"/>
                    <a:pt x="388927" y="242277"/>
                    <a:pt x="389168" y="242677"/>
                  </a:cubicBezTo>
                  <a:cubicBezTo>
                    <a:pt x="389489" y="243158"/>
                    <a:pt x="388927" y="243238"/>
                    <a:pt x="388527" y="243638"/>
                  </a:cubicBezTo>
                  <a:cubicBezTo>
                    <a:pt x="387645" y="244679"/>
                    <a:pt x="387324" y="245961"/>
                    <a:pt x="386923" y="247242"/>
                  </a:cubicBezTo>
                  <a:cubicBezTo>
                    <a:pt x="386442" y="248764"/>
                    <a:pt x="386122" y="249405"/>
                    <a:pt x="384438" y="249725"/>
                  </a:cubicBezTo>
                  <a:cubicBezTo>
                    <a:pt x="380030" y="250686"/>
                    <a:pt x="376182" y="248684"/>
                    <a:pt x="373056" y="245641"/>
                  </a:cubicBezTo>
                  <a:cubicBezTo>
                    <a:pt x="374419" y="244599"/>
                    <a:pt x="376503" y="245000"/>
                    <a:pt x="378026" y="244279"/>
                  </a:cubicBezTo>
                  <a:cubicBezTo>
                    <a:pt x="378988" y="243718"/>
                    <a:pt x="378346" y="242597"/>
                    <a:pt x="377385" y="242597"/>
                  </a:cubicBezTo>
                  <a:cubicBezTo>
                    <a:pt x="376583" y="242597"/>
                    <a:pt x="375701" y="242837"/>
                    <a:pt x="374900" y="243078"/>
                  </a:cubicBezTo>
                  <a:cubicBezTo>
                    <a:pt x="374018" y="243318"/>
                    <a:pt x="373056" y="243638"/>
                    <a:pt x="372174" y="243638"/>
                  </a:cubicBezTo>
                  <a:cubicBezTo>
                    <a:pt x="371052" y="242837"/>
                    <a:pt x="370170" y="241796"/>
                    <a:pt x="369529" y="240595"/>
                  </a:cubicBezTo>
                  <a:cubicBezTo>
                    <a:pt x="368407" y="238593"/>
                    <a:pt x="367445" y="236431"/>
                    <a:pt x="366162" y="234508"/>
                  </a:cubicBezTo>
                  <a:cubicBezTo>
                    <a:pt x="369369" y="234188"/>
                    <a:pt x="372655" y="233067"/>
                    <a:pt x="375381" y="235389"/>
                  </a:cubicBezTo>
                  <a:cubicBezTo>
                    <a:pt x="376022" y="235870"/>
                    <a:pt x="378106" y="237151"/>
                    <a:pt x="378587" y="235870"/>
                  </a:cubicBezTo>
                  <a:cubicBezTo>
                    <a:pt x="379068" y="234909"/>
                    <a:pt x="377865" y="234108"/>
                    <a:pt x="377144" y="233868"/>
                  </a:cubicBezTo>
                  <a:cubicBezTo>
                    <a:pt x="375461" y="233307"/>
                    <a:pt x="373697" y="233067"/>
                    <a:pt x="372575" y="231465"/>
                  </a:cubicBezTo>
                  <a:cubicBezTo>
                    <a:pt x="371533" y="230184"/>
                    <a:pt x="371693" y="228342"/>
                    <a:pt x="371773" y="226740"/>
                  </a:cubicBezTo>
                  <a:cubicBezTo>
                    <a:pt x="371934" y="223777"/>
                    <a:pt x="372655" y="220894"/>
                    <a:pt x="372575" y="217931"/>
                  </a:cubicBezTo>
                  <a:cubicBezTo>
                    <a:pt x="375621" y="219052"/>
                    <a:pt x="378827" y="219292"/>
                    <a:pt x="381793" y="220253"/>
                  </a:cubicBezTo>
                  <a:cubicBezTo>
                    <a:pt x="383557" y="220894"/>
                    <a:pt x="385240" y="221534"/>
                    <a:pt x="385881" y="223457"/>
                  </a:cubicBezTo>
                  <a:cubicBezTo>
                    <a:pt x="386442" y="225058"/>
                    <a:pt x="385962" y="226500"/>
                    <a:pt x="386122" y="228102"/>
                  </a:cubicBezTo>
                  <a:cubicBezTo>
                    <a:pt x="386282" y="228822"/>
                    <a:pt x="387084" y="230264"/>
                    <a:pt x="387965" y="229383"/>
                  </a:cubicBezTo>
                  <a:cubicBezTo>
                    <a:pt x="388927" y="228502"/>
                    <a:pt x="388206" y="226980"/>
                    <a:pt x="387965" y="225939"/>
                  </a:cubicBezTo>
                  <a:cubicBezTo>
                    <a:pt x="387084" y="222736"/>
                    <a:pt x="389088" y="220173"/>
                    <a:pt x="390370" y="217450"/>
                  </a:cubicBezTo>
                  <a:close/>
                  <a:moveTo>
                    <a:pt x="70465" y="182469"/>
                  </a:moveTo>
                  <a:cubicBezTo>
                    <a:pt x="69744" y="182549"/>
                    <a:pt x="69022" y="182629"/>
                    <a:pt x="68221" y="182709"/>
                  </a:cubicBezTo>
                  <a:cubicBezTo>
                    <a:pt x="69824" y="183429"/>
                    <a:pt x="71427" y="184150"/>
                    <a:pt x="73030" y="184870"/>
                  </a:cubicBezTo>
                  <a:cubicBezTo>
                    <a:pt x="73190" y="184950"/>
                    <a:pt x="73431" y="185030"/>
                    <a:pt x="73591" y="185110"/>
                  </a:cubicBezTo>
                  <a:cubicBezTo>
                    <a:pt x="73832" y="185110"/>
                    <a:pt x="74072" y="185030"/>
                    <a:pt x="74313" y="185030"/>
                  </a:cubicBezTo>
                  <a:cubicBezTo>
                    <a:pt x="75595" y="184710"/>
                    <a:pt x="76236" y="183029"/>
                    <a:pt x="74713" y="182469"/>
                  </a:cubicBezTo>
                  <a:cubicBezTo>
                    <a:pt x="73351" y="182069"/>
                    <a:pt x="71828" y="182309"/>
                    <a:pt x="70465" y="182469"/>
                  </a:cubicBezTo>
                  <a:close/>
                  <a:moveTo>
                    <a:pt x="198302" y="168407"/>
                  </a:moveTo>
                  <a:cubicBezTo>
                    <a:pt x="200387" y="172967"/>
                    <a:pt x="203676" y="177207"/>
                    <a:pt x="202152" y="182407"/>
                  </a:cubicBezTo>
                  <a:cubicBezTo>
                    <a:pt x="201671" y="184087"/>
                    <a:pt x="200628" y="186647"/>
                    <a:pt x="202072" y="188167"/>
                  </a:cubicBezTo>
                  <a:cubicBezTo>
                    <a:pt x="203515" y="189687"/>
                    <a:pt x="204959" y="187207"/>
                    <a:pt x="205120" y="186087"/>
                  </a:cubicBezTo>
                  <a:cubicBezTo>
                    <a:pt x="205521" y="183447"/>
                    <a:pt x="204638" y="180967"/>
                    <a:pt x="205601" y="178407"/>
                  </a:cubicBezTo>
                  <a:cubicBezTo>
                    <a:pt x="206724" y="175287"/>
                    <a:pt x="209531" y="174167"/>
                    <a:pt x="212419" y="173207"/>
                  </a:cubicBezTo>
                  <a:cubicBezTo>
                    <a:pt x="217392" y="171607"/>
                    <a:pt x="222766" y="171207"/>
                    <a:pt x="227659" y="169447"/>
                  </a:cubicBezTo>
                  <a:cubicBezTo>
                    <a:pt x="227579" y="174327"/>
                    <a:pt x="228782" y="179127"/>
                    <a:pt x="229022" y="184087"/>
                  </a:cubicBezTo>
                  <a:cubicBezTo>
                    <a:pt x="229103" y="186647"/>
                    <a:pt x="229263" y="189687"/>
                    <a:pt x="227579" y="191847"/>
                  </a:cubicBezTo>
                  <a:cubicBezTo>
                    <a:pt x="225654" y="194407"/>
                    <a:pt x="222766" y="194807"/>
                    <a:pt x="219959" y="195767"/>
                  </a:cubicBezTo>
                  <a:cubicBezTo>
                    <a:pt x="218755" y="196168"/>
                    <a:pt x="216830" y="197448"/>
                    <a:pt x="217472" y="198968"/>
                  </a:cubicBezTo>
                  <a:cubicBezTo>
                    <a:pt x="218354" y="201048"/>
                    <a:pt x="221803" y="199048"/>
                    <a:pt x="222846" y="198248"/>
                  </a:cubicBezTo>
                  <a:cubicBezTo>
                    <a:pt x="227418" y="194487"/>
                    <a:pt x="232792" y="196328"/>
                    <a:pt x="238086" y="196888"/>
                  </a:cubicBezTo>
                  <a:cubicBezTo>
                    <a:pt x="236001" y="200168"/>
                    <a:pt x="234397" y="203608"/>
                    <a:pt x="232472" y="206968"/>
                  </a:cubicBezTo>
                  <a:cubicBezTo>
                    <a:pt x="231349" y="208968"/>
                    <a:pt x="229825" y="210568"/>
                    <a:pt x="228060" y="212008"/>
                  </a:cubicBezTo>
                  <a:cubicBezTo>
                    <a:pt x="226536" y="212008"/>
                    <a:pt x="225012" y="211368"/>
                    <a:pt x="223488" y="210888"/>
                  </a:cubicBezTo>
                  <a:cubicBezTo>
                    <a:pt x="222205" y="210568"/>
                    <a:pt x="220761" y="210088"/>
                    <a:pt x="219397" y="210168"/>
                  </a:cubicBezTo>
                  <a:cubicBezTo>
                    <a:pt x="217873" y="210168"/>
                    <a:pt x="216670" y="211928"/>
                    <a:pt x="218435" y="212888"/>
                  </a:cubicBezTo>
                  <a:cubicBezTo>
                    <a:pt x="220841" y="214168"/>
                    <a:pt x="224370" y="213448"/>
                    <a:pt x="226536" y="215288"/>
                  </a:cubicBezTo>
                  <a:cubicBezTo>
                    <a:pt x="221322" y="220168"/>
                    <a:pt x="214905" y="223448"/>
                    <a:pt x="207606" y="221848"/>
                  </a:cubicBezTo>
                  <a:cubicBezTo>
                    <a:pt x="204879" y="221288"/>
                    <a:pt x="204318" y="220248"/>
                    <a:pt x="203596" y="217688"/>
                  </a:cubicBezTo>
                  <a:cubicBezTo>
                    <a:pt x="202954" y="215528"/>
                    <a:pt x="202473" y="213368"/>
                    <a:pt x="200949" y="211688"/>
                  </a:cubicBezTo>
                  <a:cubicBezTo>
                    <a:pt x="200307" y="211048"/>
                    <a:pt x="199345" y="210888"/>
                    <a:pt x="199906" y="210088"/>
                  </a:cubicBezTo>
                  <a:cubicBezTo>
                    <a:pt x="200307" y="209368"/>
                    <a:pt x="200788" y="208728"/>
                    <a:pt x="201189" y="208088"/>
                  </a:cubicBezTo>
                  <a:cubicBezTo>
                    <a:pt x="206002" y="200888"/>
                    <a:pt x="210815" y="193607"/>
                    <a:pt x="215707" y="186407"/>
                  </a:cubicBezTo>
                  <a:cubicBezTo>
                    <a:pt x="214103" y="188327"/>
                    <a:pt x="212339" y="190247"/>
                    <a:pt x="210975" y="192007"/>
                  </a:cubicBezTo>
                  <a:cubicBezTo>
                    <a:pt x="207285" y="196888"/>
                    <a:pt x="203515" y="201688"/>
                    <a:pt x="199746" y="206568"/>
                  </a:cubicBezTo>
                  <a:cubicBezTo>
                    <a:pt x="198783" y="207768"/>
                    <a:pt x="198382" y="209448"/>
                    <a:pt x="196938" y="208648"/>
                  </a:cubicBezTo>
                  <a:cubicBezTo>
                    <a:pt x="195093" y="207688"/>
                    <a:pt x="193088" y="207528"/>
                    <a:pt x="191083" y="207688"/>
                  </a:cubicBezTo>
                  <a:cubicBezTo>
                    <a:pt x="188596" y="207848"/>
                    <a:pt x="186350" y="208248"/>
                    <a:pt x="184826" y="206008"/>
                  </a:cubicBezTo>
                  <a:cubicBezTo>
                    <a:pt x="180575" y="199528"/>
                    <a:pt x="181458" y="192087"/>
                    <a:pt x="184506" y="185287"/>
                  </a:cubicBezTo>
                  <a:cubicBezTo>
                    <a:pt x="186751" y="186647"/>
                    <a:pt x="187554" y="189927"/>
                    <a:pt x="189158" y="191847"/>
                  </a:cubicBezTo>
                  <a:cubicBezTo>
                    <a:pt x="190120" y="193047"/>
                    <a:pt x="192126" y="192727"/>
                    <a:pt x="191805" y="190887"/>
                  </a:cubicBezTo>
                  <a:cubicBezTo>
                    <a:pt x="191564" y="189367"/>
                    <a:pt x="190521" y="188007"/>
                    <a:pt x="189639" y="186727"/>
                  </a:cubicBezTo>
                  <a:cubicBezTo>
                    <a:pt x="188837" y="185607"/>
                    <a:pt x="187955" y="184487"/>
                    <a:pt x="187313" y="183207"/>
                  </a:cubicBezTo>
                  <a:cubicBezTo>
                    <a:pt x="186671" y="181847"/>
                    <a:pt x="188997" y="178887"/>
                    <a:pt x="189799" y="177767"/>
                  </a:cubicBezTo>
                  <a:cubicBezTo>
                    <a:pt x="192446" y="174487"/>
                    <a:pt x="195655" y="171767"/>
                    <a:pt x="198302" y="168407"/>
                  </a:cubicBezTo>
                  <a:close/>
                  <a:moveTo>
                    <a:pt x="72549" y="529"/>
                  </a:moveTo>
                  <a:cubicBezTo>
                    <a:pt x="73030" y="-1232"/>
                    <a:pt x="75275" y="1810"/>
                    <a:pt x="75595" y="3651"/>
                  </a:cubicBezTo>
                  <a:cubicBezTo>
                    <a:pt x="75916" y="5972"/>
                    <a:pt x="76317" y="8373"/>
                    <a:pt x="76878" y="10695"/>
                  </a:cubicBezTo>
                  <a:cubicBezTo>
                    <a:pt x="78160" y="15577"/>
                    <a:pt x="80004" y="20300"/>
                    <a:pt x="82088" y="24862"/>
                  </a:cubicBezTo>
                  <a:cubicBezTo>
                    <a:pt x="82809" y="26543"/>
                    <a:pt x="84332" y="26703"/>
                    <a:pt x="85374" y="25183"/>
                  </a:cubicBezTo>
                  <a:cubicBezTo>
                    <a:pt x="89783" y="19099"/>
                    <a:pt x="94352" y="13096"/>
                    <a:pt x="96436" y="6772"/>
                  </a:cubicBezTo>
                  <a:cubicBezTo>
                    <a:pt x="97077" y="5011"/>
                    <a:pt x="97398" y="5011"/>
                    <a:pt x="97237" y="6852"/>
                  </a:cubicBezTo>
                  <a:cubicBezTo>
                    <a:pt x="96436" y="18539"/>
                    <a:pt x="88420" y="31266"/>
                    <a:pt x="92588" y="41992"/>
                  </a:cubicBezTo>
                  <a:cubicBezTo>
                    <a:pt x="95794" y="50236"/>
                    <a:pt x="103570" y="57600"/>
                    <a:pt x="112066" y="64084"/>
                  </a:cubicBezTo>
                  <a:cubicBezTo>
                    <a:pt x="113108" y="64404"/>
                    <a:pt x="114150" y="64964"/>
                    <a:pt x="115112" y="65124"/>
                  </a:cubicBezTo>
                  <a:cubicBezTo>
                    <a:pt x="115994" y="65285"/>
                    <a:pt x="116795" y="64324"/>
                    <a:pt x="115994" y="63604"/>
                  </a:cubicBezTo>
                  <a:cubicBezTo>
                    <a:pt x="115272" y="62963"/>
                    <a:pt x="114230" y="62723"/>
                    <a:pt x="113269" y="62483"/>
                  </a:cubicBezTo>
                  <a:cubicBezTo>
                    <a:pt x="112467" y="62243"/>
                    <a:pt x="111585" y="62083"/>
                    <a:pt x="110864" y="61683"/>
                  </a:cubicBezTo>
                  <a:cubicBezTo>
                    <a:pt x="109982" y="61282"/>
                    <a:pt x="109902" y="58961"/>
                    <a:pt x="109902" y="58161"/>
                  </a:cubicBezTo>
                  <a:cubicBezTo>
                    <a:pt x="109822" y="55519"/>
                    <a:pt x="110303" y="52958"/>
                    <a:pt x="110223" y="50316"/>
                  </a:cubicBezTo>
                  <a:cubicBezTo>
                    <a:pt x="113028" y="51677"/>
                    <a:pt x="116314" y="52397"/>
                    <a:pt x="117597" y="55519"/>
                  </a:cubicBezTo>
                  <a:cubicBezTo>
                    <a:pt x="117998" y="56480"/>
                    <a:pt x="118479" y="58161"/>
                    <a:pt x="119841" y="58321"/>
                  </a:cubicBezTo>
                  <a:cubicBezTo>
                    <a:pt x="121044" y="58401"/>
                    <a:pt x="120803" y="56720"/>
                    <a:pt x="120402" y="56079"/>
                  </a:cubicBezTo>
                  <a:cubicBezTo>
                    <a:pt x="119601" y="54719"/>
                    <a:pt x="118238" y="53838"/>
                    <a:pt x="117677" y="52237"/>
                  </a:cubicBezTo>
                  <a:cubicBezTo>
                    <a:pt x="116956" y="50316"/>
                    <a:pt x="117837" y="48715"/>
                    <a:pt x="118879" y="47115"/>
                  </a:cubicBezTo>
                  <a:cubicBezTo>
                    <a:pt x="120643" y="44393"/>
                    <a:pt x="122967" y="42152"/>
                    <a:pt x="124651" y="39350"/>
                  </a:cubicBezTo>
                  <a:cubicBezTo>
                    <a:pt x="126574" y="41752"/>
                    <a:pt x="128979" y="43513"/>
                    <a:pt x="131063" y="45834"/>
                  </a:cubicBezTo>
                  <a:cubicBezTo>
                    <a:pt x="132105" y="47035"/>
                    <a:pt x="133388" y="48395"/>
                    <a:pt x="133388" y="50076"/>
                  </a:cubicBezTo>
                  <a:cubicBezTo>
                    <a:pt x="133468" y="51997"/>
                    <a:pt x="132266" y="53358"/>
                    <a:pt x="131304" y="54879"/>
                  </a:cubicBezTo>
                  <a:cubicBezTo>
                    <a:pt x="130903" y="55599"/>
                    <a:pt x="130502" y="56960"/>
                    <a:pt x="131384" y="57440"/>
                  </a:cubicBezTo>
                  <a:cubicBezTo>
                    <a:pt x="132666" y="58081"/>
                    <a:pt x="133548" y="55759"/>
                    <a:pt x="133708" y="54959"/>
                  </a:cubicBezTo>
                  <a:cubicBezTo>
                    <a:pt x="134350" y="51357"/>
                    <a:pt x="137636" y="50156"/>
                    <a:pt x="140441" y="48395"/>
                  </a:cubicBezTo>
                  <a:cubicBezTo>
                    <a:pt x="140682" y="50717"/>
                    <a:pt x="141323" y="53038"/>
                    <a:pt x="141724" y="55359"/>
                  </a:cubicBezTo>
                  <a:cubicBezTo>
                    <a:pt x="141964" y="56800"/>
                    <a:pt x="141884" y="58161"/>
                    <a:pt x="141564" y="59521"/>
                  </a:cubicBezTo>
                  <a:cubicBezTo>
                    <a:pt x="140842" y="60082"/>
                    <a:pt x="139880" y="60402"/>
                    <a:pt x="138999" y="60802"/>
                  </a:cubicBezTo>
                  <a:cubicBezTo>
                    <a:pt x="138197" y="61122"/>
                    <a:pt x="137315" y="61442"/>
                    <a:pt x="136674" y="62003"/>
                  </a:cubicBezTo>
                  <a:cubicBezTo>
                    <a:pt x="135953" y="62643"/>
                    <a:pt x="136113" y="63924"/>
                    <a:pt x="137315" y="63684"/>
                  </a:cubicBezTo>
                  <a:cubicBezTo>
                    <a:pt x="138999" y="63363"/>
                    <a:pt x="140361" y="61683"/>
                    <a:pt x="142125" y="61683"/>
                  </a:cubicBezTo>
                  <a:cubicBezTo>
                    <a:pt x="141564" y="66005"/>
                    <a:pt x="139800" y="70087"/>
                    <a:pt x="135712" y="72248"/>
                  </a:cubicBezTo>
                  <a:cubicBezTo>
                    <a:pt x="134189" y="72969"/>
                    <a:pt x="133468" y="72729"/>
                    <a:pt x="132105" y="71848"/>
                  </a:cubicBezTo>
                  <a:cubicBezTo>
                    <a:pt x="130983" y="71048"/>
                    <a:pt x="129941" y="70247"/>
                    <a:pt x="128498" y="70007"/>
                  </a:cubicBezTo>
                  <a:cubicBezTo>
                    <a:pt x="127937" y="69927"/>
                    <a:pt x="127456" y="70247"/>
                    <a:pt x="127376" y="69607"/>
                  </a:cubicBezTo>
                  <a:cubicBezTo>
                    <a:pt x="127296" y="69127"/>
                    <a:pt x="127296" y="68646"/>
                    <a:pt x="127216" y="68166"/>
                  </a:cubicBezTo>
                  <a:cubicBezTo>
                    <a:pt x="126655" y="62803"/>
                    <a:pt x="126174" y="57440"/>
                    <a:pt x="125613" y="52157"/>
                  </a:cubicBezTo>
                  <a:cubicBezTo>
                    <a:pt x="125613" y="53678"/>
                    <a:pt x="125532" y="55279"/>
                    <a:pt x="125532" y="56640"/>
                  </a:cubicBezTo>
                  <a:cubicBezTo>
                    <a:pt x="125693" y="60402"/>
                    <a:pt x="125853" y="64244"/>
                    <a:pt x="125933" y="68006"/>
                  </a:cubicBezTo>
                  <a:cubicBezTo>
                    <a:pt x="125933" y="68967"/>
                    <a:pt x="126414" y="69927"/>
                    <a:pt x="125452" y="70087"/>
                  </a:cubicBezTo>
                  <a:cubicBezTo>
                    <a:pt x="124410" y="70327"/>
                    <a:pt x="123609" y="70808"/>
                    <a:pt x="122807" y="71448"/>
                  </a:cubicBezTo>
                  <a:cubicBezTo>
                    <a:pt x="123929" y="72168"/>
                    <a:pt x="124971" y="72889"/>
                    <a:pt x="126174" y="73609"/>
                  </a:cubicBezTo>
                  <a:cubicBezTo>
                    <a:pt x="126093" y="72649"/>
                    <a:pt x="126093" y="71688"/>
                    <a:pt x="126013" y="70728"/>
                  </a:cubicBezTo>
                  <a:cubicBezTo>
                    <a:pt x="126013" y="69687"/>
                    <a:pt x="126334" y="70007"/>
                    <a:pt x="127376" y="69927"/>
                  </a:cubicBezTo>
                  <a:cubicBezTo>
                    <a:pt x="127536" y="71448"/>
                    <a:pt x="127697" y="72969"/>
                    <a:pt x="127857" y="74570"/>
                  </a:cubicBezTo>
                  <a:cubicBezTo>
                    <a:pt x="145331" y="84655"/>
                    <a:pt x="166572" y="91619"/>
                    <a:pt x="186692" y="99703"/>
                  </a:cubicBezTo>
                  <a:cubicBezTo>
                    <a:pt x="185329" y="97702"/>
                    <a:pt x="184287" y="95461"/>
                    <a:pt x="183646" y="93060"/>
                  </a:cubicBezTo>
                  <a:cubicBezTo>
                    <a:pt x="185650" y="92740"/>
                    <a:pt x="187654" y="94340"/>
                    <a:pt x="189497" y="94661"/>
                  </a:cubicBezTo>
                  <a:cubicBezTo>
                    <a:pt x="190620" y="94901"/>
                    <a:pt x="191662" y="93700"/>
                    <a:pt x="190620" y="92820"/>
                  </a:cubicBezTo>
                  <a:cubicBezTo>
                    <a:pt x="189738" y="92019"/>
                    <a:pt x="188455" y="91779"/>
                    <a:pt x="187333" y="91459"/>
                  </a:cubicBezTo>
                  <a:cubicBezTo>
                    <a:pt x="186371" y="91139"/>
                    <a:pt x="185249" y="90899"/>
                    <a:pt x="184367" y="90498"/>
                  </a:cubicBezTo>
                  <a:cubicBezTo>
                    <a:pt x="183325" y="90018"/>
                    <a:pt x="183165" y="87137"/>
                    <a:pt x="183165" y="86096"/>
                  </a:cubicBezTo>
                  <a:cubicBezTo>
                    <a:pt x="183085" y="82974"/>
                    <a:pt x="183646" y="79772"/>
                    <a:pt x="183566" y="76651"/>
                  </a:cubicBezTo>
                  <a:cubicBezTo>
                    <a:pt x="187013" y="78252"/>
                    <a:pt x="191020" y="79132"/>
                    <a:pt x="192624" y="82894"/>
                  </a:cubicBezTo>
                  <a:cubicBezTo>
                    <a:pt x="193104" y="84175"/>
                    <a:pt x="193746" y="86176"/>
                    <a:pt x="195349" y="86336"/>
                  </a:cubicBezTo>
                  <a:cubicBezTo>
                    <a:pt x="196872" y="86496"/>
                    <a:pt x="196551" y="84415"/>
                    <a:pt x="196070" y="83615"/>
                  </a:cubicBezTo>
                  <a:cubicBezTo>
                    <a:pt x="195028" y="81934"/>
                    <a:pt x="193345" y="80893"/>
                    <a:pt x="192624" y="78892"/>
                  </a:cubicBezTo>
                  <a:cubicBezTo>
                    <a:pt x="191822" y="76571"/>
                    <a:pt x="192864" y="74570"/>
                    <a:pt x="194147" y="72649"/>
                  </a:cubicBezTo>
                  <a:cubicBezTo>
                    <a:pt x="196311" y="69287"/>
                    <a:pt x="199196" y="66565"/>
                    <a:pt x="201200" y="63123"/>
                  </a:cubicBezTo>
                  <a:cubicBezTo>
                    <a:pt x="203525" y="66085"/>
                    <a:pt x="206571" y="68326"/>
                    <a:pt x="209056" y="71048"/>
                  </a:cubicBezTo>
                  <a:cubicBezTo>
                    <a:pt x="210338" y="72569"/>
                    <a:pt x="211861" y="74169"/>
                    <a:pt x="211941" y="76251"/>
                  </a:cubicBezTo>
                  <a:cubicBezTo>
                    <a:pt x="212021" y="78652"/>
                    <a:pt x="210579" y="80253"/>
                    <a:pt x="209376" y="82174"/>
                  </a:cubicBezTo>
                  <a:cubicBezTo>
                    <a:pt x="208895" y="82974"/>
                    <a:pt x="208334" y="84655"/>
                    <a:pt x="209456" y="85296"/>
                  </a:cubicBezTo>
                  <a:cubicBezTo>
                    <a:pt x="210979" y="86096"/>
                    <a:pt x="212021" y="83214"/>
                    <a:pt x="212262" y="82254"/>
                  </a:cubicBezTo>
                  <a:cubicBezTo>
                    <a:pt x="213063" y="77851"/>
                    <a:pt x="217151" y="76411"/>
                    <a:pt x="220518" y="74169"/>
                  </a:cubicBezTo>
                  <a:cubicBezTo>
                    <a:pt x="220839" y="77131"/>
                    <a:pt x="221560" y="79853"/>
                    <a:pt x="222041" y="82734"/>
                  </a:cubicBezTo>
                  <a:cubicBezTo>
                    <a:pt x="222361" y="84415"/>
                    <a:pt x="222281" y="86096"/>
                    <a:pt x="221881" y="87777"/>
                  </a:cubicBezTo>
                  <a:cubicBezTo>
                    <a:pt x="220999" y="88497"/>
                    <a:pt x="219796" y="88897"/>
                    <a:pt x="218754" y="89378"/>
                  </a:cubicBezTo>
                  <a:cubicBezTo>
                    <a:pt x="217793" y="89778"/>
                    <a:pt x="216751" y="90178"/>
                    <a:pt x="215949" y="90899"/>
                  </a:cubicBezTo>
                  <a:cubicBezTo>
                    <a:pt x="215067" y="91619"/>
                    <a:pt x="215228" y="93220"/>
                    <a:pt x="216670" y="92900"/>
                  </a:cubicBezTo>
                  <a:cubicBezTo>
                    <a:pt x="218754" y="92499"/>
                    <a:pt x="220438" y="90418"/>
                    <a:pt x="222602" y="90498"/>
                  </a:cubicBezTo>
                  <a:cubicBezTo>
                    <a:pt x="221881" y="95781"/>
                    <a:pt x="219716" y="100744"/>
                    <a:pt x="214666" y="103305"/>
                  </a:cubicBezTo>
                  <a:cubicBezTo>
                    <a:pt x="212823" y="104266"/>
                    <a:pt x="212021" y="104026"/>
                    <a:pt x="210338" y="102825"/>
                  </a:cubicBezTo>
                  <a:cubicBezTo>
                    <a:pt x="208975" y="101865"/>
                    <a:pt x="207613" y="100904"/>
                    <a:pt x="205929" y="100584"/>
                  </a:cubicBezTo>
                  <a:cubicBezTo>
                    <a:pt x="205288" y="100504"/>
                    <a:pt x="204647" y="100904"/>
                    <a:pt x="204567" y="100184"/>
                  </a:cubicBezTo>
                  <a:cubicBezTo>
                    <a:pt x="204487" y="99543"/>
                    <a:pt x="204407" y="98983"/>
                    <a:pt x="204326" y="98343"/>
                  </a:cubicBezTo>
                  <a:cubicBezTo>
                    <a:pt x="203685" y="91859"/>
                    <a:pt x="203044" y="85296"/>
                    <a:pt x="202403" y="78812"/>
                  </a:cubicBezTo>
                  <a:cubicBezTo>
                    <a:pt x="202403" y="80653"/>
                    <a:pt x="202242" y="82574"/>
                    <a:pt x="202322" y="84255"/>
                  </a:cubicBezTo>
                  <a:cubicBezTo>
                    <a:pt x="202483" y="88897"/>
                    <a:pt x="202643" y="93540"/>
                    <a:pt x="202803" y="98183"/>
                  </a:cubicBezTo>
                  <a:cubicBezTo>
                    <a:pt x="202803" y="99303"/>
                    <a:pt x="203364" y="100504"/>
                    <a:pt x="202162" y="100744"/>
                  </a:cubicBezTo>
                  <a:cubicBezTo>
                    <a:pt x="200639" y="101064"/>
                    <a:pt x="199357" y="101945"/>
                    <a:pt x="198234" y="102985"/>
                  </a:cubicBezTo>
                  <a:cubicBezTo>
                    <a:pt x="197834" y="103305"/>
                    <a:pt x="197513" y="103706"/>
                    <a:pt x="197112" y="104026"/>
                  </a:cubicBezTo>
                  <a:cubicBezTo>
                    <a:pt x="199116" y="104826"/>
                    <a:pt x="201040" y="105707"/>
                    <a:pt x="202964" y="106587"/>
                  </a:cubicBezTo>
                  <a:cubicBezTo>
                    <a:pt x="203044" y="106667"/>
                    <a:pt x="203044" y="106667"/>
                    <a:pt x="203124" y="106667"/>
                  </a:cubicBezTo>
                  <a:cubicBezTo>
                    <a:pt x="203124" y="106587"/>
                    <a:pt x="203124" y="106427"/>
                    <a:pt x="203124" y="106267"/>
                  </a:cubicBezTo>
                  <a:cubicBezTo>
                    <a:pt x="203044" y="104666"/>
                    <a:pt x="202964" y="103065"/>
                    <a:pt x="202884" y="101544"/>
                  </a:cubicBezTo>
                  <a:cubicBezTo>
                    <a:pt x="202803" y="100264"/>
                    <a:pt x="203284" y="100584"/>
                    <a:pt x="204567" y="100504"/>
                  </a:cubicBezTo>
                  <a:cubicBezTo>
                    <a:pt x="204807" y="102905"/>
                    <a:pt x="205048" y="105307"/>
                    <a:pt x="205208" y="107708"/>
                  </a:cubicBezTo>
                  <a:cubicBezTo>
                    <a:pt x="226049" y="117873"/>
                    <a:pt x="240477" y="130921"/>
                    <a:pt x="249615" y="145969"/>
                  </a:cubicBezTo>
                  <a:cubicBezTo>
                    <a:pt x="249855" y="145328"/>
                    <a:pt x="250095" y="144768"/>
                    <a:pt x="250336" y="144208"/>
                  </a:cubicBezTo>
                  <a:cubicBezTo>
                    <a:pt x="252180" y="145328"/>
                    <a:pt x="252821" y="148050"/>
                    <a:pt x="254183" y="149651"/>
                  </a:cubicBezTo>
                  <a:cubicBezTo>
                    <a:pt x="254985" y="150611"/>
                    <a:pt x="256588" y="150291"/>
                    <a:pt x="256348" y="148850"/>
                  </a:cubicBezTo>
                  <a:cubicBezTo>
                    <a:pt x="256187" y="147570"/>
                    <a:pt x="255306" y="146369"/>
                    <a:pt x="254584" y="145409"/>
                  </a:cubicBezTo>
                  <a:cubicBezTo>
                    <a:pt x="253943" y="144448"/>
                    <a:pt x="253222" y="143567"/>
                    <a:pt x="252660" y="142527"/>
                  </a:cubicBezTo>
                  <a:cubicBezTo>
                    <a:pt x="252099" y="141406"/>
                    <a:pt x="254023" y="138925"/>
                    <a:pt x="254745" y="137964"/>
                  </a:cubicBezTo>
                  <a:cubicBezTo>
                    <a:pt x="256829" y="135323"/>
                    <a:pt x="259554" y="133002"/>
                    <a:pt x="261638" y="130280"/>
                  </a:cubicBezTo>
                  <a:cubicBezTo>
                    <a:pt x="263401" y="134042"/>
                    <a:pt x="266127" y="137564"/>
                    <a:pt x="264924" y="141887"/>
                  </a:cubicBezTo>
                  <a:cubicBezTo>
                    <a:pt x="264524" y="143247"/>
                    <a:pt x="263562" y="145328"/>
                    <a:pt x="264844" y="146609"/>
                  </a:cubicBezTo>
                  <a:cubicBezTo>
                    <a:pt x="265966" y="147810"/>
                    <a:pt x="267169" y="145809"/>
                    <a:pt x="267329" y="144848"/>
                  </a:cubicBezTo>
                  <a:cubicBezTo>
                    <a:pt x="267650" y="142687"/>
                    <a:pt x="266928" y="140686"/>
                    <a:pt x="267730" y="138525"/>
                  </a:cubicBezTo>
                  <a:cubicBezTo>
                    <a:pt x="268612" y="135963"/>
                    <a:pt x="270936" y="135003"/>
                    <a:pt x="273341" y="134202"/>
                  </a:cubicBezTo>
                  <a:cubicBezTo>
                    <a:pt x="277429" y="132922"/>
                    <a:pt x="281837" y="132601"/>
                    <a:pt x="285845" y="131161"/>
                  </a:cubicBezTo>
                  <a:cubicBezTo>
                    <a:pt x="285845" y="135163"/>
                    <a:pt x="286807" y="139165"/>
                    <a:pt x="286967" y="143167"/>
                  </a:cubicBezTo>
                  <a:cubicBezTo>
                    <a:pt x="287047" y="145328"/>
                    <a:pt x="287208" y="147810"/>
                    <a:pt x="285845" y="149571"/>
                  </a:cubicBezTo>
                  <a:cubicBezTo>
                    <a:pt x="284242" y="151652"/>
                    <a:pt x="281837" y="152052"/>
                    <a:pt x="279513" y="152853"/>
                  </a:cubicBezTo>
                  <a:cubicBezTo>
                    <a:pt x="278551" y="153173"/>
                    <a:pt x="276948" y="154213"/>
                    <a:pt x="277509" y="155494"/>
                  </a:cubicBezTo>
                  <a:cubicBezTo>
                    <a:pt x="278230" y="157175"/>
                    <a:pt x="281036" y="155574"/>
                    <a:pt x="281917" y="154854"/>
                  </a:cubicBezTo>
                  <a:cubicBezTo>
                    <a:pt x="285685" y="151732"/>
                    <a:pt x="290093" y="153333"/>
                    <a:pt x="294502" y="153733"/>
                  </a:cubicBezTo>
                  <a:cubicBezTo>
                    <a:pt x="292739" y="156455"/>
                    <a:pt x="291456" y="159256"/>
                    <a:pt x="289853" y="162058"/>
                  </a:cubicBezTo>
                  <a:cubicBezTo>
                    <a:pt x="288891" y="163739"/>
                    <a:pt x="287689" y="165019"/>
                    <a:pt x="286246" y="166220"/>
                  </a:cubicBezTo>
                  <a:cubicBezTo>
                    <a:pt x="284963" y="166220"/>
                    <a:pt x="283681" y="165660"/>
                    <a:pt x="282479" y="165339"/>
                  </a:cubicBezTo>
                  <a:cubicBezTo>
                    <a:pt x="281356" y="165019"/>
                    <a:pt x="280234" y="164619"/>
                    <a:pt x="279032" y="164699"/>
                  </a:cubicBezTo>
                  <a:cubicBezTo>
                    <a:pt x="277830" y="164699"/>
                    <a:pt x="276868" y="166140"/>
                    <a:pt x="278230" y="166940"/>
                  </a:cubicBezTo>
                  <a:cubicBezTo>
                    <a:pt x="280234" y="167981"/>
                    <a:pt x="283120" y="167421"/>
                    <a:pt x="284963" y="168941"/>
                  </a:cubicBezTo>
                  <a:cubicBezTo>
                    <a:pt x="280715" y="172944"/>
                    <a:pt x="275345" y="175585"/>
                    <a:pt x="269333" y="174304"/>
                  </a:cubicBezTo>
                  <a:cubicBezTo>
                    <a:pt x="267169" y="173824"/>
                    <a:pt x="266608" y="173024"/>
                    <a:pt x="266047" y="170863"/>
                  </a:cubicBezTo>
                  <a:cubicBezTo>
                    <a:pt x="265485" y="169102"/>
                    <a:pt x="265085" y="167341"/>
                    <a:pt x="263882" y="165980"/>
                  </a:cubicBezTo>
                  <a:cubicBezTo>
                    <a:pt x="263401" y="165419"/>
                    <a:pt x="262600" y="165259"/>
                    <a:pt x="263001" y="164619"/>
                  </a:cubicBezTo>
                  <a:cubicBezTo>
                    <a:pt x="263401" y="164059"/>
                    <a:pt x="263722" y="163498"/>
                    <a:pt x="264123" y="163018"/>
                  </a:cubicBezTo>
                  <a:cubicBezTo>
                    <a:pt x="268050" y="157015"/>
                    <a:pt x="272058" y="151092"/>
                    <a:pt x="275986" y="145088"/>
                  </a:cubicBezTo>
                  <a:cubicBezTo>
                    <a:pt x="274703" y="146689"/>
                    <a:pt x="273261" y="148290"/>
                    <a:pt x="272138" y="149731"/>
                  </a:cubicBezTo>
                  <a:cubicBezTo>
                    <a:pt x="269092" y="153733"/>
                    <a:pt x="265966" y="157735"/>
                    <a:pt x="262920" y="161737"/>
                  </a:cubicBezTo>
                  <a:cubicBezTo>
                    <a:pt x="262119" y="162698"/>
                    <a:pt x="261718" y="164059"/>
                    <a:pt x="260596" y="163498"/>
                  </a:cubicBezTo>
                  <a:cubicBezTo>
                    <a:pt x="259634" y="162938"/>
                    <a:pt x="258592" y="162698"/>
                    <a:pt x="257550" y="162618"/>
                  </a:cubicBezTo>
                  <a:cubicBezTo>
                    <a:pt x="258031" y="164059"/>
                    <a:pt x="258512" y="165500"/>
                    <a:pt x="258913" y="166940"/>
                  </a:cubicBezTo>
                  <a:cubicBezTo>
                    <a:pt x="259474" y="166220"/>
                    <a:pt x="260115" y="165419"/>
                    <a:pt x="260676" y="164619"/>
                  </a:cubicBezTo>
                  <a:cubicBezTo>
                    <a:pt x="261478" y="163498"/>
                    <a:pt x="261638" y="164139"/>
                    <a:pt x="262760" y="164939"/>
                  </a:cubicBezTo>
                  <a:cubicBezTo>
                    <a:pt x="261718" y="166460"/>
                    <a:pt x="260676" y="168061"/>
                    <a:pt x="259634" y="169582"/>
                  </a:cubicBezTo>
                  <a:cubicBezTo>
                    <a:pt x="263482" y="184390"/>
                    <a:pt x="263642" y="200239"/>
                    <a:pt x="261077" y="216488"/>
                  </a:cubicBezTo>
                  <a:cubicBezTo>
                    <a:pt x="260756" y="218329"/>
                    <a:pt x="261718" y="218969"/>
                    <a:pt x="263321" y="218008"/>
                  </a:cubicBezTo>
                  <a:cubicBezTo>
                    <a:pt x="264043" y="217608"/>
                    <a:pt x="264764" y="217208"/>
                    <a:pt x="265485" y="216808"/>
                  </a:cubicBezTo>
                  <a:cubicBezTo>
                    <a:pt x="267169" y="215927"/>
                    <a:pt x="269573" y="214166"/>
                    <a:pt x="270856" y="212886"/>
                  </a:cubicBezTo>
                  <a:cubicBezTo>
                    <a:pt x="277108" y="206882"/>
                    <a:pt x="284482" y="201119"/>
                    <a:pt x="293139" y="195836"/>
                  </a:cubicBezTo>
                  <a:cubicBezTo>
                    <a:pt x="307487" y="186951"/>
                    <a:pt x="323679" y="179347"/>
                    <a:pt x="338828" y="171103"/>
                  </a:cubicBezTo>
                  <a:cubicBezTo>
                    <a:pt x="336343" y="170782"/>
                    <a:pt x="334019" y="169662"/>
                    <a:pt x="331935" y="168221"/>
                  </a:cubicBezTo>
                  <a:cubicBezTo>
                    <a:pt x="332977" y="167020"/>
                    <a:pt x="335061" y="166940"/>
                    <a:pt x="336424" y="166140"/>
                  </a:cubicBezTo>
                  <a:cubicBezTo>
                    <a:pt x="337305" y="165740"/>
                    <a:pt x="337305" y="164459"/>
                    <a:pt x="336183" y="164379"/>
                  </a:cubicBezTo>
                  <a:cubicBezTo>
                    <a:pt x="335221" y="164379"/>
                    <a:pt x="334259" y="164859"/>
                    <a:pt x="333378" y="165259"/>
                  </a:cubicBezTo>
                  <a:cubicBezTo>
                    <a:pt x="332576" y="165580"/>
                    <a:pt x="331775" y="165980"/>
                    <a:pt x="330973" y="166220"/>
                  </a:cubicBezTo>
                  <a:cubicBezTo>
                    <a:pt x="330091" y="166460"/>
                    <a:pt x="328488" y="164699"/>
                    <a:pt x="327927" y="164059"/>
                  </a:cubicBezTo>
                  <a:cubicBezTo>
                    <a:pt x="326244" y="162138"/>
                    <a:pt x="324961" y="159816"/>
                    <a:pt x="323278" y="157815"/>
                  </a:cubicBezTo>
                  <a:cubicBezTo>
                    <a:pt x="326244" y="157095"/>
                    <a:pt x="329210" y="155574"/>
                    <a:pt x="332256" y="157095"/>
                  </a:cubicBezTo>
                  <a:cubicBezTo>
                    <a:pt x="333217" y="157655"/>
                    <a:pt x="334660" y="158616"/>
                    <a:pt x="335782" y="157895"/>
                  </a:cubicBezTo>
                  <a:cubicBezTo>
                    <a:pt x="336824" y="157175"/>
                    <a:pt x="335462" y="156054"/>
                    <a:pt x="334821" y="155814"/>
                  </a:cubicBezTo>
                  <a:cubicBezTo>
                    <a:pt x="333217" y="155254"/>
                    <a:pt x="331614" y="155494"/>
                    <a:pt x="330171" y="154534"/>
                  </a:cubicBezTo>
                  <a:cubicBezTo>
                    <a:pt x="328408" y="153493"/>
                    <a:pt x="328087" y="151732"/>
                    <a:pt x="327847" y="149811"/>
                  </a:cubicBezTo>
                  <a:cubicBezTo>
                    <a:pt x="327446" y="146609"/>
                    <a:pt x="327847" y="143327"/>
                    <a:pt x="327366" y="140126"/>
                  </a:cubicBezTo>
                  <a:cubicBezTo>
                    <a:pt x="330332" y="140766"/>
                    <a:pt x="333378" y="140606"/>
                    <a:pt x="336424" y="141086"/>
                  </a:cubicBezTo>
                  <a:cubicBezTo>
                    <a:pt x="338027" y="141326"/>
                    <a:pt x="339870" y="141566"/>
                    <a:pt x="340993" y="142847"/>
                  </a:cubicBezTo>
                  <a:cubicBezTo>
                    <a:pt x="342275" y="144288"/>
                    <a:pt x="342195" y="146049"/>
                    <a:pt x="342435" y="147890"/>
                  </a:cubicBezTo>
                  <a:cubicBezTo>
                    <a:pt x="342596" y="148690"/>
                    <a:pt x="343077" y="150051"/>
                    <a:pt x="344119" y="149811"/>
                  </a:cubicBezTo>
                  <a:cubicBezTo>
                    <a:pt x="345481" y="149491"/>
                    <a:pt x="344680" y="147169"/>
                    <a:pt x="344359" y="146449"/>
                  </a:cubicBezTo>
                  <a:cubicBezTo>
                    <a:pt x="342596" y="143247"/>
                    <a:pt x="344359" y="140206"/>
                    <a:pt x="345321" y="137004"/>
                  </a:cubicBezTo>
                  <a:cubicBezTo>
                    <a:pt x="347004" y="138685"/>
                    <a:pt x="348928" y="140046"/>
                    <a:pt x="350772" y="141646"/>
                  </a:cubicBezTo>
                  <a:cubicBezTo>
                    <a:pt x="351894" y="142527"/>
                    <a:pt x="352695" y="143648"/>
                    <a:pt x="353337" y="144928"/>
                  </a:cubicBezTo>
                  <a:cubicBezTo>
                    <a:pt x="353096" y="145809"/>
                    <a:pt x="352535" y="146689"/>
                    <a:pt x="352134" y="147570"/>
                  </a:cubicBezTo>
                  <a:cubicBezTo>
                    <a:pt x="351733" y="148290"/>
                    <a:pt x="351333" y="149091"/>
                    <a:pt x="351172" y="149971"/>
                  </a:cubicBezTo>
                  <a:cubicBezTo>
                    <a:pt x="351012" y="150932"/>
                    <a:pt x="351974" y="151812"/>
                    <a:pt x="352695" y="150932"/>
                  </a:cubicBezTo>
                  <a:cubicBezTo>
                    <a:pt x="353818" y="149571"/>
                    <a:pt x="353818" y="147330"/>
                    <a:pt x="355180" y="146209"/>
                  </a:cubicBezTo>
                  <a:cubicBezTo>
                    <a:pt x="357505" y="149971"/>
                    <a:pt x="358707" y="154293"/>
                    <a:pt x="356944" y="158536"/>
                  </a:cubicBezTo>
                  <a:cubicBezTo>
                    <a:pt x="356222" y="160057"/>
                    <a:pt x="355581" y="160297"/>
                    <a:pt x="353898" y="160457"/>
                  </a:cubicBezTo>
                  <a:cubicBezTo>
                    <a:pt x="352535" y="160617"/>
                    <a:pt x="351172" y="160617"/>
                    <a:pt x="349890" y="161337"/>
                  </a:cubicBezTo>
                  <a:cubicBezTo>
                    <a:pt x="349409" y="161657"/>
                    <a:pt x="349249" y="162218"/>
                    <a:pt x="348848" y="161818"/>
                  </a:cubicBezTo>
                  <a:cubicBezTo>
                    <a:pt x="348447" y="161417"/>
                    <a:pt x="348126" y="161097"/>
                    <a:pt x="347726" y="160777"/>
                  </a:cubicBezTo>
                  <a:cubicBezTo>
                    <a:pt x="343958" y="156935"/>
                    <a:pt x="340111" y="153173"/>
                    <a:pt x="336263" y="149411"/>
                  </a:cubicBezTo>
                  <a:cubicBezTo>
                    <a:pt x="337225" y="150611"/>
                    <a:pt x="338187" y="151892"/>
                    <a:pt x="339069" y="152933"/>
                  </a:cubicBezTo>
                  <a:cubicBezTo>
                    <a:pt x="341634" y="155734"/>
                    <a:pt x="344119" y="158616"/>
                    <a:pt x="346684" y="161497"/>
                  </a:cubicBezTo>
                  <a:cubicBezTo>
                    <a:pt x="347325" y="162138"/>
                    <a:pt x="348207" y="162618"/>
                    <a:pt x="347645" y="163418"/>
                  </a:cubicBezTo>
                  <a:cubicBezTo>
                    <a:pt x="346764" y="164379"/>
                    <a:pt x="346443" y="165580"/>
                    <a:pt x="346283" y="166860"/>
                  </a:cubicBezTo>
                  <a:cubicBezTo>
                    <a:pt x="346283" y="166860"/>
                    <a:pt x="346283" y="166940"/>
                    <a:pt x="346283" y="166940"/>
                  </a:cubicBezTo>
                  <a:cubicBezTo>
                    <a:pt x="347485" y="166220"/>
                    <a:pt x="348607" y="165580"/>
                    <a:pt x="349730" y="164939"/>
                  </a:cubicBezTo>
                  <a:cubicBezTo>
                    <a:pt x="349329" y="164459"/>
                    <a:pt x="348928" y="163979"/>
                    <a:pt x="348447" y="163498"/>
                  </a:cubicBezTo>
                  <a:cubicBezTo>
                    <a:pt x="347806" y="162778"/>
                    <a:pt x="348287" y="162778"/>
                    <a:pt x="349008" y="161978"/>
                  </a:cubicBezTo>
                  <a:cubicBezTo>
                    <a:pt x="349730" y="162698"/>
                    <a:pt x="350371" y="163418"/>
                    <a:pt x="351092" y="164059"/>
                  </a:cubicBezTo>
                  <a:cubicBezTo>
                    <a:pt x="358066" y="159896"/>
                    <a:pt x="364639" y="155414"/>
                    <a:pt x="370490" y="150371"/>
                  </a:cubicBezTo>
                  <a:cubicBezTo>
                    <a:pt x="381071" y="141406"/>
                    <a:pt x="392373" y="130600"/>
                    <a:pt x="395419" y="119154"/>
                  </a:cubicBezTo>
                  <a:cubicBezTo>
                    <a:pt x="397663" y="110429"/>
                    <a:pt x="392533" y="101384"/>
                    <a:pt x="389086" y="92419"/>
                  </a:cubicBezTo>
                  <a:cubicBezTo>
                    <a:pt x="388044" y="90899"/>
                    <a:pt x="387082" y="89458"/>
                    <a:pt x="386120" y="87937"/>
                  </a:cubicBezTo>
                  <a:cubicBezTo>
                    <a:pt x="386842" y="87457"/>
                    <a:pt x="387002" y="87137"/>
                    <a:pt x="387403" y="87457"/>
                  </a:cubicBezTo>
                  <a:cubicBezTo>
                    <a:pt x="387403" y="87297"/>
                    <a:pt x="387323" y="87137"/>
                    <a:pt x="387243" y="86976"/>
                  </a:cubicBezTo>
                  <a:cubicBezTo>
                    <a:pt x="386762" y="86896"/>
                    <a:pt x="386441" y="86176"/>
                    <a:pt x="386040" y="85616"/>
                  </a:cubicBezTo>
                  <a:cubicBezTo>
                    <a:pt x="383796" y="82654"/>
                    <a:pt x="381552" y="79692"/>
                    <a:pt x="379307" y="76731"/>
                  </a:cubicBezTo>
                  <a:cubicBezTo>
                    <a:pt x="378506" y="75610"/>
                    <a:pt x="377464" y="74490"/>
                    <a:pt x="376502" y="73289"/>
                  </a:cubicBezTo>
                  <a:cubicBezTo>
                    <a:pt x="379387" y="77691"/>
                    <a:pt x="382273" y="82094"/>
                    <a:pt x="385159" y="86496"/>
                  </a:cubicBezTo>
                  <a:cubicBezTo>
                    <a:pt x="385399" y="86896"/>
                    <a:pt x="385639" y="87297"/>
                    <a:pt x="385960" y="87697"/>
                  </a:cubicBezTo>
                  <a:cubicBezTo>
                    <a:pt x="386281" y="88177"/>
                    <a:pt x="385639" y="88257"/>
                    <a:pt x="385319" y="88657"/>
                  </a:cubicBezTo>
                  <a:cubicBezTo>
                    <a:pt x="384357" y="89698"/>
                    <a:pt x="384036" y="90979"/>
                    <a:pt x="383716" y="92259"/>
                  </a:cubicBezTo>
                  <a:cubicBezTo>
                    <a:pt x="383235" y="93860"/>
                    <a:pt x="382834" y="94421"/>
                    <a:pt x="381231" y="94821"/>
                  </a:cubicBezTo>
                  <a:cubicBezTo>
                    <a:pt x="376822" y="95701"/>
                    <a:pt x="372895" y="93700"/>
                    <a:pt x="369849" y="90739"/>
                  </a:cubicBezTo>
                  <a:cubicBezTo>
                    <a:pt x="371131" y="89618"/>
                    <a:pt x="373295" y="90098"/>
                    <a:pt x="374738" y="89298"/>
                  </a:cubicBezTo>
                  <a:cubicBezTo>
                    <a:pt x="375780" y="88737"/>
                    <a:pt x="375059" y="87697"/>
                    <a:pt x="374177" y="87617"/>
                  </a:cubicBezTo>
                  <a:cubicBezTo>
                    <a:pt x="373295" y="87617"/>
                    <a:pt x="372494" y="87857"/>
                    <a:pt x="371692" y="88097"/>
                  </a:cubicBezTo>
                  <a:cubicBezTo>
                    <a:pt x="370811" y="88337"/>
                    <a:pt x="369849" y="88737"/>
                    <a:pt x="368887" y="88737"/>
                  </a:cubicBezTo>
                  <a:cubicBezTo>
                    <a:pt x="367845" y="87857"/>
                    <a:pt x="366883" y="86896"/>
                    <a:pt x="366242" y="85696"/>
                  </a:cubicBezTo>
                  <a:cubicBezTo>
                    <a:pt x="365120" y="83615"/>
                    <a:pt x="364158" y="81533"/>
                    <a:pt x="362955" y="79532"/>
                  </a:cubicBezTo>
                  <a:cubicBezTo>
                    <a:pt x="366162" y="79212"/>
                    <a:pt x="369368" y="78092"/>
                    <a:pt x="372173" y="80413"/>
                  </a:cubicBezTo>
                  <a:cubicBezTo>
                    <a:pt x="372734" y="80973"/>
                    <a:pt x="374818" y="82174"/>
                    <a:pt x="375380" y="80893"/>
                  </a:cubicBezTo>
                  <a:cubicBezTo>
                    <a:pt x="375780" y="80013"/>
                    <a:pt x="374578" y="79212"/>
                    <a:pt x="373857" y="78972"/>
                  </a:cubicBezTo>
                  <a:cubicBezTo>
                    <a:pt x="372173" y="78332"/>
                    <a:pt x="370490" y="78092"/>
                    <a:pt x="369288" y="76571"/>
                  </a:cubicBezTo>
                  <a:cubicBezTo>
                    <a:pt x="368326" y="75210"/>
                    <a:pt x="368406" y="73369"/>
                    <a:pt x="368486" y="71848"/>
                  </a:cubicBezTo>
                  <a:cubicBezTo>
                    <a:pt x="368646" y="68887"/>
                    <a:pt x="369368" y="66005"/>
                    <a:pt x="369368" y="62963"/>
                  </a:cubicBezTo>
                  <a:cubicBezTo>
                    <a:pt x="372334" y="64084"/>
                    <a:pt x="375540" y="64324"/>
                    <a:pt x="378586" y="65365"/>
                  </a:cubicBezTo>
                  <a:cubicBezTo>
                    <a:pt x="380349" y="65925"/>
                    <a:pt x="381952" y="66645"/>
                    <a:pt x="382674" y="68486"/>
                  </a:cubicBezTo>
                  <a:cubicBezTo>
                    <a:pt x="383235" y="70087"/>
                    <a:pt x="382674" y="71608"/>
                    <a:pt x="382914" y="73129"/>
                  </a:cubicBezTo>
                  <a:cubicBezTo>
                    <a:pt x="382994" y="73849"/>
                    <a:pt x="383876" y="75370"/>
                    <a:pt x="384758" y="74490"/>
                  </a:cubicBezTo>
                  <a:cubicBezTo>
                    <a:pt x="385639" y="73529"/>
                    <a:pt x="384998" y="72008"/>
                    <a:pt x="384678" y="70968"/>
                  </a:cubicBezTo>
                  <a:cubicBezTo>
                    <a:pt x="383796" y="67846"/>
                    <a:pt x="385880" y="65285"/>
                    <a:pt x="387162" y="62563"/>
                  </a:cubicBezTo>
                  <a:cubicBezTo>
                    <a:pt x="388685" y="64564"/>
                    <a:pt x="390609" y="66245"/>
                    <a:pt x="392212" y="68246"/>
                  </a:cubicBezTo>
                  <a:cubicBezTo>
                    <a:pt x="392693" y="68887"/>
                    <a:pt x="394056" y="70728"/>
                    <a:pt x="393655" y="71528"/>
                  </a:cubicBezTo>
                  <a:cubicBezTo>
                    <a:pt x="393254" y="72328"/>
                    <a:pt x="392773" y="72969"/>
                    <a:pt x="392292" y="73689"/>
                  </a:cubicBezTo>
                  <a:cubicBezTo>
                    <a:pt x="391731" y="74410"/>
                    <a:pt x="391090" y="75210"/>
                    <a:pt x="390930" y="76171"/>
                  </a:cubicBezTo>
                  <a:cubicBezTo>
                    <a:pt x="390769" y="77211"/>
                    <a:pt x="391892" y="77451"/>
                    <a:pt x="392533" y="76731"/>
                  </a:cubicBezTo>
                  <a:cubicBezTo>
                    <a:pt x="393495" y="75610"/>
                    <a:pt x="393976" y="73609"/>
                    <a:pt x="395338" y="72809"/>
                  </a:cubicBezTo>
                  <a:cubicBezTo>
                    <a:pt x="397182" y="76891"/>
                    <a:pt x="397663" y="81453"/>
                    <a:pt x="395018" y="85296"/>
                  </a:cubicBezTo>
                  <a:cubicBezTo>
                    <a:pt x="394136" y="86736"/>
                    <a:pt x="392773" y="86416"/>
                    <a:pt x="391250" y="86336"/>
                  </a:cubicBezTo>
                  <a:cubicBezTo>
                    <a:pt x="390369" y="86256"/>
                    <a:pt x="389487" y="86256"/>
                    <a:pt x="388605" y="86496"/>
                  </a:cubicBezTo>
                  <a:cubicBezTo>
                    <a:pt x="391571" y="91779"/>
                    <a:pt x="396140" y="96582"/>
                    <a:pt x="400629" y="101544"/>
                  </a:cubicBezTo>
                  <a:cubicBezTo>
                    <a:pt x="401911" y="102905"/>
                    <a:pt x="403354" y="102665"/>
                    <a:pt x="403915" y="100904"/>
                  </a:cubicBezTo>
                  <a:cubicBezTo>
                    <a:pt x="405438" y="96101"/>
                    <a:pt x="406721" y="91219"/>
                    <a:pt x="407442" y="86176"/>
                  </a:cubicBezTo>
                  <a:cubicBezTo>
                    <a:pt x="407763" y="83855"/>
                    <a:pt x="407843" y="81453"/>
                    <a:pt x="407923" y="79052"/>
                  </a:cubicBezTo>
                  <a:cubicBezTo>
                    <a:pt x="408003" y="77211"/>
                    <a:pt x="409927" y="73929"/>
                    <a:pt x="410568" y="75610"/>
                  </a:cubicBezTo>
                  <a:cubicBezTo>
                    <a:pt x="410969" y="76731"/>
                    <a:pt x="411209" y="78972"/>
                    <a:pt x="410889" y="83214"/>
                  </a:cubicBezTo>
                  <a:cubicBezTo>
                    <a:pt x="410648" y="87137"/>
                    <a:pt x="410568" y="91059"/>
                    <a:pt x="410087" y="94901"/>
                  </a:cubicBezTo>
                  <a:cubicBezTo>
                    <a:pt x="410648" y="94421"/>
                    <a:pt x="411289" y="94020"/>
                    <a:pt x="411931" y="93620"/>
                  </a:cubicBezTo>
                  <a:cubicBezTo>
                    <a:pt x="412893" y="95461"/>
                    <a:pt x="411931" y="98183"/>
                    <a:pt x="412171" y="100184"/>
                  </a:cubicBezTo>
                  <a:cubicBezTo>
                    <a:pt x="412331" y="101464"/>
                    <a:pt x="413935" y="102105"/>
                    <a:pt x="414496" y="100744"/>
                  </a:cubicBezTo>
                  <a:cubicBezTo>
                    <a:pt x="414977" y="99543"/>
                    <a:pt x="414896" y="98103"/>
                    <a:pt x="414816" y="96822"/>
                  </a:cubicBezTo>
                  <a:cubicBezTo>
                    <a:pt x="414736" y="95701"/>
                    <a:pt x="414656" y="94501"/>
                    <a:pt x="414736" y="93380"/>
                  </a:cubicBezTo>
                  <a:cubicBezTo>
                    <a:pt x="414896" y="92179"/>
                    <a:pt x="417862" y="91059"/>
                    <a:pt x="418904" y="90658"/>
                  </a:cubicBezTo>
                  <a:cubicBezTo>
                    <a:pt x="422191" y="89538"/>
                    <a:pt x="425637" y="89058"/>
                    <a:pt x="428924" y="87857"/>
                  </a:cubicBezTo>
                  <a:cubicBezTo>
                    <a:pt x="428363" y="91939"/>
                    <a:pt x="428844" y="96422"/>
                    <a:pt x="425397" y="99383"/>
                  </a:cubicBezTo>
                  <a:cubicBezTo>
                    <a:pt x="424355" y="100344"/>
                    <a:pt x="422431" y="101624"/>
                    <a:pt x="422832" y="103305"/>
                  </a:cubicBezTo>
                  <a:cubicBezTo>
                    <a:pt x="423153" y="104986"/>
                    <a:pt x="425237" y="103946"/>
                    <a:pt x="425878" y="103145"/>
                  </a:cubicBezTo>
                  <a:cubicBezTo>
                    <a:pt x="427321" y="101544"/>
                    <a:pt x="427802" y="99463"/>
                    <a:pt x="429565" y="98023"/>
                  </a:cubicBezTo>
                  <a:cubicBezTo>
                    <a:pt x="431729" y="96422"/>
                    <a:pt x="434214" y="96822"/>
                    <a:pt x="436619" y="97462"/>
                  </a:cubicBezTo>
                  <a:cubicBezTo>
                    <a:pt x="440787" y="98503"/>
                    <a:pt x="444634" y="100584"/>
                    <a:pt x="448883" y="101544"/>
                  </a:cubicBezTo>
                  <a:cubicBezTo>
                    <a:pt x="446638" y="104906"/>
                    <a:pt x="445356" y="108748"/>
                    <a:pt x="443352" y="112270"/>
                  </a:cubicBezTo>
                  <a:cubicBezTo>
                    <a:pt x="442230" y="114111"/>
                    <a:pt x="441027" y="116273"/>
                    <a:pt x="438943" y="117073"/>
                  </a:cubicBezTo>
                  <a:cubicBezTo>
                    <a:pt x="436458" y="118033"/>
                    <a:pt x="434294" y="116993"/>
                    <a:pt x="431890" y="116433"/>
                  </a:cubicBezTo>
                  <a:cubicBezTo>
                    <a:pt x="430928" y="116192"/>
                    <a:pt x="429004" y="116192"/>
                    <a:pt x="428763" y="117633"/>
                  </a:cubicBezTo>
                  <a:cubicBezTo>
                    <a:pt x="428443" y="119474"/>
                    <a:pt x="431729" y="119554"/>
                    <a:pt x="432771" y="119474"/>
                  </a:cubicBezTo>
                  <a:cubicBezTo>
                    <a:pt x="437661" y="118834"/>
                    <a:pt x="440546" y="122516"/>
                    <a:pt x="444073" y="125237"/>
                  </a:cubicBezTo>
                  <a:cubicBezTo>
                    <a:pt x="441108" y="126518"/>
                    <a:pt x="438462" y="128279"/>
                    <a:pt x="435657" y="129800"/>
                  </a:cubicBezTo>
                  <a:cubicBezTo>
                    <a:pt x="434054" y="130680"/>
                    <a:pt x="432210" y="131081"/>
                    <a:pt x="430367" y="131321"/>
                  </a:cubicBezTo>
                  <a:cubicBezTo>
                    <a:pt x="429325" y="130600"/>
                    <a:pt x="428523" y="129480"/>
                    <a:pt x="427721" y="128599"/>
                  </a:cubicBezTo>
                  <a:cubicBezTo>
                    <a:pt x="426920" y="127719"/>
                    <a:pt x="426118" y="126758"/>
                    <a:pt x="425156" y="126198"/>
                  </a:cubicBezTo>
                  <a:cubicBezTo>
                    <a:pt x="424114" y="125558"/>
                    <a:pt x="422511" y="126278"/>
                    <a:pt x="423233" y="127639"/>
                  </a:cubicBezTo>
                  <a:cubicBezTo>
                    <a:pt x="424355" y="129640"/>
                    <a:pt x="427160" y="130680"/>
                    <a:pt x="427882" y="132922"/>
                  </a:cubicBezTo>
                  <a:cubicBezTo>
                    <a:pt x="422111" y="134042"/>
                    <a:pt x="416179" y="133482"/>
                    <a:pt x="411770" y="129160"/>
                  </a:cubicBezTo>
                  <a:cubicBezTo>
                    <a:pt x="410167" y="127559"/>
                    <a:pt x="410167" y="126598"/>
                    <a:pt x="410809" y="124517"/>
                  </a:cubicBezTo>
                  <a:cubicBezTo>
                    <a:pt x="411370" y="122756"/>
                    <a:pt x="411931" y="120995"/>
                    <a:pt x="411610" y="119154"/>
                  </a:cubicBezTo>
                  <a:cubicBezTo>
                    <a:pt x="411530" y="118434"/>
                    <a:pt x="410889" y="117873"/>
                    <a:pt x="411610" y="117553"/>
                  </a:cubicBezTo>
                  <a:cubicBezTo>
                    <a:pt x="412251" y="117313"/>
                    <a:pt x="412812" y="117073"/>
                    <a:pt x="413454" y="116753"/>
                  </a:cubicBezTo>
                  <a:cubicBezTo>
                    <a:pt x="419946" y="113871"/>
                    <a:pt x="426519" y="110990"/>
                    <a:pt x="433092" y="108028"/>
                  </a:cubicBezTo>
                  <a:cubicBezTo>
                    <a:pt x="431168" y="108748"/>
                    <a:pt x="429084" y="109229"/>
                    <a:pt x="427321" y="109869"/>
                  </a:cubicBezTo>
                  <a:cubicBezTo>
                    <a:pt x="422591" y="111630"/>
                    <a:pt x="417862" y="113391"/>
                    <a:pt x="413053" y="115072"/>
                  </a:cubicBezTo>
                  <a:cubicBezTo>
                    <a:pt x="411931" y="115552"/>
                    <a:pt x="410889" y="116433"/>
                    <a:pt x="410247" y="115312"/>
                  </a:cubicBezTo>
                  <a:cubicBezTo>
                    <a:pt x="409366" y="113791"/>
                    <a:pt x="408083" y="112831"/>
                    <a:pt x="406560" y="112030"/>
                  </a:cubicBezTo>
                  <a:cubicBezTo>
                    <a:pt x="406400" y="111950"/>
                    <a:pt x="406240" y="111870"/>
                    <a:pt x="405999" y="111710"/>
                  </a:cubicBezTo>
                  <a:cubicBezTo>
                    <a:pt x="405198" y="114111"/>
                    <a:pt x="404316" y="116433"/>
                    <a:pt x="403274" y="118754"/>
                  </a:cubicBezTo>
                  <a:cubicBezTo>
                    <a:pt x="403835" y="118514"/>
                    <a:pt x="404316" y="118354"/>
                    <a:pt x="404797" y="118194"/>
                  </a:cubicBezTo>
                  <a:cubicBezTo>
                    <a:pt x="406400" y="117553"/>
                    <a:pt x="408083" y="116913"/>
                    <a:pt x="409686" y="116353"/>
                  </a:cubicBezTo>
                  <a:cubicBezTo>
                    <a:pt x="410969" y="115872"/>
                    <a:pt x="410728" y="116433"/>
                    <a:pt x="411289" y="117713"/>
                  </a:cubicBezTo>
                  <a:cubicBezTo>
                    <a:pt x="408163" y="119074"/>
                    <a:pt x="405037" y="120435"/>
                    <a:pt x="401911" y="121796"/>
                  </a:cubicBezTo>
                  <a:cubicBezTo>
                    <a:pt x="401751" y="122196"/>
                    <a:pt x="401591" y="122596"/>
                    <a:pt x="401430" y="122916"/>
                  </a:cubicBezTo>
                  <a:cubicBezTo>
                    <a:pt x="386281" y="153413"/>
                    <a:pt x="350932" y="182389"/>
                    <a:pt x="306926" y="198718"/>
                  </a:cubicBezTo>
                  <a:cubicBezTo>
                    <a:pt x="305163" y="199358"/>
                    <a:pt x="305243" y="200079"/>
                    <a:pt x="307086" y="200159"/>
                  </a:cubicBezTo>
                  <a:cubicBezTo>
                    <a:pt x="316866" y="200399"/>
                    <a:pt x="328568" y="197357"/>
                    <a:pt x="336664" y="194555"/>
                  </a:cubicBezTo>
                  <a:cubicBezTo>
                    <a:pt x="338428" y="193995"/>
                    <a:pt x="338908" y="194636"/>
                    <a:pt x="337546" y="195996"/>
                  </a:cubicBezTo>
                  <a:cubicBezTo>
                    <a:pt x="331935" y="201759"/>
                    <a:pt x="322717" y="207042"/>
                    <a:pt x="311174" y="207523"/>
                  </a:cubicBezTo>
                  <a:cubicBezTo>
                    <a:pt x="307327" y="207763"/>
                    <a:pt x="303960" y="206642"/>
                    <a:pt x="300514" y="205522"/>
                  </a:cubicBezTo>
                  <a:cubicBezTo>
                    <a:pt x="295223" y="203921"/>
                    <a:pt x="294903" y="205842"/>
                    <a:pt x="291937" y="208003"/>
                  </a:cubicBezTo>
                  <a:cubicBezTo>
                    <a:pt x="287047" y="211525"/>
                    <a:pt x="282559" y="215287"/>
                    <a:pt x="278551" y="219209"/>
                  </a:cubicBezTo>
                  <a:cubicBezTo>
                    <a:pt x="273421" y="224332"/>
                    <a:pt x="269173" y="229855"/>
                    <a:pt x="265886" y="235618"/>
                  </a:cubicBezTo>
                  <a:cubicBezTo>
                    <a:pt x="267810" y="239140"/>
                    <a:pt x="269734" y="242742"/>
                    <a:pt x="268451" y="246904"/>
                  </a:cubicBezTo>
                  <a:cubicBezTo>
                    <a:pt x="267970" y="248585"/>
                    <a:pt x="266848" y="251147"/>
                    <a:pt x="268371" y="252667"/>
                  </a:cubicBezTo>
                  <a:cubicBezTo>
                    <a:pt x="269814" y="254188"/>
                    <a:pt x="271257" y="251707"/>
                    <a:pt x="271417" y="250586"/>
                  </a:cubicBezTo>
                  <a:cubicBezTo>
                    <a:pt x="271818" y="247945"/>
                    <a:pt x="270936" y="245463"/>
                    <a:pt x="271898" y="242902"/>
                  </a:cubicBezTo>
                  <a:cubicBezTo>
                    <a:pt x="273020" y="239780"/>
                    <a:pt x="275745" y="238660"/>
                    <a:pt x="278711" y="237699"/>
                  </a:cubicBezTo>
                  <a:cubicBezTo>
                    <a:pt x="283681" y="236098"/>
                    <a:pt x="288971" y="235698"/>
                    <a:pt x="293941" y="233937"/>
                  </a:cubicBezTo>
                  <a:cubicBezTo>
                    <a:pt x="293861" y="238820"/>
                    <a:pt x="295063" y="243622"/>
                    <a:pt x="295223" y="248585"/>
                  </a:cubicBezTo>
                  <a:cubicBezTo>
                    <a:pt x="295384" y="251147"/>
                    <a:pt x="295544" y="254188"/>
                    <a:pt x="293861" y="256349"/>
                  </a:cubicBezTo>
                  <a:cubicBezTo>
                    <a:pt x="291937" y="258911"/>
                    <a:pt x="289051" y="259311"/>
                    <a:pt x="286246" y="260272"/>
                  </a:cubicBezTo>
                  <a:cubicBezTo>
                    <a:pt x="285044" y="260672"/>
                    <a:pt x="283120" y="261953"/>
                    <a:pt x="283761" y="263473"/>
                  </a:cubicBezTo>
                  <a:cubicBezTo>
                    <a:pt x="284643" y="265555"/>
                    <a:pt x="288089" y="263553"/>
                    <a:pt x="289132" y="262753"/>
                  </a:cubicBezTo>
                  <a:cubicBezTo>
                    <a:pt x="293700" y="258991"/>
                    <a:pt x="299071" y="260832"/>
                    <a:pt x="304361" y="261392"/>
                  </a:cubicBezTo>
                  <a:cubicBezTo>
                    <a:pt x="302277" y="264674"/>
                    <a:pt x="300674" y="268116"/>
                    <a:pt x="298750" y="271478"/>
                  </a:cubicBezTo>
                  <a:cubicBezTo>
                    <a:pt x="297628" y="273479"/>
                    <a:pt x="296105" y="275080"/>
                    <a:pt x="294342" y="276521"/>
                  </a:cubicBezTo>
                  <a:cubicBezTo>
                    <a:pt x="292819" y="276521"/>
                    <a:pt x="291216" y="275880"/>
                    <a:pt x="289773" y="275400"/>
                  </a:cubicBezTo>
                  <a:cubicBezTo>
                    <a:pt x="288490" y="275080"/>
                    <a:pt x="287047" y="274599"/>
                    <a:pt x="285685" y="274679"/>
                  </a:cubicBezTo>
                  <a:cubicBezTo>
                    <a:pt x="284162" y="274679"/>
                    <a:pt x="282960" y="276440"/>
                    <a:pt x="284643" y="277401"/>
                  </a:cubicBezTo>
                  <a:cubicBezTo>
                    <a:pt x="287128" y="278682"/>
                    <a:pt x="290654" y="277961"/>
                    <a:pt x="292819" y="279802"/>
                  </a:cubicBezTo>
                  <a:cubicBezTo>
                    <a:pt x="287609" y="284685"/>
                    <a:pt x="281196" y="287887"/>
                    <a:pt x="273902" y="286366"/>
                  </a:cubicBezTo>
                  <a:cubicBezTo>
                    <a:pt x="271177" y="285806"/>
                    <a:pt x="270615" y="284765"/>
                    <a:pt x="269814" y="282204"/>
                  </a:cubicBezTo>
                  <a:cubicBezTo>
                    <a:pt x="269253" y="280042"/>
                    <a:pt x="268772" y="277881"/>
                    <a:pt x="267249" y="276200"/>
                  </a:cubicBezTo>
                  <a:cubicBezTo>
                    <a:pt x="266608" y="275480"/>
                    <a:pt x="265646" y="275400"/>
                    <a:pt x="266207" y="274599"/>
                  </a:cubicBezTo>
                  <a:cubicBezTo>
                    <a:pt x="266608" y="273879"/>
                    <a:pt x="267089" y="273239"/>
                    <a:pt x="267489" y="272598"/>
                  </a:cubicBezTo>
                  <a:cubicBezTo>
                    <a:pt x="272299" y="265394"/>
                    <a:pt x="277108" y="258110"/>
                    <a:pt x="281917" y="250906"/>
                  </a:cubicBezTo>
                  <a:cubicBezTo>
                    <a:pt x="280395" y="252827"/>
                    <a:pt x="278631" y="254749"/>
                    <a:pt x="277268" y="256510"/>
                  </a:cubicBezTo>
                  <a:cubicBezTo>
                    <a:pt x="273501" y="261312"/>
                    <a:pt x="269814" y="266195"/>
                    <a:pt x="266047" y="271078"/>
                  </a:cubicBezTo>
                  <a:cubicBezTo>
                    <a:pt x="265085" y="272278"/>
                    <a:pt x="264684" y="273879"/>
                    <a:pt x="263241" y="273159"/>
                  </a:cubicBezTo>
                  <a:cubicBezTo>
                    <a:pt x="261398" y="272198"/>
                    <a:pt x="259394" y="272038"/>
                    <a:pt x="257390" y="272198"/>
                  </a:cubicBezTo>
                  <a:cubicBezTo>
                    <a:pt x="257069" y="272198"/>
                    <a:pt x="256748" y="272198"/>
                    <a:pt x="256428" y="272278"/>
                  </a:cubicBezTo>
                  <a:cubicBezTo>
                    <a:pt x="256508" y="274039"/>
                    <a:pt x="256588" y="275800"/>
                    <a:pt x="256668" y="277561"/>
                  </a:cubicBezTo>
                  <a:cubicBezTo>
                    <a:pt x="256748" y="278281"/>
                    <a:pt x="256829" y="279002"/>
                    <a:pt x="256909" y="279722"/>
                  </a:cubicBezTo>
                  <a:cubicBezTo>
                    <a:pt x="256989" y="280363"/>
                    <a:pt x="257229" y="281323"/>
                    <a:pt x="257470" y="282364"/>
                  </a:cubicBezTo>
                  <a:cubicBezTo>
                    <a:pt x="258191" y="281403"/>
                    <a:pt x="258833" y="280523"/>
                    <a:pt x="259554" y="279642"/>
                  </a:cubicBezTo>
                  <a:cubicBezTo>
                    <a:pt x="260836" y="277961"/>
                    <a:pt x="262039" y="276280"/>
                    <a:pt x="263321" y="274599"/>
                  </a:cubicBezTo>
                  <a:cubicBezTo>
                    <a:pt x="264363" y="273239"/>
                    <a:pt x="264524" y="273959"/>
                    <a:pt x="265886" y="275000"/>
                  </a:cubicBezTo>
                  <a:cubicBezTo>
                    <a:pt x="263482" y="278522"/>
                    <a:pt x="261077" y="282124"/>
                    <a:pt x="258672" y="285646"/>
                  </a:cubicBezTo>
                  <a:cubicBezTo>
                    <a:pt x="260516" y="289888"/>
                    <a:pt x="262760" y="293890"/>
                    <a:pt x="265245" y="297892"/>
                  </a:cubicBezTo>
                  <a:cubicBezTo>
                    <a:pt x="266207" y="299493"/>
                    <a:pt x="268371" y="300053"/>
                    <a:pt x="269974" y="299093"/>
                  </a:cubicBezTo>
                  <a:cubicBezTo>
                    <a:pt x="272619" y="297492"/>
                    <a:pt x="275184" y="295811"/>
                    <a:pt x="277509" y="293970"/>
                  </a:cubicBezTo>
                  <a:cubicBezTo>
                    <a:pt x="278952" y="292769"/>
                    <a:pt x="279112" y="292930"/>
                    <a:pt x="277910" y="294370"/>
                  </a:cubicBezTo>
                  <a:cubicBezTo>
                    <a:pt x="275906" y="297012"/>
                    <a:pt x="273822" y="299573"/>
                    <a:pt x="271738" y="302135"/>
                  </a:cubicBezTo>
                  <a:cubicBezTo>
                    <a:pt x="270615" y="303575"/>
                    <a:pt x="270455" y="306057"/>
                    <a:pt x="271417" y="307578"/>
                  </a:cubicBezTo>
                  <a:cubicBezTo>
                    <a:pt x="277188" y="316623"/>
                    <a:pt x="282479" y="325908"/>
                    <a:pt x="283280" y="336473"/>
                  </a:cubicBezTo>
                  <a:cubicBezTo>
                    <a:pt x="283440" y="338715"/>
                    <a:pt x="283521" y="340956"/>
                    <a:pt x="283521" y="343197"/>
                  </a:cubicBezTo>
                  <a:cubicBezTo>
                    <a:pt x="283521" y="345038"/>
                    <a:pt x="284242" y="345278"/>
                    <a:pt x="285364" y="343837"/>
                  </a:cubicBezTo>
                  <a:cubicBezTo>
                    <a:pt x="295464" y="330950"/>
                    <a:pt x="311816" y="322386"/>
                    <a:pt x="321515" y="309098"/>
                  </a:cubicBezTo>
                  <a:cubicBezTo>
                    <a:pt x="323518" y="306377"/>
                    <a:pt x="325202" y="303415"/>
                    <a:pt x="326645" y="300294"/>
                  </a:cubicBezTo>
                  <a:cubicBezTo>
                    <a:pt x="327366" y="298613"/>
                    <a:pt x="327767" y="296772"/>
                    <a:pt x="327446" y="296211"/>
                  </a:cubicBezTo>
                  <a:cubicBezTo>
                    <a:pt x="327206" y="295651"/>
                    <a:pt x="327206" y="295571"/>
                    <a:pt x="327526" y="295971"/>
                  </a:cubicBezTo>
                  <a:cubicBezTo>
                    <a:pt x="327847" y="296371"/>
                    <a:pt x="328729" y="295331"/>
                    <a:pt x="329290" y="293570"/>
                  </a:cubicBezTo>
                  <a:cubicBezTo>
                    <a:pt x="330652" y="289648"/>
                    <a:pt x="331694" y="285565"/>
                    <a:pt x="332576" y="281323"/>
                  </a:cubicBezTo>
                  <a:cubicBezTo>
                    <a:pt x="333458" y="276921"/>
                    <a:pt x="335141" y="272278"/>
                    <a:pt x="333217" y="266915"/>
                  </a:cubicBezTo>
                  <a:cubicBezTo>
                    <a:pt x="331534" y="262353"/>
                    <a:pt x="327847" y="257710"/>
                    <a:pt x="325282" y="253148"/>
                  </a:cubicBezTo>
                  <a:cubicBezTo>
                    <a:pt x="320312" y="244103"/>
                    <a:pt x="315984" y="235138"/>
                    <a:pt x="311896" y="226173"/>
                  </a:cubicBezTo>
                  <a:cubicBezTo>
                    <a:pt x="311094" y="224492"/>
                    <a:pt x="311255" y="224412"/>
                    <a:pt x="312457" y="225853"/>
                  </a:cubicBezTo>
                  <a:cubicBezTo>
                    <a:pt x="318469" y="233537"/>
                    <a:pt x="327927" y="239700"/>
                    <a:pt x="334500" y="247064"/>
                  </a:cubicBezTo>
                  <a:cubicBezTo>
                    <a:pt x="335782" y="248505"/>
                    <a:pt x="336824" y="248185"/>
                    <a:pt x="337145" y="246344"/>
                  </a:cubicBezTo>
                  <a:cubicBezTo>
                    <a:pt x="343958" y="201920"/>
                    <a:pt x="369608" y="166540"/>
                    <a:pt x="425958" y="159336"/>
                  </a:cubicBezTo>
                  <a:cubicBezTo>
                    <a:pt x="455536" y="155574"/>
                    <a:pt x="488400" y="157415"/>
                    <a:pt x="515172" y="149651"/>
                  </a:cubicBezTo>
                  <a:cubicBezTo>
                    <a:pt x="528478" y="145809"/>
                    <a:pt x="543307" y="140526"/>
                    <a:pt x="550761" y="131321"/>
                  </a:cubicBezTo>
                  <a:cubicBezTo>
                    <a:pt x="558055" y="122356"/>
                    <a:pt x="554288" y="107788"/>
                    <a:pt x="557013" y="96422"/>
                  </a:cubicBezTo>
                  <a:cubicBezTo>
                    <a:pt x="557414" y="94581"/>
                    <a:pt x="557815" y="94741"/>
                    <a:pt x="557815" y="96582"/>
                  </a:cubicBezTo>
                  <a:cubicBezTo>
                    <a:pt x="557975" y="103225"/>
                    <a:pt x="560460" y="110269"/>
                    <a:pt x="562785" y="117473"/>
                  </a:cubicBezTo>
                  <a:cubicBezTo>
                    <a:pt x="563346" y="119234"/>
                    <a:pt x="564788" y="119554"/>
                    <a:pt x="566071" y="118194"/>
                  </a:cubicBezTo>
                  <a:cubicBezTo>
                    <a:pt x="569437" y="114432"/>
                    <a:pt x="572564" y="110509"/>
                    <a:pt x="575289" y="106267"/>
                  </a:cubicBezTo>
                  <a:cubicBezTo>
                    <a:pt x="576571" y="104186"/>
                    <a:pt x="577613" y="102025"/>
                    <a:pt x="578655" y="99864"/>
                  </a:cubicBezTo>
                  <a:cubicBezTo>
                    <a:pt x="579377" y="98503"/>
                    <a:pt x="581621" y="96822"/>
                    <a:pt x="582262" y="97302"/>
                  </a:cubicBezTo>
                  <a:cubicBezTo>
                    <a:pt x="582343" y="97142"/>
                    <a:pt x="582343" y="96982"/>
                    <a:pt x="582423" y="96902"/>
                  </a:cubicBezTo>
                  <a:cubicBezTo>
                    <a:pt x="584587" y="90819"/>
                    <a:pt x="586751" y="84815"/>
                    <a:pt x="588915" y="78732"/>
                  </a:cubicBezTo>
                  <a:cubicBezTo>
                    <a:pt x="588114" y="80413"/>
                    <a:pt x="587232" y="82094"/>
                    <a:pt x="586511" y="83615"/>
                  </a:cubicBezTo>
                  <a:cubicBezTo>
                    <a:pt x="584747" y="87777"/>
                    <a:pt x="582904" y="91939"/>
                    <a:pt x="581140" y="96101"/>
                  </a:cubicBezTo>
                  <a:cubicBezTo>
                    <a:pt x="580659" y="97062"/>
                    <a:pt x="580659" y="98343"/>
                    <a:pt x="579457" y="98103"/>
                  </a:cubicBezTo>
                  <a:cubicBezTo>
                    <a:pt x="578014" y="97702"/>
                    <a:pt x="576571" y="97942"/>
                    <a:pt x="575129" y="98423"/>
                  </a:cubicBezTo>
                  <a:cubicBezTo>
                    <a:pt x="573365" y="98983"/>
                    <a:pt x="571842" y="99703"/>
                    <a:pt x="570319" y="98343"/>
                  </a:cubicBezTo>
                  <a:cubicBezTo>
                    <a:pt x="566071" y="94421"/>
                    <a:pt x="565350" y="88897"/>
                    <a:pt x="566392" y="83535"/>
                  </a:cubicBezTo>
                  <a:cubicBezTo>
                    <a:pt x="568235" y="84095"/>
                    <a:pt x="569357" y="86336"/>
                    <a:pt x="570880" y="87457"/>
                  </a:cubicBezTo>
                  <a:cubicBezTo>
                    <a:pt x="571762" y="88097"/>
                    <a:pt x="573125" y="87457"/>
                    <a:pt x="572644" y="86256"/>
                  </a:cubicBezTo>
                  <a:cubicBezTo>
                    <a:pt x="572163" y="85215"/>
                    <a:pt x="571121" y="84415"/>
                    <a:pt x="570319" y="83615"/>
                  </a:cubicBezTo>
                  <a:cubicBezTo>
                    <a:pt x="569518" y="82974"/>
                    <a:pt x="568716" y="82334"/>
                    <a:pt x="568075" y="81533"/>
                  </a:cubicBezTo>
                  <a:cubicBezTo>
                    <a:pt x="567273" y="80733"/>
                    <a:pt x="568395" y="78092"/>
                    <a:pt x="568796" y="77211"/>
                  </a:cubicBezTo>
                  <a:cubicBezTo>
                    <a:pt x="570079" y="74410"/>
                    <a:pt x="571922" y="71848"/>
                    <a:pt x="573205" y="68967"/>
                  </a:cubicBezTo>
                  <a:cubicBezTo>
                    <a:pt x="575529" y="71848"/>
                    <a:pt x="578655" y="74329"/>
                    <a:pt x="578495" y="78332"/>
                  </a:cubicBezTo>
                  <a:cubicBezTo>
                    <a:pt x="578495" y="79612"/>
                    <a:pt x="578094" y="81694"/>
                    <a:pt x="579457" y="82494"/>
                  </a:cubicBezTo>
                  <a:cubicBezTo>
                    <a:pt x="580739" y="83294"/>
                    <a:pt x="581381" y="81293"/>
                    <a:pt x="581220" y="80413"/>
                  </a:cubicBezTo>
                  <a:cubicBezTo>
                    <a:pt x="581060" y="78492"/>
                    <a:pt x="580018" y="76811"/>
                    <a:pt x="580259" y="74810"/>
                  </a:cubicBezTo>
                  <a:cubicBezTo>
                    <a:pt x="580499" y="72408"/>
                    <a:pt x="582262" y="71048"/>
                    <a:pt x="584186" y="69847"/>
                  </a:cubicBezTo>
                  <a:cubicBezTo>
                    <a:pt x="587473" y="67846"/>
                    <a:pt x="591160" y="66645"/>
                    <a:pt x="594446" y="64484"/>
                  </a:cubicBezTo>
                  <a:cubicBezTo>
                    <a:pt x="595248" y="68006"/>
                    <a:pt x="596931" y="71208"/>
                    <a:pt x="597973" y="74730"/>
                  </a:cubicBezTo>
                  <a:cubicBezTo>
                    <a:pt x="598534" y="76571"/>
                    <a:pt x="599175" y="78652"/>
                    <a:pt x="598374" y="80493"/>
                  </a:cubicBezTo>
                  <a:cubicBezTo>
                    <a:pt x="597492" y="82654"/>
                    <a:pt x="595488" y="83455"/>
                    <a:pt x="593645" y="84655"/>
                  </a:cubicBezTo>
                  <a:cubicBezTo>
                    <a:pt x="592843" y="85215"/>
                    <a:pt x="591641" y="86496"/>
                    <a:pt x="592442" y="87457"/>
                  </a:cubicBezTo>
                  <a:cubicBezTo>
                    <a:pt x="593404" y="88817"/>
                    <a:pt x="595568" y="86736"/>
                    <a:pt x="596129" y="85936"/>
                  </a:cubicBezTo>
                  <a:cubicBezTo>
                    <a:pt x="598694" y="82414"/>
                    <a:pt x="602863" y="82814"/>
                    <a:pt x="606790" y="82254"/>
                  </a:cubicBezTo>
                  <a:cubicBezTo>
                    <a:pt x="605909" y="84975"/>
                    <a:pt x="605347" y="87777"/>
                    <a:pt x="604626" y="90498"/>
                  </a:cubicBezTo>
                  <a:cubicBezTo>
                    <a:pt x="604145" y="92099"/>
                    <a:pt x="603344" y="93540"/>
                    <a:pt x="602382" y="94901"/>
                  </a:cubicBezTo>
                  <a:cubicBezTo>
                    <a:pt x="601259" y="95141"/>
                    <a:pt x="600057" y="94981"/>
                    <a:pt x="598935" y="94901"/>
                  </a:cubicBezTo>
                  <a:cubicBezTo>
                    <a:pt x="597893" y="94901"/>
                    <a:pt x="596771" y="94821"/>
                    <a:pt x="595809" y="95141"/>
                  </a:cubicBezTo>
                  <a:cubicBezTo>
                    <a:pt x="594687" y="95381"/>
                    <a:pt x="594206" y="96902"/>
                    <a:pt x="595568" y="97222"/>
                  </a:cubicBezTo>
                  <a:cubicBezTo>
                    <a:pt x="597572" y="97702"/>
                    <a:pt x="599977" y="96582"/>
                    <a:pt x="601821" y="97542"/>
                  </a:cubicBezTo>
                  <a:cubicBezTo>
                    <a:pt x="599015" y="101945"/>
                    <a:pt x="595007" y="105387"/>
                    <a:pt x="589476" y="105627"/>
                  </a:cubicBezTo>
                  <a:cubicBezTo>
                    <a:pt x="587473" y="105707"/>
                    <a:pt x="586831" y="105066"/>
                    <a:pt x="585869" y="103305"/>
                  </a:cubicBezTo>
                  <a:cubicBezTo>
                    <a:pt x="584988" y="101945"/>
                    <a:pt x="584266" y="100504"/>
                    <a:pt x="582904" y="99543"/>
                  </a:cubicBezTo>
                  <a:cubicBezTo>
                    <a:pt x="582663" y="99383"/>
                    <a:pt x="582423" y="99303"/>
                    <a:pt x="582262" y="99223"/>
                  </a:cubicBezTo>
                  <a:cubicBezTo>
                    <a:pt x="581862" y="100504"/>
                    <a:pt x="581140" y="102265"/>
                    <a:pt x="579697" y="104986"/>
                  </a:cubicBezTo>
                  <a:cubicBezTo>
                    <a:pt x="579457" y="105307"/>
                    <a:pt x="579297" y="105627"/>
                    <a:pt x="579136" y="105947"/>
                  </a:cubicBezTo>
                  <a:cubicBezTo>
                    <a:pt x="578495" y="107708"/>
                    <a:pt x="577854" y="109549"/>
                    <a:pt x="577213" y="111310"/>
                  </a:cubicBezTo>
                  <a:cubicBezTo>
                    <a:pt x="576972" y="111230"/>
                    <a:pt x="576732" y="111150"/>
                    <a:pt x="576491" y="111070"/>
                  </a:cubicBezTo>
                  <a:cubicBezTo>
                    <a:pt x="575609" y="112751"/>
                    <a:pt x="574648" y="114512"/>
                    <a:pt x="573606" y="116112"/>
                  </a:cubicBezTo>
                  <a:cubicBezTo>
                    <a:pt x="568476" y="124037"/>
                    <a:pt x="562143" y="131081"/>
                    <a:pt x="554689" y="137244"/>
                  </a:cubicBezTo>
                  <a:cubicBezTo>
                    <a:pt x="543707" y="146289"/>
                    <a:pt x="529600" y="153573"/>
                    <a:pt x="513489" y="158856"/>
                  </a:cubicBezTo>
                  <a:cubicBezTo>
                    <a:pt x="512206" y="160697"/>
                    <a:pt x="509401" y="161417"/>
                    <a:pt x="507717" y="162858"/>
                  </a:cubicBezTo>
                  <a:cubicBezTo>
                    <a:pt x="506675" y="163739"/>
                    <a:pt x="506996" y="165500"/>
                    <a:pt x="508599" y="165259"/>
                  </a:cubicBezTo>
                  <a:cubicBezTo>
                    <a:pt x="509962" y="165019"/>
                    <a:pt x="511244" y="164059"/>
                    <a:pt x="512366" y="163258"/>
                  </a:cubicBezTo>
                  <a:cubicBezTo>
                    <a:pt x="513328" y="162538"/>
                    <a:pt x="514370" y="161737"/>
                    <a:pt x="515492" y="161177"/>
                  </a:cubicBezTo>
                  <a:cubicBezTo>
                    <a:pt x="516695" y="160537"/>
                    <a:pt x="519420" y="162618"/>
                    <a:pt x="520382" y="163338"/>
                  </a:cubicBezTo>
                  <a:cubicBezTo>
                    <a:pt x="523348" y="165660"/>
                    <a:pt x="525833" y="168541"/>
                    <a:pt x="528878" y="170782"/>
                  </a:cubicBezTo>
                  <a:cubicBezTo>
                    <a:pt x="524791" y="172703"/>
                    <a:pt x="521023" y="175745"/>
                    <a:pt x="516294" y="174464"/>
                  </a:cubicBezTo>
                  <a:cubicBezTo>
                    <a:pt x="514771" y="173984"/>
                    <a:pt x="512446" y="173024"/>
                    <a:pt x="511164" y="174384"/>
                  </a:cubicBezTo>
                  <a:cubicBezTo>
                    <a:pt x="509801" y="175665"/>
                    <a:pt x="512046" y="176946"/>
                    <a:pt x="513088" y="177106"/>
                  </a:cubicBezTo>
                  <a:cubicBezTo>
                    <a:pt x="515412" y="177426"/>
                    <a:pt x="517657" y="176626"/>
                    <a:pt x="519981" y="177426"/>
                  </a:cubicBezTo>
                  <a:cubicBezTo>
                    <a:pt x="522787" y="178467"/>
                    <a:pt x="523829" y="180948"/>
                    <a:pt x="524710" y="183509"/>
                  </a:cubicBezTo>
                  <a:cubicBezTo>
                    <a:pt x="526153" y="187992"/>
                    <a:pt x="526554" y="192714"/>
                    <a:pt x="528157" y="197117"/>
                  </a:cubicBezTo>
                  <a:cubicBezTo>
                    <a:pt x="523748" y="197117"/>
                    <a:pt x="519420" y="198238"/>
                    <a:pt x="515011" y="198398"/>
                  </a:cubicBezTo>
                  <a:cubicBezTo>
                    <a:pt x="512687" y="198558"/>
                    <a:pt x="510042" y="198718"/>
                    <a:pt x="508038" y="197197"/>
                  </a:cubicBezTo>
                  <a:cubicBezTo>
                    <a:pt x="505794" y="195516"/>
                    <a:pt x="505393" y="192955"/>
                    <a:pt x="504511" y="190473"/>
                  </a:cubicBezTo>
                  <a:cubicBezTo>
                    <a:pt x="504110" y="189353"/>
                    <a:pt x="502988" y="187592"/>
                    <a:pt x="501545" y="188232"/>
                  </a:cubicBezTo>
                  <a:cubicBezTo>
                    <a:pt x="499702" y="189032"/>
                    <a:pt x="501545" y="192154"/>
                    <a:pt x="502267" y="193035"/>
                  </a:cubicBezTo>
                  <a:cubicBezTo>
                    <a:pt x="505713" y="197117"/>
                    <a:pt x="504030" y="201920"/>
                    <a:pt x="503629" y="206722"/>
                  </a:cubicBezTo>
                  <a:cubicBezTo>
                    <a:pt x="500664" y="204801"/>
                    <a:pt x="497537" y="203440"/>
                    <a:pt x="494492" y="201759"/>
                  </a:cubicBezTo>
                  <a:cubicBezTo>
                    <a:pt x="492728" y="200719"/>
                    <a:pt x="491285" y="199358"/>
                    <a:pt x="489923" y="197837"/>
                  </a:cubicBezTo>
                  <a:cubicBezTo>
                    <a:pt x="489923" y="196477"/>
                    <a:pt x="490484" y="195036"/>
                    <a:pt x="490884" y="193755"/>
                  </a:cubicBezTo>
                  <a:cubicBezTo>
                    <a:pt x="491205" y="192554"/>
                    <a:pt x="491606" y="191274"/>
                    <a:pt x="491526" y="189993"/>
                  </a:cubicBezTo>
                  <a:cubicBezTo>
                    <a:pt x="491526" y="188632"/>
                    <a:pt x="489923" y="187672"/>
                    <a:pt x="489121" y="189193"/>
                  </a:cubicBezTo>
                  <a:cubicBezTo>
                    <a:pt x="487919" y="191354"/>
                    <a:pt x="488640" y="194555"/>
                    <a:pt x="486957" y="196477"/>
                  </a:cubicBezTo>
                  <a:cubicBezTo>
                    <a:pt x="482548" y="191914"/>
                    <a:pt x="479582" y="186151"/>
                    <a:pt x="480945" y="179587"/>
                  </a:cubicBezTo>
                  <a:cubicBezTo>
                    <a:pt x="481426" y="177186"/>
                    <a:pt x="482388" y="176626"/>
                    <a:pt x="484632" y="175905"/>
                  </a:cubicBezTo>
                  <a:cubicBezTo>
                    <a:pt x="486556" y="175345"/>
                    <a:pt x="488480" y="174945"/>
                    <a:pt x="490003" y="173504"/>
                  </a:cubicBezTo>
                  <a:cubicBezTo>
                    <a:pt x="490644" y="173024"/>
                    <a:pt x="490724" y="172143"/>
                    <a:pt x="491446" y="172623"/>
                  </a:cubicBezTo>
                  <a:cubicBezTo>
                    <a:pt x="492087" y="173024"/>
                    <a:pt x="492648" y="173344"/>
                    <a:pt x="493289" y="173744"/>
                  </a:cubicBezTo>
                  <a:cubicBezTo>
                    <a:pt x="499782" y="177986"/>
                    <a:pt x="506355" y="182309"/>
                    <a:pt x="512847" y="186551"/>
                  </a:cubicBezTo>
                  <a:cubicBezTo>
                    <a:pt x="511084" y="185190"/>
                    <a:pt x="509401" y="183589"/>
                    <a:pt x="507797" y="182389"/>
                  </a:cubicBezTo>
                  <a:cubicBezTo>
                    <a:pt x="503389" y="179107"/>
                    <a:pt x="498980" y="175745"/>
                    <a:pt x="494572" y="172463"/>
                  </a:cubicBezTo>
                  <a:cubicBezTo>
                    <a:pt x="493530" y="171663"/>
                    <a:pt x="492087" y="171183"/>
                    <a:pt x="492728" y="169982"/>
                  </a:cubicBezTo>
                  <a:cubicBezTo>
                    <a:pt x="493610" y="168301"/>
                    <a:pt x="493690" y="166540"/>
                    <a:pt x="493530" y="164699"/>
                  </a:cubicBezTo>
                  <a:cubicBezTo>
                    <a:pt x="493530" y="164459"/>
                    <a:pt x="493530" y="164219"/>
                    <a:pt x="493530" y="164059"/>
                  </a:cubicBezTo>
                  <a:cubicBezTo>
                    <a:pt x="490804" y="164619"/>
                    <a:pt x="488079" y="165099"/>
                    <a:pt x="485354" y="165500"/>
                  </a:cubicBezTo>
                  <a:cubicBezTo>
                    <a:pt x="485835" y="165900"/>
                    <a:pt x="486396" y="166300"/>
                    <a:pt x="486877" y="166700"/>
                  </a:cubicBezTo>
                  <a:cubicBezTo>
                    <a:pt x="488400" y="167821"/>
                    <a:pt x="489923" y="168941"/>
                    <a:pt x="491446" y="170062"/>
                  </a:cubicBezTo>
                  <a:cubicBezTo>
                    <a:pt x="492648" y="170943"/>
                    <a:pt x="492007" y="171103"/>
                    <a:pt x="491125" y="172383"/>
                  </a:cubicBezTo>
                  <a:cubicBezTo>
                    <a:pt x="487919" y="170222"/>
                    <a:pt x="484793" y="168141"/>
                    <a:pt x="481667" y="166060"/>
                  </a:cubicBezTo>
                  <a:cubicBezTo>
                    <a:pt x="467479" y="168061"/>
                    <a:pt x="452570" y="168621"/>
                    <a:pt x="437340" y="167661"/>
                  </a:cubicBezTo>
                  <a:cubicBezTo>
                    <a:pt x="435497" y="167501"/>
                    <a:pt x="435256" y="168141"/>
                    <a:pt x="436939" y="168941"/>
                  </a:cubicBezTo>
                  <a:cubicBezTo>
                    <a:pt x="445757" y="173264"/>
                    <a:pt x="457700" y="175265"/>
                    <a:pt x="466196" y="176065"/>
                  </a:cubicBezTo>
                  <a:cubicBezTo>
                    <a:pt x="468040" y="176225"/>
                    <a:pt x="468200" y="177026"/>
                    <a:pt x="466437" y="177666"/>
                  </a:cubicBezTo>
                  <a:cubicBezTo>
                    <a:pt x="458902" y="180628"/>
                    <a:pt x="448402" y="181668"/>
                    <a:pt x="437581" y="177426"/>
                  </a:cubicBezTo>
                  <a:cubicBezTo>
                    <a:pt x="434054" y="176065"/>
                    <a:pt x="431409" y="173584"/>
                    <a:pt x="428683" y="171183"/>
                  </a:cubicBezTo>
                  <a:cubicBezTo>
                    <a:pt x="424595" y="167581"/>
                    <a:pt x="423473" y="169182"/>
                    <a:pt x="419866" y="169982"/>
                  </a:cubicBezTo>
                  <a:cubicBezTo>
                    <a:pt x="414015" y="171183"/>
                    <a:pt x="408324" y="172703"/>
                    <a:pt x="403033" y="174705"/>
                  </a:cubicBezTo>
                  <a:cubicBezTo>
                    <a:pt x="380750" y="183109"/>
                    <a:pt x="366081" y="199198"/>
                    <a:pt x="359188" y="218889"/>
                  </a:cubicBezTo>
                  <a:cubicBezTo>
                    <a:pt x="351814" y="239860"/>
                    <a:pt x="352455" y="264354"/>
                    <a:pt x="349489" y="287086"/>
                  </a:cubicBezTo>
                  <a:cubicBezTo>
                    <a:pt x="348447" y="294690"/>
                    <a:pt x="346603" y="301574"/>
                    <a:pt x="344038" y="308058"/>
                  </a:cubicBezTo>
                  <a:cubicBezTo>
                    <a:pt x="343317" y="309819"/>
                    <a:pt x="343878" y="312140"/>
                    <a:pt x="345241" y="313421"/>
                  </a:cubicBezTo>
                  <a:cubicBezTo>
                    <a:pt x="347325" y="315262"/>
                    <a:pt x="349249" y="317183"/>
                    <a:pt x="351012" y="319104"/>
                  </a:cubicBezTo>
                  <a:cubicBezTo>
                    <a:pt x="352295" y="320545"/>
                    <a:pt x="353337" y="320225"/>
                    <a:pt x="353657" y="318383"/>
                  </a:cubicBezTo>
                  <a:cubicBezTo>
                    <a:pt x="358066" y="289808"/>
                    <a:pt x="370250" y="264994"/>
                    <a:pt x="393415" y="248985"/>
                  </a:cubicBezTo>
                  <a:cubicBezTo>
                    <a:pt x="392052" y="246984"/>
                    <a:pt x="390689" y="244903"/>
                    <a:pt x="389327" y="242902"/>
                  </a:cubicBezTo>
                  <a:cubicBezTo>
                    <a:pt x="390208" y="242262"/>
                    <a:pt x="390289" y="241861"/>
                    <a:pt x="390930" y="242662"/>
                  </a:cubicBezTo>
                  <a:cubicBezTo>
                    <a:pt x="391651" y="243702"/>
                    <a:pt x="392453" y="244663"/>
                    <a:pt x="393174" y="245704"/>
                  </a:cubicBezTo>
                  <a:cubicBezTo>
                    <a:pt x="393735" y="246504"/>
                    <a:pt x="394296" y="247224"/>
                    <a:pt x="394857" y="248025"/>
                  </a:cubicBezTo>
                  <a:cubicBezTo>
                    <a:pt x="407522" y="239700"/>
                    <a:pt x="423153" y="233857"/>
                    <a:pt x="442470" y="231376"/>
                  </a:cubicBezTo>
                  <a:cubicBezTo>
                    <a:pt x="472048" y="227614"/>
                    <a:pt x="504912" y="229455"/>
                    <a:pt x="531684" y="221690"/>
                  </a:cubicBezTo>
                  <a:cubicBezTo>
                    <a:pt x="544990" y="217768"/>
                    <a:pt x="559819" y="212565"/>
                    <a:pt x="567273" y="203360"/>
                  </a:cubicBezTo>
                  <a:cubicBezTo>
                    <a:pt x="574567" y="194395"/>
                    <a:pt x="570800" y="179827"/>
                    <a:pt x="573525" y="168461"/>
                  </a:cubicBezTo>
                  <a:cubicBezTo>
                    <a:pt x="574006" y="166620"/>
                    <a:pt x="574327" y="166700"/>
                    <a:pt x="574327" y="168541"/>
                  </a:cubicBezTo>
                  <a:cubicBezTo>
                    <a:pt x="574487" y="175185"/>
                    <a:pt x="576972" y="182309"/>
                    <a:pt x="579297" y="189513"/>
                  </a:cubicBezTo>
                  <a:cubicBezTo>
                    <a:pt x="579858" y="191274"/>
                    <a:pt x="581301" y="191594"/>
                    <a:pt x="582583" y="190233"/>
                  </a:cubicBezTo>
                  <a:cubicBezTo>
                    <a:pt x="585950" y="186471"/>
                    <a:pt x="589076" y="182549"/>
                    <a:pt x="591801" y="178307"/>
                  </a:cubicBezTo>
                  <a:cubicBezTo>
                    <a:pt x="593084" y="176225"/>
                    <a:pt x="594126" y="174064"/>
                    <a:pt x="595248" y="171903"/>
                  </a:cubicBezTo>
                  <a:cubicBezTo>
                    <a:pt x="596049" y="170302"/>
                    <a:pt x="599095" y="168061"/>
                    <a:pt x="599015" y="169902"/>
                  </a:cubicBezTo>
                  <a:cubicBezTo>
                    <a:pt x="598935" y="171103"/>
                    <a:pt x="598214" y="173184"/>
                    <a:pt x="596129" y="176946"/>
                  </a:cubicBezTo>
                  <a:cubicBezTo>
                    <a:pt x="594126" y="180708"/>
                    <a:pt x="592362" y="184630"/>
                    <a:pt x="590118" y="188152"/>
                  </a:cubicBezTo>
                  <a:cubicBezTo>
                    <a:pt x="584988" y="196076"/>
                    <a:pt x="578655" y="203120"/>
                    <a:pt x="571201" y="209284"/>
                  </a:cubicBezTo>
                  <a:cubicBezTo>
                    <a:pt x="551482" y="225452"/>
                    <a:pt x="521825" y="236178"/>
                    <a:pt x="488480" y="239220"/>
                  </a:cubicBezTo>
                  <a:cubicBezTo>
                    <a:pt x="491045" y="241381"/>
                    <a:pt x="493369" y="243943"/>
                    <a:pt x="496014" y="245944"/>
                  </a:cubicBezTo>
                  <a:cubicBezTo>
                    <a:pt x="491927" y="247865"/>
                    <a:pt x="488159" y="250906"/>
                    <a:pt x="483430" y="249546"/>
                  </a:cubicBezTo>
                  <a:cubicBezTo>
                    <a:pt x="481987" y="249145"/>
                    <a:pt x="479663" y="248185"/>
                    <a:pt x="478300" y="249546"/>
                  </a:cubicBezTo>
                  <a:cubicBezTo>
                    <a:pt x="477017" y="250826"/>
                    <a:pt x="479182" y="252107"/>
                    <a:pt x="480224" y="252267"/>
                  </a:cubicBezTo>
                  <a:cubicBezTo>
                    <a:pt x="482548" y="252587"/>
                    <a:pt x="484793" y="251787"/>
                    <a:pt x="487117" y="252587"/>
                  </a:cubicBezTo>
                  <a:cubicBezTo>
                    <a:pt x="489923" y="253628"/>
                    <a:pt x="490965" y="256029"/>
                    <a:pt x="491846" y="258671"/>
                  </a:cubicBezTo>
                  <a:cubicBezTo>
                    <a:pt x="493289" y="263153"/>
                    <a:pt x="493690" y="267876"/>
                    <a:pt x="495373" y="272278"/>
                  </a:cubicBezTo>
                  <a:cubicBezTo>
                    <a:pt x="490884" y="272278"/>
                    <a:pt x="486636" y="273319"/>
                    <a:pt x="482228" y="273559"/>
                  </a:cubicBezTo>
                  <a:cubicBezTo>
                    <a:pt x="479823" y="273719"/>
                    <a:pt x="477178" y="273879"/>
                    <a:pt x="475174" y="272358"/>
                  </a:cubicBezTo>
                  <a:cubicBezTo>
                    <a:pt x="472930" y="270677"/>
                    <a:pt x="472529" y="268116"/>
                    <a:pt x="471647" y="265635"/>
                  </a:cubicBezTo>
                  <a:cubicBezTo>
                    <a:pt x="471246" y="264514"/>
                    <a:pt x="470124" y="262753"/>
                    <a:pt x="468681" y="263393"/>
                  </a:cubicBezTo>
                  <a:cubicBezTo>
                    <a:pt x="466838" y="264194"/>
                    <a:pt x="468681" y="267315"/>
                    <a:pt x="469403" y="268196"/>
                  </a:cubicBezTo>
                  <a:cubicBezTo>
                    <a:pt x="472849" y="272278"/>
                    <a:pt x="471166" y="277081"/>
                    <a:pt x="470765" y="281803"/>
                  </a:cubicBezTo>
                  <a:cubicBezTo>
                    <a:pt x="467800" y="279962"/>
                    <a:pt x="464673" y="278602"/>
                    <a:pt x="461627" y="276921"/>
                  </a:cubicBezTo>
                  <a:cubicBezTo>
                    <a:pt x="459864" y="275880"/>
                    <a:pt x="458421" y="274519"/>
                    <a:pt x="457139" y="272999"/>
                  </a:cubicBezTo>
                  <a:cubicBezTo>
                    <a:pt x="457139" y="271558"/>
                    <a:pt x="457620" y="270197"/>
                    <a:pt x="458020" y="268916"/>
                  </a:cubicBezTo>
                  <a:cubicBezTo>
                    <a:pt x="458341" y="267716"/>
                    <a:pt x="458742" y="266435"/>
                    <a:pt x="458742" y="265154"/>
                  </a:cubicBezTo>
                  <a:cubicBezTo>
                    <a:pt x="458662" y="263794"/>
                    <a:pt x="457059" y="262753"/>
                    <a:pt x="456257" y="264354"/>
                  </a:cubicBezTo>
                  <a:cubicBezTo>
                    <a:pt x="455055" y="266515"/>
                    <a:pt x="455776" y="269637"/>
                    <a:pt x="454173" y="271638"/>
                  </a:cubicBezTo>
                  <a:cubicBezTo>
                    <a:pt x="449684" y="266995"/>
                    <a:pt x="446718" y="261232"/>
                    <a:pt x="448081" y="254749"/>
                  </a:cubicBezTo>
                  <a:cubicBezTo>
                    <a:pt x="448562" y="252347"/>
                    <a:pt x="449524" y="251787"/>
                    <a:pt x="451768" y="251067"/>
                  </a:cubicBezTo>
                  <a:cubicBezTo>
                    <a:pt x="453692" y="250506"/>
                    <a:pt x="455616" y="250026"/>
                    <a:pt x="457139" y="248665"/>
                  </a:cubicBezTo>
                  <a:cubicBezTo>
                    <a:pt x="457780" y="248105"/>
                    <a:pt x="457860" y="247224"/>
                    <a:pt x="458662" y="247705"/>
                  </a:cubicBezTo>
                  <a:cubicBezTo>
                    <a:pt x="459223" y="248105"/>
                    <a:pt x="459784" y="248505"/>
                    <a:pt x="460425" y="248905"/>
                  </a:cubicBezTo>
                  <a:cubicBezTo>
                    <a:pt x="466918" y="253148"/>
                    <a:pt x="473491" y="257390"/>
                    <a:pt x="479983" y="261632"/>
                  </a:cubicBezTo>
                  <a:cubicBezTo>
                    <a:pt x="478220" y="260272"/>
                    <a:pt x="476537" y="258751"/>
                    <a:pt x="474933" y="257550"/>
                  </a:cubicBezTo>
                  <a:cubicBezTo>
                    <a:pt x="470525" y="254188"/>
                    <a:pt x="466116" y="250906"/>
                    <a:pt x="461708" y="247545"/>
                  </a:cubicBezTo>
                  <a:cubicBezTo>
                    <a:pt x="460666" y="246744"/>
                    <a:pt x="459223" y="246344"/>
                    <a:pt x="459864" y="245143"/>
                  </a:cubicBezTo>
                  <a:cubicBezTo>
                    <a:pt x="460666" y="243462"/>
                    <a:pt x="460826" y="241781"/>
                    <a:pt x="460746" y="240020"/>
                  </a:cubicBezTo>
                  <a:cubicBezTo>
                    <a:pt x="458421" y="239940"/>
                    <a:pt x="456177" y="239860"/>
                    <a:pt x="453852" y="239700"/>
                  </a:cubicBezTo>
                  <a:cubicBezTo>
                    <a:pt x="453452" y="239620"/>
                    <a:pt x="452570" y="239700"/>
                    <a:pt x="451368" y="239860"/>
                  </a:cubicBezTo>
                  <a:cubicBezTo>
                    <a:pt x="452249" y="240501"/>
                    <a:pt x="453131" y="241141"/>
                    <a:pt x="454013" y="241861"/>
                  </a:cubicBezTo>
                  <a:cubicBezTo>
                    <a:pt x="455536" y="242982"/>
                    <a:pt x="457059" y="244103"/>
                    <a:pt x="458582" y="245223"/>
                  </a:cubicBezTo>
                  <a:cubicBezTo>
                    <a:pt x="459784" y="246104"/>
                    <a:pt x="459143" y="246264"/>
                    <a:pt x="458261" y="247465"/>
                  </a:cubicBezTo>
                  <a:cubicBezTo>
                    <a:pt x="454654" y="245063"/>
                    <a:pt x="451047" y="242662"/>
                    <a:pt x="447360" y="240261"/>
                  </a:cubicBezTo>
                  <a:cubicBezTo>
                    <a:pt x="443272" y="240821"/>
                    <a:pt x="438462" y="241541"/>
                    <a:pt x="436378" y="241942"/>
                  </a:cubicBezTo>
                  <a:cubicBezTo>
                    <a:pt x="430527" y="243222"/>
                    <a:pt x="424836" y="244743"/>
                    <a:pt x="419626" y="246744"/>
                  </a:cubicBezTo>
                  <a:cubicBezTo>
                    <a:pt x="397262" y="255149"/>
                    <a:pt x="382594" y="271238"/>
                    <a:pt x="375700" y="290928"/>
                  </a:cubicBezTo>
                  <a:cubicBezTo>
                    <a:pt x="372734" y="299333"/>
                    <a:pt x="371131" y="308298"/>
                    <a:pt x="369929" y="317503"/>
                  </a:cubicBezTo>
                  <a:cubicBezTo>
                    <a:pt x="371933" y="316302"/>
                    <a:pt x="374017" y="315102"/>
                    <a:pt x="375860" y="313661"/>
                  </a:cubicBezTo>
                  <a:cubicBezTo>
                    <a:pt x="376742" y="318544"/>
                    <a:pt x="378906" y="323426"/>
                    <a:pt x="376181" y="328069"/>
                  </a:cubicBezTo>
                  <a:cubicBezTo>
                    <a:pt x="375299" y="329590"/>
                    <a:pt x="373616" y="331751"/>
                    <a:pt x="374658" y="333592"/>
                  </a:cubicBezTo>
                  <a:cubicBezTo>
                    <a:pt x="375620" y="335353"/>
                    <a:pt x="377624" y="333352"/>
                    <a:pt x="378105" y="332231"/>
                  </a:cubicBezTo>
                  <a:cubicBezTo>
                    <a:pt x="379067" y="329830"/>
                    <a:pt x="378906" y="327268"/>
                    <a:pt x="380429" y="325027"/>
                  </a:cubicBezTo>
                  <a:cubicBezTo>
                    <a:pt x="382273" y="322306"/>
                    <a:pt x="385239" y="321905"/>
                    <a:pt x="388285" y="321745"/>
                  </a:cubicBezTo>
                  <a:cubicBezTo>
                    <a:pt x="393495" y="321425"/>
                    <a:pt x="398625" y="322306"/>
                    <a:pt x="403835" y="321825"/>
                  </a:cubicBezTo>
                  <a:cubicBezTo>
                    <a:pt x="402552" y="326548"/>
                    <a:pt x="402472" y="331511"/>
                    <a:pt x="401430" y="336233"/>
                  </a:cubicBezTo>
                  <a:cubicBezTo>
                    <a:pt x="400949" y="338795"/>
                    <a:pt x="400308" y="341676"/>
                    <a:pt x="398224" y="343357"/>
                  </a:cubicBezTo>
                  <a:cubicBezTo>
                    <a:pt x="395739" y="345358"/>
                    <a:pt x="392854" y="344958"/>
                    <a:pt x="389968" y="345198"/>
                  </a:cubicBezTo>
                  <a:cubicBezTo>
                    <a:pt x="388685" y="345358"/>
                    <a:pt x="386441" y="346079"/>
                    <a:pt x="386762" y="347760"/>
                  </a:cubicBezTo>
                  <a:cubicBezTo>
                    <a:pt x="387082" y="349921"/>
                    <a:pt x="390850" y="348880"/>
                    <a:pt x="392052" y="348320"/>
                  </a:cubicBezTo>
                  <a:cubicBezTo>
                    <a:pt x="397422" y="345839"/>
                    <a:pt x="402071" y="348960"/>
                    <a:pt x="407041" y="350801"/>
                  </a:cubicBezTo>
                  <a:cubicBezTo>
                    <a:pt x="404236" y="353363"/>
                    <a:pt x="401831" y="356324"/>
                    <a:pt x="399186" y="359126"/>
                  </a:cubicBezTo>
                  <a:cubicBezTo>
                    <a:pt x="397583" y="360727"/>
                    <a:pt x="395739" y="361927"/>
                    <a:pt x="393655" y="362808"/>
                  </a:cubicBezTo>
                  <a:cubicBezTo>
                    <a:pt x="392212" y="362408"/>
                    <a:pt x="390850" y="361447"/>
                    <a:pt x="389567" y="360647"/>
                  </a:cubicBezTo>
                  <a:cubicBezTo>
                    <a:pt x="388365" y="360006"/>
                    <a:pt x="387162" y="359206"/>
                    <a:pt x="385800" y="358886"/>
                  </a:cubicBezTo>
                  <a:cubicBezTo>
                    <a:pt x="384357" y="358566"/>
                    <a:pt x="382754" y="360006"/>
                    <a:pt x="384197" y="361287"/>
                  </a:cubicBezTo>
                  <a:cubicBezTo>
                    <a:pt x="386201" y="363128"/>
                    <a:pt x="389727" y="363288"/>
                    <a:pt x="391411" y="365609"/>
                  </a:cubicBezTo>
                  <a:cubicBezTo>
                    <a:pt x="385239" y="369051"/>
                    <a:pt x="378185" y="370572"/>
                    <a:pt x="371612" y="367290"/>
                  </a:cubicBezTo>
                  <a:cubicBezTo>
                    <a:pt x="369207" y="366010"/>
                    <a:pt x="368807" y="364889"/>
                    <a:pt x="368727" y="362248"/>
                  </a:cubicBezTo>
                  <a:cubicBezTo>
                    <a:pt x="368727" y="360086"/>
                    <a:pt x="368727" y="357845"/>
                    <a:pt x="367685" y="355844"/>
                  </a:cubicBezTo>
                  <a:cubicBezTo>
                    <a:pt x="367284" y="355044"/>
                    <a:pt x="366402" y="354643"/>
                    <a:pt x="367123" y="354003"/>
                  </a:cubicBezTo>
                  <a:cubicBezTo>
                    <a:pt x="367685" y="353523"/>
                    <a:pt x="368326" y="352962"/>
                    <a:pt x="368887" y="352482"/>
                  </a:cubicBezTo>
                  <a:cubicBezTo>
                    <a:pt x="375299" y="346719"/>
                    <a:pt x="381712" y="340956"/>
                    <a:pt x="388124" y="335193"/>
                  </a:cubicBezTo>
                  <a:cubicBezTo>
                    <a:pt x="386120" y="336714"/>
                    <a:pt x="383956" y="338074"/>
                    <a:pt x="382273" y="339435"/>
                  </a:cubicBezTo>
                  <a:cubicBezTo>
                    <a:pt x="377464" y="343197"/>
                    <a:pt x="372654" y="346879"/>
                    <a:pt x="367845" y="350641"/>
                  </a:cubicBezTo>
                  <a:cubicBezTo>
                    <a:pt x="367524" y="350961"/>
                    <a:pt x="367123" y="351282"/>
                    <a:pt x="366883" y="351522"/>
                  </a:cubicBezTo>
                  <a:cubicBezTo>
                    <a:pt x="366803" y="352402"/>
                    <a:pt x="366642" y="353283"/>
                    <a:pt x="366562" y="354083"/>
                  </a:cubicBezTo>
                  <a:cubicBezTo>
                    <a:pt x="366642" y="354163"/>
                    <a:pt x="366723" y="354243"/>
                    <a:pt x="366803" y="354323"/>
                  </a:cubicBezTo>
                  <a:cubicBezTo>
                    <a:pt x="366723" y="354403"/>
                    <a:pt x="366642" y="354483"/>
                    <a:pt x="366562" y="354563"/>
                  </a:cubicBezTo>
                  <a:cubicBezTo>
                    <a:pt x="366322" y="356084"/>
                    <a:pt x="366162" y="357605"/>
                    <a:pt x="366001" y="359126"/>
                  </a:cubicBezTo>
                  <a:cubicBezTo>
                    <a:pt x="362875" y="382419"/>
                    <a:pt x="351653" y="399868"/>
                    <a:pt x="336824" y="416357"/>
                  </a:cubicBezTo>
                  <a:cubicBezTo>
                    <a:pt x="335622" y="417798"/>
                    <a:pt x="335943" y="418118"/>
                    <a:pt x="337626" y="417318"/>
                  </a:cubicBezTo>
                  <a:cubicBezTo>
                    <a:pt x="344920" y="413956"/>
                    <a:pt x="354218" y="411795"/>
                    <a:pt x="364959" y="413476"/>
                  </a:cubicBezTo>
                  <a:cubicBezTo>
                    <a:pt x="366803" y="413716"/>
                    <a:pt x="366723" y="414036"/>
                    <a:pt x="364879" y="414116"/>
                  </a:cubicBezTo>
                  <a:cubicBezTo>
                    <a:pt x="346764" y="414997"/>
                    <a:pt x="337546" y="428764"/>
                    <a:pt x="328729" y="438289"/>
                  </a:cubicBezTo>
                  <a:cubicBezTo>
                    <a:pt x="326645" y="440451"/>
                    <a:pt x="324561" y="442692"/>
                    <a:pt x="322316" y="444693"/>
                  </a:cubicBezTo>
                  <a:cubicBezTo>
                    <a:pt x="318709" y="447895"/>
                    <a:pt x="319591" y="455819"/>
                    <a:pt x="319110" y="460702"/>
                  </a:cubicBezTo>
                  <a:cubicBezTo>
                    <a:pt x="318549" y="466065"/>
                    <a:pt x="318068" y="471428"/>
                    <a:pt x="317587" y="476790"/>
                  </a:cubicBezTo>
                  <a:cubicBezTo>
                    <a:pt x="316545" y="516652"/>
                    <a:pt x="320312" y="544988"/>
                    <a:pt x="322797" y="558755"/>
                  </a:cubicBezTo>
                  <a:lnTo>
                    <a:pt x="400148" y="558755"/>
                  </a:lnTo>
                  <a:cubicBezTo>
                    <a:pt x="406480" y="558755"/>
                    <a:pt x="411530" y="563878"/>
                    <a:pt x="411530" y="570122"/>
                  </a:cubicBezTo>
                  <a:cubicBezTo>
                    <a:pt x="411530" y="576445"/>
                    <a:pt x="406480" y="581568"/>
                    <a:pt x="400148" y="581568"/>
                  </a:cubicBezTo>
                  <a:lnTo>
                    <a:pt x="152465" y="581568"/>
                  </a:lnTo>
                  <a:cubicBezTo>
                    <a:pt x="146133" y="581568"/>
                    <a:pt x="141003" y="576445"/>
                    <a:pt x="141003" y="570122"/>
                  </a:cubicBezTo>
                  <a:cubicBezTo>
                    <a:pt x="141003" y="563878"/>
                    <a:pt x="146133" y="558755"/>
                    <a:pt x="152465" y="558755"/>
                  </a:cubicBezTo>
                  <a:lnTo>
                    <a:pt x="229976" y="558755"/>
                  </a:lnTo>
                  <a:cubicBezTo>
                    <a:pt x="235267" y="533221"/>
                    <a:pt x="245446" y="464544"/>
                    <a:pt x="244404" y="461902"/>
                  </a:cubicBezTo>
                  <a:cubicBezTo>
                    <a:pt x="239916" y="449896"/>
                    <a:pt x="238633" y="437089"/>
                    <a:pt x="239274" y="424041"/>
                  </a:cubicBezTo>
                  <a:cubicBezTo>
                    <a:pt x="239355" y="422201"/>
                    <a:pt x="238633" y="419479"/>
                    <a:pt x="237431" y="418038"/>
                  </a:cubicBezTo>
                  <a:cubicBezTo>
                    <a:pt x="231900" y="411154"/>
                    <a:pt x="224606" y="404991"/>
                    <a:pt x="213063" y="402750"/>
                  </a:cubicBezTo>
                  <a:cubicBezTo>
                    <a:pt x="211220" y="402430"/>
                    <a:pt x="211300" y="402189"/>
                    <a:pt x="213144" y="402189"/>
                  </a:cubicBezTo>
                  <a:cubicBezTo>
                    <a:pt x="222923" y="402270"/>
                    <a:pt x="231179" y="404671"/>
                    <a:pt x="237832" y="408033"/>
                  </a:cubicBezTo>
                  <a:cubicBezTo>
                    <a:pt x="239435" y="408833"/>
                    <a:pt x="240797" y="408913"/>
                    <a:pt x="240958" y="408033"/>
                  </a:cubicBezTo>
                  <a:cubicBezTo>
                    <a:pt x="241118" y="407152"/>
                    <a:pt x="240397" y="405151"/>
                    <a:pt x="239435" y="403550"/>
                  </a:cubicBezTo>
                  <a:cubicBezTo>
                    <a:pt x="231499" y="390503"/>
                    <a:pt x="225728" y="377136"/>
                    <a:pt x="224205" y="362087"/>
                  </a:cubicBezTo>
                  <a:cubicBezTo>
                    <a:pt x="223323" y="361127"/>
                    <a:pt x="222522" y="360246"/>
                    <a:pt x="221640" y="359286"/>
                  </a:cubicBezTo>
                  <a:cubicBezTo>
                    <a:pt x="220678" y="358165"/>
                    <a:pt x="221319" y="358165"/>
                    <a:pt x="222442" y="357125"/>
                  </a:cubicBezTo>
                  <a:cubicBezTo>
                    <a:pt x="222923" y="357605"/>
                    <a:pt x="223404" y="358165"/>
                    <a:pt x="223884" y="358646"/>
                  </a:cubicBezTo>
                  <a:cubicBezTo>
                    <a:pt x="223884" y="357845"/>
                    <a:pt x="223804" y="356965"/>
                    <a:pt x="223804" y="356164"/>
                  </a:cubicBezTo>
                  <a:cubicBezTo>
                    <a:pt x="223804" y="356164"/>
                    <a:pt x="223724" y="356164"/>
                    <a:pt x="223724" y="356244"/>
                  </a:cubicBezTo>
                  <a:cubicBezTo>
                    <a:pt x="223003" y="356645"/>
                    <a:pt x="222762" y="357445"/>
                    <a:pt x="222121" y="356805"/>
                  </a:cubicBezTo>
                  <a:cubicBezTo>
                    <a:pt x="221640" y="356324"/>
                    <a:pt x="221159" y="355844"/>
                    <a:pt x="220598" y="355364"/>
                  </a:cubicBezTo>
                  <a:cubicBezTo>
                    <a:pt x="215228" y="350001"/>
                    <a:pt x="209777" y="344638"/>
                    <a:pt x="204326" y="339275"/>
                  </a:cubicBezTo>
                  <a:cubicBezTo>
                    <a:pt x="205769" y="340956"/>
                    <a:pt x="207052" y="342797"/>
                    <a:pt x="208334" y="344238"/>
                  </a:cubicBezTo>
                  <a:cubicBezTo>
                    <a:pt x="211941" y="348320"/>
                    <a:pt x="215548" y="352322"/>
                    <a:pt x="219075" y="356404"/>
                  </a:cubicBezTo>
                  <a:cubicBezTo>
                    <a:pt x="219957" y="357365"/>
                    <a:pt x="221319" y="358085"/>
                    <a:pt x="220438" y="359126"/>
                  </a:cubicBezTo>
                  <a:cubicBezTo>
                    <a:pt x="219316" y="360567"/>
                    <a:pt x="218835" y="362248"/>
                    <a:pt x="218594" y="364009"/>
                  </a:cubicBezTo>
                  <a:cubicBezTo>
                    <a:pt x="218274" y="366170"/>
                    <a:pt x="218354" y="368171"/>
                    <a:pt x="216109" y="369051"/>
                  </a:cubicBezTo>
                  <a:cubicBezTo>
                    <a:pt x="209777" y="371693"/>
                    <a:pt x="203445" y="369692"/>
                    <a:pt x="198154" y="365930"/>
                  </a:cubicBezTo>
                  <a:cubicBezTo>
                    <a:pt x="199677" y="364169"/>
                    <a:pt x="202643" y="364089"/>
                    <a:pt x="204567" y="363048"/>
                  </a:cubicBezTo>
                  <a:cubicBezTo>
                    <a:pt x="205769" y="362408"/>
                    <a:pt x="205849" y="360647"/>
                    <a:pt x="204246" y="360567"/>
                  </a:cubicBezTo>
                  <a:cubicBezTo>
                    <a:pt x="202884" y="360487"/>
                    <a:pt x="201441" y="361207"/>
                    <a:pt x="200238" y="361767"/>
                  </a:cubicBezTo>
                  <a:cubicBezTo>
                    <a:pt x="199116" y="362248"/>
                    <a:pt x="197994" y="362808"/>
                    <a:pt x="196872" y="363128"/>
                  </a:cubicBezTo>
                  <a:cubicBezTo>
                    <a:pt x="195589" y="363448"/>
                    <a:pt x="193345" y="360967"/>
                    <a:pt x="192543" y="360086"/>
                  </a:cubicBezTo>
                  <a:cubicBezTo>
                    <a:pt x="190139" y="357285"/>
                    <a:pt x="188295" y="354003"/>
                    <a:pt x="185890" y="351201"/>
                  </a:cubicBezTo>
                  <a:cubicBezTo>
                    <a:pt x="190139" y="350241"/>
                    <a:pt x="194387" y="348000"/>
                    <a:pt x="198635" y="350241"/>
                  </a:cubicBezTo>
                  <a:cubicBezTo>
                    <a:pt x="199998" y="350961"/>
                    <a:pt x="202082" y="352322"/>
                    <a:pt x="203605" y="351282"/>
                  </a:cubicBezTo>
                  <a:cubicBezTo>
                    <a:pt x="205128" y="350321"/>
                    <a:pt x="203284" y="348640"/>
                    <a:pt x="202242" y="348320"/>
                  </a:cubicBezTo>
                  <a:cubicBezTo>
                    <a:pt x="200078" y="347519"/>
                    <a:pt x="197834" y="347840"/>
                    <a:pt x="195750" y="346639"/>
                  </a:cubicBezTo>
                  <a:cubicBezTo>
                    <a:pt x="193265" y="345118"/>
                    <a:pt x="192704" y="342557"/>
                    <a:pt x="192383" y="339835"/>
                  </a:cubicBezTo>
                  <a:cubicBezTo>
                    <a:pt x="191822" y="335273"/>
                    <a:pt x="192383" y="330630"/>
                    <a:pt x="191662" y="326068"/>
                  </a:cubicBezTo>
                  <a:cubicBezTo>
                    <a:pt x="195910" y="327028"/>
                    <a:pt x="200319" y="326788"/>
                    <a:pt x="204567" y="327428"/>
                  </a:cubicBezTo>
                  <a:cubicBezTo>
                    <a:pt x="206811" y="327749"/>
                    <a:pt x="209456" y="328149"/>
                    <a:pt x="211059" y="329910"/>
                  </a:cubicBezTo>
                  <a:cubicBezTo>
                    <a:pt x="212903" y="331991"/>
                    <a:pt x="212743" y="334552"/>
                    <a:pt x="213144" y="337194"/>
                  </a:cubicBezTo>
                  <a:cubicBezTo>
                    <a:pt x="213304" y="338234"/>
                    <a:pt x="214025" y="340155"/>
                    <a:pt x="215548" y="339835"/>
                  </a:cubicBezTo>
                  <a:cubicBezTo>
                    <a:pt x="217472" y="339435"/>
                    <a:pt x="216350" y="336153"/>
                    <a:pt x="215789" y="335113"/>
                  </a:cubicBezTo>
                  <a:cubicBezTo>
                    <a:pt x="213304" y="330550"/>
                    <a:pt x="215789" y="326228"/>
                    <a:pt x="217151" y="321745"/>
                  </a:cubicBezTo>
                  <a:cubicBezTo>
                    <a:pt x="219636" y="324147"/>
                    <a:pt x="222361" y="326068"/>
                    <a:pt x="224926" y="328229"/>
                  </a:cubicBezTo>
                  <a:cubicBezTo>
                    <a:pt x="225327" y="328629"/>
                    <a:pt x="225648" y="328949"/>
                    <a:pt x="225969" y="329349"/>
                  </a:cubicBezTo>
                  <a:cubicBezTo>
                    <a:pt x="226530" y="325027"/>
                    <a:pt x="227091" y="320785"/>
                    <a:pt x="227572" y="316462"/>
                  </a:cubicBezTo>
                  <a:cubicBezTo>
                    <a:pt x="227732" y="314621"/>
                    <a:pt x="226770" y="312220"/>
                    <a:pt x="225327" y="311019"/>
                  </a:cubicBezTo>
                  <a:cubicBezTo>
                    <a:pt x="222361" y="308538"/>
                    <a:pt x="219476" y="306057"/>
                    <a:pt x="216590" y="303575"/>
                  </a:cubicBezTo>
                  <a:cubicBezTo>
                    <a:pt x="215147" y="302295"/>
                    <a:pt x="215308" y="302135"/>
                    <a:pt x="216911" y="303015"/>
                  </a:cubicBezTo>
                  <a:cubicBezTo>
                    <a:pt x="218995" y="304136"/>
                    <a:pt x="221239" y="305016"/>
                    <a:pt x="223564" y="305897"/>
                  </a:cubicBezTo>
                  <a:cubicBezTo>
                    <a:pt x="225327" y="306457"/>
                    <a:pt x="225488" y="306137"/>
                    <a:pt x="223804" y="305416"/>
                  </a:cubicBezTo>
                  <a:cubicBezTo>
                    <a:pt x="223003" y="305016"/>
                    <a:pt x="222121" y="304616"/>
                    <a:pt x="221159" y="304296"/>
                  </a:cubicBezTo>
                  <a:cubicBezTo>
                    <a:pt x="219476" y="303575"/>
                    <a:pt x="219476" y="303335"/>
                    <a:pt x="221319" y="303655"/>
                  </a:cubicBezTo>
                  <a:cubicBezTo>
                    <a:pt x="222762" y="303896"/>
                    <a:pt x="224125" y="304136"/>
                    <a:pt x="225407" y="304456"/>
                  </a:cubicBezTo>
                  <a:cubicBezTo>
                    <a:pt x="227171" y="304936"/>
                    <a:pt x="228694" y="303896"/>
                    <a:pt x="228854" y="302055"/>
                  </a:cubicBezTo>
                  <a:cubicBezTo>
                    <a:pt x="229014" y="298052"/>
                    <a:pt x="229095" y="294130"/>
                    <a:pt x="228934" y="290208"/>
                  </a:cubicBezTo>
                  <a:cubicBezTo>
                    <a:pt x="227572" y="289247"/>
                    <a:pt x="226209" y="288367"/>
                    <a:pt x="224846" y="287406"/>
                  </a:cubicBezTo>
                  <a:cubicBezTo>
                    <a:pt x="223163" y="286286"/>
                    <a:pt x="221400" y="285085"/>
                    <a:pt x="219636" y="283965"/>
                  </a:cubicBezTo>
                  <a:cubicBezTo>
                    <a:pt x="218193" y="283004"/>
                    <a:pt x="218915" y="282844"/>
                    <a:pt x="219877" y="281403"/>
                  </a:cubicBezTo>
                  <a:cubicBezTo>
                    <a:pt x="222842" y="283164"/>
                    <a:pt x="225808" y="284925"/>
                    <a:pt x="228774" y="286686"/>
                  </a:cubicBezTo>
                  <a:cubicBezTo>
                    <a:pt x="228614" y="284205"/>
                    <a:pt x="228373" y="281803"/>
                    <a:pt x="227972" y="279402"/>
                  </a:cubicBezTo>
                  <a:cubicBezTo>
                    <a:pt x="227812" y="278522"/>
                    <a:pt x="227652" y="277641"/>
                    <a:pt x="227491" y="276761"/>
                  </a:cubicBezTo>
                  <a:cubicBezTo>
                    <a:pt x="227251" y="276841"/>
                    <a:pt x="227091" y="276921"/>
                    <a:pt x="226850" y="277001"/>
                  </a:cubicBezTo>
                  <a:cubicBezTo>
                    <a:pt x="224766" y="277721"/>
                    <a:pt x="222602" y="278362"/>
                    <a:pt x="220999" y="279962"/>
                  </a:cubicBezTo>
                  <a:cubicBezTo>
                    <a:pt x="220358" y="280603"/>
                    <a:pt x="220277" y="281643"/>
                    <a:pt x="219476" y="281083"/>
                  </a:cubicBezTo>
                  <a:cubicBezTo>
                    <a:pt x="218754" y="280763"/>
                    <a:pt x="218113" y="280363"/>
                    <a:pt x="217392" y="279962"/>
                  </a:cubicBezTo>
                  <a:cubicBezTo>
                    <a:pt x="209857" y="275560"/>
                    <a:pt x="202403" y="271158"/>
                    <a:pt x="194868" y="266755"/>
                  </a:cubicBezTo>
                  <a:cubicBezTo>
                    <a:pt x="196872" y="268196"/>
                    <a:pt x="198876" y="269877"/>
                    <a:pt x="200719" y="271078"/>
                  </a:cubicBezTo>
                  <a:cubicBezTo>
                    <a:pt x="205769" y="274599"/>
                    <a:pt x="210899" y="278041"/>
                    <a:pt x="215949" y="281483"/>
                  </a:cubicBezTo>
                  <a:cubicBezTo>
                    <a:pt x="217231" y="282284"/>
                    <a:pt x="218915" y="282684"/>
                    <a:pt x="218193" y="284125"/>
                  </a:cubicBezTo>
                  <a:cubicBezTo>
                    <a:pt x="217392" y="286046"/>
                    <a:pt x="217312" y="288047"/>
                    <a:pt x="217552" y="290048"/>
                  </a:cubicBezTo>
                  <a:cubicBezTo>
                    <a:pt x="217873" y="292529"/>
                    <a:pt x="218434" y="294690"/>
                    <a:pt x="216270" y="296371"/>
                  </a:cubicBezTo>
                  <a:cubicBezTo>
                    <a:pt x="210017" y="301014"/>
                    <a:pt x="202483" y="300614"/>
                    <a:pt x="195589" y="297892"/>
                  </a:cubicBezTo>
                  <a:cubicBezTo>
                    <a:pt x="196792" y="295571"/>
                    <a:pt x="200078" y="294610"/>
                    <a:pt x="201922" y="292930"/>
                  </a:cubicBezTo>
                  <a:cubicBezTo>
                    <a:pt x="202964" y="291889"/>
                    <a:pt x="202563" y="289888"/>
                    <a:pt x="200799" y="290288"/>
                  </a:cubicBezTo>
                  <a:cubicBezTo>
                    <a:pt x="199277" y="290608"/>
                    <a:pt x="197914" y="291809"/>
                    <a:pt x="196712" y="292689"/>
                  </a:cubicBezTo>
                  <a:cubicBezTo>
                    <a:pt x="195589" y="293570"/>
                    <a:pt x="194547" y="294530"/>
                    <a:pt x="193345" y="295171"/>
                  </a:cubicBezTo>
                  <a:cubicBezTo>
                    <a:pt x="191982" y="295971"/>
                    <a:pt x="188856" y="293810"/>
                    <a:pt x="187734" y="293090"/>
                  </a:cubicBezTo>
                  <a:cubicBezTo>
                    <a:pt x="184287" y="290688"/>
                    <a:pt x="181322" y="287567"/>
                    <a:pt x="177874" y="285165"/>
                  </a:cubicBezTo>
                  <a:cubicBezTo>
                    <a:pt x="182283" y="282844"/>
                    <a:pt x="186371" y="279242"/>
                    <a:pt x="191662" y="280443"/>
                  </a:cubicBezTo>
                  <a:cubicBezTo>
                    <a:pt x="193345" y="280843"/>
                    <a:pt x="195990" y="281803"/>
                    <a:pt x="197433" y="280203"/>
                  </a:cubicBezTo>
                  <a:cubicBezTo>
                    <a:pt x="198796" y="278682"/>
                    <a:pt x="196311" y="277401"/>
                    <a:pt x="195108" y="277321"/>
                  </a:cubicBezTo>
                  <a:cubicBezTo>
                    <a:pt x="192463" y="277081"/>
                    <a:pt x="190059" y="278041"/>
                    <a:pt x="187413" y="277321"/>
                  </a:cubicBezTo>
                  <a:cubicBezTo>
                    <a:pt x="184287" y="276360"/>
                    <a:pt x="182925" y="273639"/>
                    <a:pt x="181802" y="270837"/>
                  </a:cubicBezTo>
                  <a:cubicBezTo>
                    <a:pt x="179958" y="265955"/>
                    <a:pt x="179237" y="260672"/>
                    <a:pt x="177153" y="255789"/>
                  </a:cubicBezTo>
                  <a:cubicBezTo>
                    <a:pt x="182123" y="255629"/>
                    <a:pt x="186852" y="254108"/>
                    <a:pt x="191742" y="253628"/>
                  </a:cubicBezTo>
                  <a:cubicBezTo>
                    <a:pt x="194307" y="253388"/>
                    <a:pt x="197273" y="253068"/>
                    <a:pt x="199597" y="254588"/>
                  </a:cubicBezTo>
                  <a:cubicBezTo>
                    <a:pt x="202242" y="256349"/>
                    <a:pt x="202803" y="259231"/>
                    <a:pt x="203926" y="261953"/>
                  </a:cubicBezTo>
                  <a:cubicBezTo>
                    <a:pt x="204407" y="263153"/>
                    <a:pt x="205849" y="264994"/>
                    <a:pt x="207372" y="264274"/>
                  </a:cubicBezTo>
                  <a:cubicBezTo>
                    <a:pt x="209376" y="263233"/>
                    <a:pt x="207132" y="259871"/>
                    <a:pt x="206250" y="258991"/>
                  </a:cubicBezTo>
                  <a:cubicBezTo>
                    <a:pt x="202242" y="254588"/>
                    <a:pt x="203765" y="249145"/>
                    <a:pt x="204006" y="243783"/>
                  </a:cubicBezTo>
                  <a:cubicBezTo>
                    <a:pt x="207372" y="245784"/>
                    <a:pt x="210979" y="247144"/>
                    <a:pt x="214426" y="248825"/>
                  </a:cubicBezTo>
                  <a:cubicBezTo>
                    <a:pt x="214506" y="248825"/>
                    <a:pt x="214506" y="248905"/>
                    <a:pt x="214586" y="248905"/>
                  </a:cubicBezTo>
                  <a:cubicBezTo>
                    <a:pt x="208414" y="240981"/>
                    <a:pt x="200078" y="234017"/>
                    <a:pt x="189658" y="228414"/>
                  </a:cubicBezTo>
                  <a:cubicBezTo>
                    <a:pt x="184287" y="225533"/>
                    <a:pt x="178516" y="223051"/>
                    <a:pt x="172344" y="220890"/>
                  </a:cubicBezTo>
                  <a:cubicBezTo>
                    <a:pt x="168576" y="219529"/>
                    <a:pt x="167775" y="217768"/>
                    <a:pt x="162484" y="220650"/>
                  </a:cubicBezTo>
                  <a:cubicBezTo>
                    <a:pt x="159038" y="222571"/>
                    <a:pt x="155671" y="224492"/>
                    <a:pt x="151503" y="225292"/>
                  </a:cubicBezTo>
                  <a:cubicBezTo>
                    <a:pt x="138758" y="227694"/>
                    <a:pt x="127456" y="224812"/>
                    <a:pt x="119841" y="220650"/>
                  </a:cubicBezTo>
                  <a:cubicBezTo>
                    <a:pt x="118238" y="219689"/>
                    <a:pt x="118479" y="218969"/>
                    <a:pt x="120322" y="219129"/>
                  </a:cubicBezTo>
                  <a:cubicBezTo>
                    <a:pt x="129861" y="219849"/>
                    <a:pt x="143728" y="219849"/>
                    <a:pt x="154308" y="216968"/>
                  </a:cubicBezTo>
                  <a:cubicBezTo>
                    <a:pt x="156152" y="216488"/>
                    <a:pt x="156072" y="215927"/>
                    <a:pt x="154228" y="215687"/>
                  </a:cubicBezTo>
                  <a:cubicBezTo>
                    <a:pt x="102447" y="211045"/>
                    <a:pt x="56758" y="191834"/>
                    <a:pt x="32712" y="166060"/>
                  </a:cubicBezTo>
                  <a:cubicBezTo>
                    <a:pt x="25898" y="158696"/>
                    <a:pt x="20448" y="150611"/>
                    <a:pt x="16680" y="142047"/>
                  </a:cubicBezTo>
                  <a:cubicBezTo>
                    <a:pt x="14917" y="138125"/>
                    <a:pt x="13795" y="133962"/>
                    <a:pt x="12432" y="129960"/>
                  </a:cubicBezTo>
                  <a:cubicBezTo>
                    <a:pt x="11951" y="128679"/>
                    <a:pt x="11631" y="127639"/>
                    <a:pt x="11390" y="126758"/>
                  </a:cubicBezTo>
                  <a:cubicBezTo>
                    <a:pt x="10669" y="127399"/>
                    <a:pt x="9867" y="127879"/>
                    <a:pt x="8745" y="127479"/>
                  </a:cubicBezTo>
                  <a:cubicBezTo>
                    <a:pt x="4176" y="126118"/>
                    <a:pt x="1611" y="122196"/>
                    <a:pt x="409" y="117713"/>
                  </a:cubicBezTo>
                  <a:cubicBezTo>
                    <a:pt x="2012" y="117553"/>
                    <a:pt x="3695" y="118834"/>
                    <a:pt x="5218" y="119074"/>
                  </a:cubicBezTo>
                  <a:cubicBezTo>
                    <a:pt x="6180" y="119234"/>
                    <a:pt x="6981" y="118354"/>
                    <a:pt x="6180" y="117553"/>
                  </a:cubicBezTo>
                  <a:cubicBezTo>
                    <a:pt x="5459" y="116913"/>
                    <a:pt x="4336" y="116673"/>
                    <a:pt x="3455" y="116433"/>
                  </a:cubicBezTo>
                  <a:cubicBezTo>
                    <a:pt x="2653" y="116192"/>
                    <a:pt x="1771" y="116032"/>
                    <a:pt x="970" y="115632"/>
                  </a:cubicBezTo>
                  <a:cubicBezTo>
                    <a:pt x="88" y="115312"/>
                    <a:pt x="8" y="112911"/>
                    <a:pt x="8" y="112110"/>
                  </a:cubicBezTo>
                  <a:cubicBezTo>
                    <a:pt x="-72" y="109469"/>
                    <a:pt x="409" y="106907"/>
                    <a:pt x="409" y="104346"/>
                  </a:cubicBezTo>
                  <a:cubicBezTo>
                    <a:pt x="3134" y="105707"/>
                    <a:pt x="6420" y="106347"/>
                    <a:pt x="7783" y="109469"/>
                  </a:cubicBezTo>
                  <a:cubicBezTo>
                    <a:pt x="8184" y="110429"/>
                    <a:pt x="8665" y="112110"/>
                    <a:pt x="9947" y="112270"/>
                  </a:cubicBezTo>
                  <a:cubicBezTo>
                    <a:pt x="11230" y="112430"/>
                    <a:pt x="10989" y="110669"/>
                    <a:pt x="10589" y="110029"/>
                  </a:cubicBezTo>
                  <a:cubicBezTo>
                    <a:pt x="9707" y="108668"/>
                    <a:pt x="8344" y="107788"/>
                    <a:pt x="7783" y="106187"/>
                  </a:cubicBezTo>
                  <a:cubicBezTo>
                    <a:pt x="7142" y="104266"/>
                    <a:pt x="8024" y="102665"/>
                    <a:pt x="8985" y="101064"/>
                  </a:cubicBezTo>
                  <a:cubicBezTo>
                    <a:pt x="10749" y="98343"/>
                    <a:pt x="13154" y="96101"/>
                    <a:pt x="14837" y="93300"/>
                  </a:cubicBezTo>
                  <a:cubicBezTo>
                    <a:pt x="16680" y="95701"/>
                    <a:pt x="19165" y="97462"/>
                    <a:pt x="21169" y="99783"/>
                  </a:cubicBezTo>
                  <a:cubicBezTo>
                    <a:pt x="22291" y="100984"/>
                    <a:pt x="23494" y="102345"/>
                    <a:pt x="23574" y="104026"/>
                  </a:cubicBezTo>
                  <a:cubicBezTo>
                    <a:pt x="23654" y="106027"/>
                    <a:pt x="22452" y="107308"/>
                    <a:pt x="21490" y="108908"/>
                  </a:cubicBezTo>
                  <a:cubicBezTo>
                    <a:pt x="21089" y="109549"/>
                    <a:pt x="20608" y="110910"/>
                    <a:pt x="21570" y="111390"/>
                  </a:cubicBezTo>
                  <a:cubicBezTo>
                    <a:pt x="22772" y="112030"/>
                    <a:pt x="23654" y="109709"/>
                    <a:pt x="23814" y="108989"/>
                  </a:cubicBezTo>
                  <a:cubicBezTo>
                    <a:pt x="24536" y="105307"/>
                    <a:pt x="27822" y="104186"/>
                    <a:pt x="30547" y="102345"/>
                  </a:cubicBezTo>
                  <a:cubicBezTo>
                    <a:pt x="30868" y="104746"/>
                    <a:pt x="31429" y="106987"/>
                    <a:pt x="31830" y="109309"/>
                  </a:cubicBezTo>
                  <a:cubicBezTo>
                    <a:pt x="32070" y="110749"/>
                    <a:pt x="31990" y="112110"/>
                    <a:pt x="31750" y="113471"/>
                  </a:cubicBezTo>
                  <a:cubicBezTo>
                    <a:pt x="30948" y="114031"/>
                    <a:pt x="29986" y="114351"/>
                    <a:pt x="29105" y="114752"/>
                  </a:cubicBezTo>
                  <a:cubicBezTo>
                    <a:pt x="28303" y="115072"/>
                    <a:pt x="27501" y="115392"/>
                    <a:pt x="26860" y="115952"/>
                  </a:cubicBezTo>
                  <a:cubicBezTo>
                    <a:pt x="26139" y="116593"/>
                    <a:pt x="26299" y="117873"/>
                    <a:pt x="27421" y="117633"/>
                  </a:cubicBezTo>
                  <a:cubicBezTo>
                    <a:pt x="29105" y="117313"/>
                    <a:pt x="30547" y="115632"/>
                    <a:pt x="32311" y="115632"/>
                  </a:cubicBezTo>
                  <a:cubicBezTo>
                    <a:pt x="31750" y="120035"/>
                    <a:pt x="29906" y="124117"/>
                    <a:pt x="25818" y="126198"/>
                  </a:cubicBezTo>
                  <a:cubicBezTo>
                    <a:pt x="24295" y="126998"/>
                    <a:pt x="23654" y="126758"/>
                    <a:pt x="22291" y="125798"/>
                  </a:cubicBezTo>
                  <a:cubicBezTo>
                    <a:pt x="21089" y="124997"/>
                    <a:pt x="20047" y="124197"/>
                    <a:pt x="18684" y="123957"/>
                  </a:cubicBezTo>
                  <a:cubicBezTo>
                    <a:pt x="18123" y="123877"/>
                    <a:pt x="17562" y="124197"/>
                    <a:pt x="17482" y="123557"/>
                  </a:cubicBezTo>
                  <a:cubicBezTo>
                    <a:pt x="17482" y="123076"/>
                    <a:pt x="17402" y="122596"/>
                    <a:pt x="17402" y="122116"/>
                  </a:cubicBezTo>
                  <a:cubicBezTo>
                    <a:pt x="16841" y="116753"/>
                    <a:pt x="16280" y="111470"/>
                    <a:pt x="15719" y="106107"/>
                  </a:cubicBezTo>
                  <a:cubicBezTo>
                    <a:pt x="15799" y="107628"/>
                    <a:pt x="15638" y="109229"/>
                    <a:pt x="15719" y="110589"/>
                  </a:cubicBezTo>
                  <a:cubicBezTo>
                    <a:pt x="15799" y="114351"/>
                    <a:pt x="15959" y="118194"/>
                    <a:pt x="16039" y="121956"/>
                  </a:cubicBezTo>
                  <a:cubicBezTo>
                    <a:pt x="16119" y="122916"/>
                    <a:pt x="16520" y="123877"/>
                    <a:pt x="15558" y="124037"/>
                  </a:cubicBezTo>
                  <a:cubicBezTo>
                    <a:pt x="15077" y="124117"/>
                    <a:pt x="14676" y="124357"/>
                    <a:pt x="14276" y="124517"/>
                  </a:cubicBezTo>
                  <a:cubicBezTo>
                    <a:pt x="14436" y="124757"/>
                    <a:pt x="14516" y="124917"/>
                    <a:pt x="14516" y="125077"/>
                  </a:cubicBezTo>
                  <a:cubicBezTo>
                    <a:pt x="15077" y="126918"/>
                    <a:pt x="15719" y="128759"/>
                    <a:pt x="16440" y="130600"/>
                  </a:cubicBezTo>
                  <a:cubicBezTo>
                    <a:pt x="16360" y="129960"/>
                    <a:pt x="16360" y="129240"/>
                    <a:pt x="16360" y="128599"/>
                  </a:cubicBezTo>
                  <a:cubicBezTo>
                    <a:pt x="16280" y="127319"/>
                    <a:pt x="16199" y="125958"/>
                    <a:pt x="16199" y="124677"/>
                  </a:cubicBezTo>
                  <a:cubicBezTo>
                    <a:pt x="16119" y="123637"/>
                    <a:pt x="16440" y="123957"/>
                    <a:pt x="17562" y="123877"/>
                  </a:cubicBezTo>
                  <a:cubicBezTo>
                    <a:pt x="17883" y="127559"/>
                    <a:pt x="18203" y="131241"/>
                    <a:pt x="18524" y="134923"/>
                  </a:cubicBezTo>
                  <a:cubicBezTo>
                    <a:pt x="18444" y="134923"/>
                    <a:pt x="18364" y="134923"/>
                    <a:pt x="18284" y="134923"/>
                  </a:cubicBezTo>
                  <a:cubicBezTo>
                    <a:pt x="20047" y="138525"/>
                    <a:pt x="22211" y="141967"/>
                    <a:pt x="24456" y="145328"/>
                  </a:cubicBezTo>
                  <a:cubicBezTo>
                    <a:pt x="25498" y="146929"/>
                    <a:pt x="27101" y="146849"/>
                    <a:pt x="28063" y="145248"/>
                  </a:cubicBezTo>
                  <a:cubicBezTo>
                    <a:pt x="32070" y="138525"/>
                    <a:pt x="36399" y="131881"/>
                    <a:pt x="37922" y="125237"/>
                  </a:cubicBezTo>
                  <a:cubicBezTo>
                    <a:pt x="38403" y="123476"/>
                    <a:pt x="38803" y="123476"/>
                    <a:pt x="38884" y="125317"/>
                  </a:cubicBezTo>
                  <a:cubicBezTo>
                    <a:pt x="39445" y="137004"/>
                    <a:pt x="32231" y="150771"/>
                    <a:pt x="38242" y="160777"/>
                  </a:cubicBezTo>
                  <a:cubicBezTo>
                    <a:pt x="43132" y="169102"/>
                    <a:pt x="53713" y="175665"/>
                    <a:pt x="64694" y="181028"/>
                  </a:cubicBezTo>
                  <a:cubicBezTo>
                    <a:pt x="64133" y="180148"/>
                    <a:pt x="63652" y="179107"/>
                    <a:pt x="63411" y="178547"/>
                  </a:cubicBezTo>
                  <a:cubicBezTo>
                    <a:pt x="61888" y="175105"/>
                    <a:pt x="61087" y="171343"/>
                    <a:pt x="59564" y="167901"/>
                  </a:cubicBezTo>
                  <a:cubicBezTo>
                    <a:pt x="64053" y="168141"/>
                    <a:pt x="68862" y="167341"/>
                    <a:pt x="72389" y="170782"/>
                  </a:cubicBezTo>
                  <a:cubicBezTo>
                    <a:pt x="73511" y="171823"/>
                    <a:pt x="75034" y="173824"/>
                    <a:pt x="76878" y="173264"/>
                  </a:cubicBezTo>
                  <a:cubicBezTo>
                    <a:pt x="78641" y="172703"/>
                    <a:pt x="77359" y="170622"/>
                    <a:pt x="76477" y="169982"/>
                  </a:cubicBezTo>
                  <a:cubicBezTo>
                    <a:pt x="74553" y="168541"/>
                    <a:pt x="72229" y="168141"/>
                    <a:pt x="70625" y="166300"/>
                  </a:cubicBezTo>
                  <a:cubicBezTo>
                    <a:pt x="68622" y="164139"/>
                    <a:pt x="68862" y="161497"/>
                    <a:pt x="69423" y="158776"/>
                  </a:cubicBezTo>
                  <a:cubicBezTo>
                    <a:pt x="70225" y="154133"/>
                    <a:pt x="72148" y="149811"/>
                    <a:pt x="72870" y="145088"/>
                  </a:cubicBezTo>
                  <a:cubicBezTo>
                    <a:pt x="76717" y="147250"/>
                    <a:pt x="81046" y="148370"/>
                    <a:pt x="84973" y="150291"/>
                  </a:cubicBezTo>
                  <a:cubicBezTo>
                    <a:pt x="87138" y="151332"/>
                    <a:pt x="89542" y="152452"/>
                    <a:pt x="90584" y="154694"/>
                  </a:cubicBezTo>
                  <a:cubicBezTo>
                    <a:pt x="91787" y="157255"/>
                    <a:pt x="90825" y="159736"/>
                    <a:pt x="90424" y="162378"/>
                  </a:cubicBezTo>
                  <a:cubicBezTo>
                    <a:pt x="90264" y="163498"/>
                    <a:pt x="90424" y="165580"/>
                    <a:pt x="91947" y="165740"/>
                  </a:cubicBezTo>
                  <a:cubicBezTo>
                    <a:pt x="93951" y="165900"/>
                    <a:pt x="93871" y="162298"/>
                    <a:pt x="93630" y="161177"/>
                  </a:cubicBezTo>
                  <a:cubicBezTo>
                    <a:pt x="92588" y="155894"/>
                    <a:pt x="96275" y="152532"/>
                    <a:pt x="99001" y="148530"/>
                  </a:cubicBezTo>
                  <a:cubicBezTo>
                    <a:pt x="100684" y="151572"/>
                    <a:pt x="102768" y="154293"/>
                    <a:pt x="104612" y="157255"/>
                  </a:cubicBezTo>
                  <a:cubicBezTo>
                    <a:pt x="105734" y="158936"/>
                    <a:pt x="106375" y="160857"/>
                    <a:pt x="106696" y="162858"/>
                  </a:cubicBezTo>
                  <a:cubicBezTo>
                    <a:pt x="106054" y="164059"/>
                    <a:pt x="104932" y="165019"/>
                    <a:pt x="103970" y="165980"/>
                  </a:cubicBezTo>
                  <a:cubicBezTo>
                    <a:pt x="103089" y="166860"/>
                    <a:pt x="102127" y="167821"/>
                    <a:pt x="101566" y="168941"/>
                  </a:cubicBezTo>
                  <a:cubicBezTo>
                    <a:pt x="100924" y="170142"/>
                    <a:pt x="101886" y="171823"/>
                    <a:pt x="103329" y="170863"/>
                  </a:cubicBezTo>
                  <a:cubicBezTo>
                    <a:pt x="105413" y="169502"/>
                    <a:pt x="106295" y="166380"/>
                    <a:pt x="108700" y="165500"/>
                  </a:cubicBezTo>
                  <a:cubicBezTo>
                    <a:pt x="110303" y="171583"/>
                    <a:pt x="110142" y="178066"/>
                    <a:pt x="105814" y="183189"/>
                  </a:cubicBezTo>
                  <a:cubicBezTo>
                    <a:pt x="104291" y="185030"/>
                    <a:pt x="103169" y="185110"/>
                    <a:pt x="100844" y="184630"/>
                  </a:cubicBezTo>
                  <a:cubicBezTo>
                    <a:pt x="98921" y="184150"/>
                    <a:pt x="96997" y="183670"/>
                    <a:pt x="94993" y="184150"/>
                  </a:cubicBezTo>
                  <a:cubicBezTo>
                    <a:pt x="94191" y="184310"/>
                    <a:pt x="93710" y="185030"/>
                    <a:pt x="93229" y="184230"/>
                  </a:cubicBezTo>
                  <a:cubicBezTo>
                    <a:pt x="92909" y="183589"/>
                    <a:pt x="92588" y="183029"/>
                    <a:pt x="92268" y="182389"/>
                  </a:cubicBezTo>
                  <a:cubicBezTo>
                    <a:pt x="88580" y="175505"/>
                    <a:pt x="84893" y="168621"/>
                    <a:pt x="81206" y="161818"/>
                  </a:cubicBezTo>
                  <a:cubicBezTo>
                    <a:pt x="82088" y="163819"/>
                    <a:pt x="82809" y="165980"/>
                    <a:pt x="83611" y="167821"/>
                  </a:cubicBezTo>
                  <a:cubicBezTo>
                    <a:pt x="85935" y="172864"/>
                    <a:pt x="88180" y="177906"/>
                    <a:pt x="90424" y="182869"/>
                  </a:cubicBezTo>
                  <a:cubicBezTo>
                    <a:pt x="90985" y="184150"/>
                    <a:pt x="92107" y="185190"/>
                    <a:pt x="90905" y="185991"/>
                  </a:cubicBezTo>
                  <a:cubicBezTo>
                    <a:pt x="89382" y="187031"/>
                    <a:pt x="88420" y="188552"/>
                    <a:pt x="87619" y="190153"/>
                  </a:cubicBezTo>
                  <a:cubicBezTo>
                    <a:pt x="87619" y="190233"/>
                    <a:pt x="87619" y="190313"/>
                    <a:pt x="87538" y="190313"/>
                  </a:cubicBezTo>
                  <a:cubicBezTo>
                    <a:pt x="89943" y="191114"/>
                    <a:pt x="92428" y="191834"/>
                    <a:pt x="94833" y="192554"/>
                  </a:cubicBezTo>
                  <a:cubicBezTo>
                    <a:pt x="94752" y="192234"/>
                    <a:pt x="94592" y="191914"/>
                    <a:pt x="94432" y="191594"/>
                  </a:cubicBezTo>
                  <a:cubicBezTo>
                    <a:pt x="93630" y="189913"/>
                    <a:pt x="92829" y="188232"/>
                    <a:pt x="92107" y="186471"/>
                  </a:cubicBezTo>
                  <a:cubicBezTo>
                    <a:pt x="91466" y="185110"/>
                    <a:pt x="92107" y="185350"/>
                    <a:pt x="93470" y="184630"/>
                  </a:cubicBezTo>
                  <a:cubicBezTo>
                    <a:pt x="94993" y="187592"/>
                    <a:pt x="96516" y="190473"/>
                    <a:pt x="98039" y="193435"/>
                  </a:cubicBezTo>
                  <a:cubicBezTo>
                    <a:pt x="120563" y="199518"/>
                    <a:pt x="145491" y="203120"/>
                    <a:pt x="168015" y="209364"/>
                  </a:cubicBezTo>
                  <a:cubicBezTo>
                    <a:pt x="176512" y="211765"/>
                    <a:pt x="184287" y="214566"/>
                    <a:pt x="191181" y="217768"/>
                  </a:cubicBezTo>
                  <a:cubicBezTo>
                    <a:pt x="191902" y="216888"/>
                    <a:pt x="192543" y="216007"/>
                    <a:pt x="193265" y="215127"/>
                  </a:cubicBezTo>
                  <a:cubicBezTo>
                    <a:pt x="194547" y="213446"/>
                    <a:pt x="195830" y="211765"/>
                    <a:pt x="197032" y="210084"/>
                  </a:cubicBezTo>
                  <a:cubicBezTo>
                    <a:pt x="198074" y="208723"/>
                    <a:pt x="198234" y="209444"/>
                    <a:pt x="199597" y="210484"/>
                  </a:cubicBezTo>
                  <a:cubicBezTo>
                    <a:pt x="197673" y="213366"/>
                    <a:pt x="195750" y="216167"/>
                    <a:pt x="193826" y="219049"/>
                  </a:cubicBezTo>
                  <a:cubicBezTo>
                    <a:pt x="212823" y="228414"/>
                    <a:pt x="226049" y="240981"/>
                    <a:pt x="234385" y="255629"/>
                  </a:cubicBezTo>
                  <a:cubicBezTo>
                    <a:pt x="235267" y="257230"/>
                    <a:pt x="236148" y="257070"/>
                    <a:pt x="236389" y="255309"/>
                  </a:cubicBezTo>
                  <a:cubicBezTo>
                    <a:pt x="236549" y="254028"/>
                    <a:pt x="236709" y="252827"/>
                    <a:pt x="236950" y="251627"/>
                  </a:cubicBezTo>
                  <a:cubicBezTo>
                    <a:pt x="241038" y="228974"/>
                    <a:pt x="249053" y="205842"/>
                    <a:pt x="248412" y="183670"/>
                  </a:cubicBezTo>
                  <a:cubicBezTo>
                    <a:pt x="247851" y="162778"/>
                    <a:pt x="238793" y="143007"/>
                    <a:pt x="220117" y="128199"/>
                  </a:cubicBezTo>
                  <a:cubicBezTo>
                    <a:pt x="215709" y="124757"/>
                    <a:pt x="210739" y="121555"/>
                    <a:pt x="205529" y="118594"/>
                  </a:cubicBezTo>
                  <a:cubicBezTo>
                    <a:pt x="202322" y="116753"/>
                    <a:pt x="191341" y="111550"/>
                    <a:pt x="189578" y="111070"/>
                  </a:cubicBezTo>
                  <a:cubicBezTo>
                    <a:pt x="144048" y="99864"/>
                    <a:pt x="105574" y="75050"/>
                    <a:pt x="87057" y="46554"/>
                  </a:cubicBezTo>
                  <a:cubicBezTo>
                    <a:pt x="81847" y="38390"/>
                    <a:pt x="77920" y="29665"/>
                    <a:pt x="75515" y="20620"/>
                  </a:cubicBezTo>
                  <a:cubicBezTo>
                    <a:pt x="74393" y="16538"/>
                    <a:pt x="73912" y="12295"/>
                    <a:pt x="73110" y="8133"/>
                  </a:cubicBezTo>
                  <a:cubicBezTo>
                    <a:pt x="72309" y="3971"/>
                    <a:pt x="72309" y="1650"/>
                    <a:pt x="72549" y="52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3" name="TextBox 3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7812AB1-5100-4DF6-A618-3D6875E73297}"/>
              </a:ext>
            </a:extLst>
          </p:cNvPr>
          <p:cNvSpPr txBox="1"/>
          <p:nvPr/>
        </p:nvSpPr>
        <p:spPr>
          <a:xfrm>
            <a:off x="2721185" y="1898158"/>
            <a:ext cx="1415772" cy="325858"/>
          </a:xfrm>
          <a:prstGeom prst="rect">
            <a:avLst/>
          </a:prstGeom>
          <a:noFill/>
        </p:spPr>
        <p:txBody>
          <a:bodyPr wrap="none" tIns="0" bIns="0" rtlCol="0" anchor="t">
            <a:spAutoFit/>
          </a:bodyPr>
          <a:lstStyle/>
          <a:p>
            <a:pPr>
              <a:lnSpc>
                <a:spcPct val="150000"/>
              </a:lnSpc>
            </a:pPr>
            <a:r>
              <a:rPr lang="zh-CN" altLang="en-US" sz="1600" b="1" dirty="0">
                <a:solidFill>
                  <a:schemeClr val="tx1">
                    <a:lumMod val="95000"/>
                    <a:lumOff val="5000"/>
                  </a:schemeClr>
                </a:solidFill>
                <a:cs typeface="+mn-ea"/>
                <a:sym typeface="+mn-lt"/>
              </a:rPr>
              <a:t>填写段落标题</a:t>
            </a:r>
          </a:p>
        </p:txBody>
      </p:sp>
      <p:sp>
        <p:nvSpPr>
          <p:cNvPr id="14" name="TextBox 4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65C38F9-801E-493C-A5B4-EA3534382752}"/>
              </a:ext>
            </a:extLst>
          </p:cNvPr>
          <p:cNvSpPr txBox="1"/>
          <p:nvPr/>
        </p:nvSpPr>
        <p:spPr>
          <a:xfrm>
            <a:off x="2721186" y="2183236"/>
            <a:ext cx="324292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grpSp>
        <p:nvGrpSpPr>
          <p:cNvPr id="15" name="组合 1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2563AD6-243B-48AA-B698-0359B0E6FC48}"/>
              </a:ext>
            </a:extLst>
          </p:cNvPr>
          <p:cNvGrpSpPr/>
          <p:nvPr/>
        </p:nvGrpSpPr>
        <p:grpSpPr>
          <a:xfrm>
            <a:off x="1741530" y="3288489"/>
            <a:ext cx="730599" cy="730599"/>
            <a:chOff x="6673501" y="2259416"/>
            <a:chExt cx="528327" cy="528327"/>
          </a:xfrm>
        </p:grpSpPr>
        <p:sp>
          <p:nvSpPr>
            <p:cNvPr id="16" name="椭圆 15">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99047C5-5C4E-4BF6-8E17-1F494D497C75}"/>
                </a:ext>
              </a:extLst>
            </p:cNvPr>
            <p:cNvSpPr/>
            <p:nvPr/>
          </p:nvSpPr>
          <p:spPr>
            <a:xfrm>
              <a:off x="6673501" y="2259416"/>
              <a:ext cx="528327" cy="528327"/>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7" name="romantic-tree-shape-with-heart-shaped-leaves_414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1F8D501-4D20-438F-9F37-E41BBC458E32}"/>
                </a:ext>
              </a:extLst>
            </p:cNvPr>
            <p:cNvSpPr>
              <a:spLocks noChangeAspect="1"/>
            </p:cNvSpPr>
            <p:nvPr/>
          </p:nvSpPr>
          <p:spPr bwMode="auto">
            <a:xfrm>
              <a:off x="6768879" y="2368439"/>
              <a:ext cx="337572" cy="3235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 name="connsiteX334" fmla="*/ 373273 h 605239"/>
                <a:gd name="connsiteY334" fmla="*/ 373273 h 605239"/>
                <a:gd name="connsiteX335" fmla="*/ 373273 h 605239"/>
                <a:gd name="connsiteY335" fmla="*/ 373273 h 605239"/>
                <a:gd name="connsiteX336" fmla="*/ 373273 h 605239"/>
                <a:gd name="connsiteY336" fmla="*/ 373273 h 605239"/>
                <a:gd name="connsiteX337" fmla="*/ 373273 h 605239"/>
                <a:gd name="connsiteY337" fmla="*/ 373273 h 605239"/>
                <a:gd name="connsiteX338" fmla="*/ 373273 h 605239"/>
                <a:gd name="connsiteY338" fmla="*/ 373273 h 605239"/>
                <a:gd name="connsiteX339" fmla="*/ 373273 h 605239"/>
                <a:gd name="connsiteY339" fmla="*/ 373273 h 605239"/>
                <a:gd name="connsiteX340" fmla="*/ 373273 h 605239"/>
                <a:gd name="connsiteY340" fmla="*/ 373273 h 605239"/>
                <a:gd name="connsiteX341" fmla="*/ 373273 h 605239"/>
                <a:gd name="connsiteY341" fmla="*/ 373273 h 605239"/>
                <a:gd name="connsiteX342" fmla="*/ 373273 h 605239"/>
                <a:gd name="connsiteY342" fmla="*/ 373273 h 605239"/>
                <a:gd name="connsiteX343" fmla="*/ 373273 h 605239"/>
                <a:gd name="connsiteY343" fmla="*/ 373273 h 605239"/>
                <a:gd name="connsiteX344" fmla="*/ 373273 h 605239"/>
                <a:gd name="connsiteY344" fmla="*/ 373273 h 605239"/>
                <a:gd name="connsiteX345" fmla="*/ 373273 h 605239"/>
                <a:gd name="connsiteY345" fmla="*/ 373273 h 605239"/>
                <a:gd name="connsiteX346" fmla="*/ 373273 h 605239"/>
                <a:gd name="connsiteY346" fmla="*/ 373273 h 605239"/>
                <a:gd name="connsiteX347" fmla="*/ 373273 h 605239"/>
                <a:gd name="connsiteY347" fmla="*/ 373273 h 605239"/>
                <a:gd name="connsiteX348" fmla="*/ 373273 h 605239"/>
                <a:gd name="connsiteY348" fmla="*/ 373273 h 605239"/>
                <a:gd name="connsiteX349" fmla="*/ 373273 h 605239"/>
                <a:gd name="connsiteY349" fmla="*/ 373273 h 605239"/>
                <a:gd name="connsiteX350" fmla="*/ 373273 h 605239"/>
                <a:gd name="connsiteY350" fmla="*/ 373273 h 605239"/>
                <a:gd name="connsiteX351" fmla="*/ 373273 h 605239"/>
                <a:gd name="connsiteY351" fmla="*/ 373273 h 605239"/>
                <a:gd name="connsiteX352" fmla="*/ 373273 h 605239"/>
                <a:gd name="connsiteY352" fmla="*/ 373273 h 605239"/>
                <a:gd name="connsiteX353" fmla="*/ 373273 h 605239"/>
                <a:gd name="connsiteY353" fmla="*/ 373273 h 605239"/>
                <a:gd name="connsiteX354" fmla="*/ 373273 h 605239"/>
                <a:gd name="connsiteY354" fmla="*/ 373273 h 605239"/>
                <a:gd name="connsiteX355" fmla="*/ 373273 h 605239"/>
                <a:gd name="connsiteY355" fmla="*/ 373273 h 605239"/>
                <a:gd name="connsiteX356" fmla="*/ 373273 h 605239"/>
                <a:gd name="connsiteY356" fmla="*/ 373273 h 605239"/>
                <a:gd name="connsiteX357" fmla="*/ 373273 h 605239"/>
                <a:gd name="connsiteY357" fmla="*/ 373273 h 605239"/>
                <a:gd name="connsiteX358" fmla="*/ 373273 h 605239"/>
                <a:gd name="connsiteY358" fmla="*/ 373273 h 605239"/>
                <a:gd name="connsiteX359" fmla="*/ 373273 h 605239"/>
                <a:gd name="connsiteY359" fmla="*/ 373273 h 605239"/>
                <a:gd name="connsiteX360" fmla="*/ 373273 h 605239"/>
                <a:gd name="connsiteY360" fmla="*/ 373273 h 605239"/>
                <a:gd name="connsiteX361" fmla="*/ 373273 h 605239"/>
                <a:gd name="connsiteY361" fmla="*/ 373273 h 605239"/>
                <a:gd name="connsiteX362" fmla="*/ 373273 h 605239"/>
                <a:gd name="connsiteY362" fmla="*/ 373273 h 605239"/>
                <a:gd name="connsiteX363" fmla="*/ 373273 h 605239"/>
                <a:gd name="connsiteY363" fmla="*/ 373273 h 605239"/>
                <a:gd name="connsiteX364" fmla="*/ 373273 h 605239"/>
                <a:gd name="connsiteY364" fmla="*/ 373273 h 605239"/>
                <a:gd name="connsiteX365" fmla="*/ 373273 h 605239"/>
                <a:gd name="connsiteY365" fmla="*/ 373273 h 605239"/>
                <a:gd name="connsiteX366" fmla="*/ 373273 h 605239"/>
                <a:gd name="connsiteY366" fmla="*/ 373273 h 605239"/>
                <a:gd name="connsiteX367" fmla="*/ 373273 h 605239"/>
                <a:gd name="connsiteY367" fmla="*/ 373273 h 605239"/>
                <a:gd name="connsiteX368" fmla="*/ 373273 h 605239"/>
                <a:gd name="connsiteY368" fmla="*/ 373273 h 605239"/>
                <a:gd name="connsiteX369" fmla="*/ 373273 h 605239"/>
                <a:gd name="connsiteY369" fmla="*/ 373273 h 605239"/>
                <a:gd name="connsiteX370" fmla="*/ 373273 h 605239"/>
                <a:gd name="connsiteY370" fmla="*/ 373273 h 605239"/>
                <a:gd name="connsiteX371" fmla="*/ 373273 h 605239"/>
                <a:gd name="connsiteY371" fmla="*/ 373273 h 605239"/>
                <a:gd name="connsiteX372" fmla="*/ 373273 h 605239"/>
                <a:gd name="connsiteY372" fmla="*/ 373273 h 605239"/>
                <a:gd name="connsiteX373" fmla="*/ 373273 h 605239"/>
                <a:gd name="connsiteY373" fmla="*/ 373273 h 605239"/>
                <a:gd name="connsiteX374" fmla="*/ 373273 h 605239"/>
                <a:gd name="connsiteY374" fmla="*/ 373273 h 605239"/>
                <a:gd name="connsiteX375" fmla="*/ 373273 h 605239"/>
                <a:gd name="connsiteY375" fmla="*/ 373273 h 605239"/>
                <a:gd name="connsiteX376" fmla="*/ 373273 h 605239"/>
                <a:gd name="connsiteY376" fmla="*/ 373273 h 605239"/>
                <a:gd name="connsiteX377" fmla="*/ 373273 h 605239"/>
                <a:gd name="connsiteY377" fmla="*/ 373273 h 605239"/>
                <a:gd name="connsiteX378" fmla="*/ 373273 h 605239"/>
                <a:gd name="connsiteY378" fmla="*/ 373273 h 605239"/>
                <a:gd name="connsiteX379" fmla="*/ 373273 h 605239"/>
                <a:gd name="connsiteY379" fmla="*/ 373273 h 605239"/>
                <a:gd name="connsiteX380" fmla="*/ 373273 h 605239"/>
                <a:gd name="connsiteY380" fmla="*/ 373273 h 605239"/>
                <a:gd name="connsiteX381" fmla="*/ 373273 h 605239"/>
                <a:gd name="connsiteY381" fmla="*/ 373273 h 605239"/>
                <a:gd name="connsiteX382" fmla="*/ 373273 h 605239"/>
                <a:gd name="connsiteY382" fmla="*/ 373273 h 605239"/>
                <a:gd name="connsiteX383" fmla="*/ 373273 h 605239"/>
                <a:gd name="connsiteY383" fmla="*/ 373273 h 605239"/>
                <a:gd name="connsiteX384" fmla="*/ 373273 h 605239"/>
                <a:gd name="connsiteY384" fmla="*/ 373273 h 605239"/>
                <a:gd name="connsiteX385" fmla="*/ 373273 h 605239"/>
                <a:gd name="connsiteY385" fmla="*/ 373273 h 605239"/>
                <a:gd name="connsiteX386" fmla="*/ 373273 h 605239"/>
                <a:gd name="connsiteY386" fmla="*/ 373273 h 605239"/>
                <a:gd name="connsiteX387" fmla="*/ 373273 h 605239"/>
                <a:gd name="connsiteY387" fmla="*/ 373273 h 605239"/>
                <a:gd name="connsiteX388" fmla="*/ 373273 h 605239"/>
                <a:gd name="connsiteY388" fmla="*/ 373273 h 605239"/>
                <a:gd name="connsiteX389" fmla="*/ 373273 h 605239"/>
                <a:gd name="connsiteY389" fmla="*/ 373273 h 605239"/>
                <a:gd name="connsiteX390" fmla="*/ 373273 h 605239"/>
                <a:gd name="connsiteY390" fmla="*/ 373273 h 605239"/>
                <a:gd name="connsiteX391" fmla="*/ 373273 h 605239"/>
                <a:gd name="connsiteY391" fmla="*/ 373273 h 605239"/>
                <a:gd name="connsiteX392" fmla="*/ 373273 h 605239"/>
                <a:gd name="connsiteY392" fmla="*/ 373273 h 605239"/>
                <a:gd name="connsiteX393" fmla="*/ 373273 h 605239"/>
                <a:gd name="connsiteY393" fmla="*/ 373273 h 605239"/>
                <a:gd name="connsiteX394" fmla="*/ 373273 h 605239"/>
                <a:gd name="connsiteY394" fmla="*/ 373273 h 605239"/>
                <a:gd name="connsiteX395" fmla="*/ 373273 h 605239"/>
                <a:gd name="connsiteY395" fmla="*/ 373273 h 605239"/>
                <a:gd name="connsiteX396" fmla="*/ 373273 h 605239"/>
                <a:gd name="connsiteY396" fmla="*/ 373273 h 605239"/>
                <a:gd name="connsiteX397" fmla="*/ 373273 h 605239"/>
                <a:gd name="connsiteY397" fmla="*/ 373273 h 605239"/>
                <a:gd name="connsiteX398" fmla="*/ 373273 h 605239"/>
                <a:gd name="connsiteY398" fmla="*/ 373273 h 605239"/>
                <a:gd name="connsiteX399" fmla="*/ 373273 h 605239"/>
                <a:gd name="connsiteY399" fmla="*/ 373273 h 605239"/>
                <a:gd name="connsiteX400" fmla="*/ 373273 h 605239"/>
                <a:gd name="connsiteY400" fmla="*/ 373273 h 605239"/>
                <a:gd name="connsiteX401" fmla="*/ 373273 h 605239"/>
                <a:gd name="connsiteY401" fmla="*/ 373273 h 605239"/>
                <a:gd name="connsiteX402" fmla="*/ 373273 h 605239"/>
                <a:gd name="connsiteY402" fmla="*/ 373273 h 605239"/>
                <a:gd name="connsiteX403" fmla="*/ 373273 h 605239"/>
                <a:gd name="connsiteY403" fmla="*/ 373273 h 605239"/>
                <a:gd name="connsiteX404" fmla="*/ 373273 h 605239"/>
                <a:gd name="connsiteY404" fmla="*/ 373273 h 605239"/>
                <a:gd name="connsiteX405" fmla="*/ 373273 h 605239"/>
                <a:gd name="connsiteY405" fmla="*/ 373273 h 605239"/>
                <a:gd name="connsiteX406" fmla="*/ 373273 h 605239"/>
                <a:gd name="connsiteY406" fmla="*/ 373273 h 605239"/>
                <a:gd name="connsiteX407" fmla="*/ 373273 h 605239"/>
                <a:gd name="connsiteY407" fmla="*/ 373273 h 605239"/>
                <a:gd name="connsiteX408" fmla="*/ 373273 h 605239"/>
                <a:gd name="connsiteY408" fmla="*/ 373273 h 605239"/>
                <a:gd name="connsiteX409" fmla="*/ 373273 h 605239"/>
                <a:gd name="connsiteY409" fmla="*/ 373273 h 605239"/>
                <a:gd name="connsiteX410" fmla="*/ 373273 h 605239"/>
                <a:gd name="connsiteY410" fmla="*/ 373273 h 605239"/>
                <a:gd name="connsiteX411" fmla="*/ 373273 h 605239"/>
                <a:gd name="connsiteY411" fmla="*/ 373273 h 605239"/>
                <a:gd name="connsiteX412" fmla="*/ 373273 h 605239"/>
                <a:gd name="connsiteY412" fmla="*/ 373273 h 605239"/>
                <a:gd name="connsiteX413" fmla="*/ 373273 h 605239"/>
                <a:gd name="connsiteY413" fmla="*/ 373273 h 605239"/>
                <a:gd name="connsiteX414" fmla="*/ 373273 h 605239"/>
                <a:gd name="connsiteY414" fmla="*/ 373273 h 605239"/>
                <a:gd name="connsiteX415" fmla="*/ 373273 h 605239"/>
                <a:gd name="connsiteY415" fmla="*/ 373273 h 605239"/>
                <a:gd name="connsiteX416" fmla="*/ 373273 h 605239"/>
                <a:gd name="connsiteY416" fmla="*/ 373273 h 605239"/>
                <a:gd name="connsiteX417" fmla="*/ 373273 h 605239"/>
                <a:gd name="connsiteY417" fmla="*/ 373273 h 605239"/>
                <a:gd name="connsiteX418" fmla="*/ 373273 h 605239"/>
                <a:gd name="connsiteY418" fmla="*/ 373273 h 605239"/>
                <a:gd name="connsiteX419" fmla="*/ 373273 h 605239"/>
                <a:gd name="connsiteY419" fmla="*/ 373273 h 605239"/>
                <a:gd name="connsiteX420" fmla="*/ 373273 h 605239"/>
                <a:gd name="connsiteY420" fmla="*/ 373273 h 605239"/>
                <a:gd name="connsiteX421" fmla="*/ 373273 h 605239"/>
                <a:gd name="connsiteY421" fmla="*/ 373273 h 605239"/>
                <a:gd name="connsiteX422" fmla="*/ 373273 h 605239"/>
                <a:gd name="connsiteY422" fmla="*/ 373273 h 605239"/>
                <a:gd name="connsiteX423" fmla="*/ 373273 h 605239"/>
                <a:gd name="connsiteY423" fmla="*/ 373273 h 605239"/>
                <a:gd name="connsiteX424" fmla="*/ 373273 h 605239"/>
                <a:gd name="connsiteY424" fmla="*/ 373273 h 605239"/>
                <a:gd name="connsiteX425" fmla="*/ 373273 h 605239"/>
                <a:gd name="connsiteY425" fmla="*/ 373273 h 605239"/>
                <a:gd name="connsiteX426" fmla="*/ 373273 h 605239"/>
                <a:gd name="connsiteY426" fmla="*/ 373273 h 605239"/>
                <a:gd name="connsiteX427" fmla="*/ 373273 h 605239"/>
                <a:gd name="connsiteY427" fmla="*/ 373273 h 605239"/>
                <a:gd name="connsiteX428" fmla="*/ 373273 h 605239"/>
                <a:gd name="connsiteY428" fmla="*/ 373273 h 605239"/>
                <a:gd name="connsiteX429" fmla="*/ 373273 h 605239"/>
                <a:gd name="connsiteY429" fmla="*/ 373273 h 605239"/>
                <a:gd name="connsiteX430" fmla="*/ 373273 h 605239"/>
                <a:gd name="connsiteY430" fmla="*/ 373273 h 605239"/>
                <a:gd name="connsiteX431" fmla="*/ 373273 h 605239"/>
                <a:gd name="connsiteY431" fmla="*/ 373273 h 605239"/>
                <a:gd name="connsiteX432" fmla="*/ 373273 h 605239"/>
                <a:gd name="connsiteY432" fmla="*/ 373273 h 605239"/>
                <a:gd name="connsiteX433" fmla="*/ 373273 h 605239"/>
                <a:gd name="connsiteY433" fmla="*/ 373273 h 605239"/>
                <a:gd name="connsiteX434" fmla="*/ 373273 h 605239"/>
                <a:gd name="connsiteY434" fmla="*/ 373273 h 605239"/>
                <a:gd name="connsiteX435" fmla="*/ 373273 h 605239"/>
                <a:gd name="connsiteY435" fmla="*/ 373273 h 605239"/>
                <a:gd name="connsiteX436" fmla="*/ 373273 h 605239"/>
                <a:gd name="connsiteY436" fmla="*/ 373273 h 605239"/>
                <a:gd name="connsiteX437" fmla="*/ 373273 h 605239"/>
                <a:gd name="connsiteY437" fmla="*/ 373273 h 605239"/>
                <a:gd name="connsiteX438" fmla="*/ 373273 h 605239"/>
                <a:gd name="connsiteY438" fmla="*/ 373273 h 605239"/>
                <a:gd name="connsiteX439" fmla="*/ 373273 h 605239"/>
                <a:gd name="connsiteY439" fmla="*/ 373273 h 605239"/>
                <a:gd name="connsiteX440" fmla="*/ 373273 h 605239"/>
                <a:gd name="connsiteY440" fmla="*/ 373273 h 605239"/>
                <a:gd name="connsiteX441" fmla="*/ 373273 h 605239"/>
                <a:gd name="connsiteY441" fmla="*/ 373273 h 605239"/>
                <a:gd name="connsiteX442" fmla="*/ 373273 h 605239"/>
                <a:gd name="connsiteY442" fmla="*/ 373273 h 605239"/>
                <a:gd name="connsiteX443" fmla="*/ 373273 h 605239"/>
                <a:gd name="connsiteY443" fmla="*/ 373273 h 605239"/>
                <a:gd name="connsiteX444" fmla="*/ 373273 h 605239"/>
                <a:gd name="connsiteY444" fmla="*/ 373273 h 605239"/>
                <a:gd name="connsiteX445" fmla="*/ 373273 h 605239"/>
                <a:gd name="connsiteY445" fmla="*/ 373273 h 605239"/>
                <a:gd name="connsiteX446" fmla="*/ 373273 h 605239"/>
                <a:gd name="connsiteY446" fmla="*/ 373273 h 605239"/>
                <a:gd name="connsiteX447" fmla="*/ 373273 h 605239"/>
                <a:gd name="connsiteY447" fmla="*/ 373273 h 605239"/>
                <a:gd name="connsiteX448" fmla="*/ 373273 h 605239"/>
                <a:gd name="connsiteY448" fmla="*/ 373273 h 605239"/>
                <a:gd name="connsiteX449" fmla="*/ 373273 h 605239"/>
                <a:gd name="connsiteY449" fmla="*/ 373273 h 605239"/>
                <a:gd name="connsiteX450" fmla="*/ 373273 h 605239"/>
                <a:gd name="connsiteY450" fmla="*/ 373273 h 605239"/>
                <a:gd name="connsiteX451" fmla="*/ 373273 h 605239"/>
                <a:gd name="connsiteY451" fmla="*/ 373273 h 605239"/>
                <a:gd name="connsiteX452" fmla="*/ 373273 h 605239"/>
                <a:gd name="connsiteY452" fmla="*/ 373273 h 605239"/>
                <a:gd name="connsiteX453" fmla="*/ 373273 h 605239"/>
                <a:gd name="connsiteY453" fmla="*/ 373273 h 605239"/>
                <a:gd name="connsiteX454" fmla="*/ 373273 h 605239"/>
                <a:gd name="connsiteY454" fmla="*/ 373273 h 605239"/>
                <a:gd name="connsiteX455" fmla="*/ 373273 h 605239"/>
                <a:gd name="connsiteY455" fmla="*/ 373273 h 605239"/>
                <a:gd name="connsiteX456" fmla="*/ 373273 h 605239"/>
                <a:gd name="connsiteY456" fmla="*/ 373273 h 605239"/>
                <a:gd name="connsiteX457" fmla="*/ 373273 h 605239"/>
                <a:gd name="connsiteY457" fmla="*/ 373273 h 605239"/>
                <a:gd name="connsiteX458" fmla="*/ 373273 h 605239"/>
                <a:gd name="connsiteY458" fmla="*/ 373273 h 605239"/>
                <a:gd name="connsiteX459" fmla="*/ 373273 h 605239"/>
                <a:gd name="connsiteY459" fmla="*/ 373273 h 605239"/>
                <a:gd name="connsiteX460" fmla="*/ 373273 h 605239"/>
                <a:gd name="connsiteY460" fmla="*/ 373273 h 605239"/>
                <a:gd name="connsiteX461" fmla="*/ 373273 h 605239"/>
                <a:gd name="connsiteY461" fmla="*/ 373273 h 605239"/>
                <a:gd name="connsiteX462" fmla="*/ 373273 h 605239"/>
                <a:gd name="connsiteY462" fmla="*/ 373273 h 605239"/>
                <a:gd name="connsiteX463" fmla="*/ 373273 h 605239"/>
                <a:gd name="connsiteY463" fmla="*/ 373273 h 605239"/>
                <a:gd name="connsiteX464" fmla="*/ 373273 h 605239"/>
                <a:gd name="connsiteY464" fmla="*/ 373273 h 605239"/>
                <a:gd name="connsiteX465" fmla="*/ 373273 h 605239"/>
                <a:gd name="connsiteY465" fmla="*/ 373273 h 605239"/>
                <a:gd name="connsiteX466" fmla="*/ 373273 h 605239"/>
                <a:gd name="connsiteY466" fmla="*/ 373273 h 605239"/>
                <a:gd name="connsiteX467" fmla="*/ 373273 h 605239"/>
                <a:gd name="connsiteY467" fmla="*/ 373273 h 605239"/>
                <a:gd name="connsiteX468" fmla="*/ 373273 h 605239"/>
                <a:gd name="connsiteY468" fmla="*/ 373273 h 605239"/>
                <a:gd name="connsiteX469" fmla="*/ 373273 h 605239"/>
                <a:gd name="connsiteY469" fmla="*/ 373273 h 605239"/>
                <a:gd name="connsiteX470" fmla="*/ 373273 h 605239"/>
                <a:gd name="connsiteY470" fmla="*/ 373273 h 605239"/>
                <a:gd name="connsiteX471" fmla="*/ 373273 h 605239"/>
                <a:gd name="connsiteY471" fmla="*/ 373273 h 605239"/>
                <a:gd name="connsiteX472" fmla="*/ 373273 h 605239"/>
                <a:gd name="connsiteY472" fmla="*/ 373273 h 605239"/>
                <a:gd name="connsiteX473" fmla="*/ 373273 h 605239"/>
                <a:gd name="connsiteY473" fmla="*/ 373273 h 605239"/>
                <a:gd name="connsiteX474" fmla="*/ 373273 h 605239"/>
                <a:gd name="connsiteY474" fmla="*/ 373273 h 605239"/>
                <a:gd name="connsiteX475" fmla="*/ 373273 h 605239"/>
                <a:gd name="connsiteY475" fmla="*/ 373273 h 605239"/>
                <a:gd name="connsiteX476" fmla="*/ 373273 h 605239"/>
                <a:gd name="connsiteY476" fmla="*/ 373273 h 605239"/>
                <a:gd name="connsiteX477" fmla="*/ 373273 h 605239"/>
                <a:gd name="connsiteY477" fmla="*/ 373273 h 605239"/>
                <a:gd name="connsiteX478" fmla="*/ 373273 h 605239"/>
                <a:gd name="connsiteY478" fmla="*/ 373273 h 605239"/>
                <a:gd name="connsiteX479" fmla="*/ 373273 h 605239"/>
                <a:gd name="connsiteY479" fmla="*/ 373273 h 605239"/>
                <a:gd name="connsiteX480" fmla="*/ 373273 h 605239"/>
                <a:gd name="connsiteY480" fmla="*/ 373273 h 605239"/>
                <a:gd name="connsiteX481" fmla="*/ 373273 h 605239"/>
                <a:gd name="connsiteY481" fmla="*/ 373273 h 605239"/>
                <a:gd name="connsiteX482" fmla="*/ 373273 h 605239"/>
                <a:gd name="connsiteY482" fmla="*/ 373273 h 605239"/>
                <a:gd name="connsiteX483" fmla="*/ 373273 h 605239"/>
                <a:gd name="connsiteY483" fmla="*/ 373273 h 605239"/>
                <a:gd name="connsiteX484" fmla="*/ 373273 h 605239"/>
                <a:gd name="connsiteY484" fmla="*/ 373273 h 605239"/>
                <a:gd name="connsiteX485" fmla="*/ 373273 h 605239"/>
                <a:gd name="connsiteY485" fmla="*/ 373273 h 605239"/>
                <a:gd name="connsiteX486" fmla="*/ 373273 h 605239"/>
                <a:gd name="connsiteY486" fmla="*/ 373273 h 605239"/>
                <a:gd name="connsiteX487" fmla="*/ 373273 h 605239"/>
                <a:gd name="connsiteY487" fmla="*/ 373273 h 605239"/>
                <a:gd name="connsiteX488" fmla="*/ 373273 h 605239"/>
                <a:gd name="connsiteY488" fmla="*/ 373273 h 605239"/>
                <a:gd name="connsiteX489" fmla="*/ 373273 h 605239"/>
                <a:gd name="connsiteY489" fmla="*/ 373273 h 605239"/>
                <a:gd name="connsiteX490" fmla="*/ 373273 h 605239"/>
                <a:gd name="connsiteY490" fmla="*/ 373273 h 605239"/>
                <a:gd name="connsiteX491" fmla="*/ 373273 h 605239"/>
                <a:gd name="connsiteY491" fmla="*/ 373273 h 605239"/>
                <a:gd name="connsiteX492" fmla="*/ 373273 h 605239"/>
                <a:gd name="connsiteY492" fmla="*/ 373273 h 605239"/>
                <a:gd name="connsiteX493" fmla="*/ 373273 h 605239"/>
                <a:gd name="connsiteY493" fmla="*/ 373273 h 605239"/>
                <a:gd name="connsiteX494" fmla="*/ 373273 h 605239"/>
                <a:gd name="connsiteY494" fmla="*/ 373273 h 605239"/>
                <a:gd name="connsiteX495" fmla="*/ 373273 h 605239"/>
                <a:gd name="connsiteY495" fmla="*/ 373273 h 605239"/>
                <a:gd name="connsiteX496" fmla="*/ 373273 h 605239"/>
                <a:gd name="connsiteY496" fmla="*/ 373273 h 605239"/>
                <a:gd name="connsiteX497" fmla="*/ 373273 h 605239"/>
                <a:gd name="connsiteY497" fmla="*/ 373273 h 605239"/>
                <a:gd name="connsiteX498" fmla="*/ 373273 h 605239"/>
                <a:gd name="connsiteY498" fmla="*/ 373273 h 605239"/>
                <a:gd name="connsiteX499" fmla="*/ 373273 h 605239"/>
                <a:gd name="connsiteY499" fmla="*/ 373273 h 605239"/>
                <a:gd name="connsiteX500" fmla="*/ 373273 h 605239"/>
                <a:gd name="connsiteY500" fmla="*/ 373273 h 605239"/>
                <a:gd name="connsiteX501" fmla="*/ 373273 h 605239"/>
                <a:gd name="connsiteY501" fmla="*/ 373273 h 605239"/>
                <a:gd name="connsiteX502" fmla="*/ 373273 h 605239"/>
                <a:gd name="connsiteY502" fmla="*/ 373273 h 605239"/>
                <a:gd name="connsiteX503" fmla="*/ 373273 h 605239"/>
                <a:gd name="connsiteY503" fmla="*/ 373273 h 605239"/>
                <a:gd name="connsiteX504" fmla="*/ 373273 h 605239"/>
                <a:gd name="connsiteY504" fmla="*/ 373273 h 605239"/>
                <a:gd name="connsiteX505" fmla="*/ 373273 h 605239"/>
                <a:gd name="connsiteY505" fmla="*/ 373273 h 605239"/>
                <a:gd name="connsiteX506" fmla="*/ 373273 h 605239"/>
                <a:gd name="connsiteY506" fmla="*/ 373273 h 605239"/>
                <a:gd name="connsiteX507" fmla="*/ 373273 h 605239"/>
                <a:gd name="connsiteY507" fmla="*/ 373273 h 605239"/>
                <a:gd name="connsiteX508" fmla="*/ 373273 h 605239"/>
                <a:gd name="connsiteY508" fmla="*/ 373273 h 605239"/>
                <a:gd name="connsiteX509" fmla="*/ 373273 h 605239"/>
                <a:gd name="connsiteY509" fmla="*/ 373273 h 605239"/>
                <a:gd name="connsiteX510" fmla="*/ 373273 h 605239"/>
                <a:gd name="connsiteY510" fmla="*/ 373273 h 605239"/>
                <a:gd name="connsiteX511" fmla="*/ 373273 h 605239"/>
                <a:gd name="connsiteY511" fmla="*/ 373273 h 605239"/>
                <a:gd name="connsiteX512" fmla="*/ 373273 h 605239"/>
                <a:gd name="connsiteY512" fmla="*/ 373273 h 605239"/>
                <a:gd name="connsiteX513" fmla="*/ 373273 h 605239"/>
                <a:gd name="connsiteY513" fmla="*/ 373273 h 605239"/>
                <a:gd name="connsiteX514" fmla="*/ 373273 h 605239"/>
                <a:gd name="connsiteY514" fmla="*/ 373273 h 605239"/>
                <a:gd name="connsiteX515" fmla="*/ 373273 h 605239"/>
                <a:gd name="connsiteY515" fmla="*/ 373273 h 605239"/>
                <a:gd name="connsiteX516" fmla="*/ 373273 h 605239"/>
                <a:gd name="connsiteY516" fmla="*/ 373273 h 605239"/>
                <a:gd name="connsiteX517" fmla="*/ 373273 h 605239"/>
                <a:gd name="connsiteY517" fmla="*/ 373273 h 605239"/>
                <a:gd name="connsiteX518" fmla="*/ 373273 h 605239"/>
                <a:gd name="connsiteY518" fmla="*/ 373273 h 605239"/>
                <a:gd name="connsiteX519" fmla="*/ 373273 h 605239"/>
                <a:gd name="connsiteY519" fmla="*/ 373273 h 605239"/>
                <a:gd name="connsiteX520" fmla="*/ 373273 h 605239"/>
                <a:gd name="connsiteY520" fmla="*/ 373273 h 605239"/>
                <a:gd name="connsiteX521" fmla="*/ 373273 h 605239"/>
                <a:gd name="connsiteY521" fmla="*/ 373273 h 605239"/>
                <a:gd name="connsiteX522" fmla="*/ 373273 h 605239"/>
                <a:gd name="connsiteY522" fmla="*/ 373273 h 605239"/>
                <a:gd name="connsiteX523" fmla="*/ 373273 h 605239"/>
                <a:gd name="connsiteY523" fmla="*/ 373273 h 605239"/>
                <a:gd name="connsiteX524" fmla="*/ 373273 h 605239"/>
                <a:gd name="connsiteY524" fmla="*/ 373273 h 605239"/>
                <a:gd name="connsiteX525" fmla="*/ 373273 h 605239"/>
                <a:gd name="connsiteY525" fmla="*/ 373273 h 605239"/>
                <a:gd name="connsiteX526" fmla="*/ 373273 h 605239"/>
                <a:gd name="connsiteY526" fmla="*/ 373273 h 605239"/>
                <a:gd name="connsiteX527" fmla="*/ 373273 h 605239"/>
                <a:gd name="connsiteY527" fmla="*/ 373273 h 605239"/>
                <a:gd name="connsiteX528" fmla="*/ 373273 h 605239"/>
                <a:gd name="connsiteY528" fmla="*/ 373273 h 605239"/>
                <a:gd name="connsiteX529" fmla="*/ 373273 h 605239"/>
                <a:gd name="connsiteY529" fmla="*/ 373273 h 605239"/>
                <a:gd name="connsiteX530" fmla="*/ 373273 h 605239"/>
                <a:gd name="connsiteY530" fmla="*/ 373273 h 605239"/>
                <a:gd name="connsiteX531" fmla="*/ 373273 h 605239"/>
                <a:gd name="connsiteY531" fmla="*/ 373273 h 605239"/>
                <a:gd name="connsiteX532" fmla="*/ 373273 h 605239"/>
                <a:gd name="connsiteY532" fmla="*/ 373273 h 605239"/>
                <a:gd name="connsiteX533" fmla="*/ 373273 h 605239"/>
                <a:gd name="connsiteY533" fmla="*/ 373273 h 605239"/>
                <a:gd name="connsiteX534" fmla="*/ 373273 h 605239"/>
                <a:gd name="connsiteY534" fmla="*/ 373273 h 605239"/>
                <a:gd name="connsiteX535" fmla="*/ 373273 h 605239"/>
                <a:gd name="connsiteY535" fmla="*/ 373273 h 605239"/>
                <a:gd name="connsiteX536" fmla="*/ 373273 h 605239"/>
                <a:gd name="connsiteY536" fmla="*/ 373273 h 605239"/>
                <a:gd name="connsiteX537" fmla="*/ 373273 h 605239"/>
                <a:gd name="connsiteY537" fmla="*/ 373273 h 605239"/>
                <a:gd name="connsiteX538" fmla="*/ 373273 h 605239"/>
                <a:gd name="connsiteY538" fmla="*/ 373273 h 605239"/>
                <a:gd name="connsiteX539" fmla="*/ 373273 h 605239"/>
                <a:gd name="connsiteY539" fmla="*/ 373273 h 605239"/>
                <a:gd name="connsiteX540" fmla="*/ 373273 h 605239"/>
                <a:gd name="connsiteY540" fmla="*/ 373273 h 605239"/>
                <a:gd name="connsiteX541" fmla="*/ 373273 h 605239"/>
                <a:gd name="connsiteY541" fmla="*/ 373273 h 605239"/>
                <a:gd name="connsiteX542" fmla="*/ 373273 h 605239"/>
                <a:gd name="connsiteY542" fmla="*/ 373273 h 605239"/>
                <a:gd name="connsiteX543" fmla="*/ 373273 h 605239"/>
                <a:gd name="connsiteY543" fmla="*/ 373273 h 605239"/>
                <a:gd name="connsiteX544" fmla="*/ 373273 h 605239"/>
                <a:gd name="connsiteY544" fmla="*/ 373273 h 605239"/>
                <a:gd name="connsiteX545" fmla="*/ 373273 h 605239"/>
                <a:gd name="connsiteY545" fmla="*/ 373273 h 605239"/>
                <a:gd name="connsiteX546" fmla="*/ 373273 h 605239"/>
                <a:gd name="connsiteY546" fmla="*/ 373273 h 605239"/>
                <a:gd name="connsiteX547" fmla="*/ 373273 h 605239"/>
                <a:gd name="connsiteY547" fmla="*/ 373273 h 605239"/>
                <a:gd name="connsiteX548" fmla="*/ 373273 h 605239"/>
                <a:gd name="connsiteY548" fmla="*/ 373273 h 605239"/>
                <a:gd name="connsiteX549" fmla="*/ 373273 h 605239"/>
                <a:gd name="connsiteY549" fmla="*/ 373273 h 605239"/>
                <a:gd name="connsiteX550" fmla="*/ 373273 h 605239"/>
                <a:gd name="connsiteY550" fmla="*/ 373273 h 605239"/>
                <a:gd name="connsiteX551" fmla="*/ 373273 h 605239"/>
                <a:gd name="connsiteY551" fmla="*/ 373273 h 605239"/>
                <a:gd name="connsiteX552" fmla="*/ 373273 h 605239"/>
                <a:gd name="connsiteY552" fmla="*/ 373273 h 605239"/>
                <a:gd name="connsiteX553" fmla="*/ 373273 h 605239"/>
                <a:gd name="connsiteY553" fmla="*/ 373273 h 605239"/>
                <a:gd name="connsiteX554" fmla="*/ 373273 h 605239"/>
                <a:gd name="connsiteY554" fmla="*/ 373273 h 605239"/>
                <a:gd name="connsiteX555" fmla="*/ 373273 h 605239"/>
                <a:gd name="connsiteY555" fmla="*/ 373273 h 605239"/>
                <a:gd name="connsiteX556" fmla="*/ 373273 h 605239"/>
                <a:gd name="connsiteY556" fmla="*/ 373273 h 605239"/>
                <a:gd name="connsiteX557" fmla="*/ 373273 h 605239"/>
                <a:gd name="connsiteY557" fmla="*/ 373273 h 605239"/>
                <a:gd name="connsiteX558" fmla="*/ 373273 h 605239"/>
                <a:gd name="connsiteY558" fmla="*/ 373273 h 605239"/>
                <a:gd name="connsiteX559" fmla="*/ 373273 h 605239"/>
                <a:gd name="connsiteY559" fmla="*/ 373273 h 605239"/>
                <a:gd name="connsiteX560" fmla="*/ 373273 h 605239"/>
                <a:gd name="connsiteY560" fmla="*/ 373273 h 605239"/>
                <a:gd name="connsiteX561" fmla="*/ 373273 h 605239"/>
                <a:gd name="connsiteY561" fmla="*/ 373273 h 605239"/>
                <a:gd name="connsiteX562" fmla="*/ 373273 h 605239"/>
                <a:gd name="connsiteY562" fmla="*/ 373273 h 605239"/>
                <a:gd name="connsiteX563" fmla="*/ 373273 h 605239"/>
                <a:gd name="connsiteY563" fmla="*/ 373273 h 605239"/>
                <a:gd name="connsiteX564" fmla="*/ 373273 h 605239"/>
                <a:gd name="connsiteY564" fmla="*/ 373273 h 605239"/>
                <a:gd name="connsiteX565" fmla="*/ 373273 h 605239"/>
                <a:gd name="connsiteY565" fmla="*/ 373273 h 605239"/>
                <a:gd name="connsiteX566" fmla="*/ 373273 h 605239"/>
                <a:gd name="connsiteY566" fmla="*/ 373273 h 605239"/>
                <a:gd name="connsiteX567" fmla="*/ 373273 h 605239"/>
                <a:gd name="connsiteY567" fmla="*/ 373273 h 605239"/>
                <a:gd name="connsiteX568" fmla="*/ 373273 h 605239"/>
                <a:gd name="connsiteY568" fmla="*/ 373273 h 605239"/>
                <a:gd name="connsiteX569" fmla="*/ 373273 h 605239"/>
                <a:gd name="connsiteY569" fmla="*/ 373273 h 605239"/>
                <a:gd name="connsiteX570" fmla="*/ 373273 h 605239"/>
                <a:gd name="connsiteY570" fmla="*/ 373273 h 605239"/>
                <a:gd name="connsiteX571" fmla="*/ 373273 h 605239"/>
                <a:gd name="connsiteY571" fmla="*/ 373273 h 605239"/>
                <a:gd name="connsiteX572" fmla="*/ 373273 h 605239"/>
                <a:gd name="connsiteY572" fmla="*/ 373273 h 605239"/>
                <a:gd name="connsiteX573" fmla="*/ 373273 h 605239"/>
                <a:gd name="connsiteY573" fmla="*/ 373273 h 605239"/>
                <a:gd name="connsiteX574" fmla="*/ 373273 h 605239"/>
                <a:gd name="connsiteY574" fmla="*/ 373273 h 605239"/>
                <a:gd name="connsiteX575" fmla="*/ 373273 h 605239"/>
                <a:gd name="connsiteY575" fmla="*/ 373273 h 605239"/>
                <a:gd name="connsiteX576" fmla="*/ 373273 h 605239"/>
                <a:gd name="connsiteY576" fmla="*/ 373273 h 605239"/>
                <a:gd name="connsiteX577" fmla="*/ 373273 h 605239"/>
                <a:gd name="connsiteY577" fmla="*/ 373273 h 605239"/>
                <a:gd name="connsiteX578" fmla="*/ 373273 h 605239"/>
                <a:gd name="connsiteY578" fmla="*/ 373273 h 605239"/>
                <a:gd name="connsiteX579" fmla="*/ 373273 h 605239"/>
                <a:gd name="connsiteY579" fmla="*/ 373273 h 605239"/>
                <a:gd name="connsiteX580" fmla="*/ 373273 h 605239"/>
                <a:gd name="connsiteY580" fmla="*/ 373273 h 605239"/>
                <a:gd name="connsiteX581" fmla="*/ 373273 h 605239"/>
                <a:gd name="connsiteY581" fmla="*/ 373273 h 605239"/>
                <a:gd name="connsiteX582" fmla="*/ 373273 h 605239"/>
                <a:gd name="connsiteY582" fmla="*/ 373273 h 605239"/>
                <a:gd name="connsiteX583" fmla="*/ 373273 h 605239"/>
                <a:gd name="connsiteY583" fmla="*/ 373273 h 605239"/>
                <a:gd name="connsiteX584" fmla="*/ 373273 h 605239"/>
                <a:gd name="connsiteY584" fmla="*/ 373273 h 605239"/>
                <a:gd name="connsiteX585" fmla="*/ 373273 h 605239"/>
                <a:gd name="connsiteY585" fmla="*/ 373273 h 605239"/>
                <a:gd name="connsiteX586" fmla="*/ 373273 h 605239"/>
                <a:gd name="connsiteY586" fmla="*/ 373273 h 605239"/>
                <a:gd name="connsiteX587" fmla="*/ 373273 h 605239"/>
                <a:gd name="connsiteY587" fmla="*/ 373273 h 605239"/>
                <a:gd name="connsiteX588" fmla="*/ 373273 h 605239"/>
                <a:gd name="connsiteY588" fmla="*/ 373273 h 605239"/>
                <a:gd name="connsiteX589" fmla="*/ 373273 h 605239"/>
                <a:gd name="connsiteY589" fmla="*/ 373273 h 605239"/>
                <a:gd name="connsiteX590" fmla="*/ 373273 h 605239"/>
                <a:gd name="connsiteY590" fmla="*/ 373273 h 605239"/>
                <a:gd name="connsiteX591" fmla="*/ 373273 h 605239"/>
                <a:gd name="connsiteY591" fmla="*/ 373273 h 605239"/>
                <a:gd name="connsiteX592" fmla="*/ 373273 h 605239"/>
                <a:gd name="connsiteY592" fmla="*/ 373273 h 605239"/>
                <a:gd name="connsiteX593" fmla="*/ 373273 h 605239"/>
                <a:gd name="connsiteY593" fmla="*/ 373273 h 605239"/>
                <a:gd name="connsiteX594" fmla="*/ 373273 h 605239"/>
                <a:gd name="connsiteY594" fmla="*/ 373273 h 605239"/>
                <a:gd name="connsiteX595" fmla="*/ 373273 h 605239"/>
                <a:gd name="connsiteY595" fmla="*/ 373273 h 605239"/>
                <a:gd name="connsiteX596" fmla="*/ 373273 h 605239"/>
                <a:gd name="connsiteY596" fmla="*/ 373273 h 605239"/>
                <a:gd name="connsiteX597" fmla="*/ 373273 h 605239"/>
                <a:gd name="connsiteY597" fmla="*/ 373273 h 605239"/>
                <a:gd name="connsiteX598" fmla="*/ 373273 h 605239"/>
                <a:gd name="connsiteY598" fmla="*/ 373273 h 605239"/>
                <a:gd name="connsiteX599" fmla="*/ 373273 h 605239"/>
                <a:gd name="connsiteY599" fmla="*/ 373273 h 605239"/>
                <a:gd name="connsiteX600" fmla="*/ 373273 h 605239"/>
                <a:gd name="connsiteY600" fmla="*/ 373273 h 605239"/>
                <a:gd name="connsiteX601" fmla="*/ 373273 h 605239"/>
                <a:gd name="connsiteY601" fmla="*/ 373273 h 605239"/>
                <a:gd name="connsiteX602" fmla="*/ 373273 h 605239"/>
                <a:gd name="connsiteY602" fmla="*/ 373273 h 605239"/>
                <a:gd name="connsiteX603" fmla="*/ 373273 h 605239"/>
                <a:gd name="connsiteY603" fmla="*/ 373273 h 605239"/>
                <a:gd name="connsiteX604" fmla="*/ 373273 h 605239"/>
                <a:gd name="connsiteY604" fmla="*/ 373273 h 605239"/>
                <a:gd name="connsiteX605" fmla="*/ 373273 h 605239"/>
                <a:gd name="connsiteY605" fmla="*/ 373273 h 605239"/>
                <a:gd name="connsiteX606" fmla="*/ 373273 h 605239"/>
                <a:gd name="connsiteY606" fmla="*/ 373273 h 605239"/>
                <a:gd name="connsiteX607" fmla="*/ 373273 h 605239"/>
                <a:gd name="connsiteY607" fmla="*/ 373273 h 605239"/>
                <a:gd name="connsiteX608" fmla="*/ 373273 h 605239"/>
                <a:gd name="connsiteY608" fmla="*/ 373273 h 605239"/>
                <a:gd name="connsiteX609" fmla="*/ 373273 h 605239"/>
                <a:gd name="connsiteY609" fmla="*/ 373273 h 605239"/>
                <a:gd name="connsiteX610" fmla="*/ 373273 h 605239"/>
                <a:gd name="connsiteY610" fmla="*/ 373273 h 605239"/>
                <a:gd name="connsiteX611" fmla="*/ 373273 h 605239"/>
                <a:gd name="connsiteY611" fmla="*/ 373273 h 605239"/>
                <a:gd name="connsiteX612" fmla="*/ 373273 h 605239"/>
                <a:gd name="connsiteY612" fmla="*/ 373273 h 605239"/>
                <a:gd name="connsiteX613" fmla="*/ 373273 h 605239"/>
                <a:gd name="connsiteY613" fmla="*/ 373273 h 605239"/>
                <a:gd name="connsiteX614" fmla="*/ 373273 h 605239"/>
                <a:gd name="connsiteY614" fmla="*/ 373273 h 605239"/>
                <a:gd name="connsiteX615" fmla="*/ 373273 h 605239"/>
                <a:gd name="connsiteY615" fmla="*/ 373273 h 605239"/>
                <a:gd name="connsiteX616" fmla="*/ 373273 h 605239"/>
                <a:gd name="connsiteY616" fmla="*/ 373273 h 605239"/>
                <a:gd name="connsiteX617" fmla="*/ 373273 h 605239"/>
                <a:gd name="connsiteY617" fmla="*/ 373273 h 605239"/>
                <a:gd name="connsiteX618" fmla="*/ 373273 h 605239"/>
                <a:gd name="connsiteY618" fmla="*/ 373273 h 605239"/>
                <a:gd name="connsiteX619" fmla="*/ 373273 h 605239"/>
                <a:gd name="connsiteY619" fmla="*/ 373273 h 605239"/>
                <a:gd name="connsiteX620" fmla="*/ 373273 h 605239"/>
                <a:gd name="connsiteY620" fmla="*/ 373273 h 605239"/>
                <a:gd name="connsiteX621" fmla="*/ 373273 h 605239"/>
                <a:gd name="connsiteY621" fmla="*/ 373273 h 605239"/>
                <a:gd name="connsiteX622" fmla="*/ 373273 h 605239"/>
                <a:gd name="connsiteY622" fmla="*/ 373273 h 605239"/>
                <a:gd name="connsiteX623" fmla="*/ 373273 h 605239"/>
                <a:gd name="connsiteY623" fmla="*/ 373273 h 605239"/>
                <a:gd name="connsiteX624" fmla="*/ 373273 h 605239"/>
                <a:gd name="connsiteY624" fmla="*/ 373273 h 605239"/>
                <a:gd name="connsiteX625" fmla="*/ 373273 h 605239"/>
                <a:gd name="connsiteY625" fmla="*/ 373273 h 605239"/>
                <a:gd name="connsiteX626" fmla="*/ 373273 h 605239"/>
                <a:gd name="connsiteY626" fmla="*/ 373273 h 605239"/>
                <a:gd name="connsiteX627" fmla="*/ 373273 h 605239"/>
                <a:gd name="connsiteY627" fmla="*/ 373273 h 605239"/>
                <a:gd name="connsiteX628" fmla="*/ 373273 h 605239"/>
                <a:gd name="connsiteY628" fmla="*/ 373273 h 605239"/>
                <a:gd name="connsiteX629" fmla="*/ 373273 h 605239"/>
                <a:gd name="connsiteY629" fmla="*/ 373273 h 605239"/>
                <a:gd name="connsiteX630" fmla="*/ 373273 h 605239"/>
                <a:gd name="connsiteY630" fmla="*/ 373273 h 605239"/>
                <a:gd name="connsiteX631" fmla="*/ 373273 h 605239"/>
                <a:gd name="connsiteY631" fmla="*/ 373273 h 605239"/>
                <a:gd name="connsiteX632" fmla="*/ 373273 h 605239"/>
                <a:gd name="connsiteY632" fmla="*/ 373273 h 605239"/>
                <a:gd name="connsiteX633" fmla="*/ 373273 h 605239"/>
                <a:gd name="connsiteY633" fmla="*/ 373273 h 605239"/>
                <a:gd name="connsiteX634" fmla="*/ 373273 h 605239"/>
                <a:gd name="connsiteY634" fmla="*/ 373273 h 605239"/>
                <a:gd name="connsiteX635" fmla="*/ 373273 h 605239"/>
                <a:gd name="connsiteY635" fmla="*/ 373273 h 605239"/>
                <a:gd name="connsiteX636" fmla="*/ 373273 h 605239"/>
                <a:gd name="connsiteY636" fmla="*/ 373273 h 605239"/>
                <a:gd name="connsiteX637" fmla="*/ 373273 h 605239"/>
                <a:gd name="connsiteY637" fmla="*/ 373273 h 605239"/>
                <a:gd name="connsiteX638" fmla="*/ 373273 h 605239"/>
                <a:gd name="connsiteY638" fmla="*/ 373273 h 605239"/>
                <a:gd name="connsiteX639" fmla="*/ 373273 h 605239"/>
                <a:gd name="connsiteY639" fmla="*/ 373273 h 605239"/>
                <a:gd name="connsiteX640" fmla="*/ 373273 h 605239"/>
                <a:gd name="connsiteY640" fmla="*/ 373273 h 605239"/>
                <a:gd name="connsiteX641" fmla="*/ 373273 h 605239"/>
                <a:gd name="connsiteY641" fmla="*/ 373273 h 605239"/>
                <a:gd name="connsiteX642" fmla="*/ 373273 h 605239"/>
                <a:gd name="connsiteY642" fmla="*/ 373273 h 605239"/>
                <a:gd name="connsiteX643" fmla="*/ 373273 h 605239"/>
                <a:gd name="connsiteY643" fmla="*/ 373273 h 605239"/>
                <a:gd name="connsiteX644" fmla="*/ 373273 h 605239"/>
                <a:gd name="connsiteY644" fmla="*/ 373273 h 605239"/>
                <a:gd name="connsiteX645" fmla="*/ 373273 h 605239"/>
                <a:gd name="connsiteY645" fmla="*/ 373273 h 605239"/>
                <a:gd name="connsiteX646" fmla="*/ 373273 h 605239"/>
                <a:gd name="connsiteY646" fmla="*/ 373273 h 605239"/>
                <a:gd name="connsiteX647" fmla="*/ 373273 h 605239"/>
                <a:gd name="connsiteY647" fmla="*/ 373273 h 605239"/>
                <a:gd name="connsiteX648" fmla="*/ 373273 h 605239"/>
                <a:gd name="connsiteY648" fmla="*/ 373273 h 605239"/>
                <a:gd name="connsiteX649" fmla="*/ 373273 h 605239"/>
                <a:gd name="connsiteY649" fmla="*/ 373273 h 605239"/>
                <a:gd name="connsiteX650" fmla="*/ 373273 h 605239"/>
                <a:gd name="connsiteY650" fmla="*/ 373273 h 605239"/>
                <a:gd name="connsiteX651" fmla="*/ 373273 h 605239"/>
                <a:gd name="connsiteY651" fmla="*/ 373273 h 605239"/>
                <a:gd name="connsiteX652" fmla="*/ 373273 h 605239"/>
                <a:gd name="connsiteY652" fmla="*/ 373273 h 605239"/>
                <a:gd name="connsiteX653" fmla="*/ 373273 h 605239"/>
                <a:gd name="connsiteY653" fmla="*/ 373273 h 605239"/>
                <a:gd name="connsiteX654" fmla="*/ 373273 h 605239"/>
                <a:gd name="connsiteY654" fmla="*/ 373273 h 605239"/>
                <a:gd name="connsiteX655" fmla="*/ 373273 h 605239"/>
                <a:gd name="connsiteY655" fmla="*/ 373273 h 605239"/>
                <a:gd name="connsiteX656" fmla="*/ 373273 h 605239"/>
                <a:gd name="connsiteY656" fmla="*/ 373273 h 605239"/>
                <a:gd name="connsiteX657" fmla="*/ 373273 h 605239"/>
                <a:gd name="connsiteY657" fmla="*/ 373273 h 605239"/>
                <a:gd name="connsiteX658" fmla="*/ 373273 h 605239"/>
                <a:gd name="connsiteY658" fmla="*/ 373273 h 605239"/>
                <a:gd name="connsiteX659" fmla="*/ 373273 h 605239"/>
                <a:gd name="connsiteY659" fmla="*/ 373273 h 605239"/>
                <a:gd name="connsiteX660" fmla="*/ 373273 h 605239"/>
                <a:gd name="connsiteY660" fmla="*/ 373273 h 605239"/>
                <a:gd name="connsiteX661" fmla="*/ 373273 h 605239"/>
                <a:gd name="connsiteY661" fmla="*/ 373273 h 605239"/>
                <a:gd name="connsiteX662" fmla="*/ 373273 h 605239"/>
                <a:gd name="connsiteY662" fmla="*/ 373273 h 605239"/>
                <a:gd name="connsiteX663" fmla="*/ 373273 h 605239"/>
                <a:gd name="connsiteY663" fmla="*/ 373273 h 605239"/>
                <a:gd name="connsiteX664" fmla="*/ 373273 h 605239"/>
                <a:gd name="connsiteY664" fmla="*/ 373273 h 605239"/>
                <a:gd name="connsiteX665" fmla="*/ 373273 h 605239"/>
                <a:gd name="connsiteY665" fmla="*/ 373273 h 605239"/>
                <a:gd name="connsiteX666" fmla="*/ 373273 h 605239"/>
                <a:gd name="connsiteY666" fmla="*/ 373273 h 605239"/>
                <a:gd name="connsiteX667" fmla="*/ 373273 h 605239"/>
                <a:gd name="connsiteY667" fmla="*/ 373273 h 605239"/>
                <a:gd name="connsiteX668" fmla="*/ 373273 h 605239"/>
                <a:gd name="connsiteY668" fmla="*/ 373273 h 605239"/>
                <a:gd name="connsiteX669" fmla="*/ 373273 h 605239"/>
                <a:gd name="connsiteY669" fmla="*/ 373273 h 605239"/>
                <a:gd name="connsiteX670" fmla="*/ 373273 h 605239"/>
                <a:gd name="connsiteY670" fmla="*/ 373273 h 605239"/>
                <a:gd name="connsiteX671" fmla="*/ 373273 h 605239"/>
                <a:gd name="connsiteY671" fmla="*/ 373273 h 605239"/>
                <a:gd name="connsiteX672" fmla="*/ 373273 h 605239"/>
                <a:gd name="connsiteY672" fmla="*/ 373273 h 605239"/>
                <a:gd name="connsiteX673" fmla="*/ 373273 h 605239"/>
                <a:gd name="connsiteY673" fmla="*/ 373273 h 605239"/>
                <a:gd name="connsiteX674" fmla="*/ 373273 h 605239"/>
                <a:gd name="connsiteY674" fmla="*/ 373273 h 605239"/>
                <a:gd name="connsiteX675" fmla="*/ 373273 h 605239"/>
                <a:gd name="connsiteY675" fmla="*/ 373273 h 605239"/>
                <a:gd name="connsiteX676" fmla="*/ 373273 h 605239"/>
                <a:gd name="connsiteY676" fmla="*/ 373273 h 605239"/>
                <a:gd name="connsiteX677" fmla="*/ 373273 h 605239"/>
                <a:gd name="connsiteY677" fmla="*/ 373273 h 605239"/>
                <a:gd name="connsiteX678" fmla="*/ 373273 h 605239"/>
                <a:gd name="connsiteY678" fmla="*/ 373273 h 605239"/>
                <a:gd name="connsiteX679" fmla="*/ 373273 h 605239"/>
                <a:gd name="connsiteY679" fmla="*/ 373273 h 605239"/>
                <a:gd name="connsiteX680" fmla="*/ 373273 h 605239"/>
                <a:gd name="connsiteY680" fmla="*/ 373273 h 605239"/>
                <a:gd name="connsiteX681" fmla="*/ 373273 h 605239"/>
                <a:gd name="connsiteY681" fmla="*/ 373273 h 605239"/>
                <a:gd name="connsiteX682" fmla="*/ 373273 h 605239"/>
                <a:gd name="connsiteY682" fmla="*/ 373273 h 605239"/>
                <a:gd name="connsiteX683" fmla="*/ 373273 h 605239"/>
                <a:gd name="connsiteY683" fmla="*/ 373273 h 605239"/>
                <a:gd name="connsiteX684" fmla="*/ 373273 h 605239"/>
                <a:gd name="connsiteY684" fmla="*/ 373273 h 605239"/>
                <a:gd name="connsiteX685" fmla="*/ 373273 h 605239"/>
                <a:gd name="connsiteY685" fmla="*/ 373273 h 605239"/>
                <a:gd name="connsiteX686" fmla="*/ 373273 h 605239"/>
                <a:gd name="connsiteY686" fmla="*/ 373273 h 605239"/>
                <a:gd name="connsiteX687" fmla="*/ 373273 h 605239"/>
                <a:gd name="connsiteY687" fmla="*/ 373273 h 605239"/>
                <a:gd name="connsiteX688" fmla="*/ 373273 h 605239"/>
                <a:gd name="connsiteY688" fmla="*/ 373273 h 605239"/>
                <a:gd name="connsiteX689" fmla="*/ 373273 h 605239"/>
                <a:gd name="connsiteY689" fmla="*/ 373273 h 605239"/>
                <a:gd name="connsiteX690" fmla="*/ 373273 h 605239"/>
                <a:gd name="connsiteY690" fmla="*/ 373273 h 605239"/>
                <a:gd name="connsiteX691" fmla="*/ 373273 h 605239"/>
                <a:gd name="connsiteY691" fmla="*/ 373273 h 605239"/>
                <a:gd name="connsiteX692" fmla="*/ 373273 h 605239"/>
                <a:gd name="connsiteY692" fmla="*/ 373273 h 605239"/>
                <a:gd name="connsiteX693" fmla="*/ 373273 h 605239"/>
                <a:gd name="connsiteY693" fmla="*/ 373273 h 605239"/>
                <a:gd name="connsiteX694" fmla="*/ 373273 h 605239"/>
                <a:gd name="connsiteY694" fmla="*/ 373273 h 605239"/>
                <a:gd name="connsiteX695" fmla="*/ 373273 h 605239"/>
                <a:gd name="connsiteY695" fmla="*/ 373273 h 605239"/>
                <a:gd name="connsiteX696" fmla="*/ 373273 h 605239"/>
                <a:gd name="connsiteY696" fmla="*/ 373273 h 605239"/>
                <a:gd name="connsiteX697" fmla="*/ 373273 h 605239"/>
                <a:gd name="connsiteY697" fmla="*/ 373273 h 605239"/>
                <a:gd name="connsiteX698" fmla="*/ 373273 h 605239"/>
                <a:gd name="connsiteY698" fmla="*/ 373273 h 605239"/>
                <a:gd name="connsiteX699" fmla="*/ 373273 h 605239"/>
                <a:gd name="connsiteY699" fmla="*/ 373273 h 605239"/>
                <a:gd name="connsiteX700" fmla="*/ 373273 h 605239"/>
                <a:gd name="connsiteY700" fmla="*/ 373273 h 605239"/>
                <a:gd name="connsiteX701" fmla="*/ 373273 h 605239"/>
                <a:gd name="connsiteY701" fmla="*/ 373273 h 605239"/>
                <a:gd name="connsiteX702" fmla="*/ 373273 h 605239"/>
                <a:gd name="connsiteY702" fmla="*/ 373273 h 605239"/>
                <a:gd name="connsiteX703" fmla="*/ 373273 h 605239"/>
                <a:gd name="connsiteY703" fmla="*/ 373273 h 605239"/>
                <a:gd name="connsiteX704" fmla="*/ 373273 h 605239"/>
                <a:gd name="connsiteY704" fmla="*/ 373273 h 605239"/>
                <a:gd name="connsiteX705" fmla="*/ 373273 h 605239"/>
                <a:gd name="connsiteY705" fmla="*/ 373273 h 605239"/>
                <a:gd name="connsiteX706" fmla="*/ 373273 h 605239"/>
                <a:gd name="connsiteY706" fmla="*/ 373273 h 605239"/>
                <a:gd name="connsiteX707" fmla="*/ 373273 h 605239"/>
                <a:gd name="connsiteY707" fmla="*/ 373273 h 605239"/>
                <a:gd name="connsiteX708" fmla="*/ 373273 h 605239"/>
                <a:gd name="connsiteY708" fmla="*/ 373273 h 605239"/>
                <a:gd name="connsiteX709" fmla="*/ 373273 h 605239"/>
                <a:gd name="connsiteY709" fmla="*/ 373273 h 605239"/>
                <a:gd name="connsiteX710" fmla="*/ 373273 h 605239"/>
                <a:gd name="connsiteY710" fmla="*/ 373273 h 605239"/>
                <a:gd name="connsiteX711" fmla="*/ 373273 h 605239"/>
                <a:gd name="connsiteY711" fmla="*/ 373273 h 605239"/>
                <a:gd name="connsiteX712" fmla="*/ 373273 h 605239"/>
                <a:gd name="connsiteY712" fmla="*/ 373273 h 605239"/>
                <a:gd name="connsiteX713" fmla="*/ 373273 h 605239"/>
                <a:gd name="connsiteY713" fmla="*/ 373273 h 605239"/>
                <a:gd name="connsiteX714" fmla="*/ 373273 h 605239"/>
                <a:gd name="connsiteY714" fmla="*/ 373273 h 605239"/>
                <a:gd name="connsiteX715" fmla="*/ 373273 h 605239"/>
                <a:gd name="connsiteY715" fmla="*/ 373273 h 605239"/>
                <a:gd name="connsiteX716" fmla="*/ 373273 h 605239"/>
                <a:gd name="connsiteY716" fmla="*/ 373273 h 605239"/>
                <a:gd name="connsiteX717" fmla="*/ 373273 h 605239"/>
                <a:gd name="connsiteY717" fmla="*/ 373273 h 605239"/>
                <a:gd name="connsiteX718" fmla="*/ 373273 h 605239"/>
                <a:gd name="connsiteY718" fmla="*/ 373273 h 605239"/>
                <a:gd name="connsiteX719" fmla="*/ 373273 h 605239"/>
                <a:gd name="connsiteY719" fmla="*/ 373273 h 605239"/>
                <a:gd name="connsiteX720" fmla="*/ 373273 h 605239"/>
                <a:gd name="connsiteY720" fmla="*/ 373273 h 605239"/>
                <a:gd name="connsiteX721" fmla="*/ 373273 h 605239"/>
                <a:gd name="connsiteY721" fmla="*/ 373273 h 605239"/>
                <a:gd name="connsiteX722" fmla="*/ 373273 h 605239"/>
                <a:gd name="connsiteY722" fmla="*/ 373273 h 605239"/>
                <a:gd name="connsiteX723" fmla="*/ 373273 h 605239"/>
                <a:gd name="connsiteY723" fmla="*/ 373273 h 605239"/>
                <a:gd name="connsiteX724" fmla="*/ 373273 h 605239"/>
                <a:gd name="connsiteY724" fmla="*/ 373273 h 605239"/>
                <a:gd name="connsiteX725" fmla="*/ 373273 h 605239"/>
                <a:gd name="connsiteY725" fmla="*/ 373273 h 605239"/>
                <a:gd name="connsiteX726" fmla="*/ 373273 h 605239"/>
                <a:gd name="connsiteY726" fmla="*/ 373273 h 605239"/>
                <a:gd name="connsiteX727" fmla="*/ 373273 h 605239"/>
                <a:gd name="connsiteY727" fmla="*/ 373273 h 605239"/>
                <a:gd name="connsiteX728" fmla="*/ 373273 h 605239"/>
                <a:gd name="connsiteY728" fmla="*/ 373273 h 605239"/>
                <a:gd name="connsiteX729" fmla="*/ 373273 h 605239"/>
                <a:gd name="connsiteY729" fmla="*/ 373273 h 605239"/>
                <a:gd name="connsiteX730" fmla="*/ 373273 h 605239"/>
                <a:gd name="connsiteY730" fmla="*/ 373273 h 605239"/>
                <a:gd name="connsiteX731" fmla="*/ 373273 h 605239"/>
                <a:gd name="connsiteY731" fmla="*/ 373273 h 605239"/>
                <a:gd name="connsiteX732" fmla="*/ 373273 h 605239"/>
                <a:gd name="connsiteY732" fmla="*/ 373273 h 605239"/>
                <a:gd name="connsiteX733" fmla="*/ 373273 h 605239"/>
                <a:gd name="connsiteY733" fmla="*/ 373273 h 605239"/>
                <a:gd name="connsiteX734" fmla="*/ 373273 h 605239"/>
                <a:gd name="connsiteY734" fmla="*/ 373273 h 605239"/>
                <a:gd name="connsiteX735" fmla="*/ 373273 h 605239"/>
                <a:gd name="connsiteY735" fmla="*/ 373273 h 605239"/>
                <a:gd name="connsiteX736" fmla="*/ 373273 h 605239"/>
                <a:gd name="connsiteY736" fmla="*/ 373273 h 605239"/>
                <a:gd name="connsiteX737" fmla="*/ 373273 h 605239"/>
                <a:gd name="connsiteY737" fmla="*/ 373273 h 605239"/>
                <a:gd name="connsiteX738" fmla="*/ 373273 h 605239"/>
                <a:gd name="connsiteY738" fmla="*/ 373273 h 605239"/>
                <a:gd name="connsiteX739" fmla="*/ 373273 h 605239"/>
                <a:gd name="connsiteY739" fmla="*/ 373273 h 605239"/>
                <a:gd name="connsiteX740" fmla="*/ 373273 h 605239"/>
                <a:gd name="connsiteY740" fmla="*/ 373273 h 605239"/>
                <a:gd name="connsiteX741" fmla="*/ 373273 h 605239"/>
                <a:gd name="connsiteY741" fmla="*/ 373273 h 605239"/>
                <a:gd name="connsiteX742" fmla="*/ 373273 h 605239"/>
                <a:gd name="connsiteY742" fmla="*/ 373273 h 605239"/>
                <a:gd name="connsiteX743" fmla="*/ 373273 h 605239"/>
                <a:gd name="connsiteY743" fmla="*/ 373273 h 605239"/>
                <a:gd name="connsiteX744" fmla="*/ 373273 h 605239"/>
                <a:gd name="connsiteY744" fmla="*/ 373273 h 605239"/>
                <a:gd name="connsiteX745" fmla="*/ 373273 h 605239"/>
                <a:gd name="connsiteY745" fmla="*/ 373273 h 605239"/>
                <a:gd name="connsiteX746" fmla="*/ 373273 h 605239"/>
                <a:gd name="connsiteY746" fmla="*/ 373273 h 605239"/>
                <a:gd name="connsiteX747" fmla="*/ 373273 h 605239"/>
                <a:gd name="connsiteY747" fmla="*/ 373273 h 605239"/>
                <a:gd name="connsiteX748" fmla="*/ 373273 h 605239"/>
                <a:gd name="connsiteY748" fmla="*/ 373273 h 605239"/>
                <a:gd name="connsiteX749" fmla="*/ 373273 h 605239"/>
                <a:gd name="connsiteY749" fmla="*/ 373273 h 605239"/>
                <a:gd name="connsiteX750" fmla="*/ 373273 h 605239"/>
                <a:gd name="connsiteY750" fmla="*/ 373273 h 605239"/>
                <a:gd name="connsiteX751" fmla="*/ 373273 h 605239"/>
                <a:gd name="connsiteY751" fmla="*/ 373273 h 605239"/>
                <a:gd name="connsiteX752" fmla="*/ 373273 h 605239"/>
                <a:gd name="connsiteY752" fmla="*/ 373273 h 605239"/>
                <a:gd name="connsiteX753" fmla="*/ 373273 h 605239"/>
                <a:gd name="connsiteY753" fmla="*/ 373273 h 605239"/>
                <a:gd name="connsiteX754" fmla="*/ 373273 h 605239"/>
                <a:gd name="connsiteY754" fmla="*/ 373273 h 605239"/>
                <a:gd name="connsiteX755" fmla="*/ 373273 h 605239"/>
                <a:gd name="connsiteY755" fmla="*/ 373273 h 605239"/>
                <a:gd name="connsiteX756" fmla="*/ 373273 h 605239"/>
                <a:gd name="connsiteY756" fmla="*/ 373273 h 605239"/>
                <a:gd name="connsiteX757" fmla="*/ 373273 h 605239"/>
                <a:gd name="connsiteY757" fmla="*/ 373273 h 605239"/>
                <a:gd name="connsiteX758" fmla="*/ 373273 h 605239"/>
                <a:gd name="connsiteY758" fmla="*/ 373273 h 605239"/>
                <a:gd name="connsiteX759" fmla="*/ 373273 h 605239"/>
                <a:gd name="connsiteY759" fmla="*/ 373273 h 605239"/>
                <a:gd name="connsiteX760" fmla="*/ 373273 h 605239"/>
                <a:gd name="connsiteY760" fmla="*/ 373273 h 605239"/>
                <a:gd name="connsiteX761" fmla="*/ 373273 h 605239"/>
                <a:gd name="connsiteY761" fmla="*/ 373273 h 605239"/>
                <a:gd name="connsiteX762" fmla="*/ 373273 h 605239"/>
                <a:gd name="connsiteY762" fmla="*/ 373273 h 605239"/>
                <a:gd name="connsiteX763" fmla="*/ 373273 h 605239"/>
                <a:gd name="connsiteY763" fmla="*/ 373273 h 605239"/>
                <a:gd name="connsiteX764" fmla="*/ 373273 h 605239"/>
                <a:gd name="connsiteY764" fmla="*/ 373273 h 605239"/>
                <a:gd name="connsiteX765" fmla="*/ 373273 h 605239"/>
                <a:gd name="connsiteY765" fmla="*/ 373273 h 605239"/>
                <a:gd name="connsiteX766" fmla="*/ 373273 h 605239"/>
                <a:gd name="connsiteY766" fmla="*/ 373273 h 605239"/>
                <a:gd name="connsiteX767" fmla="*/ 373273 h 605239"/>
                <a:gd name="connsiteY767" fmla="*/ 373273 h 605239"/>
                <a:gd name="connsiteX768" fmla="*/ 373273 h 605239"/>
                <a:gd name="connsiteY768" fmla="*/ 373273 h 605239"/>
                <a:gd name="connsiteX769" fmla="*/ 373273 h 605239"/>
                <a:gd name="connsiteY769" fmla="*/ 373273 h 605239"/>
                <a:gd name="connsiteX770" fmla="*/ 373273 h 605239"/>
                <a:gd name="connsiteY770" fmla="*/ 373273 h 605239"/>
                <a:gd name="connsiteX771" fmla="*/ 373273 h 605239"/>
                <a:gd name="connsiteY771" fmla="*/ 373273 h 605239"/>
                <a:gd name="connsiteX772" fmla="*/ 373273 h 605239"/>
                <a:gd name="connsiteY772" fmla="*/ 373273 h 605239"/>
                <a:gd name="connsiteX773" fmla="*/ 373273 h 605239"/>
                <a:gd name="connsiteY773" fmla="*/ 373273 h 605239"/>
                <a:gd name="connsiteX774" fmla="*/ 373273 h 605239"/>
                <a:gd name="connsiteY774" fmla="*/ 373273 h 605239"/>
                <a:gd name="connsiteX775" fmla="*/ 373273 h 605239"/>
                <a:gd name="connsiteY775" fmla="*/ 373273 h 605239"/>
                <a:gd name="connsiteX776" fmla="*/ 373273 h 605239"/>
                <a:gd name="connsiteY776" fmla="*/ 373273 h 605239"/>
                <a:gd name="connsiteX777" fmla="*/ 373273 h 605239"/>
                <a:gd name="connsiteY777" fmla="*/ 373273 h 605239"/>
                <a:gd name="connsiteX778" fmla="*/ 373273 h 605239"/>
                <a:gd name="connsiteY778" fmla="*/ 373273 h 605239"/>
                <a:gd name="connsiteX779" fmla="*/ 373273 h 605239"/>
                <a:gd name="connsiteY779" fmla="*/ 373273 h 605239"/>
                <a:gd name="connsiteX780" fmla="*/ 373273 h 605239"/>
                <a:gd name="connsiteY780" fmla="*/ 373273 h 605239"/>
                <a:gd name="connsiteX781" fmla="*/ 373273 h 605239"/>
                <a:gd name="connsiteY781" fmla="*/ 373273 h 605239"/>
                <a:gd name="connsiteX782" fmla="*/ 373273 h 605239"/>
                <a:gd name="connsiteY782" fmla="*/ 373273 h 605239"/>
                <a:gd name="connsiteX783" fmla="*/ 373273 h 605239"/>
                <a:gd name="connsiteY783" fmla="*/ 373273 h 605239"/>
                <a:gd name="connsiteX784" fmla="*/ 373273 h 605239"/>
                <a:gd name="connsiteY784" fmla="*/ 373273 h 605239"/>
                <a:gd name="connsiteX785" fmla="*/ 373273 h 605239"/>
                <a:gd name="connsiteY785" fmla="*/ 373273 h 605239"/>
                <a:gd name="connsiteX786" fmla="*/ 373273 h 605239"/>
                <a:gd name="connsiteY786" fmla="*/ 373273 h 605239"/>
                <a:gd name="connsiteX787" fmla="*/ 373273 h 605239"/>
                <a:gd name="connsiteY787" fmla="*/ 373273 h 605239"/>
                <a:gd name="connsiteX788" fmla="*/ 373273 h 605239"/>
                <a:gd name="connsiteY788" fmla="*/ 373273 h 605239"/>
                <a:gd name="connsiteX789" fmla="*/ 373273 h 605239"/>
                <a:gd name="connsiteY789" fmla="*/ 373273 h 605239"/>
                <a:gd name="connsiteX790" fmla="*/ 373273 h 605239"/>
                <a:gd name="connsiteY790" fmla="*/ 373273 h 605239"/>
                <a:gd name="connsiteX791" fmla="*/ 373273 h 605239"/>
                <a:gd name="connsiteY791" fmla="*/ 373273 h 605239"/>
                <a:gd name="connsiteX792" fmla="*/ 373273 h 605239"/>
                <a:gd name="connsiteY792" fmla="*/ 373273 h 605239"/>
                <a:gd name="connsiteX793" fmla="*/ 373273 h 605239"/>
                <a:gd name="connsiteY793" fmla="*/ 373273 h 605239"/>
                <a:gd name="connsiteX794" fmla="*/ 373273 h 605239"/>
                <a:gd name="connsiteY794" fmla="*/ 373273 h 605239"/>
                <a:gd name="connsiteX795" fmla="*/ 373273 h 605239"/>
                <a:gd name="connsiteY795" fmla="*/ 373273 h 605239"/>
                <a:gd name="connsiteX796" fmla="*/ 373273 h 605239"/>
                <a:gd name="connsiteY796" fmla="*/ 373273 h 605239"/>
                <a:gd name="connsiteX797" fmla="*/ 373273 h 605239"/>
                <a:gd name="connsiteY797" fmla="*/ 373273 h 605239"/>
                <a:gd name="connsiteX798" fmla="*/ 373273 h 605239"/>
                <a:gd name="connsiteY798" fmla="*/ 373273 h 605239"/>
                <a:gd name="connsiteX799" fmla="*/ 373273 h 605239"/>
                <a:gd name="connsiteY799" fmla="*/ 373273 h 605239"/>
                <a:gd name="connsiteX800" fmla="*/ 373273 h 605239"/>
                <a:gd name="connsiteY800" fmla="*/ 373273 h 605239"/>
                <a:gd name="connsiteX801" fmla="*/ 373273 h 605239"/>
                <a:gd name="connsiteY801" fmla="*/ 373273 h 605239"/>
                <a:gd name="connsiteX802" fmla="*/ 373273 h 605239"/>
                <a:gd name="connsiteY802" fmla="*/ 373273 h 605239"/>
                <a:gd name="connsiteX803" fmla="*/ 373273 h 605239"/>
                <a:gd name="connsiteY803" fmla="*/ 373273 h 605239"/>
                <a:gd name="connsiteX804" fmla="*/ 373273 h 605239"/>
                <a:gd name="connsiteY804" fmla="*/ 373273 h 605239"/>
                <a:gd name="connsiteX805" fmla="*/ 373273 h 605239"/>
                <a:gd name="connsiteY805" fmla="*/ 373273 h 605239"/>
                <a:gd name="connsiteX806" fmla="*/ 373273 h 605239"/>
                <a:gd name="connsiteY806" fmla="*/ 373273 h 605239"/>
                <a:gd name="connsiteX807" fmla="*/ 373273 h 605239"/>
                <a:gd name="connsiteY807" fmla="*/ 373273 h 605239"/>
                <a:gd name="connsiteX808" fmla="*/ 373273 h 605239"/>
                <a:gd name="connsiteY808" fmla="*/ 373273 h 605239"/>
                <a:gd name="connsiteX809" fmla="*/ 373273 h 605239"/>
                <a:gd name="connsiteY809" fmla="*/ 373273 h 605239"/>
                <a:gd name="connsiteX810" fmla="*/ 373273 h 605239"/>
                <a:gd name="connsiteY810" fmla="*/ 373273 h 605239"/>
                <a:gd name="connsiteX811" fmla="*/ 373273 h 605239"/>
                <a:gd name="connsiteY811" fmla="*/ 373273 h 605239"/>
                <a:gd name="connsiteX812" fmla="*/ 373273 h 605239"/>
                <a:gd name="connsiteY812" fmla="*/ 373273 h 605239"/>
                <a:gd name="connsiteX813" fmla="*/ 373273 h 605239"/>
                <a:gd name="connsiteY813" fmla="*/ 373273 h 605239"/>
                <a:gd name="connsiteX814" fmla="*/ 373273 h 605239"/>
                <a:gd name="connsiteY814" fmla="*/ 373273 h 605239"/>
                <a:gd name="connsiteX815" fmla="*/ 373273 h 605239"/>
                <a:gd name="connsiteY815" fmla="*/ 373273 h 605239"/>
                <a:gd name="connsiteX816" fmla="*/ 373273 h 605239"/>
                <a:gd name="connsiteY816" fmla="*/ 373273 h 605239"/>
                <a:gd name="connsiteX817" fmla="*/ 373273 h 605239"/>
                <a:gd name="connsiteY817" fmla="*/ 373273 h 605239"/>
                <a:gd name="connsiteX818" fmla="*/ 373273 h 605239"/>
                <a:gd name="connsiteY818" fmla="*/ 373273 h 605239"/>
                <a:gd name="connsiteX819" fmla="*/ 373273 h 605239"/>
                <a:gd name="connsiteY819" fmla="*/ 373273 h 605239"/>
                <a:gd name="connsiteX820" fmla="*/ 373273 h 605239"/>
                <a:gd name="connsiteY820" fmla="*/ 373273 h 605239"/>
                <a:gd name="connsiteX821" fmla="*/ 373273 h 605239"/>
                <a:gd name="connsiteY821" fmla="*/ 373273 h 605239"/>
                <a:gd name="connsiteX822" fmla="*/ 373273 h 605239"/>
                <a:gd name="connsiteY822" fmla="*/ 373273 h 605239"/>
                <a:gd name="connsiteX823" fmla="*/ 373273 h 605239"/>
                <a:gd name="connsiteY823" fmla="*/ 373273 h 605239"/>
                <a:gd name="connsiteX824" fmla="*/ 373273 h 605239"/>
                <a:gd name="connsiteY824" fmla="*/ 373273 h 605239"/>
                <a:gd name="connsiteX825" fmla="*/ 373273 h 605239"/>
                <a:gd name="connsiteY825" fmla="*/ 373273 h 605239"/>
                <a:gd name="connsiteX826" fmla="*/ 373273 h 605239"/>
                <a:gd name="connsiteY826" fmla="*/ 373273 h 605239"/>
                <a:gd name="connsiteX827" fmla="*/ 373273 h 605239"/>
                <a:gd name="connsiteY827" fmla="*/ 373273 h 605239"/>
                <a:gd name="connsiteX828" fmla="*/ 373273 h 605239"/>
                <a:gd name="connsiteY828" fmla="*/ 373273 h 605239"/>
                <a:gd name="connsiteX829" fmla="*/ 373273 h 605239"/>
                <a:gd name="connsiteY829" fmla="*/ 373273 h 605239"/>
                <a:gd name="connsiteX830" fmla="*/ 373273 h 605239"/>
                <a:gd name="connsiteY830" fmla="*/ 373273 h 605239"/>
                <a:gd name="connsiteX831" fmla="*/ 373273 h 605239"/>
                <a:gd name="connsiteY831" fmla="*/ 373273 h 605239"/>
                <a:gd name="connsiteX832" fmla="*/ 373273 h 605239"/>
                <a:gd name="connsiteY832" fmla="*/ 373273 h 605239"/>
                <a:gd name="connsiteX833" fmla="*/ 373273 h 605239"/>
                <a:gd name="connsiteY833" fmla="*/ 373273 h 605239"/>
                <a:gd name="connsiteX834" fmla="*/ 373273 h 605239"/>
                <a:gd name="connsiteY834" fmla="*/ 373273 h 605239"/>
                <a:gd name="connsiteX835" fmla="*/ 373273 h 605239"/>
                <a:gd name="connsiteY835" fmla="*/ 373273 h 605239"/>
                <a:gd name="connsiteX836" fmla="*/ 373273 h 605239"/>
                <a:gd name="connsiteY836" fmla="*/ 373273 h 605239"/>
                <a:gd name="connsiteX837" fmla="*/ 373273 h 605239"/>
                <a:gd name="connsiteY837" fmla="*/ 373273 h 605239"/>
                <a:gd name="connsiteX838" fmla="*/ 373273 h 605239"/>
                <a:gd name="connsiteY838" fmla="*/ 373273 h 605239"/>
                <a:gd name="connsiteX839" fmla="*/ 373273 h 605239"/>
                <a:gd name="connsiteY839" fmla="*/ 373273 h 605239"/>
                <a:gd name="connsiteX840" fmla="*/ 373273 h 605239"/>
                <a:gd name="connsiteY840" fmla="*/ 373273 h 605239"/>
                <a:gd name="connsiteX841" fmla="*/ 373273 h 605239"/>
                <a:gd name="connsiteY841" fmla="*/ 373273 h 605239"/>
                <a:gd name="connsiteX842" fmla="*/ 373273 h 605239"/>
                <a:gd name="connsiteY842" fmla="*/ 373273 h 605239"/>
                <a:gd name="connsiteX843" fmla="*/ 373273 h 605239"/>
                <a:gd name="connsiteY843" fmla="*/ 373273 h 605239"/>
                <a:gd name="connsiteX844" fmla="*/ 373273 h 605239"/>
                <a:gd name="connsiteY844" fmla="*/ 373273 h 605239"/>
                <a:gd name="connsiteX845" fmla="*/ 373273 h 605239"/>
                <a:gd name="connsiteY845" fmla="*/ 373273 h 605239"/>
                <a:gd name="connsiteX846" fmla="*/ 373273 h 605239"/>
                <a:gd name="connsiteY846" fmla="*/ 373273 h 605239"/>
                <a:gd name="connsiteX847" fmla="*/ 373273 h 605239"/>
                <a:gd name="connsiteY847" fmla="*/ 373273 h 605239"/>
                <a:gd name="connsiteX848" fmla="*/ 373273 h 605239"/>
                <a:gd name="connsiteY848" fmla="*/ 373273 h 605239"/>
                <a:gd name="connsiteX849" fmla="*/ 373273 h 605239"/>
                <a:gd name="connsiteY849" fmla="*/ 373273 h 605239"/>
                <a:gd name="connsiteX850" fmla="*/ 373273 h 605239"/>
                <a:gd name="connsiteY850" fmla="*/ 373273 h 605239"/>
                <a:gd name="connsiteX851" fmla="*/ 373273 h 605239"/>
                <a:gd name="connsiteY851" fmla="*/ 373273 h 605239"/>
                <a:gd name="connsiteX852" fmla="*/ 373273 h 605239"/>
                <a:gd name="connsiteY852" fmla="*/ 373273 h 605239"/>
                <a:gd name="connsiteX853" fmla="*/ 373273 h 605239"/>
                <a:gd name="connsiteY853" fmla="*/ 373273 h 605239"/>
                <a:gd name="connsiteX854" fmla="*/ 373273 h 605239"/>
                <a:gd name="connsiteY854" fmla="*/ 373273 h 605239"/>
                <a:gd name="connsiteX855" fmla="*/ 373273 h 605239"/>
                <a:gd name="connsiteY855" fmla="*/ 373273 h 605239"/>
                <a:gd name="connsiteX856" fmla="*/ 373273 h 605239"/>
                <a:gd name="connsiteY856" fmla="*/ 373273 h 605239"/>
                <a:gd name="connsiteX857" fmla="*/ 373273 h 605239"/>
                <a:gd name="connsiteY857" fmla="*/ 373273 h 605239"/>
                <a:gd name="connsiteX858" fmla="*/ 373273 h 605239"/>
                <a:gd name="connsiteY858" fmla="*/ 373273 h 605239"/>
                <a:gd name="connsiteX859" fmla="*/ 373273 h 605239"/>
                <a:gd name="connsiteY859" fmla="*/ 373273 h 605239"/>
                <a:gd name="connsiteX860" fmla="*/ 373273 h 605239"/>
                <a:gd name="connsiteY860" fmla="*/ 373273 h 605239"/>
                <a:gd name="connsiteX861" fmla="*/ 373273 h 605239"/>
                <a:gd name="connsiteY861" fmla="*/ 373273 h 605239"/>
                <a:gd name="connsiteX862" fmla="*/ 373273 h 605239"/>
                <a:gd name="connsiteY862" fmla="*/ 373273 h 605239"/>
                <a:gd name="connsiteX863" fmla="*/ 373273 h 605239"/>
                <a:gd name="connsiteY863" fmla="*/ 373273 h 605239"/>
                <a:gd name="connsiteX864" fmla="*/ 373273 h 605239"/>
                <a:gd name="connsiteY864" fmla="*/ 373273 h 605239"/>
                <a:gd name="connsiteX865" fmla="*/ 373273 h 605239"/>
                <a:gd name="connsiteY865" fmla="*/ 373273 h 605239"/>
                <a:gd name="connsiteX866" fmla="*/ 373273 h 605239"/>
                <a:gd name="connsiteY866" fmla="*/ 373273 h 605239"/>
                <a:gd name="connsiteX867" fmla="*/ 373273 h 605239"/>
                <a:gd name="connsiteY867" fmla="*/ 373273 h 605239"/>
                <a:gd name="connsiteX868" fmla="*/ 373273 h 605239"/>
                <a:gd name="connsiteY868" fmla="*/ 373273 h 605239"/>
                <a:gd name="connsiteX869" fmla="*/ 373273 h 605239"/>
                <a:gd name="connsiteY869" fmla="*/ 373273 h 605239"/>
                <a:gd name="connsiteX870" fmla="*/ 373273 h 605239"/>
                <a:gd name="connsiteY870" fmla="*/ 373273 h 605239"/>
                <a:gd name="connsiteX871" fmla="*/ 373273 h 605239"/>
                <a:gd name="connsiteY871" fmla="*/ 373273 h 605239"/>
                <a:gd name="connsiteX872" fmla="*/ 373273 h 605239"/>
                <a:gd name="connsiteY872" fmla="*/ 373273 h 605239"/>
                <a:gd name="connsiteX873" fmla="*/ 373273 h 605239"/>
                <a:gd name="connsiteY87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Lst>
              <a:rect l="l" t="t" r="r" b="b"/>
              <a:pathLst>
                <a:path w="606790" h="581568">
                  <a:moveTo>
                    <a:pt x="347165" y="342157"/>
                  </a:moveTo>
                  <a:cubicBezTo>
                    <a:pt x="329851" y="343677"/>
                    <a:pt x="320793" y="356965"/>
                    <a:pt x="312216" y="366250"/>
                  </a:cubicBezTo>
                  <a:cubicBezTo>
                    <a:pt x="310132" y="368411"/>
                    <a:pt x="308048" y="370652"/>
                    <a:pt x="305804" y="372653"/>
                  </a:cubicBezTo>
                  <a:cubicBezTo>
                    <a:pt x="302197" y="375855"/>
                    <a:pt x="303079" y="383779"/>
                    <a:pt x="302598" y="388662"/>
                  </a:cubicBezTo>
                  <a:cubicBezTo>
                    <a:pt x="301636" y="397547"/>
                    <a:pt x="300914" y="406512"/>
                    <a:pt x="300113" y="415397"/>
                  </a:cubicBezTo>
                  <a:cubicBezTo>
                    <a:pt x="299953" y="417238"/>
                    <a:pt x="300674" y="417478"/>
                    <a:pt x="301796" y="416037"/>
                  </a:cubicBezTo>
                  <a:cubicBezTo>
                    <a:pt x="311816" y="402990"/>
                    <a:pt x="328328" y="394505"/>
                    <a:pt x="338027" y="381138"/>
                  </a:cubicBezTo>
                  <a:cubicBezTo>
                    <a:pt x="343878" y="373134"/>
                    <a:pt x="347004" y="363448"/>
                    <a:pt x="349088" y="353363"/>
                  </a:cubicBezTo>
                  <a:cubicBezTo>
                    <a:pt x="349569" y="350801"/>
                    <a:pt x="350371" y="348160"/>
                    <a:pt x="350531" y="345358"/>
                  </a:cubicBezTo>
                  <a:cubicBezTo>
                    <a:pt x="350691" y="343517"/>
                    <a:pt x="349008" y="341996"/>
                    <a:pt x="347165" y="342157"/>
                  </a:cubicBezTo>
                  <a:close/>
                  <a:moveTo>
                    <a:pt x="244164" y="335033"/>
                  </a:moveTo>
                  <a:cubicBezTo>
                    <a:pt x="243122" y="338635"/>
                    <a:pt x="243523" y="342157"/>
                    <a:pt x="243603" y="345518"/>
                  </a:cubicBezTo>
                  <a:cubicBezTo>
                    <a:pt x="243683" y="353763"/>
                    <a:pt x="244565" y="361767"/>
                    <a:pt x="247290" y="369211"/>
                  </a:cubicBezTo>
                  <a:cubicBezTo>
                    <a:pt x="247931" y="370972"/>
                    <a:pt x="248893" y="370892"/>
                    <a:pt x="249294" y="369051"/>
                  </a:cubicBezTo>
                  <a:cubicBezTo>
                    <a:pt x="249775" y="366890"/>
                    <a:pt x="250176" y="364729"/>
                    <a:pt x="250657" y="362568"/>
                  </a:cubicBezTo>
                  <a:cubicBezTo>
                    <a:pt x="251618" y="357765"/>
                    <a:pt x="254985" y="350481"/>
                    <a:pt x="252500" y="346319"/>
                  </a:cubicBezTo>
                  <a:cubicBezTo>
                    <a:pt x="250897" y="343677"/>
                    <a:pt x="249615" y="341036"/>
                    <a:pt x="248332" y="338314"/>
                  </a:cubicBezTo>
                  <a:cubicBezTo>
                    <a:pt x="247851" y="337194"/>
                    <a:pt x="247370" y="336153"/>
                    <a:pt x="246889" y="335033"/>
                  </a:cubicBezTo>
                  <a:cubicBezTo>
                    <a:pt x="246088" y="333352"/>
                    <a:pt x="244725" y="333272"/>
                    <a:pt x="244164" y="335033"/>
                  </a:cubicBezTo>
                  <a:close/>
                  <a:moveTo>
                    <a:pt x="336985" y="322226"/>
                  </a:moveTo>
                  <a:cubicBezTo>
                    <a:pt x="332336" y="329990"/>
                    <a:pt x="326645" y="337274"/>
                    <a:pt x="320312" y="344398"/>
                  </a:cubicBezTo>
                  <a:cubicBezTo>
                    <a:pt x="319110" y="345759"/>
                    <a:pt x="319431" y="346079"/>
                    <a:pt x="321114" y="345358"/>
                  </a:cubicBezTo>
                  <a:cubicBezTo>
                    <a:pt x="328087" y="342077"/>
                    <a:pt x="336985" y="339995"/>
                    <a:pt x="347165" y="341276"/>
                  </a:cubicBezTo>
                  <a:cubicBezTo>
                    <a:pt x="348928" y="341516"/>
                    <a:pt x="350371" y="341196"/>
                    <a:pt x="350130" y="340396"/>
                  </a:cubicBezTo>
                  <a:cubicBezTo>
                    <a:pt x="350050" y="339915"/>
                    <a:pt x="349890" y="339435"/>
                    <a:pt x="349730" y="338955"/>
                  </a:cubicBezTo>
                  <a:cubicBezTo>
                    <a:pt x="348046" y="334392"/>
                    <a:pt x="344359" y="329750"/>
                    <a:pt x="341794" y="325187"/>
                  </a:cubicBezTo>
                  <a:cubicBezTo>
                    <a:pt x="341313" y="324227"/>
                    <a:pt x="340752" y="323266"/>
                    <a:pt x="340271" y="322306"/>
                  </a:cubicBezTo>
                  <a:cubicBezTo>
                    <a:pt x="339389" y="320625"/>
                    <a:pt x="337947" y="320625"/>
                    <a:pt x="336985" y="322226"/>
                  </a:cubicBezTo>
                  <a:close/>
                  <a:moveTo>
                    <a:pt x="246168" y="312620"/>
                  </a:moveTo>
                  <a:cubicBezTo>
                    <a:pt x="246088" y="312380"/>
                    <a:pt x="245927" y="312380"/>
                    <a:pt x="245927" y="312780"/>
                  </a:cubicBezTo>
                  <a:cubicBezTo>
                    <a:pt x="245927" y="313181"/>
                    <a:pt x="246088" y="313421"/>
                    <a:pt x="246248" y="313341"/>
                  </a:cubicBezTo>
                  <a:cubicBezTo>
                    <a:pt x="246328" y="313261"/>
                    <a:pt x="246328" y="312941"/>
                    <a:pt x="246168" y="312620"/>
                  </a:cubicBezTo>
                  <a:close/>
                  <a:moveTo>
                    <a:pt x="219316" y="255789"/>
                  </a:moveTo>
                  <a:cubicBezTo>
                    <a:pt x="219235" y="256429"/>
                    <a:pt x="219075" y="256990"/>
                    <a:pt x="218915" y="257550"/>
                  </a:cubicBezTo>
                  <a:cubicBezTo>
                    <a:pt x="218594" y="258911"/>
                    <a:pt x="218274" y="260352"/>
                    <a:pt x="218354" y="261712"/>
                  </a:cubicBezTo>
                  <a:cubicBezTo>
                    <a:pt x="218514" y="263233"/>
                    <a:pt x="220358" y="264274"/>
                    <a:pt x="221159" y="262513"/>
                  </a:cubicBezTo>
                  <a:cubicBezTo>
                    <a:pt x="221480" y="261792"/>
                    <a:pt x="221640" y="260992"/>
                    <a:pt x="221720" y="260192"/>
                  </a:cubicBezTo>
                  <a:cubicBezTo>
                    <a:pt x="220999" y="258671"/>
                    <a:pt x="220197" y="257230"/>
                    <a:pt x="219316" y="255789"/>
                  </a:cubicBezTo>
                  <a:close/>
                  <a:moveTo>
                    <a:pt x="477017" y="239940"/>
                  </a:moveTo>
                  <a:cubicBezTo>
                    <a:pt x="476216" y="240020"/>
                    <a:pt x="475414" y="240020"/>
                    <a:pt x="474613" y="240020"/>
                  </a:cubicBezTo>
                  <a:cubicBezTo>
                    <a:pt x="474853" y="240341"/>
                    <a:pt x="475174" y="240501"/>
                    <a:pt x="475735" y="240421"/>
                  </a:cubicBezTo>
                  <a:cubicBezTo>
                    <a:pt x="476136" y="240341"/>
                    <a:pt x="476617" y="240181"/>
                    <a:pt x="477017" y="239940"/>
                  </a:cubicBezTo>
                  <a:close/>
                  <a:moveTo>
                    <a:pt x="390370" y="217450"/>
                  </a:moveTo>
                  <a:cubicBezTo>
                    <a:pt x="391973" y="219452"/>
                    <a:pt x="393897" y="221134"/>
                    <a:pt x="395420" y="223136"/>
                  </a:cubicBezTo>
                  <a:cubicBezTo>
                    <a:pt x="395981" y="223857"/>
                    <a:pt x="397344" y="225699"/>
                    <a:pt x="396943" y="226500"/>
                  </a:cubicBezTo>
                  <a:cubicBezTo>
                    <a:pt x="396543" y="227221"/>
                    <a:pt x="395981" y="227941"/>
                    <a:pt x="395500" y="228582"/>
                  </a:cubicBezTo>
                  <a:cubicBezTo>
                    <a:pt x="394939" y="229303"/>
                    <a:pt x="394298" y="230184"/>
                    <a:pt x="394138" y="231145"/>
                  </a:cubicBezTo>
                  <a:cubicBezTo>
                    <a:pt x="393977" y="232186"/>
                    <a:pt x="395180" y="232426"/>
                    <a:pt x="395741" y="231705"/>
                  </a:cubicBezTo>
                  <a:cubicBezTo>
                    <a:pt x="396783" y="230584"/>
                    <a:pt x="397264" y="228502"/>
                    <a:pt x="398627" y="227781"/>
                  </a:cubicBezTo>
                  <a:cubicBezTo>
                    <a:pt x="400470" y="231866"/>
                    <a:pt x="400951" y="236350"/>
                    <a:pt x="398306" y="240275"/>
                  </a:cubicBezTo>
                  <a:cubicBezTo>
                    <a:pt x="397344" y="241636"/>
                    <a:pt x="396062" y="241396"/>
                    <a:pt x="394539" y="241236"/>
                  </a:cubicBezTo>
                  <a:cubicBezTo>
                    <a:pt x="393256" y="241156"/>
                    <a:pt x="392054" y="241236"/>
                    <a:pt x="390931" y="241796"/>
                  </a:cubicBezTo>
                  <a:cubicBezTo>
                    <a:pt x="390130" y="242277"/>
                    <a:pt x="389809" y="241236"/>
                    <a:pt x="389328" y="240515"/>
                  </a:cubicBezTo>
                  <a:cubicBezTo>
                    <a:pt x="387084" y="237552"/>
                    <a:pt x="384839" y="234589"/>
                    <a:pt x="382595" y="231625"/>
                  </a:cubicBezTo>
                  <a:cubicBezTo>
                    <a:pt x="381793" y="230584"/>
                    <a:pt x="380671" y="229463"/>
                    <a:pt x="379789" y="228262"/>
                  </a:cubicBezTo>
                  <a:cubicBezTo>
                    <a:pt x="382675" y="232666"/>
                    <a:pt x="385561" y="237071"/>
                    <a:pt x="388366" y="241476"/>
                  </a:cubicBezTo>
                  <a:cubicBezTo>
                    <a:pt x="388687" y="241876"/>
                    <a:pt x="388927" y="242277"/>
                    <a:pt x="389168" y="242677"/>
                  </a:cubicBezTo>
                  <a:cubicBezTo>
                    <a:pt x="389489" y="243158"/>
                    <a:pt x="388927" y="243238"/>
                    <a:pt x="388527" y="243638"/>
                  </a:cubicBezTo>
                  <a:cubicBezTo>
                    <a:pt x="387645" y="244679"/>
                    <a:pt x="387324" y="245961"/>
                    <a:pt x="386923" y="247242"/>
                  </a:cubicBezTo>
                  <a:cubicBezTo>
                    <a:pt x="386442" y="248764"/>
                    <a:pt x="386122" y="249405"/>
                    <a:pt x="384438" y="249725"/>
                  </a:cubicBezTo>
                  <a:cubicBezTo>
                    <a:pt x="380030" y="250686"/>
                    <a:pt x="376182" y="248684"/>
                    <a:pt x="373056" y="245641"/>
                  </a:cubicBezTo>
                  <a:cubicBezTo>
                    <a:pt x="374419" y="244599"/>
                    <a:pt x="376503" y="245000"/>
                    <a:pt x="378026" y="244279"/>
                  </a:cubicBezTo>
                  <a:cubicBezTo>
                    <a:pt x="378988" y="243718"/>
                    <a:pt x="378346" y="242597"/>
                    <a:pt x="377385" y="242597"/>
                  </a:cubicBezTo>
                  <a:cubicBezTo>
                    <a:pt x="376583" y="242597"/>
                    <a:pt x="375701" y="242837"/>
                    <a:pt x="374900" y="243078"/>
                  </a:cubicBezTo>
                  <a:cubicBezTo>
                    <a:pt x="374018" y="243318"/>
                    <a:pt x="373056" y="243638"/>
                    <a:pt x="372174" y="243638"/>
                  </a:cubicBezTo>
                  <a:cubicBezTo>
                    <a:pt x="371052" y="242837"/>
                    <a:pt x="370170" y="241796"/>
                    <a:pt x="369529" y="240595"/>
                  </a:cubicBezTo>
                  <a:cubicBezTo>
                    <a:pt x="368407" y="238593"/>
                    <a:pt x="367445" y="236431"/>
                    <a:pt x="366162" y="234508"/>
                  </a:cubicBezTo>
                  <a:cubicBezTo>
                    <a:pt x="369369" y="234188"/>
                    <a:pt x="372655" y="233067"/>
                    <a:pt x="375381" y="235389"/>
                  </a:cubicBezTo>
                  <a:cubicBezTo>
                    <a:pt x="376022" y="235870"/>
                    <a:pt x="378106" y="237151"/>
                    <a:pt x="378587" y="235870"/>
                  </a:cubicBezTo>
                  <a:cubicBezTo>
                    <a:pt x="379068" y="234909"/>
                    <a:pt x="377865" y="234108"/>
                    <a:pt x="377144" y="233868"/>
                  </a:cubicBezTo>
                  <a:cubicBezTo>
                    <a:pt x="375461" y="233307"/>
                    <a:pt x="373697" y="233067"/>
                    <a:pt x="372575" y="231465"/>
                  </a:cubicBezTo>
                  <a:cubicBezTo>
                    <a:pt x="371533" y="230184"/>
                    <a:pt x="371693" y="228342"/>
                    <a:pt x="371773" y="226740"/>
                  </a:cubicBezTo>
                  <a:cubicBezTo>
                    <a:pt x="371934" y="223777"/>
                    <a:pt x="372655" y="220894"/>
                    <a:pt x="372575" y="217931"/>
                  </a:cubicBezTo>
                  <a:cubicBezTo>
                    <a:pt x="375621" y="219052"/>
                    <a:pt x="378827" y="219292"/>
                    <a:pt x="381793" y="220253"/>
                  </a:cubicBezTo>
                  <a:cubicBezTo>
                    <a:pt x="383557" y="220894"/>
                    <a:pt x="385240" y="221534"/>
                    <a:pt x="385881" y="223457"/>
                  </a:cubicBezTo>
                  <a:cubicBezTo>
                    <a:pt x="386442" y="225058"/>
                    <a:pt x="385962" y="226500"/>
                    <a:pt x="386122" y="228102"/>
                  </a:cubicBezTo>
                  <a:cubicBezTo>
                    <a:pt x="386282" y="228822"/>
                    <a:pt x="387084" y="230264"/>
                    <a:pt x="387965" y="229383"/>
                  </a:cubicBezTo>
                  <a:cubicBezTo>
                    <a:pt x="388927" y="228502"/>
                    <a:pt x="388206" y="226980"/>
                    <a:pt x="387965" y="225939"/>
                  </a:cubicBezTo>
                  <a:cubicBezTo>
                    <a:pt x="387084" y="222736"/>
                    <a:pt x="389088" y="220173"/>
                    <a:pt x="390370" y="217450"/>
                  </a:cubicBezTo>
                  <a:close/>
                  <a:moveTo>
                    <a:pt x="70465" y="182469"/>
                  </a:moveTo>
                  <a:cubicBezTo>
                    <a:pt x="69744" y="182549"/>
                    <a:pt x="69022" y="182629"/>
                    <a:pt x="68221" y="182709"/>
                  </a:cubicBezTo>
                  <a:cubicBezTo>
                    <a:pt x="69824" y="183429"/>
                    <a:pt x="71427" y="184150"/>
                    <a:pt x="73030" y="184870"/>
                  </a:cubicBezTo>
                  <a:cubicBezTo>
                    <a:pt x="73190" y="184950"/>
                    <a:pt x="73431" y="185030"/>
                    <a:pt x="73591" y="185110"/>
                  </a:cubicBezTo>
                  <a:cubicBezTo>
                    <a:pt x="73832" y="185110"/>
                    <a:pt x="74072" y="185030"/>
                    <a:pt x="74313" y="185030"/>
                  </a:cubicBezTo>
                  <a:cubicBezTo>
                    <a:pt x="75595" y="184710"/>
                    <a:pt x="76236" y="183029"/>
                    <a:pt x="74713" y="182469"/>
                  </a:cubicBezTo>
                  <a:cubicBezTo>
                    <a:pt x="73351" y="182069"/>
                    <a:pt x="71828" y="182309"/>
                    <a:pt x="70465" y="182469"/>
                  </a:cubicBezTo>
                  <a:close/>
                  <a:moveTo>
                    <a:pt x="198302" y="168407"/>
                  </a:moveTo>
                  <a:cubicBezTo>
                    <a:pt x="200387" y="172967"/>
                    <a:pt x="203676" y="177207"/>
                    <a:pt x="202152" y="182407"/>
                  </a:cubicBezTo>
                  <a:cubicBezTo>
                    <a:pt x="201671" y="184087"/>
                    <a:pt x="200628" y="186647"/>
                    <a:pt x="202072" y="188167"/>
                  </a:cubicBezTo>
                  <a:cubicBezTo>
                    <a:pt x="203515" y="189687"/>
                    <a:pt x="204959" y="187207"/>
                    <a:pt x="205120" y="186087"/>
                  </a:cubicBezTo>
                  <a:cubicBezTo>
                    <a:pt x="205521" y="183447"/>
                    <a:pt x="204638" y="180967"/>
                    <a:pt x="205601" y="178407"/>
                  </a:cubicBezTo>
                  <a:cubicBezTo>
                    <a:pt x="206724" y="175287"/>
                    <a:pt x="209531" y="174167"/>
                    <a:pt x="212419" y="173207"/>
                  </a:cubicBezTo>
                  <a:cubicBezTo>
                    <a:pt x="217392" y="171607"/>
                    <a:pt x="222766" y="171207"/>
                    <a:pt x="227659" y="169447"/>
                  </a:cubicBezTo>
                  <a:cubicBezTo>
                    <a:pt x="227579" y="174327"/>
                    <a:pt x="228782" y="179127"/>
                    <a:pt x="229022" y="184087"/>
                  </a:cubicBezTo>
                  <a:cubicBezTo>
                    <a:pt x="229103" y="186647"/>
                    <a:pt x="229263" y="189687"/>
                    <a:pt x="227579" y="191847"/>
                  </a:cubicBezTo>
                  <a:cubicBezTo>
                    <a:pt x="225654" y="194407"/>
                    <a:pt x="222766" y="194807"/>
                    <a:pt x="219959" y="195767"/>
                  </a:cubicBezTo>
                  <a:cubicBezTo>
                    <a:pt x="218755" y="196168"/>
                    <a:pt x="216830" y="197448"/>
                    <a:pt x="217472" y="198968"/>
                  </a:cubicBezTo>
                  <a:cubicBezTo>
                    <a:pt x="218354" y="201048"/>
                    <a:pt x="221803" y="199048"/>
                    <a:pt x="222846" y="198248"/>
                  </a:cubicBezTo>
                  <a:cubicBezTo>
                    <a:pt x="227418" y="194487"/>
                    <a:pt x="232792" y="196328"/>
                    <a:pt x="238086" y="196888"/>
                  </a:cubicBezTo>
                  <a:cubicBezTo>
                    <a:pt x="236001" y="200168"/>
                    <a:pt x="234397" y="203608"/>
                    <a:pt x="232472" y="206968"/>
                  </a:cubicBezTo>
                  <a:cubicBezTo>
                    <a:pt x="231349" y="208968"/>
                    <a:pt x="229825" y="210568"/>
                    <a:pt x="228060" y="212008"/>
                  </a:cubicBezTo>
                  <a:cubicBezTo>
                    <a:pt x="226536" y="212008"/>
                    <a:pt x="225012" y="211368"/>
                    <a:pt x="223488" y="210888"/>
                  </a:cubicBezTo>
                  <a:cubicBezTo>
                    <a:pt x="222205" y="210568"/>
                    <a:pt x="220761" y="210088"/>
                    <a:pt x="219397" y="210168"/>
                  </a:cubicBezTo>
                  <a:cubicBezTo>
                    <a:pt x="217873" y="210168"/>
                    <a:pt x="216670" y="211928"/>
                    <a:pt x="218435" y="212888"/>
                  </a:cubicBezTo>
                  <a:cubicBezTo>
                    <a:pt x="220841" y="214168"/>
                    <a:pt x="224370" y="213448"/>
                    <a:pt x="226536" y="215288"/>
                  </a:cubicBezTo>
                  <a:cubicBezTo>
                    <a:pt x="221322" y="220168"/>
                    <a:pt x="214905" y="223448"/>
                    <a:pt x="207606" y="221848"/>
                  </a:cubicBezTo>
                  <a:cubicBezTo>
                    <a:pt x="204879" y="221288"/>
                    <a:pt x="204318" y="220248"/>
                    <a:pt x="203596" y="217688"/>
                  </a:cubicBezTo>
                  <a:cubicBezTo>
                    <a:pt x="202954" y="215528"/>
                    <a:pt x="202473" y="213368"/>
                    <a:pt x="200949" y="211688"/>
                  </a:cubicBezTo>
                  <a:cubicBezTo>
                    <a:pt x="200307" y="211048"/>
                    <a:pt x="199345" y="210888"/>
                    <a:pt x="199906" y="210088"/>
                  </a:cubicBezTo>
                  <a:cubicBezTo>
                    <a:pt x="200307" y="209368"/>
                    <a:pt x="200788" y="208728"/>
                    <a:pt x="201189" y="208088"/>
                  </a:cubicBezTo>
                  <a:cubicBezTo>
                    <a:pt x="206002" y="200888"/>
                    <a:pt x="210815" y="193607"/>
                    <a:pt x="215707" y="186407"/>
                  </a:cubicBezTo>
                  <a:cubicBezTo>
                    <a:pt x="214103" y="188327"/>
                    <a:pt x="212339" y="190247"/>
                    <a:pt x="210975" y="192007"/>
                  </a:cubicBezTo>
                  <a:cubicBezTo>
                    <a:pt x="207285" y="196888"/>
                    <a:pt x="203515" y="201688"/>
                    <a:pt x="199746" y="206568"/>
                  </a:cubicBezTo>
                  <a:cubicBezTo>
                    <a:pt x="198783" y="207768"/>
                    <a:pt x="198382" y="209448"/>
                    <a:pt x="196938" y="208648"/>
                  </a:cubicBezTo>
                  <a:cubicBezTo>
                    <a:pt x="195093" y="207688"/>
                    <a:pt x="193088" y="207528"/>
                    <a:pt x="191083" y="207688"/>
                  </a:cubicBezTo>
                  <a:cubicBezTo>
                    <a:pt x="188596" y="207848"/>
                    <a:pt x="186350" y="208248"/>
                    <a:pt x="184826" y="206008"/>
                  </a:cubicBezTo>
                  <a:cubicBezTo>
                    <a:pt x="180575" y="199528"/>
                    <a:pt x="181458" y="192087"/>
                    <a:pt x="184506" y="185287"/>
                  </a:cubicBezTo>
                  <a:cubicBezTo>
                    <a:pt x="186751" y="186647"/>
                    <a:pt x="187554" y="189927"/>
                    <a:pt x="189158" y="191847"/>
                  </a:cubicBezTo>
                  <a:cubicBezTo>
                    <a:pt x="190120" y="193047"/>
                    <a:pt x="192126" y="192727"/>
                    <a:pt x="191805" y="190887"/>
                  </a:cubicBezTo>
                  <a:cubicBezTo>
                    <a:pt x="191564" y="189367"/>
                    <a:pt x="190521" y="188007"/>
                    <a:pt x="189639" y="186727"/>
                  </a:cubicBezTo>
                  <a:cubicBezTo>
                    <a:pt x="188837" y="185607"/>
                    <a:pt x="187955" y="184487"/>
                    <a:pt x="187313" y="183207"/>
                  </a:cubicBezTo>
                  <a:cubicBezTo>
                    <a:pt x="186671" y="181847"/>
                    <a:pt x="188997" y="178887"/>
                    <a:pt x="189799" y="177767"/>
                  </a:cubicBezTo>
                  <a:cubicBezTo>
                    <a:pt x="192446" y="174487"/>
                    <a:pt x="195655" y="171767"/>
                    <a:pt x="198302" y="168407"/>
                  </a:cubicBezTo>
                  <a:close/>
                  <a:moveTo>
                    <a:pt x="72549" y="529"/>
                  </a:moveTo>
                  <a:cubicBezTo>
                    <a:pt x="73030" y="-1232"/>
                    <a:pt x="75275" y="1810"/>
                    <a:pt x="75595" y="3651"/>
                  </a:cubicBezTo>
                  <a:cubicBezTo>
                    <a:pt x="75916" y="5972"/>
                    <a:pt x="76317" y="8373"/>
                    <a:pt x="76878" y="10695"/>
                  </a:cubicBezTo>
                  <a:cubicBezTo>
                    <a:pt x="78160" y="15577"/>
                    <a:pt x="80004" y="20300"/>
                    <a:pt x="82088" y="24862"/>
                  </a:cubicBezTo>
                  <a:cubicBezTo>
                    <a:pt x="82809" y="26543"/>
                    <a:pt x="84332" y="26703"/>
                    <a:pt x="85374" y="25183"/>
                  </a:cubicBezTo>
                  <a:cubicBezTo>
                    <a:pt x="89783" y="19099"/>
                    <a:pt x="94352" y="13096"/>
                    <a:pt x="96436" y="6772"/>
                  </a:cubicBezTo>
                  <a:cubicBezTo>
                    <a:pt x="97077" y="5011"/>
                    <a:pt x="97398" y="5011"/>
                    <a:pt x="97237" y="6852"/>
                  </a:cubicBezTo>
                  <a:cubicBezTo>
                    <a:pt x="96436" y="18539"/>
                    <a:pt x="88420" y="31266"/>
                    <a:pt x="92588" y="41992"/>
                  </a:cubicBezTo>
                  <a:cubicBezTo>
                    <a:pt x="95794" y="50236"/>
                    <a:pt x="103570" y="57600"/>
                    <a:pt x="112066" y="64084"/>
                  </a:cubicBezTo>
                  <a:cubicBezTo>
                    <a:pt x="113108" y="64404"/>
                    <a:pt x="114150" y="64964"/>
                    <a:pt x="115112" y="65124"/>
                  </a:cubicBezTo>
                  <a:cubicBezTo>
                    <a:pt x="115994" y="65285"/>
                    <a:pt x="116795" y="64324"/>
                    <a:pt x="115994" y="63604"/>
                  </a:cubicBezTo>
                  <a:cubicBezTo>
                    <a:pt x="115272" y="62963"/>
                    <a:pt x="114230" y="62723"/>
                    <a:pt x="113269" y="62483"/>
                  </a:cubicBezTo>
                  <a:cubicBezTo>
                    <a:pt x="112467" y="62243"/>
                    <a:pt x="111585" y="62083"/>
                    <a:pt x="110864" y="61683"/>
                  </a:cubicBezTo>
                  <a:cubicBezTo>
                    <a:pt x="109982" y="61282"/>
                    <a:pt x="109902" y="58961"/>
                    <a:pt x="109902" y="58161"/>
                  </a:cubicBezTo>
                  <a:cubicBezTo>
                    <a:pt x="109822" y="55519"/>
                    <a:pt x="110303" y="52958"/>
                    <a:pt x="110223" y="50316"/>
                  </a:cubicBezTo>
                  <a:cubicBezTo>
                    <a:pt x="113028" y="51677"/>
                    <a:pt x="116314" y="52397"/>
                    <a:pt x="117597" y="55519"/>
                  </a:cubicBezTo>
                  <a:cubicBezTo>
                    <a:pt x="117998" y="56480"/>
                    <a:pt x="118479" y="58161"/>
                    <a:pt x="119841" y="58321"/>
                  </a:cubicBezTo>
                  <a:cubicBezTo>
                    <a:pt x="121044" y="58401"/>
                    <a:pt x="120803" y="56720"/>
                    <a:pt x="120402" y="56079"/>
                  </a:cubicBezTo>
                  <a:cubicBezTo>
                    <a:pt x="119601" y="54719"/>
                    <a:pt x="118238" y="53838"/>
                    <a:pt x="117677" y="52237"/>
                  </a:cubicBezTo>
                  <a:cubicBezTo>
                    <a:pt x="116956" y="50316"/>
                    <a:pt x="117837" y="48715"/>
                    <a:pt x="118879" y="47115"/>
                  </a:cubicBezTo>
                  <a:cubicBezTo>
                    <a:pt x="120643" y="44393"/>
                    <a:pt x="122967" y="42152"/>
                    <a:pt x="124651" y="39350"/>
                  </a:cubicBezTo>
                  <a:cubicBezTo>
                    <a:pt x="126574" y="41752"/>
                    <a:pt x="128979" y="43513"/>
                    <a:pt x="131063" y="45834"/>
                  </a:cubicBezTo>
                  <a:cubicBezTo>
                    <a:pt x="132105" y="47035"/>
                    <a:pt x="133388" y="48395"/>
                    <a:pt x="133388" y="50076"/>
                  </a:cubicBezTo>
                  <a:cubicBezTo>
                    <a:pt x="133468" y="51997"/>
                    <a:pt x="132266" y="53358"/>
                    <a:pt x="131304" y="54879"/>
                  </a:cubicBezTo>
                  <a:cubicBezTo>
                    <a:pt x="130903" y="55599"/>
                    <a:pt x="130502" y="56960"/>
                    <a:pt x="131384" y="57440"/>
                  </a:cubicBezTo>
                  <a:cubicBezTo>
                    <a:pt x="132666" y="58081"/>
                    <a:pt x="133548" y="55759"/>
                    <a:pt x="133708" y="54959"/>
                  </a:cubicBezTo>
                  <a:cubicBezTo>
                    <a:pt x="134350" y="51357"/>
                    <a:pt x="137636" y="50156"/>
                    <a:pt x="140441" y="48395"/>
                  </a:cubicBezTo>
                  <a:cubicBezTo>
                    <a:pt x="140682" y="50717"/>
                    <a:pt x="141323" y="53038"/>
                    <a:pt x="141724" y="55359"/>
                  </a:cubicBezTo>
                  <a:cubicBezTo>
                    <a:pt x="141964" y="56800"/>
                    <a:pt x="141884" y="58161"/>
                    <a:pt x="141564" y="59521"/>
                  </a:cubicBezTo>
                  <a:cubicBezTo>
                    <a:pt x="140842" y="60082"/>
                    <a:pt x="139880" y="60402"/>
                    <a:pt x="138999" y="60802"/>
                  </a:cubicBezTo>
                  <a:cubicBezTo>
                    <a:pt x="138197" y="61122"/>
                    <a:pt x="137315" y="61442"/>
                    <a:pt x="136674" y="62003"/>
                  </a:cubicBezTo>
                  <a:cubicBezTo>
                    <a:pt x="135953" y="62643"/>
                    <a:pt x="136113" y="63924"/>
                    <a:pt x="137315" y="63684"/>
                  </a:cubicBezTo>
                  <a:cubicBezTo>
                    <a:pt x="138999" y="63363"/>
                    <a:pt x="140361" y="61683"/>
                    <a:pt x="142125" y="61683"/>
                  </a:cubicBezTo>
                  <a:cubicBezTo>
                    <a:pt x="141564" y="66005"/>
                    <a:pt x="139800" y="70087"/>
                    <a:pt x="135712" y="72248"/>
                  </a:cubicBezTo>
                  <a:cubicBezTo>
                    <a:pt x="134189" y="72969"/>
                    <a:pt x="133468" y="72729"/>
                    <a:pt x="132105" y="71848"/>
                  </a:cubicBezTo>
                  <a:cubicBezTo>
                    <a:pt x="130983" y="71048"/>
                    <a:pt x="129941" y="70247"/>
                    <a:pt x="128498" y="70007"/>
                  </a:cubicBezTo>
                  <a:cubicBezTo>
                    <a:pt x="127937" y="69927"/>
                    <a:pt x="127456" y="70247"/>
                    <a:pt x="127376" y="69607"/>
                  </a:cubicBezTo>
                  <a:cubicBezTo>
                    <a:pt x="127296" y="69127"/>
                    <a:pt x="127296" y="68646"/>
                    <a:pt x="127216" y="68166"/>
                  </a:cubicBezTo>
                  <a:cubicBezTo>
                    <a:pt x="126655" y="62803"/>
                    <a:pt x="126174" y="57440"/>
                    <a:pt x="125613" y="52157"/>
                  </a:cubicBezTo>
                  <a:cubicBezTo>
                    <a:pt x="125613" y="53678"/>
                    <a:pt x="125532" y="55279"/>
                    <a:pt x="125532" y="56640"/>
                  </a:cubicBezTo>
                  <a:cubicBezTo>
                    <a:pt x="125693" y="60402"/>
                    <a:pt x="125853" y="64244"/>
                    <a:pt x="125933" y="68006"/>
                  </a:cubicBezTo>
                  <a:cubicBezTo>
                    <a:pt x="125933" y="68967"/>
                    <a:pt x="126414" y="69927"/>
                    <a:pt x="125452" y="70087"/>
                  </a:cubicBezTo>
                  <a:cubicBezTo>
                    <a:pt x="124410" y="70327"/>
                    <a:pt x="123609" y="70808"/>
                    <a:pt x="122807" y="71448"/>
                  </a:cubicBezTo>
                  <a:cubicBezTo>
                    <a:pt x="123929" y="72168"/>
                    <a:pt x="124971" y="72889"/>
                    <a:pt x="126174" y="73609"/>
                  </a:cubicBezTo>
                  <a:cubicBezTo>
                    <a:pt x="126093" y="72649"/>
                    <a:pt x="126093" y="71688"/>
                    <a:pt x="126013" y="70728"/>
                  </a:cubicBezTo>
                  <a:cubicBezTo>
                    <a:pt x="126013" y="69687"/>
                    <a:pt x="126334" y="70007"/>
                    <a:pt x="127376" y="69927"/>
                  </a:cubicBezTo>
                  <a:cubicBezTo>
                    <a:pt x="127536" y="71448"/>
                    <a:pt x="127697" y="72969"/>
                    <a:pt x="127857" y="74570"/>
                  </a:cubicBezTo>
                  <a:cubicBezTo>
                    <a:pt x="145331" y="84655"/>
                    <a:pt x="166572" y="91619"/>
                    <a:pt x="186692" y="99703"/>
                  </a:cubicBezTo>
                  <a:cubicBezTo>
                    <a:pt x="185329" y="97702"/>
                    <a:pt x="184287" y="95461"/>
                    <a:pt x="183646" y="93060"/>
                  </a:cubicBezTo>
                  <a:cubicBezTo>
                    <a:pt x="185650" y="92740"/>
                    <a:pt x="187654" y="94340"/>
                    <a:pt x="189497" y="94661"/>
                  </a:cubicBezTo>
                  <a:cubicBezTo>
                    <a:pt x="190620" y="94901"/>
                    <a:pt x="191662" y="93700"/>
                    <a:pt x="190620" y="92820"/>
                  </a:cubicBezTo>
                  <a:cubicBezTo>
                    <a:pt x="189738" y="92019"/>
                    <a:pt x="188455" y="91779"/>
                    <a:pt x="187333" y="91459"/>
                  </a:cubicBezTo>
                  <a:cubicBezTo>
                    <a:pt x="186371" y="91139"/>
                    <a:pt x="185249" y="90899"/>
                    <a:pt x="184367" y="90498"/>
                  </a:cubicBezTo>
                  <a:cubicBezTo>
                    <a:pt x="183325" y="90018"/>
                    <a:pt x="183165" y="87137"/>
                    <a:pt x="183165" y="86096"/>
                  </a:cubicBezTo>
                  <a:cubicBezTo>
                    <a:pt x="183085" y="82974"/>
                    <a:pt x="183646" y="79772"/>
                    <a:pt x="183566" y="76651"/>
                  </a:cubicBezTo>
                  <a:cubicBezTo>
                    <a:pt x="187013" y="78252"/>
                    <a:pt x="191020" y="79132"/>
                    <a:pt x="192624" y="82894"/>
                  </a:cubicBezTo>
                  <a:cubicBezTo>
                    <a:pt x="193104" y="84175"/>
                    <a:pt x="193746" y="86176"/>
                    <a:pt x="195349" y="86336"/>
                  </a:cubicBezTo>
                  <a:cubicBezTo>
                    <a:pt x="196872" y="86496"/>
                    <a:pt x="196551" y="84415"/>
                    <a:pt x="196070" y="83615"/>
                  </a:cubicBezTo>
                  <a:cubicBezTo>
                    <a:pt x="195028" y="81934"/>
                    <a:pt x="193345" y="80893"/>
                    <a:pt x="192624" y="78892"/>
                  </a:cubicBezTo>
                  <a:cubicBezTo>
                    <a:pt x="191822" y="76571"/>
                    <a:pt x="192864" y="74570"/>
                    <a:pt x="194147" y="72649"/>
                  </a:cubicBezTo>
                  <a:cubicBezTo>
                    <a:pt x="196311" y="69287"/>
                    <a:pt x="199196" y="66565"/>
                    <a:pt x="201200" y="63123"/>
                  </a:cubicBezTo>
                  <a:cubicBezTo>
                    <a:pt x="203525" y="66085"/>
                    <a:pt x="206571" y="68326"/>
                    <a:pt x="209056" y="71048"/>
                  </a:cubicBezTo>
                  <a:cubicBezTo>
                    <a:pt x="210338" y="72569"/>
                    <a:pt x="211861" y="74169"/>
                    <a:pt x="211941" y="76251"/>
                  </a:cubicBezTo>
                  <a:cubicBezTo>
                    <a:pt x="212021" y="78652"/>
                    <a:pt x="210579" y="80253"/>
                    <a:pt x="209376" y="82174"/>
                  </a:cubicBezTo>
                  <a:cubicBezTo>
                    <a:pt x="208895" y="82974"/>
                    <a:pt x="208334" y="84655"/>
                    <a:pt x="209456" y="85296"/>
                  </a:cubicBezTo>
                  <a:cubicBezTo>
                    <a:pt x="210979" y="86096"/>
                    <a:pt x="212021" y="83214"/>
                    <a:pt x="212262" y="82254"/>
                  </a:cubicBezTo>
                  <a:cubicBezTo>
                    <a:pt x="213063" y="77851"/>
                    <a:pt x="217151" y="76411"/>
                    <a:pt x="220518" y="74169"/>
                  </a:cubicBezTo>
                  <a:cubicBezTo>
                    <a:pt x="220839" y="77131"/>
                    <a:pt x="221560" y="79853"/>
                    <a:pt x="222041" y="82734"/>
                  </a:cubicBezTo>
                  <a:cubicBezTo>
                    <a:pt x="222361" y="84415"/>
                    <a:pt x="222281" y="86096"/>
                    <a:pt x="221881" y="87777"/>
                  </a:cubicBezTo>
                  <a:cubicBezTo>
                    <a:pt x="220999" y="88497"/>
                    <a:pt x="219796" y="88897"/>
                    <a:pt x="218754" y="89378"/>
                  </a:cubicBezTo>
                  <a:cubicBezTo>
                    <a:pt x="217793" y="89778"/>
                    <a:pt x="216751" y="90178"/>
                    <a:pt x="215949" y="90899"/>
                  </a:cubicBezTo>
                  <a:cubicBezTo>
                    <a:pt x="215067" y="91619"/>
                    <a:pt x="215228" y="93220"/>
                    <a:pt x="216670" y="92900"/>
                  </a:cubicBezTo>
                  <a:cubicBezTo>
                    <a:pt x="218754" y="92499"/>
                    <a:pt x="220438" y="90418"/>
                    <a:pt x="222602" y="90498"/>
                  </a:cubicBezTo>
                  <a:cubicBezTo>
                    <a:pt x="221881" y="95781"/>
                    <a:pt x="219716" y="100744"/>
                    <a:pt x="214666" y="103305"/>
                  </a:cubicBezTo>
                  <a:cubicBezTo>
                    <a:pt x="212823" y="104266"/>
                    <a:pt x="212021" y="104026"/>
                    <a:pt x="210338" y="102825"/>
                  </a:cubicBezTo>
                  <a:cubicBezTo>
                    <a:pt x="208975" y="101865"/>
                    <a:pt x="207613" y="100904"/>
                    <a:pt x="205929" y="100584"/>
                  </a:cubicBezTo>
                  <a:cubicBezTo>
                    <a:pt x="205288" y="100504"/>
                    <a:pt x="204647" y="100904"/>
                    <a:pt x="204567" y="100184"/>
                  </a:cubicBezTo>
                  <a:cubicBezTo>
                    <a:pt x="204487" y="99543"/>
                    <a:pt x="204407" y="98983"/>
                    <a:pt x="204326" y="98343"/>
                  </a:cubicBezTo>
                  <a:cubicBezTo>
                    <a:pt x="203685" y="91859"/>
                    <a:pt x="203044" y="85296"/>
                    <a:pt x="202403" y="78812"/>
                  </a:cubicBezTo>
                  <a:cubicBezTo>
                    <a:pt x="202403" y="80653"/>
                    <a:pt x="202242" y="82574"/>
                    <a:pt x="202322" y="84255"/>
                  </a:cubicBezTo>
                  <a:cubicBezTo>
                    <a:pt x="202483" y="88897"/>
                    <a:pt x="202643" y="93540"/>
                    <a:pt x="202803" y="98183"/>
                  </a:cubicBezTo>
                  <a:cubicBezTo>
                    <a:pt x="202803" y="99303"/>
                    <a:pt x="203364" y="100504"/>
                    <a:pt x="202162" y="100744"/>
                  </a:cubicBezTo>
                  <a:cubicBezTo>
                    <a:pt x="200639" y="101064"/>
                    <a:pt x="199357" y="101945"/>
                    <a:pt x="198234" y="102985"/>
                  </a:cubicBezTo>
                  <a:cubicBezTo>
                    <a:pt x="197834" y="103305"/>
                    <a:pt x="197513" y="103706"/>
                    <a:pt x="197112" y="104026"/>
                  </a:cubicBezTo>
                  <a:cubicBezTo>
                    <a:pt x="199116" y="104826"/>
                    <a:pt x="201040" y="105707"/>
                    <a:pt x="202964" y="106587"/>
                  </a:cubicBezTo>
                  <a:cubicBezTo>
                    <a:pt x="203044" y="106667"/>
                    <a:pt x="203044" y="106667"/>
                    <a:pt x="203124" y="106667"/>
                  </a:cubicBezTo>
                  <a:cubicBezTo>
                    <a:pt x="203124" y="106587"/>
                    <a:pt x="203124" y="106427"/>
                    <a:pt x="203124" y="106267"/>
                  </a:cubicBezTo>
                  <a:cubicBezTo>
                    <a:pt x="203044" y="104666"/>
                    <a:pt x="202964" y="103065"/>
                    <a:pt x="202884" y="101544"/>
                  </a:cubicBezTo>
                  <a:cubicBezTo>
                    <a:pt x="202803" y="100264"/>
                    <a:pt x="203284" y="100584"/>
                    <a:pt x="204567" y="100504"/>
                  </a:cubicBezTo>
                  <a:cubicBezTo>
                    <a:pt x="204807" y="102905"/>
                    <a:pt x="205048" y="105307"/>
                    <a:pt x="205208" y="107708"/>
                  </a:cubicBezTo>
                  <a:cubicBezTo>
                    <a:pt x="226049" y="117873"/>
                    <a:pt x="240477" y="130921"/>
                    <a:pt x="249615" y="145969"/>
                  </a:cubicBezTo>
                  <a:cubicBezTo>
                    <a:pt x="249855" y="145328"/>
                    <a:pt x="250095" y="144768"/>
                    <a:pt x="250336" y="144208"/>
                  </a:cubicBezTo>
                  <a:cubicBezTo>
                    <a:pt x="252180" y="145328"/>
                    <a:pt x="252821" y="148050"/>
                    <a:pt x="254183" y="149651"/>
                  </a:cubicBezTo>
                  <a:cubicBezTo>
                    <a:pt x="254985" y="150611"/>
                    <a:pt x="256588" y="150291"/>
                    <a:pt x="256348" y="148850"/>
                  </a:cubicBezTo>
                  <a:cubicBezTo>
                    <a:pt x="256187" y="147570"/>
                    <a:pt x="255306" y="146369"/>
                    <a:pt x="254584" y="145409"/>
                  </a:cubicBezTo>
                  <a:cubicBezTo>
                    <a:pt x="253943" y="144448"/>
                    <a:pt x="253222" y="143567"/>
                    <a:pt x="252660" y="142527"/>
                  </a:cubicBezTo>
                  <a:cubicBezTo>
                    <a:pt x="252099" y="141406"/>
                    <a:pt x="254023" y="138925"/>
                    <a:pt x="254745" y="137964"/>
                  </a:cubicBezTo>
                  <a:cubicBezTo>
                    <a:pt x="256829" y="135323"/>
                    <a:pt x="259554" y="133002"/>
                    <a:pt x="261638" y="130280"/>
                  </a:cubicBezTo>
                  <a:cubicBezTo>
                    <a:pt x="263401" y="134042"/>
                    <a:pt x="266127" y="137564"/>
                    <a:pt x="264924" y="141887"/>
                  </a:cubicBezTo>
                  <a:cubicBezTo>
                    <a:pt x="264524" y="143247"/>
                    <a:pt x="263562" y="145328"/>
                    <a:pt x="264844" y="146609"/>
                  </a:cubicBezTo>
                  <a:cubicBezTo>
                    <a:pt x="265966" y="147810"/>
                    <a:pt x="267169" y="145809"/>
                    <a:pt x="267329" y="144848"/>
                  </a:cubicBezTo>
                  <a:cubicBezTo>
                    <a:pt x="267650" y="142687"/>
                    <a:pt x="266928" y="140686"/>
                    <a:pt x="267730" y="138525"/>
                  </a:cubicBezTo>
                  <a:cubicBezTo>
                    <a:pt x="268612" y="135963"/>
                    <a:pt x="270936" y="135003"/>
                    <a:pt x="273341" y="134202"/>
                  </a:cubicBezTo>
                  <a:cubicBezTo>
                    <a:pt x="277429" y="132922"/>
                    <a:pt x="281837" y="132601"/>
                    <a:pt x="285845" y="131161"/>
                  </a:cubicBezTo>
                  <a:cubicBezTo>
                    <a:pt x="285845" y="135163"/>
                    <a:pt x="286807" y="139165"/>
                    <a:pt x="286967" y="143167"/>
                  </a:cubicBezTo>
                  <a:cubicBezTo>
                    <a:pt x="287047" y="145328"/>
                    <a:pt x="287208" y="147810"/>
                    <a:pt x="285845" y="149571"/>
                  </a:cubicBezTo>
                  <a:cubicBezTo>
                    <a:pt x="284242" y="151652"/>
                    <a:pt x="281837" y="152052"/>
                    <a:pt x="279513" y="152853"/>
                  </a:cubicBezTo>
                  <a:cubicBezTo>
                    <a:pt x="278551" y="153173"/>
                    <a:pt x="276948" y="154213"/>
                    <a:pt x="277509" y="155494"/>
                  </a:cubicBezTo>
                  <a:cubicBezTo>
                    <a:pt x="278230" y="157175"/>
                    <a:pt x="281036" y="155574"/>
                    <a:pt x="281917" y="154854"/>
                  </a:cubicBezTo>
                  <a:cubicBezTo>
                    <a:pt x="285685" y="151732"/>
                    <a:pt x="290093" y="153333"/>
                    <a:pt x="294502" y="153733"/>
                  </a:cubicBezTo>
                  <a:cubicBezTo>
                    <a:pt x="292739" y="156455"/>
                    <a:pt x="291456" y="159256"/>
                    <a:pt x="289853" y="162058"/>
                  </a:cubicBezTo>
                  <a:cubicBezTo>
                    <a:pt x="288891" y="163739"/>
                    <a:pt x="287689" y="165019"/>
                    <a:pt x="286246" y="166220"/>
                  </a:cubicBezTo>
                  <a:cubicBezTo>
                    <a:pt x="284963" y="166220"/>
                    <a:pt x="283681" y="165660"/>
                    <a:pt x="282479" y="165339"/>
                  </a:cubicBezTo>
                  <a:cubicBezTo>
                    <a:pt x="281356" y="165019"/>
                    <a:pt x="280234" y="164619"/>
                    <a:pt x="279032" y="164699"/>
                  </a:cubicBezTo>
                  <a:cubicBezTo>
                    <a:pt x="277830" y="164699"/>
                    <a:pt x="276868" y="166140"/>
                    <a:pt x="278230" y="166940"/>
                  </a:cubicBezTo>
                  <a:cubicBezTo>
                    <a:pt x="280234" y="167981"/>
                    <a:pt x="283120" y="167421"/>
                    <a:pt x="284963" y="168941"/>
                  </a:cubicBezTo>
                  <a:cubicBezTo>
                    <a:pt x="280715" y="172944"/>
                    <a:pt x="275345" y="175585"/>
                    <a:pt x="269333" y="174304"/>
                  </a:cubicBezTo>
                  <a:cubicBezTo>
                    <a:pt x="267169" y="173824"/>
                    <a:pt x="266608" y="173024"/>
                    <a:pt x="266047" y="170863"/>
                  </a:cubicBezTo>
                  <a:cubicBezTo>
                    <a:pt x="265485" y="169102"/>
                    <a:pt x="265085" y="167341"/>
                    <a:pt x="263882" y="165980"/>
                  </a:cubicBezTo>
                  <a:cubicBezTo>
                    <a:pt x="263401" y="165419"/>
                    <a:pt x="262600" y="165259"/>
                    <a:pt x="263001" y="164619"/>
                  </a:cubicBezTo>
                  <a:cubicBezTo>
                    <a:pt x="263401" y="164059"/>
                    <a:pt x="263722" y="163498"/>
                    <a:pt x="264123" y="163018"/>
                  </a:cubicBezTo>
                  <a:cubicBezTo>
                    <a:pt x="268050" y="157015"/>
                    <a:pt x="272058" y="151092"/>
                    <a:pt x="275986" y="145088"/>
                  </a:cubicBezTo>
                  <a:cubicBezTo>
                    <a:pt x="274703" y="146689"/>
                    <a:pt x="273261" y="148290"/>
                    <a:pt x="272138" y="149731"/>
                  </a:cubicBezTo>
                  <a:cubicBezTo>
                    <a:pt x="269092" y="153733"/>
                    <a:pt x="265966" y="157735"/>
                    <a:pt x="262920" y="161737"/>
                  </a:cubicBezTo>
                  <a:cubicBezTo>
                    <a:pt x="262119" y="162698"/>
                    <a:pt x="261718" y="164059"/>
                    <a:pt x="260596" y="163498"/>
                  </a:cubicBezTo>
                  <a:cubicBezTo>
                    <a:pt x="259634" y="162938"/>
                    <a:pt x="258592" y="162698"/>
                    <a:pt x="257550" y="162618"/>
                  </a:cubicBezTo>
                  <a:cubicBezTo>
                    <a:pt x="258031" y="164059"/>
                    <a:pt x="258512" y="165500"/>
                    <a:pt x="258913" y="166940"/>
                  </a:cubicBezTo>
                  <a:cubicBezTo>
                    <a:pt x="259474" y="166220"/>
                    <a:pt x="260115" y="165419"/>
                    <a:pt x="260676" y="164619"/>
                  </a:cubicBezTo>
                  <a:cubicBezTo>
                    <a:pt x="261478" y="163498"/>
                    <a:pt x="261638" y="164139"/>
                    <a:pt x="262760" y="164939"/>
                  </a:cubicBezTo>
                  <a:cubicBezTo>
                    <a:pt x="261718" y="166460"/>
                    <a:pt x="260676" y="168061"/>
                    <a:pt x="259634" y="169582"/>
                  </a:cubicBezTo>
                  <a:cubicBezTo>
                    <a:pt x="263482" y="184390"/>
                    <a:pt x="263642" y="200239"/>
                    <a:pt x="261077" y="216488"/>
                  </a:cubicBezTo>
                  <a:cubicBezTo>
                    <a:pt x="260756" y="218329"/>
                    <a:pt x="261718" y="218969"/>
                    <a:pt x="263321" y="218008"/>
                  </a:cubicBezTo>
                  <a:cubicBezTo>
                    <a:pt x="264043" y="217608"/>
                    <a:pt x="264764" y="217208"/>
                    <a:pt x="265485" y="216808"/>
                  </a:cubicBezTo>
                  <a:cubicBezTo>
                    <a:pt x="267169" y="215927"/>
                    <a:pt x="269573" y="214166"/>
                    <a:pt x="270856" y="212886"/>
                  </a:cubicBezTo>
                  <a:cubicBezTo>
                    <a:pt x="277108" y="206882"/>
                    <a:pt x="284482" y="201119"/>
                    <a:pt x="293139" y="195836"/>
                  </a:cubicBezTo>
                  <a:cubicBezTo>
                    <a:pt x="307487" y="186951"/>
                    <a:pt x="323679" y="179347"/>
                    <a:pt x="338828" y="171103"/>
                  </a:cubicBezTo>
                  <a:cubicBezTo>
                    <a:pt x="336343" y="170782"/>
                    <a:pt x="334019" y="169662"/>
                    <a:pt x="331935" y="168221"/>
                  </a:cubicBezTo>
                  <a:cubicBezTo>
                    <a:pt x="332977" y="167020"/>
                    <a:pt x="335061" y="166940"/>
                    <a:pt x="336424" y="166140"/>
                  </a:cubicBezTo>
                  <a:cubicBezTo>
                    <a:pt x="337305" y="165740"/>
                    <a:pt x="337305" y="164459"/>
                    <a:pt x="336183" y="164379"/>
                  </a:cubicBezTo>
                  <a:cubicBezTo>
                    <a:pt x="335221" y="164379"/>
                    <a:pt x="334259" y="164859"/>
                    <a:pt x="333378" y="165259"/>
                  </a:cubicBezTo>
                  <a:cubicBezTo>
                    <a:pt x="332576" y="165580"/>
                    <a:pt x="331775" y="165980"/>
                    <a:pt x="330973" y="166220"/>
                  </a:cubicBezTo>
                  <a:cubicBezTo>
                    <a:pt x="330091" y="166460"/>
                    <a:pt x="328488" y="164699"/>
                    <a:pt x="327927" y="164059"/>
                  </a:cubicBezTo>
                  <a:cubicBezTo>
                    <a:pt x="326244" y="162138"/>
                    <a:pt x="324961" y="159816"/>
                    <a:pt x="323278" y="157815"/>
                  </a:cubicBezTo>
                  <a:cubicBezTo>
                    <a:pt x="326244" y="157095"/>
                    <a:pt x="329210" y="155574"/>
                    <a:pt x="332256" y="157095"/>
                  </a:cubicBezTo>
                  <a:cubicBezTo>
                    <a:pt x="333217" y="157655"/>
                    <a:pt x="334660" y="158616"/>
                    <a:pt x="335782" y="157895"/>
                  </a:cubicBezTo>
                  <a:cubicBezTo>
                    <a:pt x="336824" y="157175"/>
                    <a:pt x="335462" y="156054"/>
                    <a:pt x="334821" y="155814"/>
                  </a:cubicBezTo>
                  <a:cubicBezTo>
                    <a:pt x="333217" y="155254"/>
                    <a:pt x="331614" y="155494"/>
                    <a:pt x="330171" y="154534"/>
                  </a:cubicBezTo>
                  <a:cubicBezTo>
                    <a:pt x="328408" y="153493"/>
                    <a:pt x="328087" y="151732"/>
                    <a:pt x="327847" y="149811"/>
                  </a:cubicBezTo>
                  <a:cubicBezTo>
                    <a:pt x="327446" y="146609"/>
                    <a:pt x="327847" y="143327"/>
                    <a:pt x="327366" y="140126"/>
                  </a:cubicBezTo>
                  <a:cubicBezTo>
                    <a:pt x="330332" y="140766"/>
                    <a:pt x="333378" y="140606"/>
                    <a:pt x="336424" y="141086"/>
                  </a:cubicBezTo>
                  <a:cubicBezTo>
                    <a:pt x="338027" y="141326"/>
                    <a:pt x="339870" y="141566"/>
                    <a:pt x="340993" y="142847"/>
                  </a:cubicBezTo>
                  <a:cubicBezTo>
                    <a:pt x="342275" y="144288"/>
                    <a:pt x="342195" y="146049"/>
                    <a:pt x="342435" y="147890"/>
                  </a:cubicBezTo>
                  <a:cubicBezTo>
                    <a:pt x="342596" y="148690"/>
                    <a:pt x="343077" y="150051"/>
                    <a:pt x="344119" y="149811"/>
                  </a:cubicBezTo>
                  <a:cubicBezTo>
                    <a:pt x="345481" y="149491"/>
                    <a:pt x="344680" y="147169"/>
                    <a:pt x="344359" y="146449"/>
                  </a:cubicBezTo>
                  <a:cubicBezTo>
                    <a:pt x="342596" y="143247"/>
                    <a:pt x="344359" y="140206"/>
                    <a:pt x="345321" y="137004"/>
                  </a:cubicBezTo>
                  <a:cubicBezTo>
                    <a:pt x="347004" y="138685"/>
                    <a:pt x="348928" y="140046"/>
                    <a:pt x="350772" y="141646"/>
                  </a:cubicBezTo>
                  <a:cubicBezTo>
                    <a:pt x="351894" y="142527"/>
                    <a:pt x="352695" y="143648"/>
                    <a:pt x="353337" y="144928"/>
                  </a:cubicBezTo>
                  <a:cubicBezTo>
                    <a:pt x="353096" y="145809"/>
                    <a:pt x="352535" y="146689"/>
                    <a:pt x="352134" y="147570"/>
                  </a:cubicBezTo>
                  <a:cubicBezTo>
                    <a:pt x="351733" y="148290"/>
                    <a:pt x="351333" y="149091"/>
                    <a:pt x="351172" y="149971"/>
                  </a:cubicBezTo>
                  <a:cubicBezTo>
                    <a:pt x="351012" y="150932"/>
                    <a:pt x="351974" y="151812"/>
                    <a:pt x="352695" y="150932"/>
                  </a:cubicBezTo>
                  <a:cubicBezTo>
                    <a:pt x="353818" y="149571"/>
                    <a:pt x="353818" y="147330"/>
                    <a:pt x="355180" y="146209"/>
                  </a:cubicBezTo>
                  <a:cubicBezTo>
                    <a:pt x="357505" y="149971"/>
                    <a:pt x="358707" y="154293"/>
                    <a:pt x="356944" y="158536"/>
                  </a:cubicBezTo>
                  <a:cubicBezTo>
                    <a:pt x="356222" y="160057"/>
                    <a:pt x="355581" y="160297"/>
                    <a:pt x="353898" y="160457"/>
                  </a:cubicBezTo>
                  <a:cubicBezTo>
                    <a:pt x="352535" y="160617"/>
                    <a:pt x="351172" y="160617"/>
                    <a:pt x="349890" y="161337"/>
                  </a:cubicBezTo>
                  <a:cubicBezTo>
                    <a:pt x="349409" y="161657"/>
                    <a:pt x="349249" y="162218"/>
                    <a:pt x="348848" y="161818"/>
                  </a:cubicBezTo>
                  <a:cubicBezTo>
                    <a:pt x="348447" y="161417"/>
                    <a:pt x="348126" y="161097"/>
                    <a:pt x="347726" y="160777"/>
                  </a:cubicBezTo>
                  <a:cubicBezTo>
                    <a:pt x="343958" y="156935"/>
                    <a:pt x="340111" y="153173"/>
                    <a:pt x="336263" y="149411"/>
                  </a:cubicBezTo>
                  <a:cubicBezTo>
                    <a:pt x="337225" y="150611"/>
                    <a:pt x="338187" y="151892"/>
                    <a:pt x="339069" y="152933"/>
                  </a:cubicBezTo>
                  <a:cubicBezTo>
                    <a:pt x="341634" y="155734"/>
                    <a:pt x="344119" y="158616"/>
                    <a:pt x="346684" y="161497"/>
                  </a:cubicBezTo>
                  <a:cubicBezTo>
                    <a:pt x="347325" y="162138"/>
                    <a:pt x="348207" y="162618"/>
                    <a:pt x="347645" y="163418"/>
                  </a:cubicBezTo>
                  <a:cubicBezTo>
                    <a:pt x="346764" y="164379"/>
                    <a:pt x="346443" y="165580"/>
                    <a:pt x="346283" y="166860"/>
                  </a:cubicBezTo>
                  <a:cubicBezTo>
                    <a:pt x="346283" y="166860"/>
                    <a:pt x="346283" y="166940"/>
                    <a:pt x="346283" y="166940"/>
                  </a:cubicBezTo>
                  <a:cubicBezTo>
                    <a:pt x="347485" y="166220"/>
                    <a:pt x="348607" y="165580"/>
                    <a:pt x="349730" y="164939"/>
                  </a:cubicBezTo>
                  <a:cubicBezTo>
                    <a:pt x="349329" y="164459"/>
                    <a:pt x="348928" y="163979"/>
                    <a:pt x="348447" y="163498"/>
                  </a:cubicBezTo>
                  <a:cubicBezTo>
                    <a:pt x="347806" y="162778"/>
                    <a:pt x="348287" y="162778"/>
                    <a:pt x="349008" y="161978"/>
                  </a:cubicBezTo>
                  <a:cubicBezTo>
                    <a:pt x="349730" y="162698"/>
                    <a:pt x="350371" y="163418"/>
                    <a:pt x="351092" y="164059"/>
                  </a:cubicBezTo>
                  <a:cubicBezTo>
                    <a:pt x="358066" y="159896"/>
                    <a:pt x="364639" y="155414"/>
                    <a:pt x="370490" y="150371"/>
                  </a:cubicBezTo>
                  <a:cubicBezTo>
                    <a:pt x="381071" y="141406"/>
                    <a:pt x="392373" y="130600"/>
                    <a:pt x="395419" y="119154"/>
                  </a:cubicBezTo>
                  <a:cubicBezTo>
                    <a:pt x="397663" y="110429"/>
                    <a:pt x="392533" y="101384"/>
                    <a:pt x="389086" y="92419"/>
                  </a:cubicBezTo>
                  <a:cubicBezTo>
                    <a:pt x="388044" y="90899"/>
                    <a:pt x="387082" y="89458"/>
                    <a:pt x="386120" y="87937"/>
                  </a:cubicBezTo>
                  <a:cubicBezTo>
                    <a:pt x="386842" y="87457"/>
                    <a:pt x="387002" y="87137"/>
                    <a:pt x="387403" y="87457"/>
                  </a:cubicBezTo>
                  <a:cubicBezTo>
                    <a:pt x="387403" y="87297"/>
                    <a:pt x="387323" y="87137"/>
                    <a:pt x="387243" y="86976"/>
                  </a:cubicBezTo>
                  <a:cubicBezTo>
                    <a:pt x="386762" y="86896"/>
                    <a:pt x="386441" y="86176"/>
                    <a:pt x="386040" y="85616"/>
                  </a:cubicBezTo>
                  <a:cubicBezTo>
                    <a:pt x="383796" y="82654"/>
                    <a:pt x="381552" y="79692"/>
                    <a:pt x="379307" y="76731"/>
                  </a:cubicBezTo>
                  <a:cubicBezTo>
                    <a:pt x="378506" y="75610"/>
                    <a:pt x="377464" y="74490"/>
                    <a:pt x="376502" y="73289"/>
                  </a:cubicBezTo>
                  <a:cubicBezTo>
                    <a:pt x="379387" y="77691"/>
                    <a:pt x="382273" y="82094"/>
                    <a:pt x="385159" y="86496"/>
                  </a:cubicBezTo>
                  <a:cubicBezTo>
                    <a:pt x="385399" y="86896"/>
                    <a:pt x="385639" y="87297"/>
                    <a:pt x="385960" y="87697"/>
                  </a:cubicBezTo>
                  <a:cubicBezTo>
                    <a:pt x="386281" y="88177"/>
                    <a:pt x="385639" y="88257"/>
                    <a:pt x="385319" y="88657"/>
                  </a:cubicBezTo>
                  <a:cubicBezTo>
                    <a:pt x="384357" y="89698"/>
                    <a:pt x="384036" y="90979"/>
                    <a:pt x="383716" y="92259"/>
                  </a:cubicBezTo>
                  <a:cubicBezTo>
                    <a:pt x="383235" y="93860"/>
                    <a:pt x="382834" y="94421"/>
                    <a:pt x="381231" y="94821"/>
                  </a:cubicBezTo>
                  <a:cubicBezTo>
                    <a:pt x="376822" y="95701"/>
                    <a:pt x="372895" y="93700"/>
                    <a:pt x="369849" y="90739"/>
                  </a:cubicBezTo>
                  <a:cubicBezTo>
                    <a:pt x="371131" y="89618"/>
                    <a:pt x="373295" y="90098"/>
                    <a:pt x="374738" y="89298"/>
                  </a:cubicBezTo>
                  <a:cubicBezTo>
                    <a:pt x="375780" y="88737"/>
                    <a:pt x="375059" y="87697"/>
                    <a:pt x="374177" y="87617"/>
                  </a:cubicBezTo>
                  <a:cubicBezTo>
                    <a:pt x="373295" y="87617"/>
                    <a:pt x="372494" y="87857"/>
                    <a:pt x="371692" y="88097"/>
                  </a:cubicBezTo>
                  <a:cubicBezTo>
                    <a:pt x="370811" y="88337"/>
                    <a:pt x="369849" y="88737"/>
                    <a:pt x="368887" y="88737"/>
                  </a:cubicBezTo>
                  <a:cubicBezTo>
                    <a:pt x="367845" y="87857"/>
                    <a:pt x="366883" y="86896"/>
                    <a:pt x="366242" y="85696"/>
                  </a:cubicBezTo>
                  <a:cubicBezTo>
                    <a:pt x="365120" y="83615"/>
                    <a:pt x="364158" y="81533"/>
                    <a:pt x="362955" y="79532"/>
                  </a:cubicBezTo>
                  <a:cubicBezTo>
                    <a:pt x="366162" y="79212"/>
                    <a:pt x="369368" y="78092"/>
                    <a:pt x="372173" y="80413"/>
                  </a:cubicBezTo>
                  <a:cubicBezTo>
                    <a:pt x="372734" y="80973"/>
                    <a:pt x="374818" y="82174"/>
                    <a:pt x="375380" y="80893"/>
                  </a:cubicBezTo>
                  <a:cubicBezTo>
                    <a:pt x="375780" y="80013"/>
                    <a:pt x="374578" y="79212"/>
                    <a:pt x="373857" y="78972"/>
                  </a:cubicBezTo>
                  <a:cubicBezTo>
                    <a:pt x="372173" y="78332"/>
                    <a:pt x="370490" y="78092"/>
                    <a:pt x="369288" y="76571"/>
                  </a:cubicBezTo>
                  <a:cubicBezTo>
                    <a:pt x="368326" y="75210"/>
                    <a:pt x="368406" y="73369"/>
                    <a:pt x="368486" y="71848"/>
                  </a:cubicBezTo>
                  <a:cubicBezTo>
                    <a:pt x="368646" y="68887"/>
                    <a:pt x="369368" y="66005"/>
                    <a:pt x="369368" y="62963"/>
                  </a:cubicBezTo>
                  <a:cubicBezTo>
                    <a:pt x="372334" y="64084"/>
                    <a:pt x="375540" y="64324"/>
                    <a:pt x="378586" y="65365"/>
                  </a:cubicBezTo>
                  <a:cubicBezTo>
                    <a:pt x="380349" y="65925"/>
                    <a:pt x="381952" y="66645"/>
                    <a:pt x="382674" y="68486"/>
                  </a:cubicBezTo>
                  <a:cubicBezTo>
                    <a:pt x="383235" y="70087"/>
                    <a:pt x="382674" y="71608"/>
                    <a:pt x="382914" y="73129"/>
                  </a:cubicBezTo>
                  <a:cubicBezTo>
                    <a:pt x="382994" y="73849"/>
                    <a:pt x="383876" y="75370"/>
                    <a:pt x="384758" y="74490"/>
                  </a:cubicBezTo>
                  <a:cubicBezTo>
                    <a:pt x="385639" y="73529"/>
                    <a:pt x="384998" y="72008"/>
                    <a:pt x="384678" y="70968"/>
                  </a:cubicBezTo>
                  <a:cubicBezTo>
                    <a:pt x="383796" y="67846"/>
                    <a:pt x="385880" y="65285"/>
                    <a:pt x="387162" y="62563"/>
                  </a:cubicBezTo>
                  <a:cubicBezTo>
                    <a:pt x="388685" y="64564"/>
                    <a:pt x="390609" y="66245"/>
                    <a:pt x="392212" y="68246"/>
                  </a:cubicBezTo>
                  <a:cubicBezTo>
                    <a:pt x="392693" y="68887"/>
                    <a:pt x="394056" y="70728"/>
                    <a:pt x="393655" y="71528"/>
                  </a:cubicBezTo>
                  <a:cubicBezTo>
                    <a:pt x="393254" y="72328"/>
                    <a:pt x="392773" y="72969"/>
                    <a:pt x="392292" y="73689"/>
                  </a:cubicBezTo>
                  <a:cubicBezTo>
                    <a:pt x="391731" y="74410"/>
                    <a:pt x="391090" y="75210"/>
                    <a:pt x="390930" y="76171"/>
                  </a:cubicBezTo>
                  <a:cubicBezTo>
                    <a:pt x="390769" y="77211"/>
                    <a:pt x="391892" y="77451"/>
                    <a:pt x="392533" y="76731"/>
                  </a:cubicBezTo>
                  <a:cubicBezTo>
                    <a:pt x="393495" y="75610"/>
                    <a:pt x="393976" y="73609"/>
                    <a:pt x="395338" y="72809"/>
                  </a:cubicBezTo>
                  <a:cubicBezTo>
                    <a:pt x="397182" y="76891"/>
                    <a:pt x="397663" y="81453"/>
                    <a:pt x="395018" y="85296"/>
                  </a:cubicBezTo>
                  <a:cubicBezTo>
                    <a:pt x="394136" y="86736"/>
                    <a:pt x="392773" y="86416"/>
                    <a:pt x="391250" y="86336"/>
                  </a:cubicBezTo>
                  <a:cubicBezTo>
                    <a:pt x="390369" y="86256"/>
                    <a:pt x="389487" y="86256"/>
                    <a:pt x="388605" y="86496"/>
                  </a:cubicBezTo>
                  <a:cubicBezTo>
                    <a:pt x="391571" y="91779"/>
                    <a:pt x="396140" y="96582"/>
                    <a:pt x="400629" y="101544"/>
                  </a:cubicBezTo>
                  <a:cubicBezTo>
                    <a:pt x="401911" y="102905"/>
                    <a:pt x="403354" y="102665"/>
                    <a:pt x="403915" y="100904"/>
                  </a:cubicBezTo>
                  <a:cubicBezTo>
                    <a:pt x="405438" y="96101"/>
                    <a:pt x="406721" y="91219"/>
                    <a:pt x="407442" y="86176"/>
                  </a:cubicBezTo>
                  <a:cubicBezTo>
                    <a:pt x="407763" y="83855"/>
                    <a:pt x="407843" y="81453"/>
                    <a:pt x="407923" y="79052"/>
                  </a:cubicBezTo>
                  <a:cubicBezTo>
                    <a:pt x="408003" y="77211"/>
                    <a:pt x="409927" y="73929"/>
                    <a:pt x="410568" y="75610"/>
                  </a:cubicBezTo>
                  <a:cubicBezTo>
                    <a:pt x="410969" y="76731"/>
                    <a:pt x="411209" y="78972"/>
                    <a:pt x="410889" y="83214"/>
                  </a:cubicBezTo>
                  <a:cubicBezTo>
                    <a:pt x="410648" y="87137"/>
                    <a:pt x="410568" y="91059"/>
                    <a:pt x="410087" y="94901"/>
                  </a:cubicBezTo>
                  <a:cubicBezTo>
                    <a:pt x="410648" y="94421"/>
                    <a:pt x="411289" y="94020"/>
                    <a:pt x="411931" y="93620"/>
                  </a:cubicBezTo>
                  <a:cubicBezTo>
                    <a:pt x="412893" y="95461"/>
                    <a:pt x="411931" y="98183"/>
                    <a:pt x="412171" y="100184"/>
                  </a:cubicBezTo>
                  <a:cubicBezTo>
                    <a:pt x="412331" y="101464"/>
                    <a:pt x="413935" y="102105"/>
                    <a:pt x="414496" y="100744"/>
                  </a:cubicBezTo>
                  <a:cubicBezTo>
                    <a:pt x="414977" y="99543"/>
                    <a:pt x="414896" y="98103"/>
                    <a:pt x="414816" y="96822"/>
                  </a:cubicBezTo>
                  <a:cubicBezTo>
                    <a:pt x="414736" y="95701"/>
                    <a:pt x="414656" y="94501"/>
                    <a:pt x="414736" y="93380"/>
                  </a:cubicBezTo>
                  <a:cubicBezTo>
                    <a:pt x="414896" y="92179"/>
                    <a:pt x="417862" y="91059"/>
                    <a:pt x="418904" y="90658"/>
                  </a:cubicBezTo>
                  <a:cubicBezTo>
                    <a:pt x="422191" y="89538"/>
                    <a:pt x="425637" y="89058"/>
                    <a:pt x="428924" y="87857"/>
                  </a:cubicBezTo>
                  <a:cubicBezTo>
                    <a:pt x="428363" y="91939"/>
                    <a:pt x="428844" y="96422"/>
                    <a:pt x="425397" y="99383"/>
                  </a:cubicBezTo>
                  <a:cubicBezTo>
                    <a:pt x="424355" y="100344"/>
                    <a:pt x="422431" y="101624"/>
                    <a:pt x="422832" y="103305"/>
                  </a:cubicBezTo>
                  <a:cubicBezTo>
                    <a:pt x="423153" y="104986"/>
                    <a:pt x="425237" y="103946"/>
                    <a:pt x="425878" y="103145"/>
                  </a:cubicBezTo>
                  <a:cubicBezTo>
                    <a:pt x="427321" y="101544"/>
                    <a:pt x="427802" y="99463"/>
                    <a:pt x="429565" y="98023"/>
                  </a:cubicBezTo>
                  <a:cubicBezTo>
                    <a:pt x="431729" y="96422"/>
                    <a:pt x="434214" y="96822"/>
                    <a:pt x="436619" y="97462"/>
                  </a:cubicBezTo>
                  <a:cubicBezTo>
                    <a:pt x="440787" y="98503"/>
                    <a:pt x="444634" y="100584"/>
                    <a:pt x="448883" y="101544"/>
                  </a:cubicBezTo>
                  <a:cubicBezTo>
                    <a:pt x="446638" y="104906"/>
                    <a:pt x="445356" y="108748"/>
                    <a:pt x="443352" y="112270"/>
                  </a:cubicBezTo>
                  <a:cubicBezTo>
                    <a:pt x="442230" y="114111"/>
                    <a:pt x="441027" y="116273"/>
                    <a:pt x="438943" y="117073"/>
                  </a:cubicBezTo>
                  <a:cubicBezTo>
                    <a:pt x="436458" y="118033"/>
                    <a:pt x="434294" y="116993"/>
                    <a:pt x="431890" y="116433"/>
                  </a:cubicBezTo>
                  <a:cubicBezTo>
                    <a:pt x="430928" y="116192"/>
                    <a:pt x="429004" y="116192"/>
                    <a:pt x="428763" y="117633"/>
                  </a:cubicBezTo>
                  <a:cubicBezTo>
                    <a:pt x="428443" y="119474"/>
                    <a:pt x="431729" y="119554"/>
                    <a:pt x="432771" y="119474"/>
                  </a:cubicBezTo>
                  <a:cubicBezTo>
                    <a:pt x="437661" y="118834"/>
                    <a:pt x="440546" y="122516"/>
                    <a:pt x="444073" y="125237"/>
                  </a:cubicBezTo>
                  <a:cubicBezTo>
                    <a:pt x="441108" y="126518"/>
                    <a:pt x="438462" y="128279"/>
                    <a:pt x="435657" y="129800"/>
                  </a:cubicBezTo>
                  <a:cubicBezTo>
                    <a:pt x="434054" y="130680"/>
                    <a:pt x="432210" y="131081"/>
                    <a:pt x="430367" y="131321"/>
                  </a:cubicBezTo>
                  <a:cubicBezTo>
                    <a:pt x="429325" y="130600"/>
                    <a:pt x="428523" y="129480"/>
                    <a:pt x="427721" y="128599"/>
                  </a:cubicBezTo>
                  <a:cubicBezTo>
                    <a:pt x="426920" y="127719"/>
                    <a:pt x="426118" y="126758"/>
                    <a:pt x="425156" y="126198"/>
                  </a:cubicBezTo>
                  <a:cubicBezTo>
                    <a:pt x="424114" y="125558"/>
                    <a:pt x="422511" y="126278"/>
                    <a:pt x="423233" y="127639"/>
                  </a:cubicBezTo>
                  <a:cubicBezTo>
                    <a:pt x="424355" y="129640"/>
                    <a:pt x="427160" y="130680"/>
                    <a:pt x="427882" y="132922"/>
                  </a:cubicBezTo>
                  <a:cubicBezTo>
                    <a:pt x="422111" y="134042"/>
                    <a:pt x="416179" y="133482"/>
                    <a:pt x="411770" y="129160"/>
                  </a:cubicBezTo>
                  <a:cubicBezTo>
                    <a:pt x="410167" y="127559"/>
                    <a:pt x="410167" y="126598"/>
                    <a:pt x="410809" y="124517"/>
                  </a:cubicBezTo>
                  <a:cubicBezTo>
                    <a:pt x="411370" y="122756"/>
                    <a:pt x="411931" y="120995"/>
                    <a:pt x="411610" y="119154"/>
                  </a:cubicBezTo>
                  <a:cubicBezTo>
                    <a:pt x="411530" y="118434"/>
                    <a:pt x="410889" y="117873"/>
                    <a:pt x="411610" y="117553"/>
                  </a:cubicBezTo>
                  <a:cubicBezTo>
                    <a:pt x="412251" y="117313"/>
                    <a:pt x="412812" y="117073"/>
                    <a:pt x="413454" y="116753"/>
                  </a:cubicBezTo>
                  <a:cubicBezTo>
                    <a:pt x="419946" y="113871"/>
                    <a:pt x="426519" y="110990"/>
                    <a:pt x="433092" y="108028"/>
                  </a:cubicBezTo>
                  <a:cubicBezTo>
                    <a:pt x="431168" y="108748"/>
                    <a:pt x="429084" y="109229"/>
                    <a:pt x="427321" y="109869"/>
                  </a:cubicBezTo>
                  <a:cubicBezTo>
                    <a:pt x="422591" y="111630"/>
                    <a:pt x="417862" y="113391"/>
                    <a:pt x="413053" y="115072"/>
                  </a:cubicBezTo>
                  <a:cubicBezTo>
                    <a:pt x="411931" y="115552"/>
                    <a:pt x="410889" y="116433"/>
                    <a:pt x="410247" y="115312"/>
                  </a:cubicBezTo>
                  <a:cubicBezTo>
                    <a:pt x="409366" y="113791"/>
                    <a:pt x="408083" y="112831"/>
                    <a:pt x="406560" y="112030"/>
                  </a:cubicBezTo>
                  <a:cubicBezTo>
                    <a:pt x="406400" y="111950"/>
                    <a:pt x="406240" y="111870"/>
                    <a:pt x="405999" y="111710"/>
                  </a:cubicBezTo>
                  <a:cubicBezTo>
                    <a:pt x="405198" y="114111"/>
                    <a:pt x="404316" y="116433"/>
                    <a:pt x="403274" y="118754"/>
                  </a:cubicBezTo>
                  <a:cubicBezTo>
                    <a:pt x="403835" y="118514"/>
                    <a:pt x="404316" y="118354"/>
                    <a:pt x="404797" y="118194"/>
                  </a:cubicBezTo>
                  <a:cubicBezTo>
                    <a:pt x="406400" y="117553"/>
                    <a:pt x="408083" y="116913"/>
                    <a:pt x="409686" y="116353"/>
                  </a:cubicBezTo>
                  <a:cubicBezTo>
                    <a:pt x="410969" y="115872"/>
                    <a:pt x="410728" y="116433"/>
                    <a:pt x="411289" y="117713"/>
                  </a:cubicBezTo>
                  <a:cubicBezTo>
                    <a:pt x="408163" y="119074"/>
                    <a:pt x="405037" y="120435"/>
                    <a:pt x="401911" y="121796"/>
                  </a:cubicBezTo>
                  <a:cubicBezTo>
                    <a:pt x="401751" y="122196"/>
                    <a:pt x="401591" y="122596"/>
                    <a:pt x="401430" y="122916"/>
                  </a:cubicBezTo>
                  <a:cubicBezTo>
                    <a:pt x="386281" y="153413"/>
                    <a:pt x="350932" y="182389"/>
                    <a:pt x="306926" y="198718"/>
                  </a:cubicBezTo>
                  <a:cubicBezTo>
                    <a:pt x="305163" y="199358"/>
                    <a:pt x="305243" y="200079"/>
                    <a:pt x="307086" y="200159"/>
                  </a:cubicBezTo>
                  <a:cubicBezTo>
                    <a:pt x="316866" y="200399"/>
                    <a:pt x="328568" y="197357"/>
                    <a:pt x="336664" y="194555"/>
                  </a:cubicBezTo>
                  <a:cubicBezTo>
                    <a:pt x="338428" y="193995"/>
                    <a:pt x="338908" y="194636"/>
                    <a:pt x="337546" y="195996"/>
                  </a:cubicBezTo>
                  <a:cubicBezTo>
                    <a:pt x="331935" y="201759"/>
                    <a:pt x="322717" y="207042"/>
                    <a:pt x="311174" y="207523"/>
                  </a:cubicBezTo>
                  <a:cubicBezTo>
                    <a:pt x="307327" y="207763"/>
                    <a:pt x="303960" y="206642"/>
                    <a:pt x="300514" y="205522"/>
                  </a:cubicBezTo>
                  <a:cubicBezTo>
                    <a:pt x="295223" y="203921"/>
                    <a:pt x="294903" y="205842"/>
                    <a:pt x="291937" y="208003"/>
                  </a:cubicBezTo>
                  <a:cubicBezTo>
                    <a:pt x="287047" y="211525"/>
                    <a:pt x="282559" y="215287"/>
                    <a:pt x="278551" y="219209"/>
                  </a:cubicBezTo>
                  <a:cubicBezTo>
                    <a:pt x="273421" y="224332"/>
                    <a:pt x="269173" y="229855"/>
                    <a:pt x="265886" y="235618"/>
                  </a:cubicBezTo>
                  <a:cubicBezTo>
                    <a:pt x="267810" y="239140"/>
                    <a:pt x="269734" y="242742"/>
                    <a:pt x="268451" y="246904"/>
                  </a:cubicBezTo>
                  <a:cubicBezTo>
                    <a:pt x="267970" y="248585"/>
                    <a:pt x="266848" y="251147"/>
                    <a:pt x="268371" y="252667"/>
                  </a:cubicBezTo>
                  <a:cubicBezTo>
                    <a:pt x="269814" y="254188"/>
                    <a:pt x="271257" y="251707"/>
                    <a:pt x="271417" y="250586"/>
                  </a:cubicBezTo>
                  <a:cubicBezTo>
                    <a:pt x="271818" y="247945"/>
                    <a:pt x="270936" y="245463"/>
                    <a:pt x="271898" y="242902"/>
                  </a:cubicBezTo>
                  <a:cubicBezTo>
                    <a:pt x="273020" y="239780"/>
                    <a:pt x="275745" y="238660"/>
                    <a:pt x="278711" y="237699"/>
                  </a:cubicBezTo>
                  <a:cubicBezTo>
                    <a:pt x="283681" y="236098"/>
                    <a:pt x="288971" y="235698"/>
                    <a:pt x="293941" y="233937"/>
                  </a:cubicBezTo>
                  <a:cubicBezTo>
                    <a:pt x="293861" y="238820"/>
                    <a:pt x="295063" y="243622"/>
                    <a:pt x="295223" y="248585"/>
                  </a:cubicBezTo>
                  <a:cubicBezTo>
                    <a:pt x="295384" y="251147"/>
                    <a:pt x="295544" y="254188"/>
                    <a:pt x="293861" y="256349"/>
                  </a:cubicBezTo>
                  <a:cubicBezTo>
                    <a:pt x="291937" y="258911"/>
                    <a:pt x="289051" y="259311"/>
                    <a:pt x="286246" y="260272"/>
                  </a:cubicBezTo>
                  <a:cubicBezTo>
                    <a:pt x="285044" y="260672"/>
                    <a:pt x="283120" y="261953"/>
                    <a:pt x="283761" y="263473"/>
                  </a:cubicBezTo>
                  <a:cubicBezTo>
                    <a:pt x="284643" y="265555"/>
                    <a:pt x="288089" y="263553"/>
                    <a:pt x="289132" y="262753"/>
                  </a:cubicBezTo>
                  <a:cubicBezTo>
                    <a:pt x="293700" y="258991"/>
                    <a:pt x="299071" y="260832"/>
                    <a:pt x="304361" y="261392"/>
                  </a:cubicBezTo>
                  <a:cubicBezTo>
                    <a:pt x="302277" y="264674"/>
                    <a:pt x="300674" y="268116"/>
                    <a:pt x="298750" y="271478"/>
                  </a:cubicBezTo>
                  <a:cubicBezTo>
                    <a:pt x="297628" y="273479"/>
                    <a:pt x="296105" y="275080"/>
                    <a:pt x="294342" y="276521"/>
                  </a:cubicBezTo>
                  <a:cubicBezTo>
                    <a:pt x="292819" y="276521"/>
                    <a:pt x="291216" y="275880"/>
                    <a:pt x="289773" y="275400"/>
                  </a:cubicBezTo>
                  <a:cubicBezTo>
                    <a:pt x="288490" y="275080"/>
                    <a:pt x="287047" y="274599"/>
                    <a:pt x="285685" y="274679"/>
                  </a:cubicBezTo>
                  <a:cubicBezTo>
                    <a:pt x="284162" y="274679"/>
                    <a:pt x="282960" y="276440"/>
                    <a:pt x="284643" y="277401"/>
                  </a:cubicBezTo>
                  <a:cubicBezTo>
                    <a:pt x="287128" y="278682"/>
                    <a:pt x="290654" y="277961"/>
                    <a:pt x="292819" y="279802"/>
                  </a:cubicBezTo>
                  <a:cubicBezTo>
                    <a:pt x="287609" y="284685"/>
                    <a:pt x="281196" y="287887"/>
                    <a:pt x="273902" y="286366"/>
                  </a:cubicBezTo>
                  <a:cubicBezTo>
                    <a:pt x="271177" y="285806"/>
                    <a:pt x="270615" y="284765"/>
                    <a:pt x="269814" y="282204"/>
                  </a:cubicBezTo>
                  <a:cubicBezTo>
                    <a:pt x="269253" y="280042"/>
                    <a:pt x="268772" y="277881"/>
                    <a:pt x="267249" y="276200"/>
                  </a:cubicBezTo>
                  <a:cubicBezTo>
                    <a:pt x="266608" y="275480"/>
                    <a:pt x="265646" y="275400"/>
                    <a:pt x="266207" y="274599"/>
                  </a:cubicBezTo>
                  <a:cubicBezTo>
                    <a:pt x="266608" y="273879"/>
                    <a:pt x="267089" y="273239"/>
                    <a:pt x="267489" y="272598"/>
                  </a:cubicBezTo>
                  <a:cubicBezTo>
                    <a:pt x="272299" y="265394"/>
                    <a:pt x="277108" y="258110"/>
                    <a:pt x="281917" y="250906"/>
                  </a:cubicBezTo>
                  <a:cubicBezTo>
                    <a:pt x="280395" y="252827"/>
                    <a:pt x="278631" y="254749"/>
                    <a:pt x="277268" y="256510"/>
                  </a:cubicBezTo>
                  <a:cubicBezTo>
                    <a:pt x="273501" y="261312"/>
                    <a:pt x="269814" y="266195"/>
                    <a:pt x="266047" y="271078"/>
                  </a:cubicBezTo>
                  <a:cubicBezTo>
                    <a:pt x="265085" y="272278"/>
                    <a:pt x="264684" y="273879"/>
                    <a:pt x="263241" y="273159"/>
                  </a:cubicBezTo>
                  <a:cubicBezTo>
                    <a:pt x="261398" y="272198"/>
                    <a:pt x="259394" y="272038"/>
                    <a:pt x="257390" y="272198"/>
                  </a:cubicBezTo>
                  <a:cubicBezTo>
                    <a:pt x="257069" y="272198"/>
                    <a:pt x="256748" y="272198"/>
                    <a:pt x="256428" y="272278"/>
                  </a:cubicBezTo>
                  <a:cubicBezTo>
                    <a:pt x="256508" y="274039"/>
                    <a:pt x="256588" y="275800"/>
                    <a:pt x="256668" y="277561"/>
                  </a:cubicBezTo>
                  <a:cubicBezTo>
                    <a:pt x="256748" y="278281"/>
                    <a:pt x="256829" y="279002"/>
                    <a:pt x="256909" y="279722"/>
                  </a:cubicBezTo>
                  <a:cubicBezTo>
                    <a:pt x="256989" y="280363"/>
                    <a:pt x="257229" y="281323"/>
                    <a:pt x="257470" y="282364"/>
                  </a:cubicBezTo>
                  <a:cubicBezTo>
                    <a:pt x="258191" y="281403"/>
                    <a:pt x="258833" y="280523"/>
                    <a:pt x="259554" y="279642"/>
                  </a:cubicBezTo>
                  <a:cubicBezTo>
                    <a:pt x="260836" y="277961"/>
                    <a:pt x="262039" y="276280"/>
                    <a:pt x="263321" y="274599"/>
                  </a:cubicBezTo>
                  <a:cubicBezTo>
                    <a:pt x="264363" y="273239"/>
                    <a:pt x="264524" y="273959"/>
                    <a:pt x="265886" y="275000"/>
                  </a:cubicBezTo>
                  <a:cubicBezTo>
                    <a:pt x="263482" y="278522"/>
                    <a:pt x="261077" y="282124"/>
                    <a:pt x="258672" y="285646"/>
                  </a:cubicBezTo>
                  <a:cubicBezTo>
                    <a:pt x="260516" y="289888"/>
                    <a:pt x="262760" y="293890"/>
                    <a:pt x="265245" y="297892"/>
                  </a:cubicBezTo>
                  <a:cubicBezTo>
                    <a:pt x="266207" y="299493"/>
                    <a:pt x="268371" y="300053"/>
                    <a:pt x="269974" y="299093"/>
                  </a:cubicBezTo>
                  <a:cubicBezTo>
                    <a:pt x="272619" y="297492"/>
                    <a:pt x="275184" y="295811"/>
                    <a:pt x="277509" y="293970"/>
                  </a:cubicBezTo>
                  <a:cubicBezTo>
                    <a:pt x="278952" y="292769"/>
                    <a:pt x="279112" y="292930"/>
                    <a:pt x="277910" y="294370"/>
                  </a:cubicBezTo>
                  <a:cubicBezTo>
                    <a:pt x="275906" y="297012"/>
                    <a:pt x="273822" y="299573"/>
                    <a:pt x="271738" y="302135"/>
                  </a:cubicBezTo>
                  <a:cubicBezTo>
                    <a:pt x="270615" y="303575"/>
                    <a:pt x="270455" y="306057"/>
                    <a:pt x="271417" y="307578"/>
                  </a:cubicBezTo>
                  <a:cubicBezTo>
                    <a:pt x="277188" y="316623"/>
                    <a:pt x="282479" y="325908"/>
                    <a:pt x="283280" y="336473"/>
                  </a:cubicBezTo>
                  <a:cubicBezTo>
                    <a:pt x="283440" y="338715"/>
                    <a:pt x="283521" y="340956"/>
                    <a:pt x="283521" y="343197"/>
                  </a:cubicBezTo>
                  <a:cubicBezTo>
                    <a:pt x="283521" y="345038"/>
                    <a:pt x="284242" y="345278"/>
                    <a:pt x="285364" y="343837"/>
                  </a:cubicBezTo>
                  <a:cubicBezTo>
                    <a:pt x="295464" y="330950"/>
                    <a:pt x="311816" y="322386"/>
                    <a:pt x="321515" y="309098"/>
                  </a:cubicBezTo>
                  <a:cubicBezTo>
                    <a:pt x="323518" y="306377"/>
                    <a:pt x="325202" y="303415"/>
                    <a:pt x="326645" y="300294"/>
                  </a:cubicBezTo>
                  <a:cubicBezTo>
                    <a:pt x="327366" y="298613"/>
                    <a:pt x="327767" y="296772"/>
                    <a:pt x="327446" y="296211"/>
                  </a:cubicBezTo>
                  <a:cubicBezTo>
                    <a:pt x="327206" y="295651"/>
                    <a:pt x="327206" y="295571"/>
                    <a:pt x="327526" y="295971"/>
                  </a:cubicBezTo>
                  <a:cubicBezTo>
                    <a:pt x="327847" y="296371"/>
                    <a:pt x="328729" y="295331"/>
                    <a:pt x="329290" y="293570"/>
                  </a:cubicBezTo>
                  <a:cubicBezTo>
                    <a:pt x="330652" y="289648"/>
                    <a:pt x="331694" y="285565"/>
                    <a:pt x="332576" y="281323"/>
                  </a:cubicBezTo>
                  <a:cubicBezTo>
                    <a:pt x="333458" y="276921"/>
                    <a:pt x="335141" y="272278"/>
                    <a:pt x="333217" y="266915"/>
                  </a:cubicBezTo>
                  <a:cubicBezTo>
                    <a:pt x="331534" y="262353"/>
                    <a:pt x="327847" y="257710"/>
                    <a:pt x="325282" y="253148"/>
                  </a:cubicBezTo>
                  <a:cubicBezTo>
                    <a:pt x="320312" y="244103"/>
                    <a:pt x="315984" y="235138"/>
                    <a:pt x="311896" y="226173"/>
                  </a:cubicBezTo>
                  <a:cubicBezTo>
                    <a:pt x="311094" y="224492"/>
                    <a:pt x="311255" y="224412"/>
                    <a:pt x="312457" y="225853"/>
                  </a:cubicBezTo>
                  <a:cubicBezTo>
                    <a:pt x="318469" y="233537"/>
                    <a:pt x="327927" y="239700"/>
                    <a:pt x="334500" y="247064"/>
                  </a:cubicBezTo>
                  <a:cubicBezTo>
                    <a:pt x="335782" y="248505"/>
                    <a:pt x="336824" y="248185"/>
                    <a:pt x="337145" y="246344"/>
                  </a:cubicBezTo>
                  <a:cubicBezTo>
                    <a:pt x="343958" y="201920"/>
                    <a:pt x="369608" y="166540"/>
                    <a:pt x="425958" y="159336"/>
                  </a:cubicBezTo>
                  <a:cubicBezTo>
                    <a:pt x="455536" y="155574"/>
                    <a:pt x="488400" y="157415"/>
                    <a:pt x="515172" y="149651"/>
                  </a:cubicBezTo>
                  <a:cubicBezTo>
                    <a:pt x="528478" y="145809"/>
                    <a:pt x="543307" y="140526"/>
                    <a:pt x="550761" y="131321"/>
                  </a:cubicBezTo>
                  <a:cubicBezTo>
                    <a:pt x="558055" y="122356"/>
                    <a:pt x="554288" y="107788"/>
                    <a:pt x="557013" y="96422"/>
                  </a:cubicBezTo>
                  <a:cubicBezTo>
                    <a:pt x="557414" y="94581"/>
                    <a:pt x="557815" y="94741"/>
                    <a:pt x="557815" y="96582"/>
                  </a:cubicBezTo>
                  <a:cubicBezTo>
                    <a:pt x="557975" y="103225"/>
                    <a:pt x="560460" y="110269"/>
                    <a:pt x="562785" y="117473"/>
                  </a:cubicBezTo>
                  <a:cubicBezTo>
                    <a:pt x="563346" y="119234"/>
                    <a:pt x="564788" y="119554"/>
                    <a:pt x="566071" y="118194"/>
                  </a:cubicBezTo>
                  <a:cubicBezTo>
                    <a:pt x="569437" y="114432"/>
                    <a:pt x="572564" y="110509"/>
                    <a:pt x="575289" y="106267"/>
                  </a:cubicBezTo>
                  <a:cubicBezTo>
                    <a:pt x="576571" y="104186"/>
                    <a:pt x="577613" y="102025"/>
                    <a:pt x="578655" y="99864"/>
                  </a:cubicBezTo>
                  <a:cubicBezTo>
                    <a:pt x="579377" y="98503"/>
                    <a:pt x="581621" y="96822"/>
                    <a:pt x="582262" y="97302"/>
                  </a:cubicBezTo>
                  <a:cubicBezTo>
                    <a:pt x="582343" y="97142"/>
                    <a:pt x="582343" y="96982"/>
                    <a:pt x="582423" y="96902"/>
                  </a:cubicBezTo>
                  <a:cubicBezTo>
                    <a:pt x="584587" y="90819"/>
                    <a:pt x="586751" y="84815"/>
                    <a:pt x="588915" y="78732"/>
                  </a:cubicBezTo>
                  <a:cubicBezTo>
                    <a:pt x="588114" y="80413"/>
                    <a:pt x="587232" y="82094"/>
                    <a:pt x="586511" y="83615"/>
                  </a:cubicBezTo>
                  <a:cubicBezTo>
                    <a:pt x="584747" y="87777"/>
                    <a:pt x="582904" y="91939"/>
                    <a:pt x="581140" y="96101"/>
                  </a:cubicBezTo>
                  <a:cubicBezTo>
                    <a:pt x="580659" y="97062"/>
                    <a:pt x="580659" y="98343"/>
                    <a:pt x="579457" y="98103"/>
                  </a:cubicBezTo>
                  <a:cubicBezTo>
                    <a:pt x="578014" y="97702"/>
                    <a:pt x="576571" y="97942"/>
                    <a:pt x="575129" y="98423"/>
                  </a:cubicBezTo>
                  <a:cubicBezTo>
                    <a:pt x="573365" y="98983"/>
                    <a:pt x="571842" y="99703"/>
                    <a:pt x="570319" y="98343"/>
                  </a:cubicBezTo>
                  <a:cubicBezTo>
                    <a:pt x="566071" y="94421"/>
                    <a:pt x="565350" y="88897"/>
                    <a:pt x="566392" y="83535"/>
                  </a:cubicBezTo>
                  <a:cubicBezTo>
                    <a:pt x="568235" y="84095"/>
                    <a:pt x="569357" y="86336"/>
                    <a:pt x="570880" y="87457"/>
                  </a:cubicBezTo>
                  <a:cubicBezTo>
                    <a:pt x="571762" y="88097"/>
                    <a:pt x="573125" y="87457"/>
                    <a:pt x="572644" y="86256"/>
                  </a:cubicBezTo>
                  <a:cubicBezTo>
                    <a:pt x="572163" y="85215"/>
                    <a:pt x="571121" y="84415"/>
                    <a:pt x="570319" y="83615"/>
                  </a:cubicBezTo>
                  <a:cubicBezTo>
                    <a:pt x="569518" y="82974"/>
                    <a:pt x="568716" y="82334"/>
                    <a:pt x="568075" y="81533"/>
                  </a:cubicBezTo>
                  <a:cubicBezTo>
                    <a:pt x="567273" y="80733"/>
                    <a:pt x="568395" y="78092"/>
                    <a:pt x="568796" y="77211"/>
                  </a:cubicBezTo>
                  <a:cubicBezTo>
                    <a:pt x="570079" y="74410"/>
                    <a:pt x="571922" y="71848"/>
                    <a:pt x="573205" y="68967"/>
                  </a:cubicBezTo>
                  <a:cubicBezTo>
                    <a:pt x="575529" y="71848"/>
                    <a:pt x="578655" y="74329"/>
                    <a:pt x="578495" y="78332"/>
                  </a:cubicBezTo>
                  <a:cubicBezTo>
                    <a:pt x="578495" y="79612"/>
                    <a:pt x="578094" y="81694"/>
                    <a:pt x="579457" y="82494"/>
                  </a:cubicBezTo>
                  <a:cubicBezTo>
                    <a:pt x="580739" y="83294"/>
                    <a:pt x="581381" y="81293"/>
                    <a:pt x="581220" y="80413"/>
                  </a:cubicBezTo>
                  <a:cubicBezTo>
                    <a:pt x="581060" y="78492"/>
                    <a:pt x="580018" y="76811"/>
                    <a:pt x="580259" y="74810"/>
                  </a:cubicBezTo>
                  <a:cubicBezTo>
                    <a:pt x="580499" y="72408"/>
                    <a:pt x="582262" y="71048"/>
                    <a:pt x="584186" y="69847"/>
                  </a:cubicBezTo>
                  <a:cubicBezTo>
                    <a:pt x="587473" y="67846"/>
                    <a:pt x="591160" y="66645"/>
                    <a:pt x="594446" y="64484"/>
                  </a:cubicBezTo>
                  <a:cubicBezTo>
                    <a:pt x="595248" y="68006"/>
                    <a:pt x="596931" y="71208"/>
                    <a:pt x="597973" y="74730"/>
                  </a:cubicBezTo>
                  <a:cubicBezTo>
                    <a:pt x="598534" y="76571"/>
                    <a:pt x="599175" y="78652"/>
                    <a:pt x="598374" y="80493"/>
                  </a:cubicBezTo>
                  <a:cubicBezTo>
                    <a:pt x="597492" y="82654"/>
                    <a:pt x="595488" y="83455"/>
                    <a:pt x="593645" y="84655"/>
                  </a:cubicBezTo>
                  <a:cubicBezTo>
                    <a:pt x="592843" y="85215"/>
                    <a:pt x="591641" y="86496"/>
                    <a:pt x="592442" y="87457"/>
                  </a:cubicBezTo>
                  <a:cubicBezTo>
                    <a:pt x="593404" y="88817"/>
                    <a:pt x="595568" y="86736"/>
                    <a:pt x="596129" y="85936"/>
                  </a:cubicBezTo>
                  <a:cubicBezTo>
                    <a:pt x="598694" y="82414"/>
                    <a:pt x="602863" y="82814"/>
                    <a:pt x="606790" y="82254"/>
                  </a:cubicBezTo>
                  <a:cubicBezTo>
                    <a:pt x="605909" y="84975"/>
                    <a:pt x="605347" y="87777"/>
                    <a:pt x="604626" y="90498"/>
                  </a:cubicBezTo>
                  <a:cubicBezTo>
                    <a:pt x="604145" y="92099"/>
                    <a:pt x="603344" y="93540"/>
                    <a:pt x="602382" y="94901"/>
                  </a:cubicBezTo>
                  <a:cubicBezTo>
                    <a:pt x="601259" y="95141"/>
                    <a:pt x="600057" y="94981"/>
                    <a:pt x="598935" y="94901"/>
                  </a:cubicBezTo>
                  <a:cubicBezTo>
                    <a:pt x="597893" y="94901"/>
                    <a:pt x="596771" y="94821"/>
                    <a:pt x="595809" y="95141"/>
                  </a:cubicBezTo>
                  <a:cubicBezTo>
                    <a:pt x="594687" y="95381"/>
                    <a:pt x="594206" y="96902"/>
                    <a:pt x="595568" y="97222"/>
                  </a:cubicBezTo>
                  <a:cubicBezTo>
                    <a:pt x="597572" y="97702"/>
                    <a:pt x="599977" y="96582"/>
                    <a:pt x="601821" y="97542"/>
                  </a:cubicBezTo>
                  <a:cubicBezTo>
                    <a:pt x="599015" y="101945"/>
                    <a:pt x="595007" y="105387"/>
                    <a:pt x="589476" y="105627"/>
                  </a:cubicBezTo>
                  <a:cubicBezTo>
                    <a:pt x="587473" y="105707"/>
                    <a:pt x="586831" y="105066"/>
                    <a:pt x="585869" y="103305"/>
                  </a:cubicBezTo>
                  <a:cubicBezTo>
                    <a:pt x="584988" y="101945"/>
                    <a:pt x="584266" y="100504"/>
                    <a:pt x="582904" y="99543"/>
                  </a:cubicBezTo>
                  <a:cubicBezTo>
                    <a:pt x="582663" y="99383"/>
                    <a:pt x="582423" y="99303"/>
                    <a:pt x="582262" y="99223"/>
                  </a:cubicBezTo>
                  <a:cubicBezTo>
                    <a:pt x="581862" y="100504"/>
                    <a:pt x="581140" y="102265"/>
                    <a:pt x="579697" y="104986"/>
                  </a:cubicBezTo>
                  <a:cubicBezTo>
                    <a:pt x="579457" y="105307"/>
                    <a:pt x="579297" y="105627"/>
                    <a:pt x="579136" y="105947"/>
                  </a:cubicBezTo>
                  <a:cubicBezTo>
                    <a:pt x="578495" y="107708"/>
                    <a:pt x="577854" y="109549"/>
                    <a:pt x="577213" y="111310"/>
                  </a:cubicBezTo>
                  <a:cubicBezTo>
                    <a:pt x="576972" y="111230"/>
                    <a:pt x="576732" y="111150"/>
                    <a:pt x="576491" y="111070"/>
                  </a:cubicBezTo>
                  <a:cubicBezTo>
                    <a:pt x="575609" y="112751"/>
                    <a:pt x="574648" y="114512"/>
                    <a:pt x="573606" y="116112"/>
                  </a:cubicBezTo>
                  <a:cubicBezTo>
                    <a:pt x="568476" y="124037"/>
                    <a:pt x="562143" y="131081"/>
                    <a:pt x="554689" y="137244"/>
                  </a:cubicBezTo>
                  <a:cubicBezTo>
                    <a:pt x="543707" y="146289"/>
                    <a:pt x="529600" y="153573"/>
                    <a:pt x="513489" y="158856"/>
                  </a:cubicBezTo>
                  <a:cubicBezTo>
                    <a:pt x="512206" y="160697"/>
                    <a:pt x="509401" y="161417"/>
                    <a:pt x="507717" y="162858"/>
                  </a:cubicBezTo>
                  <a:cubicBezTo>
                    <a:pt x="506675" y="163739"/>
                    <a:pt x="506996" y="165500"/>
                    <a:pt x="508599" y="165259"/>
                  </a:cubicBezTo>
                  <a:cubicBezTo>
                    <a:pt x="509962" y="165019"/>
                    <a:pt x="511244" y="164059"/>
                    <a:pt x="512366" y="163258"/>
                  </a:cubicBezTo>
                  <a:cubicBezTo>
                    <a:pt x="513328" y="162538"/>
                    <a:pt x="514370" y="161737"/>
                    <a:pt x="515492" y="161177"/>
                  </a:cubicBezTo>
                  <a:cubicBezTo>
                    <a:pt x="516695" y="160537"/>
                    <a:pt x="519420" y="162618"/>
                    <a:pt x="520382" y="163338"/>
                  </a:cubicBezTo>
                  <a:cubicBezTo>
                    <a:pt x="523348" y="165660"/>
                    <a:pt x="525833" y="168541"/>
                    <a:pt x="528878" y="170782"/>
                  </a:cubicBezTo>
                  <a:cubicBezTo>
                    <a:pt x="524791" y="172703"/>
                    <a:pt x="521023" y="175745"/>
                    <a:pt x="516294" y="174464"/>
                  </a:cubicBezTo>
                  <a:cubicBezTo>
                    <a:pt x="514771" y="173984"/>
                    <a:pt x="512446" y="173024"/>
                    <a:pt x="511164" y="174384"/>
                  </a:cubicBezTo>
                  <a:cubicBezTo>
                    <a:pt x="509801" y="175665"/>
                    <a:pt x="512046" y="176946"/>
                    <a:pt x="513088" y="177106"/>
                  </a:cubicBezTo>
                  <a:cubicBezTo>
                    <a:pt x="515412" y="177426"/>
                    <a:pt x="517657" y="176626"/>
                    <a:pt x="519981" y="177426"/>
                  </a:cubicBezTo>
                  <a:cubicBezTo>
                    <a:pt x="522787" y="178467"/>
                    <a:pt x="523829" y="180948"/>
                    <a:pt x="524710" y="183509"/>
                  </a:cubicBezTo>
                  <a:cubicBezTo>
                    <a:pt x="526153" y="187992"/>
                    <a:pt x="526554" y="192714"/>
                    <a:pt x="528157" y="197117"/>
                  </a:cubicBezTo>
                  <a:cubicBezTo>
                    <a:pt x="523748" y="197117"/>
                    <a:pt x="519420" y="198238"/>
                    <a:pt x="515011" y="198398"/>
                  </a:cubicBezTo>
                  <a:cubicBezTo>
                    <a:pt x="512687" y="198558"/>
                    <a:pt x="510042" y="198718"/>
                    <a:pt x="508038" y="197197"/>
                  </a:cubicBezTo>
                  <a:cubicBezTo>
                    <a:pt x="505794" y="195516"/>
                    <a:pt x="505393" y="192955"/>
                    <a:pt x="504511" y="190473"/>
                  </a:cubicBezTo>
                  <a:cubicBezTo>
                    <a:pt x="504110" y="189353"/>
                    <a:pt x="502988" y="187592"/>
                    <a:pt x="501545" y="188232"/>
                  </a:cubicBezTo>
                  <a:cubicBezTo>
                    <a:pt x="499702" y="189032"/>
                    <a:pt x="501545" y="192154"/>
                    <a:pt x="502267" y="193035"/>
                  </a:cubicBezTo>
                  <a:cubicBezTo>
                    <a:pt x="505713" y="197117"/>
                    <a:pt x="504030" y="201920"/>
                    <a:pt x="503629" y="206722"/>
                  </a:cubicBezTo>
                  <a:cubicBezTo>
                    <a:pt x="500664" y="204801"/>
                    <a:pt x="497537" y="203440"/>
                    <a:pt x="494492" y="201759"/>
                  </a:cubicBezTo>
                  <a:cubicBezTo>
                    <a:pt x="492728" y="200719"/>
                    <a:pt x="491285" y="199358"/>
                    <a:pt x="489923" y="197837"/>
                  </a:cubicBezTo>
                  <a:cubicBezTo>
                    <a:pt x="489923" y="196477"/>
                    <a:pt x="490484" y="195036"/>
                    <a:pt x="490884" y="193755"/>
                  </a:cubicBezTo>
                  <a:cubicBezTo>
                    <a:pt x="491205" y="192554"/>
                    <a:pt x="491606" y="191274"/>
                    <a:pt x="491526" y="189993"/>
                  </a:cubicBezTo>
                  <a:cubicBezTo>
                    <a:pt x="491526" y="188632"/>
                    <a:pt x="489923" y="187672"/>
                    <a:pt x="489121" y="189193"/>
                  </a:cubicBezTo>
                  <a:cubicBezTo>
                    <a:pt x="487919" y="191354"/>
                    <a:pt x="488640" y="194555"/>
                    <a:pt x="486957" y="196477"/>
                  </a:cubicBezTo>
                  <a:cubicBezTo>
                    <a:pt x="482548" y="191914"/>
                    <a:pt x="479582" y="186151"/>
                    <a:pt x="480945" y="179587"/>
                  </a:cubicBezTo>
                  <a:cubicBezTo>
                    <a:pt x="481426" y="177186"/>
                    <a:pt x="482388" y="176626"/>
                    <a:pt x="484632" y="175905"/>
                  </a:cubicBezTo>
                  <a:cubicBezTo>
                    <a:pt x="486556" y="175345"/>
                    <a:pt x="488480" y="174945"/>
                    <a:pt x="490003" y="173504"/>
                  </a:cubicBezTo>
                  <a:cubicBezTo>
                    <a:pt x="490644" y="173024"/>
                    <a:pt x="490724" y="172143"/>
                    <a:pt x="491446" y="172623"/>
                  </a:cubicBezTo>
                  <a:cubicBezTo>
                    <a:pt x="492087" y="173024"/>
                    <a:pt x="492648" y="173344"/>
                    <a:pt x="493289" y="173744"/>
                  </a:cubicBezTo>
                  <a:cubicBezTo>
                    <a:pt x="499782" y="177986"/>
                    <a:pt x="506355" y="182309"/>
                    <a:pt x="512847" y="186551"/>
                  </a:cubicBezTo>
                  <a:cubicBezTo>
                    <a:pt x="511084" y="185190"/>
                    <a:pt x="509401" y="183589"/>
                    <a:pt x="507797" y="182389"/>
                  </a:cubicBezTo>
                  <a:cubicBezTo>
                    <a:pt x="503389" y="179107"/>
                    <a:pt x="498980" y="175745"/>
                    <a:pt x="494572" y="172463"/>
                  </a:cubicBezTo>
                  <a:cubicBezTo>
                    <a:pt x="493530" y="171663"/>
                    <a:pt x="492087" y="171183"/>
                    <a:pt x="492728" y="169982"/>
                  </a:cubicBezTo>
                  <a:cubicBezTo>
                    <a:pt x="493610" y="168301"/>
                    <a:pt x="493690" y="166540"/>
                    <a:pt x="493530" y="164699"/>
                  </a:cubicBezTo>
                  <a:cubicBezTo>
                    <a:pt x="493530" y="164459"/>
                    <a:pt x="493530" y="164219"/>
                    <a:pt x="493530" y="164059"/>
                  </a:cubicBezTo>
                  <a:cubicBezTo>
                    <a:pt x="490804" y="164619"/>
                    <a:pt x="488079" y="165099"/>
                    <a:pt x="485354" y="165500"/>
                  </a:cubicBezTo>
                  <a:cubicBezTo>
                    <a:pt x="485835" y="165900"/>
                    <a:pt x="486396" y="166300"/>
                    <a:pt x="486877" y="166700"/>
                  </a:cubicBezTo>
                  <a:cubicBezTo>
                    <a:pt x="488400" y="167821"/>
                    <a:pt x="489923" y="168941"/>
                    <a:pt x="491446" y="170062"/>
                  </a:cubicBezTo>
                  <a:cubicBezTo>
                    <a:pt x="492648" y="170943"/>
                    <a:pt x="492007" y="171103"/>
                    <a:pt x="491125" y="172383"/>
                  </a:cubicBezTo>
                  <a:cubicBezTo>
                    <a:pt x="487919" y="170222"/>
                    <a:pt x="484793" y="168141"/>
                    <a:pt x="481667" y="166060"/>
                  </a:cubicBezTo>
                  <a:cubicBezTo>
                    <a:pt x="467479" y="168061"/>
                    <a:pt x="452570" y="168621"/>
                    <a:pt x="437340" y="167661"/>
                  </a:cubicBezTo>
                  <a:cubicBezTo>
                    <a:pt x="435497" y="167501"/>
                    <a:pt x="435256" y="168141"/>
                    <a:pt x="436939" y="168941"/>
                  </a:cubicBezTo>
                  <a:cubicBezTo>
                    <a:pt x="445757" y="173264"/>
                    <a:pt x="457700" y="175265"/>
                    <a:pt x="466196" y="176065"/>
                  </a:cubicBezTo>
                  <a:cubicBezTo>
                    <a:pt x="468040" y="176225"/>
                    <a:pt x="468200" y="177026"/>
                    <a:pt x="466437" y="177666"/>
                  </a:cubicBezTo>
                  <a:cubicBezTo>
                    <a:pt x="458902" y="180628"/>
                    <a:pt x="448402" y="181668"/>
                    <a:pt x="437581" y="177426"/>
                  </a:cubicBezTo>
                  <a:cubicBezTo>
                    <a:pt x="434054" y="176065"/>
                    <a:pt x="431409" y="173584"/>
                    <a:pt x="428683" y="171183"/>
                  </a:cubicBezTo>
                  <a:cubicBezTo>
                    <a:pt x="424595" y="167581"/>
                    <a:pt x="423473" y="169182"/>
                    <a:pt x="419866" y="169982"/>
                  </a:cubicBezTo>
                  <a:cubicBezTo>
                    <a:pt x="414015" y="171183"/>
                    <a:pt x="408324" y="172703"/>
                    <a:pt x="403033" y="174705"/>
                  </a:cubicBezTo>
                  <a:cubicBezTo>
                    <a:pt x="380750" y="183109"/>
                    <a:pt x="366081" y="199198"/>
                    <a:pt x="359188" y="218889"/>
                  </a:cubicBezTo>
                  <a:cubicBezTo>
                    <a:pt x="351814" y="239860"/>
                    <a:pt x="352455" y="264354"/>
                    <a:pt x="349489" y="287086"/>
                  </a:cubicBezTo>
                  <a:cubicBezTo>
                    <a:pt x="348447" y="294690"/>
                    <a:pt x="346603" y="301574"/>
                    <a:pt x="344038" y="308058"/>
                  </a:cubicBezTo>
                  <a:cubicBezTo>
                    <a:pt x="343317" y="309819"/>
                    <a:pt x="343878" y="312140"/>
                    <a:pt x="345241" y="313421"/>
                  </a:cubicBezTo>
                  <a:cubicBezTo>
                    <a:pt x="347325" y="315262"/>
                    <a:pt x="349249" y="317183"/>
                    <a:pt x="351012" y="319104"/>
                  </a:cubicBezTo>
                  <a:cubicBezTo>
                    <a:pt x="352295" y="320545"/>
                    <a:pt x="353337" y="320225"/>
                    <a:pt x="353657" y="318383"/>
                  </a:cubicBezTo>
                  <a:cubicBezTo>
                    <a:pt x="358066" y="289808"/>
                    <a:pt x="370250" y="264994"/>
                    <a:pt x="393415" y="248985"/>
                  </a:cubicBezTo>
                  <a:cubicBezTo>
                    <a:pt x="392052" y="246984"/>
                    <a:pt x="390689" y="244903"/>
                    <a:pt x="389327" y="242902"/>
                  </a:cubicBezTo>
                  <a:cubicBezTo>
                    <a:pt x="390208" y="242262"/>
                    <a:pt x="390289" y="241861"/>
                    <a:pt x="390930" y="242662"/>
                  </a:cubicBezTo>
                  <a:cubicBezTo>
                    <a:pt x="391651" y="243702"/>
                    <a:pt x="392453" y="244663"/>
                    <a:pt x="393174" y="245704"/>
                  </a:cubicBezTo>
                  <a:cubicBezTo>
                    <a:pt x="393735" y="246504"/>
                    <a:pt x="394296" y="247224"/>
                    <a:pt x="394857" y="248025"/>
                  </a:cubicBezTo>
                  <a:cubicBezTo>
                    <a:pt x="407522" y="239700"/>
                    <a:pt x="423153" y="233857"/>
                    <a:pt x="442470" y="231376"/>
                  </a:cubicBezTo>
                  <a:cubicBezTo>
                    <a:pt x="472048" y="227614"/>
                    <a:pt x="504912" y="229455"/>
                    <a:pt x="531684" y="221690"/>
                  </a:cubicBezTo>
                  <a:cubicBezTo>
                    <a:pt x="544990" y="217768"/>
                    <a:pt x="559819" y="212565"/>
                    <a:pt x="567273" y="203360"/>
                  </a:cubicBezTo>
                  <a:cubicBezTo>
                    <a:pt x="574567" y="194395"/>
                    <a:pt x="570800" y="179827"/>
                    <a:pt x="573525" y="168461"/>
                  </a:cubicBezTo>
                  <a:cubicBezTo>
                    <a:pt x="574006" y="166620"/>
                    <a:pt x="574327" y="166700"/>
                    <a:pt x="574327" y="168541"/>
                  </a:cubicBezTo>
                  <a:cubicBezTo>
                    <a:pt x="574487" y="175185"/>
                    <a:pt x="576972" y="182309"/>
                    <a:pt x="579297" y="189513"/>
                  </a:cubicBezTo>
                  <a:cubicBezTo>
                    <a:pt x="579858" y="191274"/>
                    <a:pt x="581301" y="191594"/>
                    <a:pt x="582583" y="190233"/>
                  </a:cubicBezTo>
                  <a:cubicBezTo>
                    <a:pt x="585950" y="186471"/>
                    <a:pt x="589076" y="182549"/>
                    <a:pt x="591801" y="178307"/>
                  </a:cubicBezTo>
                  <a:cubicBezTo>
                    <a:pt x="593084" y="176225"/>
                    <a:pt x="594126" y="174064"/>
                    <a:pt x="595248" y="171903"/>
                  </a:cubicBezTo>
                  <a:cubicBezTo>
                    <a:pt x="596049" y="170302"/>
                    <a:pt x="599095" y="168061"/>
                    <a:pt x="599015" y="169902"/>
                  </a:cubicBezTo>
                  <a:cubicBezTo>
                    <a:pt x="598935" y="171103"/>
                    <a:pt x="598214" y="173184"/>
                    <a:pt x="596129" y="176946"/>
                  </a:cubicBezTo>
                  <a:cubicBezTo>
                    <a:pt x="594126" y="180708"/>
                    <a:pt x="592362" y="184630"/>
                    <a:pt x="590118" y="188152"/>
                  </a:cubicBezTo>
                  <a:cubicBezTo>
                    <a:pt x="584988" y="196076"/>
                    <a:pt x="578655" y="203120"/>
                    <a:pt x="571201" y="209284"/>
                  </a:cubicBezTo>
                  <a:cubicBezTo>
                    <a:pt x="551482" y="225452"/>
                    <a:pt x="521825" y="236178"/>
                    <a:pt x="488480" y="239220"/>
                  </a:cubicBezTo>
                  <a:cubicBezTo>
                    <a:pt x="491045" y="241381"/>
                    <a:pt x="493369" y="243943"/>
                    <a:pt x="496014" y="245944"/>
                  </a:cubicBezTo>
                  <a:cubicBezTo>
                    <a:pt x="491927" y="247865"/>
                    <a:pt x="488159" y="250906"/>
                    <a:pt x="483430" y="249546"/>
                  </a:cubicBezTo>
                  <a:cubicBezTo>
                    <a:pt x="481987" y="249145"/>
                    <a:pt x="479663" y="248185"/>
                    <a:pt x="478300" y="249546"/>
                  </a:cubicBezTo>
                  <a:cubicBezTo>
                    <a:pt x="477017" y="250826"/>
                    <a:pt x="479182" y="252107"/>
                    <a:pt x="480224" y="252267"/>
                  </a:cubicBezTo>
                  <a:cubicBezTo>
                    <a:pt x="482548" y="252587"/>
                    <a:pt x="484793" y="251787"/>
                    <a:pt x="487117" y="252587"/>
                  </a:cubicBezTo>
                  <a:cubicBezTo>
                    <a:pt x="489923" y="253628"/>
                    <a:pt x="490965" y="256029"/>
                    <a:pt x="491846" y="258671"/>
                  </a:cubicBezTo>
                  <a:cubicBezTo>
                    <a:pt x="493289" y="263153"/>
                    <a:pt x="493690" y="267876"/>
                    <a:pt x="495373" y="272278"/>
                  </a:cubicBezTo>
                  <a:cubicBezTo>
                    <a:pt x="490884" y="272278"/>
                    <a:pt x="486636" y="273319"/>
                    <a:pt x="482228" y="273559"/>
                  </a:cubicBezTo>
                  <a:cubicBezTo>
                    <a:pt x="479823" y="273719"/>
                    <a:pt x="477178" y="273879"/>
                    <a:pt x="475174" y="272358"/>
                  </a:cubicBezTo>
                  <a:cubicBezTo>
                    <a:pt x="472930" y="270677"/>
                    <a:pt x="472529" y="268116"/>
                    <a:pt x="471647" y="265635"/>
                  </a:cubicBezTo>
                  <a:cubicBezTo>
                    <a:pt x="471246" y="264514"/>
                    <a:pt x="470124" y="262753"/>
                    <a:pt x="468681" y="263393"/>
                  </a:cubicBezTo>
                  <a:cubicBezTo>
                    <a:pt x="466838" y="264194"/>
                    <a:pt x="468681" y="267315"/>
                    <a:pt x="469403" y="268196"/>
                  </a:cubicBezTo>
                  <a:cubicBezTo>
                    <a:pt x="472849" y="272278"/>
                    <a:pt x="471166" y="277081"/>
                    <a:pt x="470765" y="281803"/>
                  </a:cubicBezTo>
                  <a:cubicBezTo>
                    <a:pt x="467800" y="279962"/>
                    <a:pt x="464673" y="278602"/>
                    <a:pt x="461627" y="276921"/>
                  </a:cubicBezTo>
                  <a:cubicBezTo>
                    <a:pt x="459864" y="275880"/>
                    <a:pt x="458421" y="274519"/>
                    <a:pt x="457139" y="272999"/>
                  </a:cubicBezTo>
                  <a:cubicBezTo>
                    <a:pt x="457139" y="271558"/>
                    <a:pt x="457620" y="270197"/>
                    <a:pt x="458020" y="268916"/>
                  </a:cubicBezTo>
                  <a:cubicBezTo>
                    <a:pt x="458341" y="267716"/>
                    <a:pt x="458742" y="266435"/>
                    <a:pt x="458742" y="265154"/>
                  </a:cubicBezTo>
                  <a:cubicBezTo>
                    <a:pt x="458662" y="263794"/>
                    <a:pt x="457059" y="262753"/>
                    <a:pt x="456257" y="264354"/>
                  </a:cubicBezTo>
                  <a:cubicBezTo>
                    <a:pt x="455055" y="266515"/>
                    <a:pt x="455776" y="269637"/>
                    <a:pt x="454173" y="271638"/>
                  </a:cubicBezTo>
                  <a:cubicBezTo>
                    <a:pt x="449684" y="266995"/>
                    <a:pt x="446718" y="261232"/>
                    <a:pt x="448081" y="254749"/>
                  </a:cubicBezTo>
                  <a:cubicBezTo>
                    <a:pt x="448562" y="252347"/>
                    <a:pt x="449524" y="251787"/>
                    <a:pt x="451768" y="251067"/>
                  </a:cubicBezTo>
                  <a:cubicBezTo>
                    <a:pt x="453692" y="250506"/>
                    <a:pt x="455616" y="250026"/>
                    <a:pt x="457139" y="248665"/>
                  </a:cubicBezTo>
                  <a:cubicBezTo>
                    <a:pt x="457780" y="248105"/>
                    <a:pt x="457860" y="247224"/>
                    <a:pt x="458662" y="247705"/>
                  </a:cubicBezTo>
                  <a:cubicBezTo>
                    <a:pt x="459223" y="248105"/>
                    <a:pt x="459784" y="248505"/>
                    <a:pt x="460425" y="248905"/>
                  </a:cubicBezTo>
                  <a:cubicBezTo>
                    <a:pt x="466918" y="253148"/>
                    <a:pt x="473491" y="257390"/>
                    <a:pt x="479983" y="261632"/>
                  </a:cubicBezTo>
                  <a:cubicBezTo>
                    <a:pt x="478220" y="260272"/>
                    <a:pt x="476537" y="258751"/>
                    <a:pt x="474933" y="257550"/>
                  </a:cubicBezTo>
                  <a:cubicBezTo>
                    <a:pt x="470525" y="254188"/>
                    <a:pt x="466116" y="250906"/>
                    <a:pt x="461708" y="247545"/>
                  </a:cubicBezTo>
                  <a:cubicBezTo>
                    <a:pt x="460666" y="246744"/>
                    <a:pt x="459223" y="246344"/>
                    <a:pt x="459864" y="245143"/>
                  </a:cubicBezTo>
                  <a:cubicBezTo>
                    <a:pt x="460666" y="243462"/>
                    <a:pt x="460826" y="241781"/>
                    <a:pt x="460746" y="240020"/>
                  </a:cubicBezTo>
                  <a:cubicBezTo>
                    <a:pt x="458421" y="239940"/>
                    <a:pt x="456177" y="239860"/>
                    <a:pt x="453852" y="239700"/>
                  </a:cubicBezTo>
                  <a:cubicBezTo>
                    <a:pt x="453452" y="239620"/>
                    <a:pt x="452570" y="239700"/>
                    <a:pt x="451368" y="239860"/>
                  </a:cubicBezTo>
                  <a:cubicBezTo>
                    <a:pt x="452249" y="240501"/>
                    <a:pt x="453131" y="241141"/>
                    <a:pt x="454013" y="241861"/>
                  </a:cubicBezTo>
                  <a:cubicBezTo>
                    <a:pt x="455536" y="242982"/>
                    <a:pt x="457059" y="244103"/>
                    <a:pt x="458582" y="245223"/>
                  </a:cubicBezTo>
                  <a:cubicBezTo>
                    <a:pt x="459784" y="246104"/>
                    <a:pt x="459143" y="246264"/>
                    <a:pt x="458261" y="247465"/>
                  </a:cubicBezTo>
                  <a:cubicBezTo>
                    <a:pt x="454654" y="245063"/>
                    <a:pt x="451047" y="242662"/>
                    <a:pt x="447360" y="240261"/>
                  </a:cubicBezTo>
                  <a:cubicBezTo>
                    <a:pt x="443272" y="240821"/>
                    <a:pt x="438462" y="241541"/>
                    <a:pt x="436378" y="241942"/>
                  </a:cubicBezTo>
                  <a:cubicBezTo>
                    <a:pt x="430527" y="243222"/>
                    <a:pt x="424836" y="244743"/>
                    <a:pt x="419626" y="246744"/>
                  </a:cubicBezTo>
                  <a:cubicBezTo>
                    <a:pt x="397262" y="255149"/>
                    <a:pt x="382594" y="271238"/>
                    <a:pt x="375700" y="290928"/>
                  </a:cubicBezTo>
                  <a:cubicBezTo>
                    <a:pt x="372734" y="299333"/>
                    <a:pt x="371131" y="308298"/>
                    <a:pt x="369929" y="317503"/>
                  </a:cubicBezTo>
                  <a:cubicBezTo>
                    <a:pt x="371933" y="316302"/>
                    <a:pt x="374017" y="315102"/>
                    <a:pt x="375860" y="313661"/>
                  </a:cubicBezTo>
                  <a:cubicBezTo>
                    <a:pt x="376742" y="318544"/>
                    <a:pt x="378906" y="323426"/>
                    <a:pt x="376181" y="328069"/>
                  </a:cubicBezTo>
                  <a:cubicBezTo>
                    <a:pt x="375299" y="329590"/>
                    <a:pt x="373616" y="331751"/>
                    <a:pt x="374658" y="333592"/>
                  </a:cubicBezTo>
                  <a:cubicBezTo>
                    <a:pt x="375620" y="335353"/>
                    <a:pt x="377624" y="333352"/>
                    <a:pt x="378105" y="332231"/>
                  </a:cubicBezTo>
                  <a:cubicBezTo>
                    <a:pt x="379067" y="329830"/>
                    <a:pt x="378906" y="327268"/>
                    <a:pt x="380429" y="325027"/>
                  </a:cubicBezTo>
                  <a:cubicBezTo>
                    <a:pt x="382273" y="322306"/>
                    <a:pt x="385239" y="321905"/>
                    <a:pt x="388285" y="321745"/>
                  </a:cubicBezTo>
                  <a:cubicBezTo>
                    <a:pt x="393495" y="321425"/>
                    <a:pt x="398625" y="322306"/>
                    <a:pt x="403835" y="321825"/>
                  </a:cubicBezTo>
                  <a:cubicBezTo>
                    <a:pt x="402552" y="326548"/>
                    <a:pt x="402472" y="331511"/>
                    <a:pt x="401430" y="336233"/>
                  </a:cubicBezTo>
                  <a:cubicBezTo>
                    <a:pt x="400949" y="338795"/>
                    <a:pt x="400308" y="341676"/>
                    <a:pt x="398224" y="343357"/>
                  </a:cubicBezTo>
                  <a:cubicBezTo>
                    <a:pt x="395739" y="345358"/>
                    <a:pt x="392854" y="344958"/>
                    <a:pt x="389968" y="345198"/>
                  </a:cubicBezTo>
                  <a:cubicBezTo>
                    <a:pt x="388685" y="345358"/>
                    <a:pt x="386441" y="346079"/>
                    <a:pt x="386762" y="347760"/>
                  </a:cubicBezTo>
                  <a:cubicBezTo>
                    <a:pt x="387082" y="349921"/>
                    <a:pt x="390850" y="348880"/>
                    <a:pt x="392052" y="348320"/>
                  </a:cubicBezTo>
                  <a:cubicBezTo>
                    <a:pt x="397422" y="345839"/>
                    <a:pt x="402071" y="348960"/>
                    <a:pt x="407041" y="350801"/>
                  </a:cubicBezTo>
                  <a:cubicBezTo>
                    <a:pt x="404236" y="353363"/>
                    <a:pt x="401831" y="356324"/>
                    <a:pt x="399186" y="359126"/>
                  </a:cubicBezTo>
                  <a:cubicBezTo>
                    <a:pt x="397583" y="360727"/>
                    <a:pt x="395739" y="361927"/>
                    <a:pt x="393655" y="362808"/>
                  </a:cubicBezTo>
                  <a:cubicBezTo>
                    <a:pt x="392212" y="362408"/>
                    <a:pt x="390850" y="361447"/>
                    <a:pt x="389567" y="360647"/>
                  </a:cubicBezTo>
                  <a:cubicBezTo>
                    <a:pt x="388365" y="360006"/>
                    <a:pt x="387162" y="359206"/>
                    <a:pt x="385800" y="358886"/>
                  </a:cubicBezTo>
                  <a:cubicBezTo>
                    <a:pt x="384357" y="358566"/>
                    <a:pt x="382754" y="360006"/>
                    <a:pt x="384197" y="361287"/>
                  </a:cubicBezTo>
                  <a:cubicBezTo>
                    <a:pt x="386201" y="363128"/>
                    <a:pt x="389727" y="363288"/>
                    <a:pt x="391411" y="365609"/>
                  </a:cubicBezTo>
                  <a:cubicBezTo>
                    <a:pt x="385239" y="369051"/>
                    <a:pt x="378185" y="370572"/>
                    <a:pt x="371612" y="367290"/>
                  </a:cubicBezTo>
                  <a:cubicBezTo>
                    <a:pt x="369207" y="366010"/>
                    <a:pt x="368807" y="364889"/>
                    <a:pt x="368727" y="362248"/>
                  </a:cubicBezTo>
                  <a:cubicBezTo>
                    <a:pt x="368727" y="360086"/>
                    <a:pt x="368727" y="357845"/>
                    <a:pt x="367685" y="355844"/>
                  </a:cubicBezTo>
                  <a:cubicBezTo>
                    <a:pt x="367284" y="355044"/>
                    <a:pt x="366402" y="354643"/>
                    <a:pt x="367123" y="354003"/>
                  </a:cubicBezTo>
                  <a:cubicBezTo>
                    <a:pt x="367685" y="353523"/>
                    <a:pt x="368326" y="352962"/>
                    <a:pt x="368887" y="352482"/>
                  </a:cubicBezTo>
                  <a:cubicBezTo>
                    <a:pt x="375299" y="346719"/>
                    <a:pt x="381712" y="340956"/>
                    <a:pt x="388124" y="335193"/>
                  </a:cubicBezTo>
                  <a:cubicBezTo>
                    <a:pt x="386120" y="336714"/>
                    <a:pt x="383956" y="338074"/>
                    <a:pt x="382273" y="339435"/>
                  </a:cubicBezTo>
                  <a:cubicBezTo>
                    <a:pt x="377464" y="343197"/>
                    <a:pt x="372654" y="346879"/>
                    <a:pt x="367845" y="350641"/>
                  </a:cubicBezTo>
                  <a:cubicBezTo>
                    <a:pt x="367524" y="350961"/>
                    <a:pt x="367123" y="351282"/>
                    <a:pt x="366883" y="351522"/>
                  </a:cubicBezTo>
                  <a:cubicBezTo>
                    <a:pt x="366803" y="352402"/>
                    <a:pt x="366642" y="353283"/>
                    <a:pt x="366562" y="354083"/>
                  </a:cubicBezTo>
                  <a:cubicBezTo>
                    <a:pt x="366642" y="354163"/>
                    <a:pt x="366723" y="354243"/>
                    <a:pt x="366803" y="354323"/>
                  </a:cubicBezTo>
                  <a:cubicBezTo>
                    <a:pt x="366723" y="354403"/>
                    <a:pt x="366642" y="354483"/>
                    <a:pt x="366562" y="354563"/>
                  </a:cubicBezTo>
                  <a:cubicBezTo>
                    <a:pt x="366322" y="356084"/>
                    <a:pt x="366162" y="357605"/>
                    <a:pt x="366001" y="359126"/>
                  </a:cubicBezTo>
                  <a:cubicBezTo>
                    <a:pt x="362875" y="382419"/>
                    <a:pt x="351653" y="399868"/>
                    <a:pt x="336824" y="416357"/>
                  </a:cubicBezTo>
                  <a:cubicBezTo>
                    <a:pt x="335622" y="417798"/>
                    <a:pt x="335943" y="418118"/>
                    <a:pt x="337626" y="417318"/>
                  </a:cubicBezTo>
                  <a:cubicBezTo>
                    <a:pt x="344920" y="413956"/>
                    <a:pt x="354218" y="411795"/>
                    <a:pt x="364959" y="413476"/>
                  </a:cubicBezTo>
                  <a:cubicBezTo>
                    <a:pt x="366803" y="413716"/>
                    <a:pt x="366723" y="414036"/>
                    <a:pt x="364879" y="414116"/>
                  </a:cubicBezTo>
                  <a:cubicBezTo>
                    <a:pt x="346764" y="414997"/>
                    <a:pt x="337546" y="428764"/>
                    <a:pt x="328729" y="438289"/>
                  </a:cubicBezTo>
                  <a:cubicBezTo>
                    <a:pt x="326645" y="440451"/>
                    <a:pt x="324561" y="442692"/>
                    <a:pt x="322316" y="444693"/>
                  </a:cubicBezTo>
                  <a:cubicBezTo>
                    <a:pt x="318709" y="447895"/>
                    <a:pt x="319591" y="455819"/>
                    <a:pt x="319110" y="460702"/>
                  </a:cubicBezTo>
                  <a:cubicBezTo>
                    <a:pt x="318549" y="466065"/>
                    <a:pt x="318068" y="471428"/>
                    <a:pt x="317587" y="476790"/>
                  </a:cubicBezTo>
                  <a:cubicBezTo>
                    <a:pt x="316545" y="516652"/>
                    <a:pt x="320312" y="544988"/>
                    <a:pt x="322797" y="558755"/>
                  </a:cubicBezTo>
                  <a:lnTo>
                    <a:pt x="400148" y="558755"/>
                  </a:lnTo>
                  <a:cubicBezTo>
                    <a:pt x="406480" y="558755"/>
                    <a:pt x="411530" y="563878"/>
                    <a:pt x="411530" y="570122"/>
                  </a:cubicBezTo>
                  <a:cubicBezTo>
                    <a:pt x="411530" y="576445"/>
                    <a:pt x="406480" y="581568"/>
                    <a:pt x="400148" y="581568"/>
                  </a:cubicBezTo>
                  <a:lnTo>
                    <a:pt x="152465" y="581568"/>
                  </a:lnTo>
                  <a:cubicBezTo>
                    <a:pt x="146133" y="581568"/>
                    <a:pt x="141003" y="576445"/>
                    <a:pt x="141003" y="570122"/>
                  </a:cubicBezTo>
                  <a:cubicBezTo>
                    <a:pt x="141003" y="563878"/>
                    <a:pt x="146133" y="558755"/>
                    <a:pt x="152465" y="558755"/>
                  </a:cubicBezTo>
                  <a:lnTo>
                    <a:pt x="229976" y="558755"/>
                  </a:lnTo>
                  <a:cubicBezTo>
                    <a:pt x="235267" y="533221"/>
                    <a:pt x="245446" y="464544"/>
                    <a:pt x="244404" y="461902"/>
                  </a:cubicBezTo>
                  <a:cubicBezTo>
                    <a:pt x="239916" y="449896"/>
                    <a:pt x="238633" y="437089"/>
                    <a:pt x="239274" y="424041"/>
                  </a:cubicBezTo>
                  <a:cubicBezTo>
                    <a:pt x="239355" y="422201"/>
                    <a:pt x="238633" y="419479"/>
                    <a:pt x="237431" y="418038"/>
                  </a:cubicBezTo>
                  <a:cubicBezTo>
                    <a:pt x="231900" y="411154"/>
                    <a:pt x="224606" y="404991"/>
                    <a:pt x="213063" y="402750"/>
                  </a:cubicBezTo>
                  <a:cubicBezTo>
                    <a:pt x="211220" y="402430"/>
                    <a:pt x="211300" y="402189"/>
                    <a:pt x="213144" y="402189"/>
                  </a:cubicBezTo>
                  <a:cubicBezTo>
                    <a:pt x="222923" y="402270"/>
                    <a:pt x="231179" y="404671"/>
                    <a:pt x="237832" y="408033"/>
                  </a:cubicBezTo>
                  <a:cubicBezTo>
                    <a:pt x="239435" y="408833"/>
                    <a:pt x="240797" y="408913"/>
                    <a:pt x="240958" y="408033"/>
                  </a:cubicBezTo>
                  <a:cubicBezTo>
                    <a:pt x="241118" y="407152"/>
                    <a:pt x="240397" y="405151"/>
                    <a:pt x="239435" y="403550"/>
                  </a:cubicBezTo>
                  <a:cubicBezTo>
                    <a:pt x="231499" y="390503"/>
                    <a:pt x="225728" y="377136"/>
                    <a:pt x="224205" y="362087"/>
                  </a:cubicBezTo>
                  <a:cubicBezTo>
                    <a:pt x="223323" y="361127"/>
                    <a:pt x="222522" y="360246"/>
                    <a:pt x="221640" y="359286"/>
                  </a:cubicBezTo>
                  <a:cubicBezTo>
                    <a:pt x="220678" y="358165"/>
                    <a:pt x="221319" y="358165"/>
                    <a:pt x="222442" y="357125"/>
                  </a:cubicBezTo>
                  <a:cubicBezTo>
                    <a:pt x="222923" y="357605"/>
                    <a:pt x="223404" y="358165"/>
                    <a:pt x="223884" y="358646"/>
                  </a:cubicBezTo>
                  <a:cubicBezTo>
                    <a:pt x="223884" y="357845"/>
                    <a:pt x="223804" y="356965"/>
                    <a:pt x="223804" y="356164"/>
                  </a:cubicBezTo>
                  <a:cubicBezTo>
                    <a:pt x="223804" y="356164"/>
                    <a:pt x="223724" y="356164"/>
                    <a:pt x="223724" y="356244"/>
                  </a:cubicBezTo>
                  <a:cubicBezTo>
                    <a:pt x="223003" y="356645"/>
                    <a:pt x="222762" y="357445"/>
                    <a:pt x="222121" y="356805"/>
                  </a:cubicBezTo>
                  <a:cubicBezTo>
                    <a:pt x="221640" y="356324"/>
                    <a:pt x="221159" y="355844"/>
                    <a:pt x="220598" y="355364"/>
                  </a:cubicBezTo>
                  <a:cubicBezTo>
                    <a:pt x="215228" y="350001"/>
                    <a:pt x="209777" y="344638"/>
                    <a:pt x="204326" y="339275"/>
                  </a:cubicBezTo>
                  <a:cubicBezTo>
                    <a:pt x="205769" y="340956"/>
                    <a:pt x="207052" y="342797"/>
                    <a:pt x="208334" y="344238"/>
                  </a:cubicBezTo>
                  <a:cubicBezTo>
                    <a:pt x="211941" y="348320"/>
                    <a:pt x="215548" y="352322"/>
                    <a:pt x="219075" y="356404"/>
                  </a:cubicBezTo>
                  <a:cubicBezTo>
                    <a:pt x="219957" y="357365"/>
                    <a:pt x="221319" y="358085"/>
                    <a:pt x="220438" y="359126"/>
                  </a:cubicBezTo>
                  <a:cubicBezTo>
                    <a:pt x="219316" y="360567"/>
                    <a:pt x="218835" y="362248"/>
                    <a:pt x="218594" y="364009"/>
                  </a:cubicBezTo>
                  <a:cubicBezTo>
                    <a:pt x="218274" y="366170"/>
                    <a:pt x="218354" y="368171"/>
                    <a:pt x="216109" y="369051"/>
                  </a:cubicBezTo>
                  <a:cubicBezTo>
                    <a:pt x="209777" y="371693"/>
                    <a:pt x="203445" y="369692"/>
                    <a:pt x="198154" y="365930"/>
                  </a:cubicBezTo>
                  <a:cubicBezTo>
                    <a:pt x="199677" y="364169"/>
                    <a:pt x="202643" y="364089"/>
                    <a:pt x="204567" y="363048"/>
                  </a:cubicBezTo>
                  <a:cubicBezTo>
                    <a:pt x="205769" y="362408"/>
                    <a:pt x="205849" y="360647"/>
                    <a:pt x="204246" y="360567"/>
                  </a:cubicBezTo>
                  <a:cubicBezTo>
                    <a:pt x="202884" y="360487"/>
                    <a:pt x="201441" y="361207"/>
                    <a:pt x="200238" y="361767"/>
                  </a:cubicBezTo>
                  <a:cubicBezTo>
                    <a:pt x="199116" y="362248"/>
                    <a:pt x="197994" y="362808"/>
                    <a:pt x="196872" y="363128"/>
                  </a:cubicBezTo>
                  <a:cubicBezTo>
                    <a:pt x="195589" y="363448"/>
                    <a:pt x="193345" y="360967"/>
                    <a:pt x="192543" y="360086"/>
                  </a:cubicBezTo>
                  <a:cubicBezTo>
                    <a:pt x="190139" y="357285"/>
                    <a:pt x="188295" y="354003"/>
                    <a:pt x="185890" y="351201"/>
                  </a:cubicBezTo>
                  <a:cubicBezTo>
                    <a:pt x="190139" y="350241"/>
                    <a:pt x="194387" y="348000"/>
                    <a:pt x="198635" y="350241"/>
                  </a:cubicBezTo>
                  <a:cubicBezTo>
                    <a:pt x="199998" y="350961"/>
                    <a:pt x="202082" y="352322"/>
                    <a:pt x="203605" y="351282"/>
                  </a:cubicBezTo>
                  <a:cubicBezTo>
                    <a:pt x="205128" y="350321"/>
                    <a:pt x="203284" y="348640"/>
                    <a:pt x="202242" y="348320"/>
                  </a:cubicBezTo>
                  <a:cubicBezTo>
                    <a:pt x="200078" y="347519"/>
                    <a:pt x="197834" y="347840"/>
                    <a:pt x="195750" y="346639"/>
                  </a:cubicBezTo>
                  <a:cubicBezTo>
                    <a:pt x="193265" y="345118"/>
                    <a:pt x="192704" y="342557"/>
                    <a:pt x="192383" y="339835"/>
                  </a:cubicBezTo>
                  <a:cubicBezTo>
                    <a:pt x="191822" y="335273"/>
                    <a:pt x="192383" y="330630"/>
                    <a:pt x="191662" y="326068"/>
                  </a:cubicBezTo>
                  <a:cubicBezTo>
                    <a:pt x="195910" y="327028"/>
                    <a:pt x="200319" y="326788"/>
                    <a:pt x="204567" y="327428"/>
                  </a:cubicBezTo>
                  <a:cubicBezTo>
                    <a:pt x="206811" y="327749"/>
                    <a:pt x="209456" y="328149"/>
                    <a:pt x="211059" y="329910"/>
                  </a:cubicBezTo>
                  <a:cubicBezTo>
                    <a:pt x="212903" y="331991"/>
                    <a:pt x="212743" y="334552"/>
                    <a:pt x="213144" y="337194"/>
                  </a:cubicBezTo>
                  <a:cubicBezTo>
                    <a:pt x="213304" y="338234"/>
                    <a:pt x="214025" y="340155"/>
                    <a:pt x="215548" y="339835"/>
                  </a:cubicBezTo>
                  <a:cubicBezTo>
                    <a:pt x="217472" y="339435"/>
                    <a:pt x="216350" y="336153"/>
                    <a:pt x="215789" y="335113"/>
                  </a:cubicBezTo>
                  <a:cubicBezTo>
                    <a:pt x="213304" y="330550"/>
                    <a:pt x="215789" y="326228"/>
                    <a:pt x="217151" y="321745"/>
                  </a:cubicBezTo>
                  <a:cubicBezTo>
                    <a:pt x="219636" y="324147"/>
                    <a:pt x="222361" y="326068"/>
                    <a:pt x="224926" y="328229"/>
                  </a:cubicBezTo>
                  <a:cubicBezTo>
                    <a:pt x="225327" y="328629"/>
                    <a:pt x="225648" y="328949"/>
                    <a:pt x="225969" y="329349"/>
                  </a:cubicBezTo>
                  <a:cubicBezTo>
                    <a:pt x="226530" y="325027"/>
                    <a:pt x="227091" y="320785"/>
                    <a:pt x="227572" y="316462"/>
                  </a:cubicBezTo>
                  <a:cubicBezTo>
                    <a:pt x="227732" y="314621"/>
                    <a:pt x="226770" y="312220"/>
                    <a:pt x="225327" y="311019"/>
                  </a:cubicBezTo>
                  <a:cubicBezTo>
                    <a:pt x="222361" y="308538"/>
                    <a:pt x="219476" y="306057"/>
                    <a:pt x="216590" y="303575"/>
                  </a:cubicBezTo>
                  <a:cubicBezTo>
                    <a:pt x="215147" y="302295"/>
                    <a:pt x="215308" y="302135"/>
                    <a:pt x="216911" y="303015"/>
                  </a:cubicBezTo>
                  <a:cubicBezTo>
                    <a:pt x="218995" y="304136"/>
                    <a:pt x="221239" y="305016"/>
                    <a:pt x="223564" y="305897"/>
                  </a:cubicBezTo>
                  <a:cubicBezTo>
                    <a:pt x="225327" y="306457"/>
                    <a:pt x="225488" y="306137"/>
                    <a:pt x="223804" y="305416"/>
                  </a:cubicBezTo>
                  <a:cubicBezTo>
                    <a:pt x="223003" y="305016"/>
                    <a:pt x="222121" y="304616"/>
                    <a:pt x="221159" y="304296"/>
                  </a:cubicBezTo>
                  <a:cubicBezTo>
                    <a:pt x="219476" y="303575"/>
                    <a:pt x="219476" y="303335"/>
                    <a:pt x="221319" y="303655"/>
                  </a:cubicBezTo>
                  <a:cubicBezTo>
                    <a:pt x="222762" y="303896"/>
                    <a:pt x="224125" y="304136"/>
                    <a:pt x="225407" y="304456"/>
                  </a:cubicBezTo>
                  <a:cubicBezTo>
                    <a:pt x="227171" y="304936"/>
                    <a:pt x="228694" y="303896"/>
                    <a:pt x="228854" y="302055"/>
                  </a:cubicBezTo>
                  <a:cubicBezTo>
                    <a:pt x="229014" y="298052"/>
                    <a:pt x="229095" y="294130"/>
                    <a:pt x="228934" y="290208"/>
                  </a:cubicBezTo>
                  <a:cubicBezTo>
                    <a:pt x="227572" y="289247"/>
                    <a:pt x="226209" y="288367"/>
                    <a:pt x="224846" y="287406"/>
                  </a:cubicBezTo>
                  <a:cubicBezTo>
                    <a:pt x="223163" y="286286"/>
                    <a:pt x="221400" y="285085"/>
                    <a:pt x="219636" y="283965"/>
                  </a:cubicBezTo>
                  <a:cubicBezTo>
                    <a:pt x="218193" y="283004"/>
                    <a:pt x="218915" y="282844"/>
                    <a:pt x="219877" y="281403"/>
                  </a:cubicBezTo>
                  <a:cubicBezTo>
                    <a:pt x="222842" y="283164"/>
                    <a:pt x="225808" y="284925"/>
                    <a:pt x="228774" y="286686"/>
                  </a:cubicBezTo>
                  <a:cubicBezTo>
                    <a:pt x="228614" y="284205"/>
                    <a:pt x="228373" y="281803"/>
                    <a:pt x="227972" y="279402"/>
                  </a:cubicBezTo>
                  <a:cubicBezTo>
                    <a:pt x="227812" y="278522"/>
                    <a:pt x="227652" y="277641"/>
                    <a:pt x="227491" y="276761"/>
                  </a:cubicBezTo>
                  <a:cubicBezTo>
                    <a:pt x="227251" y="276841"/>
                    <a:pt x="227091" y="276921"/>
                    <a:pt x="226850" y="277001"/>
                  </a:cubicBezTo>
                  <a:cubicBezTo>
                    <a:pt x="224766" y="277721"/>
                    <a:pt x="222602" y="278362"/>
                    <a:pt x="220999" y="279962"/>
                  </a:cubicBezTo>
                  <a:cubicBezTo>
                    <a:pt x="220358" y="280603"/>
                    <a:pt x="220277" y="281643"/>
                    <a:pt x="219476" y="281083"/>
                  </a:cubicBezTo>
                  <a:cubicBezTo>
                    <a:pt x="218754" y="280763"/>
                    <a:pt x="218113" y="280363"/>
                    <a:pt x="217392" y="279962"/>
                  </a:cubicBezTo>
                  <a:cubicBezTo>
                    <a:pt x="209857" y="275560"/>
                    <a:pt x="202403" y="271158"/>
                    <a:pt x="194868" y="266755"/>
                  </a:cubicBezTo>
                  <a:cubicBezTo>
                    <a:pt x="196872" y="268196"/>
                    <a:pt x="198876" y="269877"/>
                    <a:pt x="200719" y="271078"/>
                  </a:cubicBezTo>
                  <a:cubicBezTo>
                    <a:pt x="205769" y="274599"/>
                    <a:pt x="210899" y="278041"/>
                    <a:pt x="215949" y="281483"/>
                  </a:cubicBezTo>
                  <a:cubicBezTo>
                    <a:pt x="217231" y="282284"/>
                    <a:pt x="218915" y="282684"/>
                    <a:pt x="218193" y="284125"/>
                  </a:cubicBezTo>
                  <a:cubicBezTo>
                    <a:pt x="217392" y="286046"/>
                    <a:pt x="217312" y="288047"/>
                    <a:pt x="217552" y="290048"/>
                  </a:cubicBezTo>
                  <a:cubicBezTo>
                    <a:pt x="217873" y="292529"/>
                    <a:pt x="218434" y="294690"/>
                    <a:pt x="216270" y="296371"/>
                  </a:cubicBezTo>
                  <a:cubicBezTo>
                    <a:pt x="210017" y="301014"/>
                    <a:pt x="202483" y="300614"/>
                    <a:pt x="195589" y="297892"/>
                  </a:cubicBezTo>
                  <a:cubicBezTo>
                    <a:pt x="196792" y="295571"/>
                    <a:pt x="200078" y="294610"/>
                    <a:pt x="201922" y="292930"/>
                  </a:cubicBezTo>
                  <a:cubicBezTo>
                    <a:pt x="202964" y="291889"/>
                    <a:pt x="202563" y="289888"/>
                    <a:pt x="200799" y="290288"/>
                  </a:cubicBezTo>
                  <a:cubicBezTo>
                    <a:pt x="199277" y="290608"/>
                    <a:pt x="197914" y="291809"/>
                    <a:pt x="196712" y="292689"/>
                  </a:cubicBezTo>
                  <a:cubicBezTo>
                    <a:pt x="195589" y="293570"/>
                    <a:pt x="194547" y="294530"/>
                    <a:pt x="193345" y="295171"/>
                  </a:cubicBezTo>
                  <a:cubicBezTo>
                    <a:pt x="191982" y="295971"/>
                    <a:pt x="188856" y="293810"/>
                    <a:pt x="187734" y="293090"/>
                  </a:cubicBezTo>
                  <a:cubicBezTo>
                    <a:pt x="184287" y="290688"/>
                    <a:pt x="181322" y="287567"/>
                    <a:pt x="177874" y="285165"/>
                  </a:cubicBezTo>
                  <a:cubicBezTo>
                    <a:pt x="182283" y="282844"/>
                    <a:pt x="186371" y="279242"/>
                    <a:pt x="191662" y="280443"/>
                  </a:cubicBezTo>
                  <a:cubicBezTo>
                    <a:pt x="193345" y="280843"/>
                    <a:pt x="195990" y="281803"/>
                    <a:pt x="197433" y="280203"/>
                  </a:cubicBezTo>
                  <a:cubicBezTo>
                    <a:pt x="198796" y="278682"/>
                    <a:pt x="196311" y="277401"/>
                    <a:pt x="195108" y="277321"/>
                  </a:cubicBezTo>
                  <a:cubicBezTo>
                    <a:pt x="192463" y="277081"/>
                    <a:pt x="190059" y="278041"/>
                    <a:pt x="187413" y="277321"/>
                  </a:cubicBezTo>
                  <a:cubicBezTo>
                    <a:pt x="184287" y="276360"/>
                    <a:pt x="182925" y="273639"/>
                    <a:pt x="181802" y="270837"/>
                  </a:cubicBezTo>
                  <a:cubicBezTo>
                    <a:pt x="179958" y="265955"/>
                    <a:pt x="179237" y="260672"/>
                    <a:pt x="177153" y="255789"/>
                  </a:cubicBezTo>
                  <a:cubicBezTo>
                    <a:pt x="182123" y="255629"/>
                    <a:pt x="186852" y="254108"/>
                    <a:pt x="191742" y="253628"/>
                  </a:cubicBezTo>
                  <a:cubicBezTo>
                    <a:pt x="194307" y="253388"/>
                    <a:pt x="197273" y="253068"/>
                    <a:pt x="199597" y="254588"/>
                  </a:cubicBezTo>
                  <a:cubicBezTo>
                    <a:pt x="202242" y="256349"/>
                    <a:pt x="202803" y="259231"/>
                    <a:pt x="203926" y="261953"/>
                  </a:cubicBezTo>
                  <a:cubicBezTo>
                    <a:pt x="204407" y="263153"/>
                    <a:pt x="205849" y="264994"/>
                    <a:pt x="207372" y="264274"/>
                  </a:cubicBezTo>
                  <a:cubicBezTo>
                    <a:pt x="209376" y="263233"/>
                    <a:pt x="207132" y="259871"/>
                    <a:pt x="206250" y="258991"/>
                  </a:cubicBezTo>
                  <a:cubicBezTo>
                    <a:pt x="202242" y="254588"/>
                    <a:pt x="203765" y="249145"/>
                    <a:pt x="204006" y="243783"/>
                  </a:cubicBezTo>
                  <a:cubicBezTo>
                    <a:pt x="207372" y="245784"/>
                    <a:pt x="210979" y="247144"/>
                    <a:pt x="214426" y="248825"/>
                  </a:cubicBezTo>
                  <a:cubicBezTo>
                    <a:pt x="214506" y="248825"/>
                    <a:pt x="214506" y="248905"/>
                    <a:pt x="214586" y="248905"/>
                  </a:cubicBezTo>
                  <a:cubicBezTo>
                    <a:pt x="208414" y="240981"/>
                    <a:pt x="200078" y="234017"/>
                    <a:pt x="189658" y="228414"/>
                  </a:cubicBezTo>
                  <a:cubicBezTo>
                    <a:pt x="184287" y="225533"/>
                    <a:pt x="178516" y="223051"/>
                    <a:pt x="172344" y="220890"/>
                  </a:cubicBezTo>
                  <a:cubicBezTo>
                    <a:pt x="168576" y="219529"/>
                    <a:pt x="167775" y="217768"/>
                    <a:pt x="162484" y="220650"/>
                  </a:cubicBezTo>
                  <a:cubicBezTo>
                    <a:pt x="159038" y="222571"/>
                    <a:pt x="155671" y="224492"/>
                    <a:pt x="151503" y="225292"/>
                  </a:cubicBezTo>
                  <a:cubicBezTo>
                    <a:pt x="138758" y="227694"/>
                    <a:pt x="127456" y="224812"/>
                    <a:pt x="119841" y="220650"/>
                  </a:cubicBezTo>
                  <a:cubicBezTo>
                    <a:pt x="118238" y="219689"/>
                    <a:pt x="118479" y="218969"/>
                    <a:pt x="120322" y="219129"/>
                  </a:cubicBezTo>
                  <a:cubicBezTo>
                    <a:pt x="129861" y="219849"/>
                    <a:pt x="143728" y="219849"/>
                    <a:pt x="154308" y="216968"/>
                  </a:cubicBezTo>
                  <a:cubicBezTo>
                    <a:pt x="156152" y="216488"/>
                    <a:pt x="156072" y="215927"/>
                    <a:pt x="154228" y="215687"/>
                  </a:cubicBezTo>
                  <a:cubicBezTo>
                    <a:pt x="102447" y="211045"/>
                    <a:pt x="56758" y="191834"/>
                    <a:pt x="32712" y="166060"/>
                  </a:cubicBezTo>
                  <a:cubicBezTo>
                    <a:pt x="25898" y="158696"/>
                    <a:pt x="20448" y="150611"/>
                    <a:pt x="16680" y="142047"/>
                  </a:cubicBezTo>
                  <a:cubicBezTo>
                    <a:pt x="14917" y="138125"/>
                    <a:pt x="13795" y="133962"/>
                    <a:pt x="12432" y="129960"/>
                  </a:cubicBezTo>
                  <a:cubicBezTo>
                    <a:pt x="11951" y="128679"/>
                    <a:pt x="11631" y="127639"/>
                    <a:pt x="11390" y="126758"/>
                  </a:cubicBezTo>
                  <a:cubicBezTo>
                    <a:pt x="10669" y="127399"/>
                    <a:pt x="9867" y="127879"/>
                    <a:pt x="8745" y="127479"/>
                  </a:cubicBezTo>
                  <a:cubicBezTo>
                    <a:pt x="4176" y="126118"/>
                    <a:pt x="1611" y="122196"/>
                    <a:pt x="409" y="117713"/>
                  </a:cubicBezTo>
                  <a:cubicBezTo>
                    <a:pt x="2012" y="117553"/>
                    <a:pt x="3695" y="118834"/>
                    <a:pt x="5218" y="119074"/>
                  </a:cubicBezTo>
                  <a:cubicBezTo>
                    <a:pt x="6180" y="119234"/>
                    <a:pt x="6981" y="118354"/>
                    <a:pt x="6180" y="117553"/>
                  </a:cubicBezTo>
                  <a:cubicBezTo>
                    <a:pt x="5459" y="116913"/>
                    <a:pt x="4336" y="116673"/>
                    <a:pt x="3455" y="116433"/>
                  </a:cubicBezTo>
                  <a:cubicBezTo>
                    <a:pt x="2653" y="116192"/>
                    <a:pt x="1771" y="116032"/>
                    <a:pt x="970" y="115632"/>
                  </a:cubicBezTo>
                  <a:cubicBezTo>
                    <a:pt x="88" y="115312"/>
                    <a:pt x="8" y="112911"/>
                    <a:pt x="8" y="112110"/>
                  </a:cubicBezTo>
                  <a:cubicBezTo>
                    <a:pt x="-72" y="109469"/>
                    <a:pt x="409" y="106907"/>
                    <a:pt x="409" y="104346"/>
                  </a:cubicBezTo>
                  <a:cubicBezTo>
                    <a:pt x="3134" y="105707"/>
                    <a:pt x="6420" y="106347"/>
                    <a:pt x="7783" y="109469"/>
                  </a:cubicBezTo>
                  <a:cubicBezTo>
                    <a:pt x="8184" y="110429"/>
                    <a:pt x="8665" y="112110"/>
                    <a:pt x="9947" y="112270"/>
                  </a:cubicBezTo>
                  <a:cubicBezTo>
                    <a:pt x="11230" y="112430"/>
                    <a:pt x="10989" y="110669"/>
                    <a:pt x="10589" y="110029"/>
                  </a:cubicBezTo>
                  <a:cubicBezTo>
                    <a:pt x="9707" y="108668"/>
                    <a:pt x="8344" y="107788"/>
                    <a:pt x="7783" y="106187"/>
                  </a:cubicBezTo>
                  <a:cubicBezTo>
                    <a:pt x="7142" y="104266"/>
                    <a:pt x="8024" y="102665"/>
                    <a:pt x="8985" y="101064"/>
                  </a:cubicBezTo>
                  <a:cubicBezTo>
                    <a:pt x="10749" y="98343"/>
                    <a:pt x="13154" y="96101"/>
                    <a:pt x="14837" y="93300"/>
                  </a:cubicBezTo>
                  <a:cubicBezTo>
                    <a:pt x="16680" y="95701"/>
                    <a:pt x="19165" y="97462"/>
                    <a:pt x="21169" y="99783"/>
                  </a:cubicBezTo>
                  <a:cubicBezTo>
                    <a:pt x="22291" y="100984"/>
                    <a:pt x="23494" y="102345"/>
                    <a:pt x="23574" y="104026"/>
                  </a:cubicBezTo>
                  <a:cubicBezTo>
                    <a:pt x="23654" y="106027"/>
                    <a:pt x="22452" y="107308"/>
                    <a:pt x="21490" y="108908"/>
                  </a:cubicBezTo>
                  <a:cubicBezTo>
                    <a:pt x="21089" y="109549"/>
                    <a:pt x="20608" y="110910"/>
                    <a:pt x="21570" y="111390"/>
                  </a:cubicBezTo>
                  <a:cubicBezTo>
                    <a:pt x="22772" y="112030"/>
                    <a:pt x="23654" y="109709"/>
                    <a:pt x="23814" y="108989"/>
                  </a:cubicBezTo>
                  <a:cubicBezTo>
                    <a:pt x="24536" y="105307"/>
                    <a:pt x="27822" y="104186"/>
                    <a:pt x="30547" y="102345"/>
                  </a:cubicBezTo>
                  <a:cubicBezTo>
                    <a:pt x="30868" y="104746"/>
                    <a:pt x="31429" y="106987"/>
                    <a:pt x="31830" y="109309"/>
                  </a:cubicBezTo>
                  <a:cubicBezTo>
                    <a:pt x="32070" y="110749"/>
                    <a:pt x="31990" y="112110"/>
                    <a:pt x="31750" y="113471"/>
                  </a:cubicBezTo>
                  <a:cubicBezTo>
                    <a:pt x="30948" y="114031"/>
                    <a:pt x="29986" y="114351"/>
                    <a:pt x="29105" y="114752"/>
                  </a:cubicBezTo>
                  <a:cubicBezTo>
                    <a:pt x="28303" y="115072"/>
                    <a:pt x="27501" y="115392"/>
                    <a:pt x="26860" y="115952"/>
                  </a:cubicBezTo>
                  <a:cubicBezTo>
                    <a:pt x="26139" y="116593"/>
                    <a:pt x="26299" y="117873"/>
                    <a:pt x="27421" y="117633"/>
                  </a:cubicBezTo>
                  <a:cubicBezTo>
                    <a:pt x="29105" y="117313"/>
                    <a:pt x="30547" y="115632"/>
                    <a:pt x="32311" y="115632"/>
                  </a:cubicBezTo>
                  <a:cubicBezTo>
                    <a:pt x="31750" y="120035"/>
                    <a:pt x="29906" y="124117"/>
                    <a:pt x="25818" y="126198"/>
                  </a:cubicBezTo>
                  <a:cubicBezTo>
                    <a:pt x="24295" y="126998"/>
                    <a:pt x="23654" y="126758"/>
                    <a:pt x="22291" y="125798"/>
                  </a:cubicBezTo>
                  <a:cubicBezTo>
                    <a:pt x="21089" y="124997"/>
                    <a:pt x="20047" y="124197"/>
                    <a:pt x="18684" y="123957"/>
                  </a:cubicBezTo>
                  <a:cubicBezTo>
                    <a:pt x="18123" y="123877"/>
                    <a:pt x="17562" y="124197"/>
                    <a:pt x="17482" y="123557"/>
                  </a:cubicBezTo>
                  <a:cubicBezTo>
                    <a:pt x="17482" y="123076"/>
                    <a:pt x="17402" y="122596"/>
                    <a:pt x="17402" y="122116"/>
                  </a:cubicBezTo>
                  <a:cubicBezTo>
                    <a:pt x="16841" y="116753"/>
                    <a:pt x="16280" y="111470"/>
                    <a:pt x="15719" y="106107"/>
                  </a:cubicBezTo>
                  <a:cubicBezTo>
                    <a:pt x="15799" y="107628"/>
                    <a:pt x="15638" y="109229"/>
                    <a:pt x="15719" y="110589"/>
                  </a:cubicBezTo>
                  <a:cubicBezTo>
                    <a:pt x="15799" y="114351"/>
                    <a:pt x="15959" y="118194"/>
                    <a:pt x="16039" y="121956"/>
                  </a:cubicBezTo>
                  <a:cubicBezTo>
                    <a:pt x="16119" y="122916"/>
                    <a:pt x="16520" y="123877"/>
                    <a:pt x="15558" y="124037"/>
                  </a:cubicBezTo>
                  <a:cubicBezTo>
                    <a:pt x="15077" y="124117"/>
                    <a:pt x="14676" y="124357"/>
                    <a:pt x="14276" y="124517"/>
                  </a:cubicBezTo>
                  <a:cubicBezTo>
                    <a:pt x="14436" y="124757"/>
                    <a:pt x="14516" y="124917"/>
                    <a:pt x="14516" y="125077"/>
                  </a:cubicBezTo>
                  <a:cubicBezTo>
                    <a:pt x="15077" y="126918"/>
                    <a:pt x="15719" y="128759"/>
                    <a:pt x="16440" y="130600"/>
                  </a:cubicBezTo>
                  <a:cubicBezTo>
                    <a:pt x="16360" y="129960"/>
                    <a:pt x="16360" y="129240"/>
                    <a:pt x="16360" y="128599"/>
                  </a:cubicBezTo>
                  <a:cubicBezTo>
                    <a:pt x="16280" y="127319"/>
                    <a:pt x="16199" y="125958"/>
                    <a:pt x="16199" y="124677"/>
                  </a:cubicBezTo>
                  <a:cubicBezTo>
                    <a:pt x="16119" y="123637"/>
                    <a:pt x="16440" y="123957"/>
                    <a:pt x="17562" y="123877"/>
                  </a:cubicBezTo>
                  <a:cubicBezTo>
                    <a:pt x="17883" y="127559"/>
                    <a:pt x="18203" y="131241"/>
                    <a:pt x="18524" y="134923"/>
                  </a:cubicBezTo>
                  <a:cubicBezTo>
                    <a:pt x="18444" y="134923"/>
                    <a:pt x="18364" y="134923"/>
                    <a:pt x="18284" y="134923"/>
                  </a:cubicBezTo>
                  <a:cubicBezTo>
                    <a:pt x="20047" y="138525"/>
                    <a:pt x="22211" y="141967"/>
                    <a:pt x="24456" y="145328"/>
                  </a:cubicBezTo>
                  <a:cubicBezTo>
                    <a:pt x="25498" y="146929"/>
                    <a:pt x="27101" y="146849"/>
                    <a:pt x="28063" y="145248"/>
                  </a:cubicBezTo>
                  <a:cubicBezTo>
                    <a:pt x="32070" y="138525"/>
                    <a:pt x="36399" y="131881"/>
                    <a:pt x="37922" y="125237"/>
                  </a:cubicBezTo>
                  <a:cubicBezTo>
                    <a:pt x="38403" y="123476"/>
                    <a:pt x="38803" y="123476"/>
                    <a:pt x="38884" y="125317"/>
                  </a:cubicBezTo>
                  <a:cubicBezTo>
                    <a:pt x="39445" y="137004"/>
                    <a:pt x="32231" y="150771"/>
                    <a:pt x="38242" y="160777"/>
                  </a:cubicBezTo>
                  <a:cubicBezTo>
                    <a:pt x="43132" y="169102"/>
                    <a:pt x="53713" y="175665"/>
                    <a:pt x="64694" y="181028"/>
                  </a:cubicBezTo>
                  <a:cubicBezTo>
                    <a:pt x="64133" y="180148"/>
                    <a:pt x="63652" y="179107"/>
                    <a:pt x="63411" y="178547"/>
                  </a:cubicBezTo>
                  <a:cubicBezTo>
                    <a:pt x="61888" y="175105"/>
                    <a:pt x="61087" y="171343"/>
                    <a:pt x="59564" y="167901"/>
                  </a:cubicBezTo>
                  <a:cubicBezTo>
                    <a:pt x="64053" y="168141"/>
                    <a:pt x="68862" y="167341"/>
                    <a:pt x="72389" y="170782"/>
                  </a:cubicBezTo>
                  <a:cubicBezTo>
                    <a:pt x="73511" y="171823"/>
                    <a:pt x="75034" y="173824"/>
                    <a:pt x="76878" y="173264"/>
                  </a:cubicBezTo>
                  <a:cubicBezTo>
                    <a:pt x="78641" y="172703"/>
                    <a:pt x="77359" y="170622"/>
                    <a:pt x="76477" y="169982"/>
                  </a:cubicBezTo>
                  <a:cubicBezTo>
                    <a:pt x="74553" y="168541"/>
                    <a:pt x="72229" y="168141"/>
                    <a:pt x="70625" y="166300"/>
                  </a:cubicBezTo>
                  <a:cubicBezTo>
                    <a:pt x="68622" y="164139"/>
                    <a:pt x="68862" y="161497"/>
                    <a:pt x="69423" y="158776"/>
                  </a:cubicBezTo>
                  <a:cubicBezTo>
                    <a:pt x="70225" y="154133"/>
                    <a:pt x="72148" y="149811"/>
                    <a:pt x="72870" y="145088"/>
                  </a:cubicBezTo>
                  <a:cubicBezTo>
                    <a:pt x="76717" y="147250"/>
                    <a:pt x="81046" y="148370"/>
                    <a:pt x="84973" y="150291"/>
                  </a:cubicBezTo>
                  <a:cubicBezTo>
                    <a:pt x="87138" y="151332"/>
                    <a:pt x="89542" y="152452"/>
                    <a:pt x="90584" y="154694"/>
                  </a:cubicBezTo>
                  <a:cubicBezTo>
                    <a:pt x="91787" y="157255"/>
                    <a:pt x="90825" y="159736"/>
                    <a:pt x="90424" y="162378"/>
                  </a:cubicBezTo>
                  <a:cubicBezTo>
                    <a:pt x="90264" y="163498"/>
                    <a:pt x="90424" y="165580"/>
                    <a:pt x="91947" y="165740"/>
                  </a:cubicBezTo>
                  <a:cubicBezTo>
                    <a:pt x="93951" y="165900"/>
                    <a:pt x="93871" y="162298"/>
                    <a:pt x="93630" y="161177"/>
                  </a:cubicBezTo>
                  <a:cubicBezTo>
                    <a:pt x="92588" y="155894"/>
                    <a:pt x="96275" y="152532"/>
                    <a:pt x="99001" y="148530"/>
                  </a:cubicBezTo>
                  <a:cubicBezTo>
                    <a:pt x="100684" y="151572"/>
                    <a:pt x="102768" y="154293"/>
                    <a:pt x="104612" y="157255"/>
                  </a:cubicBezTo>
                  <a:cubicBezTo>
                    <a:pt x="105734" y="158936"/>
                    <a:pt x="106375" y="160857"/>
                    <a:pt x="106696" y="162858"/>
                  </a:cubicBezTo>
                  <a:cubicBezTo>
                    <a:pt x="106054" y="164059"/>
                    <a:pt x="104932" y="165019"/>
                    <a:pt x="103970" y="165980"/>
                  </a:cubicBezTo>
                  <a:cubicBezTo>
                    <a:pt x="103089" y="166860"/>
                    <a:pt x="102127" y="167821"/>
                    <a:pt x="101566" y="168941"/>
                  </a:cubicBezTo>
                  <a:cubicBezTo>
                    <a:pt x="100924" y="170142"/>
                    <a:pt x="101886" y="171823"/>
                    <a:pt x="103329" y="170863"/>
                  </a:cubicBezTo>
                  <a:cubicBezTo>
                    <a:pt x="105413" y="169502"/>
                    <a:pt x="106295" y="166380"/>
                    <a:pt x="108700" y="165500"/>
                  </a:cubicBezTo>
                  <a:cubicBezTo>
                    <a:pt x="110303" y="171583"/>
                    <a:pt x="110142" y="178066"/>
                    <a:pt x="105814" y="183189"/>
                  </a:cubicBezTo>
                  <a:cubicBezTo>
                    <a:pt x="104291" y="185030"/>
                    <a:pt x="103169" y="185110"/>
                    <a:pt x="100844" y="184630"/>
                  </a:cubicBezTo>
                  <a:cubicBezTo>
                    <a:pt x="98921" y="184150"/>
                    <a:pt x="96997" y="183670"/>
                    <a:pt x="94993" y="184150"/>
                  </a:cubicBezTo>
                  <a:cubicBezTo>
                    <a:pt x="94191" y="184310"/>
                    <a:pt x="93710" y="185030"/>
                    <a:pt x="93229" y="184230"/>
                  </a:cubicBezTo>
                  <a:cubicBezTo>
                    <a:pt x="92909" y="183589"/>
                    <a:pt x="92588" y="183029"/>
                    <a:pt x="92268" y="182389"/>
                  </a:cubicBezTo>
                  <a:cubicBezTo>
                    <a:pt x="88580" y="175505"/>
                    <a:pt x="84893" y="168621"/>
                    <a:pt x="81206" y="161818"/>
                  </a:cubicBezTo>
                  <a:cubicBezTo>
                    <a:pt x="82088" y="163819"/>
                    <a:pt x="82809" y="165980"/>
                    <a:pt x="83611" y="167821"/>
                  </a:cubicBezTo>
                  <a:cubicBezTo>
                    <a:pt x="85935" y="172864"/>
                    <a:pt x="88180" y="177906"/>
                    <a:pt x="90424" y="182869"/>
                  </a:cubicBezTo>
                  <a:cubicBezTo>
                    <a:pt x="90985" y="184150"/>
                    <a:pt x="92107" y="185190"/>
                    <a:pt x="90905" y="185991"/>
                  </a:cubicBezTo>
                  <a:cubicBezTo>
                    <a:pt x="89382" y="187031"/>
                    <a:pt x="88420" y="188552"/>
                    <a:pt x="87619" y="190153"/>
                  </a:cubicBezTo>
                  <a:cubicBezTo>
                    <a:pt x="87619" y="190233"/>
                    <a:pt x="87619" y="190313"/>
                    <a:pt x="87538" y="190313"/>
                  </a:cubicBezTo>
                  <a:cubicBezTo>
                    <a:pt x="89943" y="191114"/>
                    <a:pt x="92428" y="191834"/>
                    <a:pt x="94833" y="192554"/>
                  </a:cubicBezTo>
                  <a:cubicBezTo>
                    <a:pt x="94752" y="192234"/>
                    <a:pt x="94592" y="191914"/>
                    <a:pt x="94432" y="191594"/>
                  </a:cubicBezTo>
                  <a:cubicBezTo>
                    <a:pt x="93630" y="189913"/>
                    <a:pt x="92829" y="188232"/>
                    <a:pt x="92107" y="186471"/>
                  </a:cubicBezTo>
                  <a:cubicBezTo>
                    <a:pt x="91466" y="185110"/>
                    <a:pt x="92107" y="185350"/>
                    <a:pt x="93470" y="184630"/>
                  </a:cubicBezTo>
                  <a:cubicBezTo>
                    <a:pt x="94993" y="187592"/>
                    <a:pt x="96516" y="190473"/>
                    <a:pt x="98039" y="193435"/>
                  </a:cubicBezTo>
                  <a:cubicBezTo>
                    <a:pt x="120563" y="199518"/>
                    <a:pt x="145491" y="203120"/>
                    <a:pt x="168015" y="209364"/>
                  </a:cubicBezTo>
                  <a:cubicBezTo>
                    <a:pt x="176512" y="211765"/>
                    <a:pt x="184287" y="214566"/>
                    <a:pt x="191181" y="217768"/>
                  </a:cubicBezTo>
                  <a:cubicBezTo>
                    <a:pt x="191902" y="216888"/>
                    <a:pt x="192543" y="216007"/>
                    <a:pt x="193265" y="215127"/>
                  </a:cubicBezTo>
                  <a:cubicBezTo>
                    <a:pt x="194547" y="213446"/>
                    <a:pt x="195830" y="211765"/>
                    <a:pt x="197032" y="210084"/>
                  </a:cubicBezTo>
                  <a:cubicBezTo>
                    <a:pt x="198074" y="208723"/>
                    <a:pt x="198234" y="209444"/>
                    <a:pt x="199597" y="210484"/>
                  </a:cubicBezTo>
                  <a:cubicBezTo>
                    <a:pt x="197673" y="213366"/>
                    <a:pt x="195750" y="216167"/>
                    <a:pt x="193826" y="219049"/>
                  </a:cubicBezTo>
                  <a:cubicBezTo>
                    <a:pt x="212823" y="228414"/>
                    <a:pt x="226049" y="240981"/>
                    <a:pt x="234385" y="255629"/>
                  </a:cubicBezTo>
                  <a:cubicBezTo>
                    <a:pt x="235267" y="257230"/>
                    <a:pt x="236148" y="257070"/>
                    <a:pt x="236389" y="255309"/>
                  </a:cubicBezTo>
                  <a:cubicBezTo>
                    <a:pt x="236549" y="254028"/>
                    <a:pt x="236709" y="252827"/>
                    <a:pt x="236950" y="251627"/>
                  </a:cubicBezTo>
                  <a:cubicBezTo>
                    <a:pt x="241038" y="228974"/>
                    <a:pt x="249053" y="205842"/>
                    <a:pt x="248412" y="183670"/>
                  </a:cubicBezTo>
                  <a:cubicBezTo>
                    <a:pt x="247851" y="162778"/>
                    <a:pt x="238793" y="143007"/>
                    <a:pt x="220117" y="128199"/>
                  </a:cubicBezTo>
                  <a:cubicBezTo>
                    <a:pt x="215709" y="124757"/>
                    <a:pt x="210739" y="121555"/>
                    <a:pt x="205529" y="118594"/>
                  </a:cubicBezTo>
                  <a:cubicBezTo>
                    <a:pt x="202322" y="116753"/>
                    <a:pt x="191341" y="111550"/>
                    <a:pt x="189578" y="111070"/>
                  </a:cubicBezTo>
                  <a:cubicBezTo>
                    <a:pt x="144048" y="99864"/>
                    <a:pt x="105574" y="75050"/>
                    <a:pt x="87057" y="46554"/>
                  </a:cubicBezTo>
                  <a:cubicBezTo>
                    <a:pt x="81847" y="38390"/>
                    <a:pt x="77920" y="29665"/>
                    <a:pt x="75515" y="20620"/>
                  </a:cubicBezTo>
                  <a:cubicBezTo>
                    <a:pt x="74393" y="16538"/>
                    <a:pt x="73912" y="12295"/>
                    <a:pt x="73110" y="8133"/>
                  </a:cubicBezTo>
                  <a:cubicBezTo>
                    <a:pt x="72309" y="3971"/>
                    <a:pt x="72309" y="1650"/>
                    <a:pt x="72549" y="52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18" name="TextBox 3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3D5AB6AD-8A84-460B-8DFC-FB2EECC997F7}"/>
              </a:ext>
            </a:extLst>
          </p:cNvPr>
          <p:cNvSpPr txBox="1"/>
          <p:nvPr/>
        </p:nvSpPr>
        <p:spPr>
          <a:xfrm>
            <a:off x="2734272" y="3222973"/>
            <a:ext cx="1415772" cy="325858"/>
          </a:xfrm>
          <a:prstGeom prst="rect">
            <a:avLst/>
          </a:prstGeom>
          <a:noFill/>
        </p:spPr>
        <p:txBody>
          <a:bodyPr wrap="none" tIns="0" bIns="0" rtlCol="0" anchor="t">
            <a:spAutoFit/>
          </a:bodyPr>
          <a:lstStyle/>
          <a:p>
            <a:pPr>
              <a:lnSpc>
                <a:spcPct val="150000"/>
              </a:lnSpc>
            </a:pPr>
            <a:r>
              <a:rPr lang="zh-CN" altLang="en-US" sz="1600" b="1" dirty="0">
                <a:solidFill>
                  <a:schemeClr val="tx1">
                    <a:lumMod val="95000"/>
                    <a:lumOff val="5000"/>
                  </a:schemeClr>
                </a:solidFill>
                <a:cs typeface="+mn-ea"/>
                <a:sym typeface="+mn-lt"/>
              </a:rPr>
              <a:t>填写段落标题</a:t>
            </a:r>
          </a:p>
        </p:txBody>
      </p:sp>
      <p:sp>
        <p:nvSpPr>
          <p:cNvPr id="19" name="TextBox 4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A1A74C4-8AFB-4185-9EC0-2E9BD5C870DF}"/>
              </a:ext>
            </a:extLst>
          </p:cNvPr>
          <p:cNvSpPr txBox="1"/>
          <p:nvPr/>
        </p:nvSpPr>
        <p:spPr>
          <a:xfrm>
            <a:off x="2734273" y="3508051"/>
            <a:ext cx="324292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grpSp>
        <p:nvGrpSpPr>
          <p:cNvPr id="20" name="组合 1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83976AB-A84F-4604-AEEB-035BF22A3AB3}"/>
              </a:ext>
            </a:extLst>
          </p:cNvPr>
          <p:cNvGrpSpPr/>
          <p:nvPr/>
        </p:nvGrpSpPr>
        <p:grpSpPr>
          <a:xfrm>
            <a:off x="1741530" y="4613304"/>
            <a:ext cx="730599" cy="730599"/>
            <a:chOff x="6673501" y="2259416"/>
            <a:chExt cx="528327" cy="528327"/>
          </a:xfrm>
        </p:grpSpPr>
        <p:sp>
          <p:nvSpPr>
            <p:cNvPr id="21" name="椭圆 2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E000D096-080C-4F43-BA08-9190C381038F}"/>
                </a:ext>
              </a:extLst>
            </p:cNvPr>
            <p:cNvSpPr/>
            <p:nvPr/>
          </p:nvSpPr>
          <p:spPr>
            <a:xfrm>
              <a:off x="6673501" y="2259416"/>
              <a:ext cx="528327" cy="528327"/>
            </a:xfrm>
            <a:prstGeom prst="ellipse">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romantic-tree-shape-with-heart-shaped-leaves_414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6C8E2531-02B1-4302-A7D3-9E9663434A82}"/>
                </a:ext>
              </a:extLst>
            </p:cNvPr>
            <p:cNvSpPr>
              <a:spLocks noChangeAspect="1"/>
            </p:cNvSpPr>
            <p:nvPr/>
          </p:nvSpPr>
          <p:spPr bwMode="auto">
            <a:xfrm>
              <a:off x="6768879" y="2368439"/>
              <a:ext cx="337572" cy="323540"/>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 name="connsiteX128" fmla="*/ 373273 h 605239"/>
                <a:gd name="connsiteY128" fmla="*/ 373273 h 605239"/>
                <a:gd name="connsiteX129" fmla="*/ 373273 h 605239"/>
                <a:gd name="connsiteY129" fmla="*/ 373273 h 605239"/>
                <a:gd name="connsiteX130" fmla="*/ 373273 h 605239"/>
                <a:gd name="connsiteY130" fmla="*/ 373273 h 605239"/>
                <a:gd name="connsiteX131" fmla="*/ 373273 h 605239"/>
                <a:gd name="connsiteY131" fmla="*/ 373273 h 605239"/>
                <a:gd name="connsiteX132" fmla="*/ 373273 h 605239"/>
                <a:gd name="connsiteY132" fmla="*/ 373273 h 605239"/>
                <a:gd name="connsiteX133" fmla="*/ 373273 h 605239"/>
                <a:gd name="connsiteY133" fmla="*/ 373273 h 605239"/>
                <a:gd name="connsiteX134" fmla="*/ 373273 h 605239"/>
                <a:gd name="connsiteY134" fmla="*/ 373273 h 605239"/>
                <a:gd name="connsiteX135" fmla="*/ 373273 h 605239"/>
                <a:gd name="connsiteY135" fmla="*/ 373273 h 605239"/>
                <a:gd name="connsiteX136" fmla="*/ 373273 h 605239"/>
                <a:gd name="connsiteY136" fmla="*/ 373273 h 605239"/>
                <a:gd name="connsiteX137" fmla="*/ 373273 h 605239"/>
                <a:gd name="connsiteY137" fmla="*/ 373273 h 605239"/>
                <a:gd name="connsiteX138" fmla="*/ 373273 h 605239"/>
                <a:gd name="connsiteY138" fmla="*/ 373273 h 605239"/>
                <a:gd name="connsiteX139" fmla="*/ 373273 h 605239"/>
                <a:gd name="connsiteY139" fmla="*/ 373273 h 605239"/>
                <a:gd name="connsiteX140" fmla="*/ 373273 h 605239"/>
                <a:gd name="connsiteY140" fmla="*/ 373273 h 605239"/>
                <a:gd name="connsiteX141" fmla="*/ 373273 h 605239"/>
                <a:gd name="connsiteY141" fmla="*/ 373273 h 605239"/>
                <a:gd name="connsiteX142" fmla="*/ 373273 h 605239"/>
                <a:gd name="connsiteY142" fmla="*/ 373273 h 605239"/>
                <a:gd name="connsiteX143" fmla="*/ 373273 h 605239"/>
                <a:gd name="connsiteY143" fmla="*/ 373273 h 605239"/>
                <a:gd name="connsiteX144" fmla="*/ 373273 h 605239"/>
                <a:gd name="connsiteY144" fmla="*/ 373273 h 605239"/>
                <a:gd name="connsiteX145" fmla="*/ 373273 h 605239"/>
                <a:gd name="connsiteY145" fmla="*/ 373273 h 605239"/>
                <a:gd name="connsiteX146" fmla="*/ 373273 h 605239"/>
                <a:gd name="connsiteY146" fmla="*/ 373273 h 605239"/>
                <a:gd name="connsiteX147" fmla="*/ 373273 h 605239"/>
                <a:gd name="connsiteY147" fmla="*/ 373273 h 605239"/>
                <a:gd name="connsiteX148" fmla="*/ 373273 h 605239"/>
                <a:gd name="connsiteY148" fmla="*/ 373273 h 605239"/>
                <a:gd name="connsiteX149" fmla="*/ 373273 h 605239"/>
                <a:gd name="connsiteY149" fmla="*/ 373273 h 605239"/>
                <a:gd name="connsiteX150" fmla="*/ 373273 h 605239"/>
                <a:gd name="connsiteY150" fmla="*/ 373273 h 605239"/>
                <a:gd name="connsiteX151" fmla="*/ 373273 h 605239"/>
                <a:gd name="connsiteY151" fmla="*/ 373273 h 605239"/>
                <a:gd name="connsiteX152" fmla="*/ 373273 h 605239"/>
                <a:gd name="connsiteY152" fmla="*/ 373273 h 605239"/>
                <a:gd name="connsiteX153" fmla="*/ 373273 h 605239"/>
                <a:gd name="connsiteY153" fmla="*/ 373273 h 605239"/>
                <a:gd name="connsiteX154" fmla="*/ 373273 h 605239"/>
                <a:gd name="connsiteY154" fmla="*/ 373273 h 605239"/>
                <a:gd name="connsiteX155" fmla="*/ 373273 h 605239"/>
                <a:gd name="connsiteY155" fmla="*/ 373273 h 605239"/>
                <a:gd name="connsiteX156" fmla="*/ 373273 h 605239"/>
                <a:gd name="connsiteY156" fmla="*/ 373273 h 605239"/>
                <a:gd name="connsiteX157" fmla="*/ 373273 h 605239"/>
                <a:gd name="connsiteY157" fmla="*/ 373273 h 605239"/>
                <a:gd name="connsiteX158" fmla="*/ 373273 h 605239"/>
                <a:gd name="connsiteY158" fmla="*/ 373273 h 605239"/>
                <a:gd name="connsiteX159" fmla="*/ 373273 h 605239"/>
                <a:gd name="connsiteY159" fmla="*/ 373273 h 605239"/>
                <a:gd name="connsiteX160" fmla="*/ 373273 h 605239"/>
                <a:gd name="connsiteY160" fmla="*/ 373273 h 605239"/>
                <a:gd name="connsiteX161" fmla="*/ 373273 h 605239"/>
                <a:gd name="connsiteY161" fmla="*/ 373273 h 605239"/>
                <a:gd name="connsiteX162" fmla="*/ 373273 h 605239"/>
                <a:gd name="connsiteY162" fmla="*/ 373273 h 605239"/>
                <a:gd name="connsiteX163" fmla="*/ 373273 h 605239"/>
                <a:gd name="connsiteY163" fmla="*/ 373273 h 605239"/>
                <a:gd name="connsiteX164" fmla="*/ 373273 h 605239"/>
                <a:gd name="connsiteY164" fmla="*/ 373273 h 605239"/>
                <a:gd name="connsiteX165" fmla="*/ 373273 h 605239"/>
                <a:gd name="connsiteY165" fmla="*/ 373273 h 605239"/>
                <a:gd name="connsiteX166" fmla="*/ 373273 h 605239"/>
                <a:gd name="connsiteY166" fmla="*/ 373273 h 605239"/>
                <a:gd name="connsiteX167" fmla="*/ 373273 h 605239"/>
                <a:gd name="connsiteY167" fmla="*/ 373273 h 605239"/>
                <a:gd name="connsiteX168" fmla="*/ 373273 h 605239"/>
                <a:gd name="connsiteY168" fmla="*/ 373273 h 605239"/>
                <a:gd name="connsiteX169" fmla="*/ 373273 h 605239"/>
                <a:gd name="connsiteY169" fmla="*/ 373273 h 605239"/>
                <a:gd name="connsiteX170" fmla="*/ 373273 h 605239"/>
                <a:gd name="connsiteY170" fmla="*/ 373273 h 605239"/>
                <a:gd name="connsiteX171" fmla="*/ 373273 h 605239"/>
                <a:gd name="connsiteY171" fmla="*/ 373273 h 605239"/>
                <a:gd name="connsiteX172" fmla="*/ 373273 h 605239"/>
                <a:gd name="connsiteY172" fmla="*/ 373273 h 605239"/>
                <a:gd name="connsiteX173" fmla="*/ 373273 h 605239"/>
                <a:gd name="connsiteY173" fmla="*/ 373273 h 605239"/>
                <a:gd name="connsiteX174" fmla="*/ 373273 h 605239"/>
                <a:gd name="connsiteY174" fmla="*/ 373273 h 605239"/>
                <a:gd name="connsiteX175" fmla="*/ 373273 h 605239"/>
                <a:gd name="connsiteY175" fmla="*/ 373273 h 605239"/>
                <a:gd name="connsiteX176" fmla="*/ 373273 h 605239"/>
                <a:gd name="connsiteY176" fmla="*/ 373273 h 605239"/>
                <a:gd name="connsiteX177" fmla="*/ 373273 h 605239"/>
                <a:gd name="connsiteY177" fmla="*/ 373273 h 605239"/>
                <a:gd name="connsiteX178" fmla="*/ 373273 h 605239"/>
                <a:gd name="connsiteY178" fmla="*/ 373273 h 605239"/>
                <a:gd name="connsiteX179" fmla="*/ 373273 h 605239"/>
                <a:gd name="connsiteY179" fmla="*/ 373273 h 605239"/>
                <a:gd name="connsiteX180" fmla="*/ 373273 h 605239"/>
                <a:gd name="connsiteY180" fmla="*/ 373273 h 605239"/>
                <a:gd name="connsiteX181" fmla="*/ 373273 h 605239"/>
                <a:gd name="connsiteY181" fmla="*/ 373273 h 605239"/>
                <a:gd name="connsiteX182" fmla="*/ 373273 h 605239"/>
                <a:gd name="connsiteY182" fmla="*/ 373273 h 605239"/>
                <a:gd name="connsiteX183" fmla="*/ 373273 h 605239"/>
                <a:gd name="connsiteY183" fmla="*/ 373273 h 605239"/>
                <a:gd name="connsiteX184" fmla="*/ 373273 h 605239"/>
                <a:gd name="connsiteY184" fmla="*/ 373273 h 605239"/>
                <a:gd name="connsiteX185" fmla="*/ 373273 h 605239"/>
                <a:gd name="connsiteY185" fmla="*/ 373273 h 605239"/>
                <a:gd name="connsiteX186" fmla="*/ 373273 h 605239"/>
                <a:gd name="connsiteY186" fmla="*/ 373273 h 605239"/>
                <a:gd name="connsiteX187" fmla="*/ 373273 h 605239"/>
                <a:gd name="connsiteY187" fmla="*/ 373273 h 605239"/>
                <a:gd name="connsiteX188" fmla="*/ 373273 h 605239"/>
                <a:gd name="connsiteY188" fmla="*/ 373273 h 605239"/>
                <a:gd name="connsiteX189" fmla="*/ 373273 h 605239"/>
                <a:gd name="connsiteY189" fmla="*/ 373273 h 605239"/>
                <a:gd name="connsiteX190" fmla="*/ 373273 h 605239"/>
                <a:gd name="connsiteY190" fmla="*/ 373273 h 605239"/>
                <a:gd name="connsiteX191" fmla="*/ 373273 h 605239"/>
                <a:gd name="connsiteY191" fmla="*/ 373273 h 605239"/>
                <a:gd name="connsiteX192" fmla="*/ 373273 h 605239"/>
                <a:gd name="connsiteY192" fmla="*/ 373273 h 605239"/>
                <a:gd name="connsiteX193" fmla="*/ 373273 h 605239"/>
                <a:gd name="connsiteY193" fmla="*/ 373273 h 605239"/>
                <a:gd name="connsiteX194" fmla="*/ 373273 h 605239"/>
                <a:gd name="connsiteY194" fmla="*/ 373273 h 605239"/>
                <a:gd name="connsiteX195" fmla="*/ 373273 h 605239"/>
                <a:gd name="connsiteY195" fmla="*/ 373273 h 605239"/>
                <a:gd name="connsiteX196" fmla="*/ 373273 h 605239"/>
                <a:gd name="connsiteY196" fmla="*/ 373273 h 605239"/>
                <a:gd name="connsiteX197" fmla="*/ 373273 h 605239"/>
                <a:gd name="connsiteY197" fmla="*/ 373273 h 605239"/>
                <a:gd name="connsiteX198" fmla="*/ 373273 h 605239"/>
                <a:gd name="connsiteY198" fmla="*/ 373273 h 605239"/>
                <a:gd name="connsiteX199" fmla="*/ 373273 h 605239"/>
                <a:gd name="connsiteY199" fmla="*/ 373273 h 605239"/>
                <a:gd name="connsiteX200" fmla="*/ 373273 h 605239"/>
                <a:gd name="connsiteY200" fmla="*/ 373273 h 605239"/>
                <a:gd name="connsiteX201" fmla="*/ 373273 h 605239"/>
                <a:gd name="connsiteY201" fmla="*/ 373273 h 605239"/>
                <a:gd name="connsiteX202" fmla="*/ 373273 h 605239"/>
                <a:gd name="connsiteY202" fmla="*/ 373273 h 605239"/>
                <a:gd name="connsiteX203" fmla="*/ 373273 h 605239"/>
                <a:gd name="connsiteY203" fmla="*/ 373273 h 605239"/>
                <a:gd name="connsiteX204" fmla="*/ 373273 h 605239"/>
                <a:gd name="connsiteY204" fmla="*/ 373273 h 605239"/>
                <a:gd name="connsiteX205" fmla="*/ 373273 h 605239"/>
                <a:gd name="connsiteY205" fmla="*/ 373273 h 605239"/>
                <a:gd name="connsiteX206" fmla="*/ 373273 h 605239"/>
                <a:gd name="connsiteY206" fmla="*/ 373273 h 605239"/>
                <a:gd name="connsiteX207" fmla="*/ 373273 h 605239"/>
                <a:gd name="connsiteY207" fmla="*/ 373273 h 605239"/>
                <a:gd name="connsiteX208" fmla="*/ 373273 h 605239"/>
                <a:gd name="connsiteY208" fmla="*/ 373273 h 605239"/>
                <a:gd name="connsiteX209" fmla="*/ 373273 h 605239"/>
                <a:gd name="connsiteY209" fmla="*/ 373273 h 605239"/>
                <a:gd name="connsiteX210" fmla="*/ 373273 h 605239"/>
                <a:gd name="connsiteY210" fmla="*/ 373273 h 605239"/>
                <a:gd name="connsiteX211" fmla="*/ 373273 h 605239"/>
                <a:gd name="connsiteY211" fmla="*/ 373273 h 605239"/>
                <a:gd name="connsiteX212" fmla="*/ 373273 h 605239"/>
                <a:gd name="connsiteY212" fmla="*/ 373273 h 605239"/>
                <a:gd name="connsiteX213" fmla="*/ 373273 h 605239"/>
                <a:gd name="connsiteY213" fmla="*/ 373273 h 605239"/>
                <a:gd name="connsiteX214" fmla="*/ 373273 h 605239"/>
                <a:gd name="connsiteY214" fmla="*/ 373273 h 605239"/>
                <a:gd name="connsiteX215" fmla="*/ 373273 h 605239"/>
                <a:gd name="connsiteY215" fmla="*/ 373273 h 605239"/>
                <a:gd name="connsiteX216" fmla="*/ 373273 h 605239"/>
                <a:gd name="connsiteY216" fmla="*/ 373273 h 605239"/>
                <a:gd name="connsiteX217" fmla="*/ 373273 h 605239"/>
                <a:gd name="connsiteY217" fmla="*/ 373273 h 605239"/>
                <a:gd name="connsiteX218" fmla="*/ 373273 h 605239"/>
                <a:gd name="connsiteY218" fmla="*/ 373273 h 605239"/>
                <a:gd name="connsiteX219" fmla="*/ 373273 h 605239"/>
                <a:gd name="connsiteY219" fmla="*/ 373273 h 605239"/>
                <a:gd name="connsiteX220" fmla="*/ 373273 h 605239"/>
                <a:gd name="connsiteY220" fmla="*/ 373273 h 605239"/>
                <a:gd name="connsiteX221" fmla="*/ 373273 h 605239"/>
                <a:gd name="connsiteY221" fmla="*/ 373273 h 605239"/>
                <a:gd name="connsiteX222" fmla="*/ 373273 h 605239"/>
                <a:gd name="connsiteY222" fmla="*/ 373273 h 605239"/>
                <a:gd name="connsiteX223" fmla="*/ 373273 h 605239"/>
                <a:gd name="connsiteY223" fmla="*/ 373273 h 605239"/>
                <a:gd name="connsiteX224" fmla="*/ 373273 h 605239"/>
                <a:gd name="connsiteY224" fmla="*/ 373273 h 605239"/>
                <a:gd name="connsiteX225" fmla="*/ 373273 h 605239"/>
                <a:gd name="connsiteY225" fmla="*/ 373273 h 605239"/>
                <a:gd name="connsiteX226" fmla="*/ 373273 h 605239"/>
                <a:gd name="connsiteY226" fmla="*/ 373273 h 605239"/>
                <a:gd name="connsiteX227" fmla="*/ 373273 h 605239"/>
                <a:gd name="connsiteY227" fmla="*/ 373273 h 605239"/>
                <a:gd name="connsiteX228" fmla="*/ 373273 h 605239"/>
                <a:gd name="connsiteY228" fmla="*/ 373273 h 605239"/>
                <a:gd name="connsiteX229" fmla="*/ 373273 h 605239"/>
                <a:gd name="connsiteY229" fmla="*/ 373273 h 605239"/>
                <a:gd name="connsiteX230" fmla="*/ 373273 h 605239"/>
                <a:gd name="connsiteY230" fmla="*/ 373273 h 605239"/>
                <a:gd name="connsiteX231" fmla="*/ 373273 h 605239"/>
                <a:gd name="connsiteY231" fmla="*/ 373273 h 605239"/>
                <a:gd name="connsiteX232" fmla="*/ 373273 h 605239"/>
                <a:gd name="connsiteY232" fmla="*/ 373273 h 605239"/>
                <a:gd name="connsiteX233" fmla="*/ 373273 h 605239"/>
                <a:gd name="connsiteY233" fmla="*/ 373273 h 605239"/>
                <a:gd name="connsiteX234" fmla="*/ 373273 h 605239"/>
                <a:gd name="connsiteY234" fmla="*/ 373273 h 605239"/>
                <a:gd name="connsiteX235" fmla="*/ 373273 h 605239"/>
                <a:gd name="connsiteY235" fmla="*/ 373273 h 605239"/>
                <a:gd name="connsiteX236" fmla="*/ 373273 h 605239"/>
                <a:gd name="connsiteY236" fmla="*/ 373273 h 605239"/>
                <a:gd name="connsiteX237" fmla="*/ 373273 h 605239"/>
                <a:gd name="connsiteY237" fmla="*/ 373273 h 605239"/>
                <a:gd name="connsiteX238" fmla="*/ 373273 h 605239"/>
                <a:gd name="connsiteY238" fmla="*/ 373273 h 605239"/>
                <a:gd name="connsiteX239" fmla="*/ 373273 h 605239"/>
                <a:gd name="connsiteY239" fmla="*/ 373273 h 605239"/>
                <a:gd name="connsiteX240" fmla="*/ 373273 h 605239"/>
                <a:gd name="connsiteY240" fmla="*/ 373273 h 605239"/>
                <a:gd name="connsiteX241" fmla="*/ 373273 h 605239"/>
                <a:gd name="connsiteY241" fmla="*/ 373273 h 605239"/>
                <a:gd name="connsiteX242" fmla="*/ 373273 h 605239"/>
                <a:gd name="connsiteY242" fmla="*/ 373273 h 605239"/>
                <a:gd name="connsiteX243" fmla="*/ 373273 h 605239"/>
                <a:gd name="connsiteY243" fmla="*/ 373273 h 605239"/>
                <a:gd name="connsiteX244" fmla="*/ 373273 h 605239"/>
                <a:gd name="connsiteY244" fmla="*/ 373273 h 605239"/>
                <a:gd name="connsiteX245" fmla="*/ 373273 h 605239"/>
                <a:gd name="connsiteY245" fmla="*/ 373273 h 605239"/>
                <a:gd name="connsiteX246" fmla="*/ 373273 h 605239"/>
                <a:gd name="connsiteY246" fmla="*/ 373273 h 605239"/>
                <a:gd name="connsiteX247" fmla="*/ 373273 h 605239"/>
                <a:gd name="connsiteY247" fmla="*/ 373273 h 605239"/>
                <a:gd name="connsiteX248" fmla="*/ 373273 h 605239"/>
                <a:gd name="connsiteY248" fmla="*/ 373273 h 605239"/>
                <a:gd name="connsiteX249" fmla="*/ 373273 h 605239"/>
                <a:gd name="connsiteY249" fmla="*/ 373273 h 605239"/>
                <a:gd name="connsiteX250" fmla="*/ 373273 h 605239"/>
                <a:gd name="connsiteY250" fmla="*/ 373273 h 605239"/>
                <a:gd name="connsiteX251" fmla="*/ 373273 h 605239"/>
                <a:gd name="connsiteY251" fmla="*/ 373273 h 605239"/>
                <a:gd name="connsiteX252" fmla="*/ 373273 h 605239"/>
                <a:gd name="connsiteY252" fmla="*/ 373273 h 605239"/>
                <a:gd name="connsiteX253" fmla="*/ 373273 h 605239"/>
                <a:gd name="connsiteY253" fmla="*/ 373273 h 605239"/>
                <a:gd name="connsiteX254" fmla="*/ 373273 h 605239"/>
                <a:gd name="connsiteY254" fmla="*/ 373273 h 605239"/>
                <a:gd name="connsiteX255" fmla="*/ 373273 h 605239"/>
                <a:gd name="connsiteY255" fmla="*/ 373273 h 605239"/>
                <a:gd name="connsiteX256" fmla="*/ 373273 h 605239"/>
                <a:gd name="connsiteY256" fmla="*/ 373273 h 605239"/>
                <a:gd name="connsiteX257" fmla="*/ 373273 h 605239"/>
                <a:gd name="connsiteY257" fmla="*/ 373273 h 605239"/>
                <a:gd name="connsiteX258" fmla="*/ 373273 h 605239"/>
                <a:gd name="connsiteY258" fmla="*/ 373273 h 605239"/>
                <a:gd name="connsiteX259" fmla="*/ 373273 h 605239"/>
                <a:gd name="connsiteY259" fmla="*/ 373273 h 605239"/>
                <a:gd name="connsiteX260" fmla="*/ 373273 h 605239"/>
                <a:gd name="connsiteY260" fmla="*/ 373273 h 605239"/>
                <a:gd name="connsiteX261" fmla="*/ 373273 h 605239"/>
                <a:gd name="connsiteY261" fmla="*/ 373273 h 605239"/>
                <a:gd name="connsiteX262" fmla="*/ 373273 h 605239"/>
                <a:gd name="connsiteY262" fmla="*/ 373273 h 605239"/>
                <a:gd name="connsiteX263" fmla="*/ 373273 h 605239"/>
                <a:gd name="connsiteY263" fmla="*/ 373273 h 605239"/>
                <a:gd name="connsiteX264" fmla="*/ 373273 h 605239"/>
                <a:gd name="connsiteY264" fmla="*/ 373273 h 605239"/>
                <a:gd name="connsiteX265" fmla="*/ 373273 h 605239"/>
                <a:gd name="connsiteY265" fmla="*/ 373273 h 605239"/>
                <a:gd name="connsiteX266" fmla="*/ 373273 h 605239"/>
                <a:gd name="connsiteY266" fmla="*/ 373273 h 605239"/>
                <a:gd name="connsiteX267" fmla="*/ 373273 h 605239"/>
                <a:gd name="connsiteY267" fmla="*/ 373273 h 605239"/>
                <a:gd name="connsiteX268" fmla="*/ 373273 h 605239"/>
                <a:gd name="connsiteY268" fmla="*/ 373273 h 605239"/>
                <a:gd name="connsiteX269" fmla="*/ 373273 h 605239"/>
                <a:gd name="connsiteY269" fmla="*/ 373273 h 605239"/>
                <a:gd name="connsiteX270" fmla="*/ 373273 h 605239"/>
                <a:gd name="connsiteY270" fmla="*/ 373273 h 605239"/>
                <a:gd name="connsiteX271" fmla="*/ 373273 h 605239"/>
                <a:gd name="connsiteY271" fmla="*/ 373273 h 605239"/>
                <a:gd name="connsiteX272" fmla="*/ 373273 h 605239"/>
                <a:gd name="connsiteY272" fmla="*/ 373273 h 605239"/>
                <a:gd name="connsiteX273" fmla="*/ 373273 h 605239"/>
                <a:gd name="connsiteY273" fmla="*/ 373273 h 605239"/>
                <a:gd name="connsiteX274" fmla="*/ 373273 h 605239"/>
                <a:gd name="connsiteY274" fmla="*/ 373273 h 605239"/>
                <a:gd name="connsiteX275" fmla="*/ 373273 h 605239"/>
                <a:gd name="connsiteY275" fmla="*/ 373273 h 605239"/>
                <a:gd name="connsiteX276" fmla="*/ 373273 h 605239"/>
                <a:gd name="connsiteY276" fmla="*/ 373273 h 605239"/>
                <a:gd name="connsiteX277" fmla="*/ 373273 h 605239"/>
                <a:gd name="connsiteY277" fmla="*/ 373273 h 605239"/>
                <a:gd name="connsiteX278" fmla="*/ 373273 h 605239"/>
                <a:gd name="connsiteY278" fmla="*/ 373273 h 605239"/>
                <a:gd name="connsiteX279" fmla="*/ 373273 h 605239"/>
                <a:gd name="connsiteY279" fmla="*/ 373273 h 605239"/>
                <a:gd name="connsiteX280" fmla="*/ 373273 h 605239"/>
                <a:gd name="connsiteY280" fmla="*/ 373273 h 605239"/>
                <a:gd name="connsiteX281" fmla="*/ 373273 h 605239"/>
                <a:gd name="connsiteY281" fmla="*/ 373273 h 605239"/>
                <a:gd name="connsiteX282" fmla="*/ 373273 h 605239"/>
                <a:gd name="connsiteY282" fmla="*/ 373273 h 605239"/>
                <a:gd name="connsiteX283" fmla="*/ 373273 h 605239"/>
                <a:gd name="connsiteY283" fmla="*/ 373273 h 605239"/>
                <a:gd name="connsiteX284" fmla="*/ 373273 h 605239"/>
                <a:gd name="connsiteY284" fmla="*/ 373273 h 605239"/>
                <a:gd name="connsiteX285" fmla="*/ 373273 h 605239"/>
                <a:gd name="connsiteY285" fmla="*/ 373273 h 605239"/>
                <a:gd name="connsiteX286" fmla="*/ 373273 h 605239"/>
                <a:gd name="connsiteY286" fmla="*/ 373273 h 605239"/>
                <a:gd name="connsiteX287" fmla="*/ 373273 h 605239"/>
                <a:gd name="connsiteY287" fmla="*/ 373273 h 605239"/>
                <a:gd name="connsiteX288" fmla="*/ 373273 h 605239"/>
                <a:gd name="connsiteY288" fmla="*/ 373273 h 605239"/>
                <a:gd name="connsiteX289" fmla="*/ 373273 h 605239"/>
                <a:gd name="connsiteY289" fmla="*/ 373273 h 605239"/>
                <a:gd name="connsiteX290" fmla="*/ 373273 h 605239"/>
                <a:gd name="connsiteY290" fmla="*/ 373273 h 605239"/>
                <a:gd name="connsiteX291" fmla="*/ 373273 h 605239"/>
                <a:gd name="connsiteY291" fmla="*/ 373273 h 605239"/>
                <a:gd name="connsiteX292" fmla="*/ 373273 h 605239"/>
                <a:gd name="connsiteY292" fmla="*/ 373273 h 605239"/>
                <a:gd name="connsiteX293" fmla="*/ 373273 h 605239"/>
                <a:gd name="connsiteY293" fmla="*/ 373273 h 605239"/>
                <a:gd name="connsiteX294" fmla="*/ 373273 h 605239"/>
                <a:gd name="connsiteY294" fmla="*/ 373273 h 605239"/>
                <a:gd name="connsiteX295" fmla="*/ 373273 h 605239"/>
                <a:gd name="connsiteY295" fmla="*/ 373273 h 605239"/>
                <a:gd name="connsiteX296" fmla="*/ 373273 h 605239"/>
                <a:gd name="connsiteY296" fmla="*/ 373273 h 605239"/>
                <a:gd name="connsiteX297" fmla="*/ 373273 h 605239"/>
                <a:gd name="connsiteY297" fmla="*/ 373273 h 605239"/>
                <a:gd name="connsiteX298" fmla="*/ 373273 h 605239"/>
                <a:gd name="connsiteY298" fmla="*/ 373273 h 605239"/>
                <a:gd name="connsiteX299" fmla="*/ 373273 h 605239"/>
                <a:gd name="connsiteY299" fmla="*/ 373273 h 605239"/>
                <a:gd name="connsiteX300" fmla="*/ 373273 h 605239"/>
                <a:gd name="connsiteY300" fmla="*/ 373273 h 605239"/>
                <a:gd name="connsiteX301" fmla="*/ 373273 h 605239"/>
                <a:gd name="connsiteY301" fmla="*/ 373273 h 605239"/>
                <a:gd name="connsiteX302" fmla="*/ 373273 h 605239"/>
                <a:gd name="connsiteY302" fmla="*/ 373273 h 605239"/>
                <a:gd name="connsiteX303" fmla="*/ 373273 h 605239"/>
                <a:gd name="connsiteY303" fmla="*/ 373273 h 605239"/>
                <a:gd name="connsiteX304" fmla="*/ 373273 h 605239"/>
                <a:gd name="connsiteY304" fmla="*/ 373273 h 605239"/>
                <a:gd name="connsiteX305" fmla="*/ 373273 h 605239"/>
                <a:gd name="connsiteY305" fmla="*/ 373273 h 605239"/>
                <a:gd name="connsiteX306" fmla="*/ 373273 h 605239"/>
                <a:gd name="connsiteY306" fmla="*/ 373273 h 605239"/>
                <a:gd name="connsiteX307" fmla="*/ 373273 h 605239"/>
                <a:gd name="connsiteY307" fmla="*/ 373273 h 605239"/>
                <a:gd name="connsiteX308" fmla="*/ 373273 h 605239"/>
                <a:gd name="connsiteY308" fmla="*/ 373273 h 605239"/>
                <a:gd name="connsiteX309" fmla="*/ 373273 h 605239"/>
                <a:gd name="connsiteY309" fmla="*/ 373273 h 605239"/>
                <a:gd name="connsiteX310" fmla="*/ 373273 h 605239"/>
                <a:gd name="connsiteY310" fmla="*/ 373273 h 605239"/>
                <a:gd name="connsiteX311" fmla="*/ 373273 h 605239"/>
                <a:gd name="connsiteY311" fmla="*/ 373273 h 605239"/>
                <a:gd name="connsiteX312" fmla="*/ 373273 h 605239"/>
                <a:gd name="connsiteY312" fmla="*/ 373273 h 605239"/>
                <a:gd name="connsiteX313" fmla="*/ 373273 h 605239"/>
                <a:gd name="connsiteY313" fmla="*/ 373273 h 605239"/>
                <a:gd name="connsiteX314" fmla="*/ 373273 h 605239"/>
                <a:gd name="connsiteY314" fmla="*/ 373273 h 605239"/>
                <a:gd name="connsiteX315" fmla="*/ 373273 h 605239"/>
                <a:gd name="connsiteY315" fmla="*/ 373273 h 605239"/>
                <a:gd name="connsiteX316" fmla="*/ 373273 h 605239"/>
                <a:gd name="connsiteY316" fmla="*/ 373273 h 605239"/>
                <a:gd name="connsiteX317" fmla="*/ 373273 h 605239"/>
                <a:gd name="connsiteY317" fmla="*/ 373273 h 605239"/>
                <a:gd name="connsiteX318" fmla="*/ 373273 h 605239"/>
                <a:gd name="connsiteY318" fmla="*/ 373273 h 605239"/>
                <a:gd name="connsiteX319" fmla="*/ 373273 h 605239"/>
                <a:gd name="connsiteY319" fmla="*/ 373273 h 605239"/>
                <a:gd name="connsiteX320" fmla="*/ 373273 h 605239"/>
                <a:gd name="connsiteY320" fmla="*/ 373273 h 605239"/>
                <a:gd name="connsiteX321" fmla="*/ 373273 h 605239"/>
                <a:gd name="connsiteY321" fmla="*/ 373273 h 605239"/>
                <a:gd name="connsiteX322" fmla="*/ 373273 h 605239"/>
                <a:gd name="connsiteY322" fmla="*/ 373273 h 605239"/>
                <a:gd name="connsiteX323" fmla="*/ 373273 h 605239"/>
                <a:gd name="connsiteY323" fmla="*/ 373273 h 605239"/>
                <a:gd name="connsiteX324" fmla="*/ 373273 h 605239"/>
                <a:gd name="connsiteY324" fmla="*/ 373273 h 605239"/>
                <a:gd name="connsiteX325" fmla="*/ 373273 h 605239"/>
                <a:gd name="connsiteY325" fmla="*/ 373273 h 605239"/>
                <a:gd name="connsiteX326" fmla="*/ 373273 h 605239"/>
                <a:gd name="connsiteY326" fmla="*/ 373273 h 605239"/>
                <a:gd name="connsiteX327" fmla="*/ 373273 h 605239"/>
                <a:gd name="connsiteY327" fmla="*/ 373273 h 605239"/>
                <a:gd name="connsiteX328" fmla="*/ 373273 h 605239"/>
                <a:gd name="connsiteY328" fmla="*/ 373273 h 605239"/>
                <a:gd name="connsiteX329" fmla="*/ 373273 h 605239"/>
                <a:gd name="connsiteY329" fmla="*/ 373273 h 605239"/>
                <a:gd name="connsiteX330" fmla="*/ 373273 h 605239"/>
                <a:gd name="connsiteY330" fmla="*/ 373273 h 605239"/>
                <a:gd name="connsiteX331" fmla="*/ 373273 h 605239"/>
                <a:gd name="connsiteY331" fmla="*/ 373273 h 605239"/>
                <a:gd name="connsiteX332" fmla="*/ 373273 h 605239"/>
                <a:gd name="connsiteY332" fmla="*/ 373273 h 605239"/>
                <a:gd name="connsiteX333" fmla="*/ 373273 h 605239"/>
                <a:gd name="connsiteY333" fmla="*/ 373273 h 605239"/>
                <a:gd name="connsiteX334" fmla="*/ 373273 h 605239"/>
                <a:gd name="connsiteY334" fmla="*/ 373273 h 605239"/>
                <a:gd name="connsiteX335" fmla="*/ 373273 h 605239"/>
                <a:gd name="connsiteY335" fmla="*/ 373273 h 605239"/>
                <a:gd name="connsiteX336" fmla="*/ 373273 h 605239"/>
                <a:gd name="connsiteY336" fmla="*/ 373273 h 605239"/>
                <a:gd name="connsiteX337" fmla="*/ 373273 h 605239"/>
                <a:gd name="connsiteY337" fmla="*/ 373273 h 605239"/>
                <a:gd name="connsiteX338" fmla="*/ 373273 h 605239"/>
                <a:gd name="connsiteY338" fmla="*/ 373273 h 605239"/>
                <a:gd name="connsiteX339" fmla="*/ 373273 h 605239"/>
                <a:gd name="connsiteY339" fmla="*/ 373273 h 605239"/>
                <a:gd name="connsiteX340" fmla="*/ 373273 h 605239"/>
                <a:gd name="connsiteY340" fmla="*/ 373273 h 605239"/>
                <a:gd name="connsiteX341" fmla="*/ 373273 h 605239"/>
                <a:gd name="connsiteY341" fmla="*/ 373273 h 605239"/>
                <a:gd name="connsiteX342" fmla="*/ 373273 h 605239"/>
                <a:gd name="connsiteY342" fmla="*/ 373273 h 605239"/>
                <a:gd name="connsiteX343" fmla="*/ 373273 h 605239"/>
                <a:gd name="connsiteY343" fmla="*/ 373273 h 605239"/>
                <a:gd name="connsiteX344" fmla="*/ 373273 h 605239"/>
                <a:gd name="connsiteY344" fmla="*/ 373273 h 605239"/>
                <a:gd name="connsiteX345" fmla="*/ 373273 h 605239"/>
                <a:gd name="connsiteY345" fmla="*/ 373273 h 605239"/>
                <a:gd name="connsiteX346" fmla="*/ 373273 h 605239"/>
                <a:gd name="connsiteY346" fmla="*/ 373273 h 605239"/>
                <a:gd name="connsiteX347" fmla="*/ 373273 h 605239"/>
                <a:gd name="connsiteY347" fmla="*/ 373273 h 605239"/>
                <a:gd name="connsiteX348" fmla="*/ 373273 h 605239"/>
                <a:gd name="connsiteY348" fmla="*/ 373273 h 605239"/>
                <a:gd name="connsiteX349" fmla="*/ 373273 h 605239"/>
                <a:gd name="connsiteY349" fmla="*/ 373273 h 605239"/>
                <a:gd name="connsiteX350" fmla="*/ 373273 h 605239"/>
                <a:gd name="connsiteY350" fmla="*/ 373273 h 605239"/>
                <a:gd name="connsiteX351" fmla="*/ 373273 h 605239"/>
                <a:gd name="connsiteY351" fmla="*/ 373273 h 605239"/>
                <a:gd name="connsiteX352" fmla="*/ 373273 h 605239"/>
                <a:gd name="connsiteY352" fmla="*/ 373273 h 605239"/>
                <a:gd name="connsiteX353" fmla="*/ 373273 h 605239"/>
                <a:gd name="connsiteY353" fmla="*/ 373273 h 605239"/>
                <a:gd name="connsiteX354" fmla="*/ 373273 h 605239"/>
                <a:gd name="connsiteY354" fmla="*/ 373273 h 605239"/>
                <a:gd name="connsiteX355" fmla="*/ 373273 h 605239"/>
                <a:gd name="connsiteY355" fmla="*/ 373273 h 605239"/>
                <a:gd name="connsiteX356" fmla="*/ 373273 h 605239"/>
                <a:gd name="connsiteY356" fmla="*/ 373273 h 605239"/>
                <a:gd name="connsiteX357" fmla="*/ 373273 h 605239"/>
                <a:gd name="connsiteY357" fmla="*/ 373273 h 605239"/>
                <a:gd name="connsiteX358" fmla="*/ 373273 h 605239"/>
                <a:gd name="connsiteY358" fmla="*/ 373273 h 605239"/>
                <a:gd name="connsiteX359" fmla="*/ 373273 h 605239"/>
                <a:gd name="connsiteY359" fmla="*/ 373273 h 605239"/>
                <a:gd name="connsiteX360" fmla="*/ 373273 h 605239"/>
                <a:gd name="connsiteY360" fmla="*/ 373273 h 605239"/>
                <a:gd name="connsiteX361" fmla="*/ 373273 h 605239"/>
                <a:gd name="connsiteY361" fmla="*/ 373273 h 605239"/>
                <a:gd name="connsiteX362" fmla="*/ 373273 h 605239"/>
                <a:gd name="connsiteY362" fmla="*/ 373273 h 605239"/>
                <a:gd name="connsiteX363" fmla="*/ 373273 h 605239"/>
                <a:gd name="connsiteY363" fmla="*/ 373273 h 605239"/>
                <a:gd name="connsiteX364" fmla="*/ 373273 h 605239"/>
                <a:gd name="connsiteY364" fmla="*/ 373273 h 605239"/>
                <a:gd name="connsiteX365" fmla="*/ 373273 h 605239"/>
                <a:gd name="connsiteY365" fmla="*/ 373273 h 605239"/>
                <a:gd name="connsiteX366" fmla="*/ 373273 h 605239"/>
                <a:gd name="connsiteY366" fmla="*/ 373273 h 605239"/>
                <a:gd name="connsiteX367" fmla="*/ 373273 h 605239"/>
                <a:gd name="connsiteY367" fmla="*/ 373273 h 605239"/>
                <a:gd name="connsiteX368" fmla="*/ 373273 h 605239"/>
                <a:gd name="connsiteY368" fmla="*/ 373273 h 605239"/>
                <a:gd name="connsiteX369" fmla="*/ 373273 h 605239"/>
                <a:gd name="connsiteY369" fmla="*/ 373273 h 605239"/>
                <a:gd name="connsiteX370" fmla="*/ 373273 h 605239"/>
                <a:gd name="connsiteY370" fmla="*/ 373273 h 605239"/>
                <a:gd name="connsiteX371" fmla="*/ 373273 h 605239"/>
                <a:gd name="connsiteY371" fmla="*/ 373273 h 605239"/>
                <a:gd name="connsiteX372" fmla="*/ 373273 h 605239"/>
                <a:gd name="connsiteY372" fmla="*/ 373273 h 605239"/>
                <a:gd name="connsiteX373" fmla="*/ 373273 h 605239"/>
                <a:gd name="connsiteY373" fmla="*/ 373273 h 605239"/>
                <a:gd name="connsiteX374" fmla="*/ 373273 h 605239"/>
                <a:gd name="connsiteY374" fmla="*/ 373273 h 605239"/>
                <a:gd name="connsiteX375" fmla="*/ 373273 h 605239"/>
                <a:gd name="connsiteY375" fmla="*/ 373273 h 605239"/>
                <a:gd name="connsiteX376" fmla="*/ 373273 h 605239"/>
                <a:gd name="connsiteY376" fmla="*/ 373273 h 605239"/>
                <a:gd name="connsiteX377" fmla="*/ 373273 h 605239"/>
                <a:gd name="connsiteY377" fmla="*/ 373273 h 605239"/>
                <a:gd name="connsiteX378" fmla="*/ 373273 h 605239"/>
                <a:gd name="connsiteY378" fmla="*/ 373273 h 605239"/>
                <a:gd name="connsiteX379" fmla="*/ 373273 h 605239"/>
                <a:gd name="connsiteY379" fmla="*/ 373273 h 605239"/>
                <a:gd name="connsiteX380" fmla="*/ 373273 h 605239"/>
                <a:gd name="connsiteY380" fmla="*/ 373273 h 605239"/>
                <a:gd name="connsiteX381" fmla="*/ 373273 h 605239"/>
                <a:gd name="connsiteY381" fmla="*/ 373273 h 605239"/>
                <a:gd name="connsiteX382" fmla="*/ 373273 h 605239"/>
                <a:gd name="connsiteY382" fmla="*/ 373273 h 605239"/>
                <a:gd name="connsiteX383" fmla="*/ 373273 h 605239"/>
                <a:gd name="connsiteY383" fmla="*/ 373273 h 605239"/>
                <a:gd name="connsiteX384" fmla="*/ 373273 h 605239"/>
                <a:gd name="connsiteY384" fmla="*/ 373273 h 605239"/>
                <a:gd name="connsiteX385" fmla="*/ 373273 h 605239"/>
                <a:gd name="connsiteY385" fmla="*/ 373273 h 605239"/>
                <a:gd name="connsiteX386" fmla="*/ 373273 h 605239"/>
                <a:gd name="connsiteY386" fmla="*/ 373273 h 605239"/>
                <a:gd name="connsiteX387" fmla="*/ 373273 h 605239"/>
                <a:gd name="connsiteY387" fmla="*/ 373273 h 605239"/>
                <a:gd name="connsiteX388" fmla="*/ 373273 h 605239"/>
                <a:gd name="connsiteY388" fmla="*/ 373273 h 605239"/>
                <a:gd name="connsiteX389" fmla="*/ 373273 h 605239"/>
                <a:gd name="connsiteY389" fmla="*/ 373273 h 605239"/>
                <a:gd name="connsiteX390" fmla="*/ 373273 h 605239"/>
                <a:gd name="connsiteY390" fmla="*/ 373273 h 605239"/>
                <a:gd name="connsiteX391" fmla="*/ 373273 h 605239"/>
                <a:gd name="connsiteY391" fmla="*/ 373273 h 605239"/>
                <a:gd name="connsiteX392" fmla="*/ 373273 h 605239"/>
                <a:gd name="connsiteY392" fmla="*/ 373273 h 605239"/>
                <a:gd name="connsiteX393" fmla="*/ 373273 h 605239"/>
                <a:gd name="connsiteY393" fmla="*/ 373273 h 605239"/>
                <a:gd name="connsiteX394" fmla="*/ 373273 h 605239"/>
                <a:gd name="connsiteY394" fmla="*/ 373273 h 605239"/>
                <a:gd name="connsiteX395" fmla="*/ 373273 h 605239"/>
                <a:gd name="connsiteY395" fmla="*/ 373273 h 605239"/>
                <a:gd name="connsiteX396" fmla="*/ 373273 h 605239"/>
                <a:gd name="connsiteY396" fmla="*/ 373273 h 605239"/>
                <a:gd name="connsiteX397" fmla="*/ 373273 h 605239"/>
                <a:gd name="connsiteY397" fmla="*/ 373273 h 605239"/>
                <a:gd name="connsiteX398" fmla="*/ 373273 h 605239"/>
                <a:gd name="connsiteY398" fmla="*/ 373273 h 605239"/>
                <a:gd name="connsiteX399" fmla="*/ 373273 h 605239"/>
                <a:gd name="connsiteY399" fmla="*/ 373273 h 605239"/>
                <a:gd name="connsiteX400" fmla="*/ 373273 h 605239"/>
                <a:gd name="connsiteY400" fmla="*/ 373273 h 605239"/>
                <a:gd name="connsiteX401" fmla="*/ 373273 h 605239"/>
                <a:gd name="connsiteY401" fmla="*/ 373273 h 605239"/>
                <a:gd name="connsiteX402" fmla="*/ 373273 h 605239"/>
                <a:gd name="connsiteY402" fmla="*/ 373273 h 605239"/>
                <a:gd name="connsiteX403" fmla="*/ 373273 h 605239"/>
                <a:gd name="connsiteY403" fmla="*/ 373273 h 605239"/>
                <a:gd name="connsiteX404" fmla="*/ 373273 h 605239"/>
                <a:gd name="connsiteY404" fmla="*/ 373273 h 605239"/>
                <a:gd name="connsiteX405" fmla="*/ 373273 h 605239"/>
                <a:gd name="connsiteY405" fmla="*/ 373273 h 605239"/>
                <a:gd name="connsiteX406" fmla="*/ 373273 h 605239"/>
                <a:gd name="connsiteY406" fmla="*/ 373273 h 605239"/>
                <a:gd name="connsiteX407" fmla="*/ 373273 h 605239"/>
                <a:gd name="connsiteY407" fmla="*/ 373273 h 605239"/>
                <a:gd name="connsiteX408" fmla="*/ 373273 h 605239"/>
                <a:gd name="connsiteY408" fmla="*/ 373273 h 605239"/>
                <a:gd name="connsiteX409" fmla="*/ 373273 h 605239"/>
                <a:gd name="connsiteY409" fmla="*/ 373273 h 605239"/>
                <a:gd name="connsiteX410" fmla="*/ 373273 h 605239"/>
                <a:gd name="connsiteY410" fmla="*/ 373273 h 605239"/>
                <a:gd name="connsiteX411" fmla="*/ 373273 h 605239"/>
                <a:gd name="connsiteY411" fmla="*/ 373273 h 605239"/>
                <a:gd name="connsiteX412" fmla="*/ 373273 h 605239"/>
                <a:gd name="connsiteY412" fmla="*/ 373273 h 605239"/>
                <a:gd name="connsiteX413" fmla="*/ 373273 h 605239"/>
                <a:gd name="connsiteY413" fmla="*/ 373273 h 605239"/>
                <a:gd name="connsiteX414" fmla="*/ 373273 h 605239"/>
                <a:gd name="connsiteY414" fmla="*/ 373273 h 605239"/>
                <a:gd name="connsiteX415" fmla="*/ 373273 h 605239"/>
                <a:gd name="connsiteY415" fmla="*/ 373273 h 605239"/>
                <a:gd name="connsiteX416" fmla="*/ 373273 h 605239"/>
                <a:gd name="connsiteY416" fmla="*/ 373273 h 605239"/>
                <a:gd name="connsiteX417" fmla="*/ 373273 h 605239"/>
                <a:gd name="connsiteY417" fmla="*/ 373273 h 605239"/>
                <a:gd name="connsiteX418" fmla="*/ 373273 h 605239"/>
                <a:gd name="connsiteY418" fmla="*/ 373273 h 605239"/>
                <a:gd name="connsiteX419" fmla="*/ 373273 h 605239"/>
                <a:gd name="connsiteY419" fmla="*/ 373273 h 605239"/>
                <a:gd name="connsiteX420" fmla="*/ 373273 h 605239"/>
                <a:gd name="connsiteY420" fmla="*/ 373273 h 605239"/>
                <a:gd name="connsiteX421" fmla="*/ 373273 h 605239"/>
                <a:gd name="connsiteY421" fmla="*/ 373273 h 605239"/>
                <a:gd name="connsiteX422" fmla="*/ 373273 h 605239"/>
                <a:gd name="connsiteY422" fmla="*/ 373273 h 605239"/>
                <a:gd name="connsiteX423" fmla="*/ 373273 h 605239"/>
                <a:gd name="connsiteY423" fmla="*/ 373273 h 605239"/>
                <a:gd name="connsiteX424" fmla="*/ 373273 h 605239"/>
                <a:gd name="connsiteY424" fmla="*/ 373273 h 605239"/>
                <a:gd name="connsiteX425" fmla="*/ 373273 h 605239"/>
                <a:gd name="connsiteY425" fmla="*/ 373273 h 605239"/>
                <a:gd name="connsiteX426" fmla="*/ 373273 h 605239"/>
                <a:gd name="connsiteY426" fmla="*/ 373273 h 605239"/>
                <a:gd name="connsiteX427" fmla="*/ 373273 h 605239"/>
                <a:gd name="connsiteY427" fmla="*/ 373273 h 605239"/>
                <a:gd name="connsiteX428" fmla="*/ 373273 h 605239"/>
                <a:gd name="connsiteY428" fmla="*/ 373273 h 605239"/>
                <a:gd name="connsiteX429" fmla="*/ 373273 h 605239"/>
                <a:gd name="connsiteY429" fmla="*/ 373273 h 605239"/>
                <a:gd name="connsiteX430" fmla="*/ 373273 h 605239"/>
                <a:gd name="connsiteY430" fmla="*/ 373273 h 605239"/>
                <a:gd name="connsiteX431" fmla="*/ 373273 h 605239"/>
                <a:gd name="connsiteY431" fmla="*/ 373273 h 605239"/>
                <a:gd name="connsiteX432" fmla="*/ 373273 h 605239"/>
                <a:gd name="connsiteY432" fmla="*/ 373273 h 605239"/>
                <a:gd name="connsiteX433" fmla="*/ 373273 h 605239"/>
                <a:gd name="connsiteY433" fmla="*/ 373273 h 605239"/>
                <a:gd name="connsiteX434" fmla="*/ 373273 h 605239"/>
                <a:gd name="connsiteY434" fmla="*/ 373273 h 605239"/>
                <a:gd name="connsiteX435" fmla="*/ 373273 h 605239"/>
                <a:gd name="connsiteY435" fmla="*/ 373273 h 605239"/>
                <a:gd name="connsiteX436" fmla="*/ 373273 h 605239"/>
                <a:gd name="connsiteY436" fmla="*/ 373273 h 605239"/>
                <a:gd name="connsiteX437" fmla="*/ 373273 h 605239"/>
                <a:gd name="connsiteY437" fmla="*/ 373273 h 605239"/>
                <a:gd name="connsiteX438" fmla="*/ 373273 h 605239"/>
                <a:gd name="connsiteY438" fmla="*/ 373273 h 605239"/>
                <a:gd name="connsiteX439" fmla="*/ 373273 h 605239"/>
                <a:gd name="connsiteY439" fmla="*/ 373273 h 605239"/>
                <a:gd name="connsiteX440" fmla="*/ 373273 h 605239"/>
                <a:gd name="connsiteY440" fmla="*/ 373273 h 605239"/>
                <a:gd name="connsiteX441" fmla="*/ 373273 h 605239"/>
                <a:gd name="connsiteY441" fmla="*/ 373273 h 605239"/>
                <a:gd name="connsiteX442" fmla="*/ 373273 h 605239"/>
                <a:gd name="connsiteY442" fmla="*/ 373273 h 605239"/>
                <a:gd name="connsiteX443" fmla="*/ 373273 h 605239"/>
                <a:gd name="connsiteY443" fmla="*/ 373273 h 605239"/>
                <a:gd name="connsiteX444" fmla="*/ 373273 h 605239"/>
                <a:gd name="connsiteY444" fmla="*/ 373273 h 605239"/>
                <a:gd name="connsiteX445" fmla="*/ 373273 h 605239"/>
                <a:gd name="connsiteY445" fmla="*/ 373273 h 605239"/>
                <a:gd name="connsiteX446" fmla="*/ 373273 h 605239"/>
                <a:gd name="connsiteY446" fmla="*/ 373273 h 605239"/>
                <a:gd name="connsiteX447" fmla="*/ 373273 h 605239"/>
                <a:gd name="connsiteY447" fmla="*/ 373273 h 605239"/>
                <a:gd name="connsiteX448" fmla="*/ 373273 h 605239"/>
                <a:gd name="connsiteY448" fmla="*/ 373273 h 605239"/>
                <a:gd name="connsiteX449" fmla="*/ 373273 h 605239"/>
                <a:gd name="connsiteY449" fmla="*/ 373273 h 605239"/>
                <a:gd name="connsiteX450" fmla="*/ 373273 h 605239"/>
                <a:gd name="connsiteY450" fmla="*/ 373273 h 605239"/>
                <a:gd name="connsiteX451" fmla="*/ 373273 h 605239"/>
                <a:gd name="connsiteY451" fmla="*/ 373273 h 605239"/>
                <a:gd name="connsiteX452" fmla="*/ 373273 h 605239"/>
                <a:gd name="connsiteY452" fmla="*/ 373273 h 605239"/>
                <a:gd name="connsiteX453" fmla="*/ 373273 h 605239"/>
                <a:gd name="connsiteY453" fmla="*/ 373273 h 605239"/>
                <a:gd name="connsiteX454" fmla="*/ 373273 h 605239"/>
                <a:gd name="connsiteY454" fmla="*/ 373273 h 605239"/>
                <a:gd name="connsiteX455" fmla="*/ 373273 h 605239"/>
                <a:gd name="connsiteY455" fmla="*/ 373273 h 605239"/>
                <a:gd name="connsiteX456" fmla="*/ 373273 h 605239"/>
                <a:gd name="connsiteY456" fmla="*/ 373273 h 605239"/>
                <a:gd name="connsiteX457" fmla="*/ 373273 h 605239"/>
                <a:gd name="connsiteY457" fmla="*/ 373273 h 605239"/>
                <a:gd name="connsiteX458" fmla="*/ 373273 h 605239"/>
                <a:gd name="connsiteY458" fmla="*/ 373273 h 605239"/>
                <a:gd name="connsiteX459" fmla="*/ 373273 h 605239"/>
                <a:gd name="connsiteY459" fmla="*/ 373273 h 605239"/>
                <a:gd name="connsiteX460" fmla="*/ 373273 h 605239"/>
                <a:gd name="connsiteY460" fmla="*/ 373273 h 605239"/>
                <a:gd name="connsiteX461" fmla="*/ 373273 h 605239"/>
                <a:gd name="connsiteY461" fmla="*/ 373273 h 605239"/>
                <a:gd name="connsiteX462" fmla="*/ 373273 h 605239"/>
                <a:gd name="connsiteY462" fmla="*/ 373273 h 605239"/>
                <a:gd name="connsiteX463" fmla="*/ 373273 h 605239"/>
                <a:gd name="connsiteY463" fmla="*/ 373273 h 605239"/>
                <a:gd name="connsiteX464" fmla="*/ 373273 h 605239"/>
                <a:gd name="connsiteY464" fmla="*/ 373273 h 605239"/>
                <a:gd name="connsiteX465" fmla="*/ 373273 h 605239"/>
                <a:gd name="connsiteY465" fmla="*/ 373273 h 605239"/>
                <a:gd name="connsiteX466" fmla="*/ 373273 h 605239"/>
                <a:gd name="connsiteY466" fmla="*/ 373273 h 605239"/>
                <a:gd name="connsiteX467" fmla="*/ 373273 h 605239"/>
                <a:gd name="connsiteY467" fmla="*/ 373273 h 605239"/>
                <a:gd name="connsiteX468" fmla="*/ 373273 h 605239"/>
                <a:gd name="connsiteY468" fmla="*/ 373273 h 605239"/>
                <a:gd name="connsiteX469" fmla="*/ 373273 h 605239"/>
                <a:gd name="connsiteY469" fmla="*/ 373273 h 605239"/>
                <a:gd name="connsiteX470" fmla="*/ 373273 h 605239"/>
                <a:gd name="connsiteY470" fmla="*/ 373273 h 605239"/>
                <a:gd name="connsiteX471" fmla="*/ 373273 h 605239"/>
                <a:gd name="connsiteY471" fmla="*/ 373273 h 605239"/>
                <a:gd name="connsiteX472" fmla="*/ 373273 h 605239"/>
                <a:gd name="connsiteY472" fmla="*/ 373273 h 605239"/>
                <a:gd name="connsiteX473" fmla="*/ 373273 h 605239"/>
                <a:gd name="connsiteY473" fmla="*/ 373273 h 605239"/>
                <a:gd name="connsiteX474" fmla="*/ 373273 h 605239"/>
                <a:gd name="connsiteY474" fmla="*/ 373273 h 605239"/>
                <a:gd name="connsiteX475" fmla="*/ 373273 h 605239"/>
                <a:gd name="connsiteY475" fmla="*/ 373273 h 605239"/>
                <a:gd name="connsiteX476" fmla="*/ 373273 h 605239"/>
                <a:gd name="connsiteY476" fmla="*/ 373273 h 605239"/>
                <a:gd name="connsiteX477" fmla="*/ 373273 h 605239"/>
                <a:gd name="connsiteY477" fmla="*/ 373273 h 605239"/>
                <a:gd name="connsiteX478" fmla="*/ 373273 h 605239"/>
                <a:gd name="connsiteY478" fmla="*/ 373273 h 605239"/>
                <a:gd name="connsiteX479" fmla="*/ 373273 h 605239"/>
                <a:gd name="connsiteY479" fmla="*/ 373273 h 605239"/>
                <a:gd name="connsiteX480" fmla="*/ 373273 h 605239"/>
                <a:gd name="connsiteY480" fmla="*/ 373273 h 605239"/>
                <a:gd name="connsiteX481" fmla="*/ 373273 h 605239"/>
                <a:gd name="connsiteY481" fmla="*/ 373273 h 605239"/>
                <a:gd name="connsiteX482" fmla="*/ 373273 h 605239"/>
                <a:gd name="connsiteY482" fmla="*/ 373273 h 605239"/>
                <a:gd name="connsiteX483" fmla="*/ 373273 h 605239"/>
                <a:gd name="connsiteY483" fmla="*/ 373273 h 605239"/>
                <a:gd name="connsiteX484" fmla="*/ 373273 h 605239"/>
                <a:gd name="connsiteY484" fmla="*/ 373273 h 605239"/>
                <a:gd name="connsiteX485" fmla="*/ 373273 h 605239"/>
                <a:gd name="connsiteY485" fmla="*/ 373273 h 605239"/>
                <a:gd name="connsiteX486" fmla="*/ 373273 h 605239"/>
                <a:gd name="connsiteY486" fmla="*/ 373273 h 605239"/>
                <a:gd name="connsiteX487" fmla="*/ 373273 h 605239"/>
                <a:gd name="connsiteY487" fmla="*/ 373273 h 605239"/>
                <a:gd name="connsiteX488" fmla="*/ 373273 h 605239"/>
                <a:gd name="connsiteY488" fmla="*/ 373273 h 605239"/>
                <a:gd name="connsiteX489" fmla="*/ 373273 h 605239"/>
                <a:gd name="connsiteY489" fmla="*/ 373273 h 605239"/>
                <a:gd name="connsiteX490" fmla="*/ 373273 h 605239"/>
                <a:gd name="connsiteY490" fmla="*/ 373273 h 605239"/>
                <a:gd name="connsiteX491" fmla="*/ 373273 h 605239"/>
                <a:gd name="connsiteY491" fmla="*/ 373273 h 605239"/>
                <a:gd name="connsiteX492" fmla="*/ 373273 h 605239"/>
                <a:gd name="connsiteY492" fmla="*/ 373273 h 605239"/>
                <a:gd name="connsiteX493" fmla="*/ 373273 h 605239"/>
                <a:gd name="connsiteY493" fmla="*/ 373273 h 605239"/>
                <a:gd name="connsiteX494" fmla="*/ 373273 h 605239"/>
                <a:gd name="connsiteY494" fmla="*/ 373273 h 605239"/>
                <a:gd name="connsiteX495" fmla="*/ 373273 h 605239"/>
                <a:gd name="connsiteY495" fmla="*/ 373273 h 605239"/>
                <a:gd name="connsiteX496" fmla="*/ 373273 h 605239"/>
                <a:gd name="connsiteY496" fmla="*/ 373273 h 605239"/>
                <a:gd name="connsiteX497" fmla="*/ 373273 h 605239"/>
                <a:gd name="connsiteY497" fmla="*/ 373273 h 605239"/>
                <a:gd name="connsiteX498" fmla="*/ 373273 h 605239"/>
                <a:gd name="connsiteY498" fmla="*/ 373273 h 605239"/>
                <a:gd name="connsiteX499" fmla="*/ 373273 h 605239"/>
                <a:gd name="connsiteY499" fmla="*/ 373273 h 605239"/>
                <a:gd name="connsiteX500" fmla="*/ 373273 h 605239"/>
                <a:gd name="connsiteY500" fmla="*/ 373273 h 605239"/>
                <a:gd name="connsiteX501" fmla="*/ 373273 h 605239"/>
                <a:gd name="connsiteY501" fmla="*/ 373273 h 605239"/>
                <a:gd name="connsiteX502" fmla="*/ 373273 h 605239"/>
                <a:gd name="connsiteY502" fmla="*/ 373273 h 605239"/>
                <a:gd name="connsiteX503" fmla="*/ 373273 h 605239"/>
                <a:gd name="connsiteY503" fmla="*/ 373273 h 605239"/>
                <a:gd name="connsiteX504" fmla="*/ 373273 h 605239"/>
                <a:gd name="connsiteY504" fmla="*/ 373273 h 605239"/>
                <a:gd name="connsiteX505" fmla="*/ 373273 h 605239"/>
                <a:gd name="connsiteY505" fmla="*/ 373273 h 605239"/>
                <a:gd name="connsiteX506" fmla="*/ 373273 h 605239"/>
                <a:gd name="connsiteY506" fmla="*/ 373273 h 605239"/>
                <a:gd name="connsiteX507" fmla="*/ 373273 h 605239"/>
                <a:gd name="connsiteY507" fmla="*/ 373273 h 605239"/>
                <a:gd name="connsiteX508" fmla="*/ 373273 h 605239"/>
                <a:gd name="connsiteY508" fmla="*/ 373273 h 605239"/>
                <a:gd name="connsiteX509" fmla="*/ 373273 h 605239"/>
                <a:gd name="connsiteY509" fmla="*/ 373273 h 605239"/>
                <a:gd name="connsiteX510" fmla="*/ 373273 h 605239"/>
                <a:gd name="connsiteY510" fmla="*/ 373273 h 605239"/>
                <a:gd name="connsiteX511" fmla="*/ 373273 h 605239"/>
                <a:gd name="connsiteY511" fmla="*/ 373273 h 605239"/>
                <a:gd name="connsiteX512" fmla="*/ 373273 h 605239"/>
                <a:gd name="connsiteY512" fmla="*/ 373273 h 605239"/>
                <a:gd name="connsiteX513" fmla="*/ 373273 h 605239"/>
                <a:gd name="connsiteY513" fmla="*/ 373273 h 605239"/>
                <a:gd name="connsiteX514" fmla="*/ 373273 h 605239"/>
                <a:gd name="connsiteY514" fmla="*/ 373273 h 605239"/>
                <a:gd name="connsiteX515" fmla="*/ 373273 h 605239"/>
                <a:gd name="connsiteY515" fmla="*/ 373273 h 605239"/>
                <a:gd name="connsiteX516" fmla="*/ 373273 h 605239"/>
                <a:gd name="connsiteY516" fmla="*/ 373273 h 605239"/>
                <a:gd name="connsiteX517" fmla="*/ 373273 h 605239"/>
                <a:gd name="connsiteY517" fmla="*/ 373273 h 605239"/>
                <a:gd name="connsiteX518" fmla="*/ 373273 h 605239"/>
                <a:gd name="connsiteY518" fmla="*/ 373273 h 605239"/>
                <a:gd name="connsiteX519" fmla="*/ 373273 h 605239"/>
                <a:gd name="connsiteY519" fmla="*/ 373273 h 605239"/>
                <a:gd name="connsiteX520" fmla="*/ 373273 h 605239"/>
                <a:gd name="connsiteY520" fmla="*/ 373273 h 605239"/>
                <a:gd name="connsiteX521" fmla="*/ 373273 h 605239"/>
                <a:gd name="connsiteY521" fmla="*/ 373273 h 605239"/>
                <a:gd name="connsiteX522" fmla="*/ 373273 h 605239"/>
                <a:gd name="connsiteY522" fmla="*/ 373273 h 605239"/>
                <a:gd name="connsiteX523" fmla="*/ 373273 h 605239"/>
                <a:gd name="connsiteY523" fmla="*/ 373273 h 605239"/>
                <a:gd name="connsiteX524" fmla="*/ 373273 h 605239"/>
                <a:gd name="connsiteY524" fmla="*/ 373273 h 605239"/>
                <a:gd name="connsiteX525" fmla="*/ 373273 h 605239"/>
                <a:gd name="connsiteY525" fmla="*/ 373273 h 605239"/>
                <a:gd name="connsiteX526" fmla="*/ 373273 h 605239"/>
                <a:gd name="connsiteY526" fmla="*/ 373273 h 605239"/>
                <a:gd name="connsiteX527" fmla="*/ 373273 h 605239"/>
                <a:gd name="connsiteY527" fmla="*/ 373273 h 605239"/>
                <a:gd name="connsiteX528" fmla="*/ 373273 h 605239"/>
                <a:gd name="connsiteY528" fmla="*/ 373273 h 605239"/>
                <a:gd name="connsiteX529" fmla="*/ 373273 h 605239"/>
                <a:gd name="connsiteY529" fmla="*/ 373273 h 605239"/>
                <a:gd name="connsiteX530" fmla="*/ 373273 h 605239"/>
                <a:gd name="connsiteY530" fmla="*/ 373273 h 605239"/>
                <a:gd name="connsiteX531" fmla="*/ 373273 h 605239"/>
                <a:gd name="connsiteY531" fmla="*/ 373273 h 605239"/>
                <a:gd name="connsiteX532" fmla="*/ 373273 h 605239"/>
                <a:gd name="connsiteY532" fmla="*/ 373273 h 605239"/>
                <a:gd name="connsiteX533" fmla="*/ 373273 h 605239"/>
                <a:gd name="connsiteY533" fmla="*/ 373273 h 605239"/>
                <a:gd name="connsiteX534" fmla="*/ 373273 h 605239"/>
                <a:gd name="connsiteY534" fmla="*/ 373273 h 605239"/>
                <a:gd name="connsiteX535" fmla="*/ 373273 h 605239"/>
                <a:gd name="connsiteY535" fmla="*/ 373273 h 605239"/>
                <a:gd name="connsiteX536" fmla="*/ 373273 h 605239"/>
                <a:gd name="connsiteY536" fmla="*/ 373273 h 605239"/>
                <a:gd name="connsiteX537" fmla="*/ 373273 h 605239"/>
                <a:gd name="connsiteY537" fmla="*/ 373273 h 605239"/>
                <a:gd name="connsiteX538" fmla="*/ 373273 h 605239"/>
                <a:gd name="connsiteY538" fmla="*/ 373273 h 605239"/>
                <a:gd name="connsiteX539" fmla="*/ 373273 h 605239"/>
                <a:gd name="connsiteY539" fmla="*/ 373273 h 605239"/>
                <a:gd name="connsiteX540" fmla="*/ 373273 h 605239"/>
                <a:gd name="connsiteY540" fmla="*/ 373273 h 605239"/>
                <a:gd name="connsiteX541" fmla="*/ 373273 h 605239"/>
                <a:gd name="connsiteY541" fmla="*/ 373273 h 605239"/>
                <a:gd name="connsiteX542" fmla="*/ 373273 h 605239"/>
                <a:gd name="connsiteY542" fmla="*/ 373273 h 605239"/>
                <a:gd name="connsiteX543" fmla="*/ 373273 h 605239"/>
                <a:gd name="connsiteY543" fmla="*/ 373273 h 605239"/>
                <a:gd name="connsiteX544" fmla="*/ 373273 h 605239"/>
                <a:gd name="connsiteY544" fmla="*/ 373273 h 605239"/>
                <a:gd name="connsiteX545" fmla="*/ 373273 h 605239"/>
                <a:gd name="connsiteY545" fmla="*/ 373273 h 605239"/>
                <a:gd name="connsiteX546" fmla="*/ 373273 h 605239"/>
                <a:gd name="connsiteY546" fmla="*/ 373273 h 605239"/>
                <a:gd name="connsiteX547" fmla="*/ 373273 h 605239"/>
                <a:gd name="connsiteY547" fmla="*/ 373273 h 605239"/>
                <a:gd name="connsiteX548" fmla="*/ 373273 h 605239"/>
                <a:gd name="connsiteY548" fmla="*/ 373273 h 605239"/>
                <a:gd name="connsiteX549" fmla="*/ 373273 h 605239"/>
                <a:gd name="connsiteY549" fmla="*/ 373273 h 605239"/>
                <a:gd name="connsiteX550" fmla="*/ 373273 h 605239"/>
                <a:gd name="connsiteY550" fmla="*/ 373273 h 605239"/>
                <a:gd name="connsiteX551" fmla="*/ 373273 h 605239"/>
                <a:gd name="connsiteY551" fmla="*/ 373273 h 605239"/>
                <a:gd name="connsiteX552" fmla="*/ 373273 h 605239"/>
                <a:gd name="connsiteY552" fmla="*/ 373273 h 605239"/>
                <a:gd name="connsiteX553" fmla="*/ 373273 h 605239"/>
                <a:gd name="connsiteY553" fmla="*/ 373273 h 605239"/>
                <a:gd name="connsiteX554" fmla="*/ 373273 h 605239"/>
                <a:gd name="connsiteY554" fmla="*/ 373273 h 605239"/>
                <a:gd name="connsiteX555" fmla="*/ 373273 h 605239"/>
                <a:gd name="connsiteY555" fmla="*/ 373273 h 605239"/>
                <a:gd name="connsiteX556" fmla="*/ 373273 h 605239"/>
                <a:gd name="connsiteY556" fmla="*/ 373273 h 605239"/>
                <a:gd name="connsiteX557" fmla="*/ 373273 h 605239"/>
                <a:gd name="connsiteY557" fmla="*/ 373273 h 605239"/>
                <a:gd name="connsiteX558" fmla="*/ 373273 h 605239"/>
                <a:gd name="connsiteY558" fmla="*/ 373273 h 605239"/>
                <a:gd name="connsiteX559" fmla="*/ 373273 h 605239"/>
                <a:gd name="connsiteY559" fmla="*/ 373273 h 605239"/>
                <a:gd name="connsiteX560" fmla="*/ 373273 h 605239"/>
                <a:gd name="connsiteY560" fmla="*/ 373273 h 605239"/>
                <a:gd name="connsiteX561" fmla="*/ 373273 h 605239"/>
                <a:gd name="connsiteY561" fmla="*/ 373273 h 605239"/>
                <a:gd name="connsiteX562" fmla="*/ 373273 h 605239"/>
                <a:gd name="connsiteY562" fmla="*/ 373273 h 605239"/>
                <a:gd name="connsiteX563" fmla="*/ 373273 h 605239"/>
                <a:gd name="connsiteY563" fmla="*/ 373273 h 605239"/>
                <a:gd name="connsiteX564" fmla="*/ 373273 h 605239"/>
                <a:gd name="connsiteY564" fmla="*/ 373273 h 605239"/>
                <a:gd name="connsiteX565" fmla="*/ 373273 h 605239"/>
                <a:gd name="connsiteY565" fmla="*/ 373273 h 605239"/>
                <a:gd name="connsiteX566" fmla="*/ 373273 h 605239"/>
                <a:gd name="connsiteY566" fmla="*/ 373273 h 605239"/>
                <a:gd name="connsiteX567" fmla="*/ 373273 h 605239"/>
                <a:gd name="connsiteY567" fmla="*/ 373273 h 605239"/>
                <a:gd name="connsiteX568" fmla="*/ 373273 h 605239"/>
                <a:gd name="connsiteY568" fmla="*/ 373273 h 605239"/>
                <a:gd name="connsiteX569" fmla="*/ 373273 h 605239"/>
                <a:gd name="connsiteY569" fmla="*/ 373273 h 605239"/>
                <a:gd name="connsiteX570" fmla="*/ 373273 h 605239"/>
                <a:gd name="connsiteY570" fmla="*/ 373273 h 605239"/>
                <a:gd name="connsiteX571" fmla="*/ 373273 h 605239"/>
                <a:gd name="connsiteY571" fmla="*/ 373273 h 605239"/>
                <a:gd name="connsiteX572" fmla="*/ 373273 h 605239"/>
                <a:gd name="connsiteY572" fmla="*/ 373273 h 605239"/>
                <a:gd name="connsiteX573" fmla="*/ 373273 h 605239"/>
                <a:gd name="connsiteY573" fmla="*/ 373273 h 605239"/>
                <a:gd name="connsiteX574" fmla="*/ 373273 h 605239"/>
                <a:gd name="connsiteY574" fmla="*/ 373273 h 605239"/>
                <a:gd name="connsiteX575" fmla="*/ 373273 h 605239"/>
                <a:gd name="connsiteY575" fmla="*/ 373273 h 605239"/>
                <a:gd name="connsiteX576" fmla="*/ 373273 h 605239"/>
                <a:gd name="connsiteY576" fmla="*/ 373273 h 605239"/>
                <a:gd name="connsiteX577" fmla="*/ 373273 h 605239"/>
                <a:gd name="connsiteY577" fmla="*/ 373273 h 605239"/>
                <a:gd name="connsiteX578" fmla="*/ 373273 h 605239"/>
                <a:gd name="connsiteY578" fmla="*/ 373273 h 605239"/>
                <a:gd name="connsiteX579" fmla="*/ 373273 h 605239"/>
                <a:gd name="connsiteY579" fmla="*/ 373273 h 605239"/>
                <a:gd name="connsiteX580" fmla="*/ 373273 h 605239"/>
                <a:gd name="connsiteY580" fmla="*/ 373273 h 605239"/>
                <a:gd name="connsiteX581" fmla="*/ 373273 h 605239"/>
                <a:gd name="connsiteY581" fmla="*/ 373273 h 605239"/>
                <a:gd name="connsiteX582" fmla="*/ 373273 h 605239"/>
                <a:gd name="connsiteY582" fmla="*/ 373273 h 605239"/>
                <a:gd name="connsiteX583" fmla="*/ 373273 h 605239"/>
                <a:gd name="connsiteY583" fmla="*/ 373273 h 605239"/>
                <a:gd name="connsiteX584" fmla="*/ 373273 h 605239"/>
                <a:gd name="connsiteY584" fmla="*/ 373273 h 605239"/>
                <a:gd name="connsiteX585" fmla="*/ 373273 h 605239"/>
                <a:gd name="connsiteY585" fmla="*/ 373273 h 605239"/>
                <a:gd name="connsiteX586" fmla="*/ 373273 h 605239"/>
                <a:gd name="connsiteY586" fmla="*/ 373273 h 605239"/>
                <a:gd name="connsiteX587" fmla="*/ 373273 h 605239"/>
                <a:gd name="connsiteY587" fmla="*/ 373273 h 605239"/>
                <a:gd name="connsiteX588" fmla="*/ 373273 h 605239"/>
                <a:gd name="connsiteY588" fmla="*/ 373273 h 605239"/>
                <a:gd name="connsiteX589" fmla="*/ 373273 h 605239"/>
                <a:gd name="connsiteY589" fmla="*/ 373273 h 605239"/>
                <a:gd name="connsiteX590" fmla="*/ 373273 h 605239"/>
                <a:gd name="connsiteY590" fmla="*/ 373273 h 605239"/>
                <a:gd name="connsiteX591" fmla="*/ 373273 h 605239"/>
                <a:gd name="connsiteY591" fmla="*/ 373273 h 605239"/>
                <a:gd name="connsiteX592" fmla="*/ 373273 h 605239"/>
                <a:gd name="connsiteY592" fmla="*/ 373273 h 605239"/>
                <a:gd name="connsiteX593" fmla="*/ 373273 h 605239"/>
                <a:gd name="connsiteY593" fmla="*/ 373273 h 605239"/>
                <a:gd name="connsiteX594" fmla="*/ 373273 h 605239"/>
                <a:gd name="connsiteY594" fmla="*/ 373273 h 605239"/>
                <a:gd name="connsiteX595" fmla="*/ 373273 h 605239"/>
                <a:gd name="connsiteY595" fmla="*/ 373273 h 605239"/>
                <a:gd name="connsiteX596" fmla="*/ 373273 h 605239"/>
                <a:gd name="connsiteY596" fmla="*/ 373273 h 605239"/>
                <a:gd name="connsiteX597" fmla="*/ 373273 h 605239"/>
                <a:gd name="connsiteY597" fmla="*/ 373273 h 605239"/>
                <a:gd name="connsiteX598" fmla="*/ 373273 h 605239"/>
                <a:gd name="connsiteY598" fmla="*/ 373273 h 605239"/>
                <a:gd name="connsiteX599" fmla="*/ 373273 h 605239"/>
                <a:gd name="connsiteY599" fmla="*/ 373273 h 605239"/>
                <a:gd name="connsiteX600" fmla="*/ 373273 h 605239"/>
                <a:gd name="connsiteY600" fmla="*/ 373273 h 605239"/>
                <a:gd name="connsiteX601" fmla="*/ 373273 h 605239"/>
                <a:gd name="connsiteY601" fmla="*/ 373273 h 605239"/>
                <a:gd name="connsiteX602" fmla="*/ 373273 h 605239"/>
                <a:gd name="connsiteY602" fmla="*/ 373273 h 605239"/>
                <a:gd name="connsiteX603" fmla="*/ 373273 h 605239"/>
                <a:gd name="connsiteY603" fmla="*/ 373273 h 605239"/>
                <a:gd name="connsiteX604" fmla="*/ 373273 h 605239"/>
                <a:gd name="connsiteY604" fmla="*/ 373273 h 605239"/>
                <a:gd name="connsiteX605" fmla="*/ 373273 h 605239"/>
                <a:gd name="connsiteY605" fmla="*/ 373273 h 605239"/>
                <a:gd name="connsiteX606" fmla="*/ 373273 h 605239"/>
                <a:gd name="connsiteY606" fmla="*/ 373273 h 605239"/>
                <a:gd name="connsiteX607" fmla="*/ 373273 h 605239"/>
                <a:gd name="connsiteY607" fmla="*/ 373273 h 605239"/>
                <a:gd name="connsiteX608" fmla="*/ 373273 h 605239"/>
                <a:gd name="connsiteY608" fmla="*/ 373273 h 605239"/>
                <a:gd name="connsiteX609" fmla="*/ 373273 h 605239"/>
                <a:gd name="connsiteY609" fmla="*/ 373273 h 605239"/>
                <a:gd name="connsiteX610" fmla="*/ 373273 h 605239"/>
                <a:gd name="connsiteY610" fmla="*/ 373273 h 605239"/>
                <a:gd name="connsiteX611" fmla="*/ 373273 h 605239"/>
                <a:gd name="connsiteY611" fmla="*/ 373273 h 605239"/>
                <a:gd name="connsiteX612" fmla="*/ 373273 h 605239"/>
                <a:gd name="connsiteY612" fmla="*/ 373273 h 605239"/>
                <a:gd name="connsiteX613" fmla="*/ 373273 h 605239"/>
                <a:gd name="connsiteY613" fmla="*/ 373273 h 605239"/>
                <a:gd name="connsiteX614" fmla="*/ 373273 h 605239"/>
                <a:gd name="connsiteY614" fmla="*/ 373273 h 605239"/>
                <a:gd name="connsiteX615" fmla="*/ 373273 h 605239"/>
                <a:gd name="connsiteY615" fmla="*/ 373273 h 605239"/>
                <a:gd name="connsiteX616" fmla="*/ 373273 h 605239"/>
                <a:gd name="connsiteY616" fmla="*/ 373273 h 605239"/>
                <a:gd name="connsiteX617" fmla="*/ 373273 h 605239"/>
                <a:gd name="connsiteY617" fmla="*/ 373273 h 605239"/>
                <a:gd name="connsiteX618" fmla="*/ 373273 h 605239"/>
                <a:gd name="connsiteY618" fmla="*/ 373273 h 605239"/>
                <a:gd name="connsiteX619" fmla="*/ 373273 h 605239"/>
                <a:gd name="connsiteY619" fmla="*/ 373273 h 605239"/>
                <a:gd name="connsiteX620" fmla="*/ 373273 h 605239"/>
                <a:gd name="connsiteY620" fmla="*/ 373273 h 605239"/>
                <a:gd name="connsiteX621" fmla="*/ 373273 h 605239"/>
                <a:gd name="connsiteY621" fmla="*/ 373273 h 605239"/>
                <a:gd name="connsiteX622" fmla="*/ 373273 h 605239"/>
                <a:gd name="connsiteY622" fmla="*/ 373273 h 605239"/>
                <a:gd name="connsiteX623" fmla="*/ 373273 h 605239"/>
                <a:gd name="connsiteY623" fmla="*/ 373273 h 605239"/>
                <a:gd name="connsiteX624" fmla="*/ 373273 h 605239"/>
                <a:gd name="connsiteY624" fmla="*/ 373273 h 605239"/>
                <a:gd name="connsiteX625" fmla="*/ 373273 h 605239"/>
                <a:gd name="connsiteY625" fmla="*/ 373273 h 605239"/>
                <a:gd name="connsiteX626" fmla="*/ 373273 h 605239"/>
                <a:gd name="connsiteY626" fmla="*/ 373273 h 605239"/>
                <a:gd name="connsiteX627" fmla="*/ 373273 h 605239"/>
                <a:gd name="connsiteY627" fmla="*/ 373273 h 605239"/>
                <a:gd name="connsiteX628" fmla="*/ 373273 h 605239"/>
                <a:gd name="connsiteY628" fmla="*/ 373273 h 605239"/>
                <a:gd name="connsiteX629" fmla="*/ 373273 h 605239"/>
                <a:gd name="connsiteY629" fmla="*/ 373273 h 605239"/>
                <a:gd name="connsiteX630" fmla="*/ 373273 h 605239"/>
                <a:gd name="connsiteY630" fmla="*/ 373273 h 605239"/>
                <a:gd name="connsiteX631" fmla="*/ 373273 h 605239"/>
                <a:gd name="connsiteY631" fmla="*/ 373273 h 605239"/>
                <a:gd name="connsiteX632" fmla="*/ 373273 h 605239"/>
                <a:gd name="connsiteY632" fmla="*/ 373273 h 605239"/>
                <a:gd name="connsiteX633" fmla="*/ 373273 h 605239"/>
                <a:gd name="connsiteY633" fmla="*/ 373273 h 605239"/>
                <a:gd name="connsiteX634" fmla="*/ 373273 h 605239"/>
                <a:gd name="connsiteY634" fmla="*/ 373273 h 605239"/>
                <a:gd name="connsiteX635" fmla="*/ 373273 h 605239"/>
                <a:gd name="connsiteY635" fmla="*/ 373273 h 605239"/>
                <a:gd name="connsiteX636" fmla="*/ 373273 h 605239"/>
                <a:gd name="connsiteY636" fmla="*/ 373273 h 605239"/>
                <a:gd name="connsiteX637" fmla="*/ 373273 h 605239"/>
                <a:gd name="connsiteY637" fmla="*/ 373273 h 605239"/>
                <a:gd name="connsiteX638" fmla="*/ 373273 h 605239"/>
                <a:gd name="connsiteY638" fmla="*/ 373273 h 605239"/>
                <a:gd name="connsiteX639" fmla="*/ 373273 h 605239"/>
                <a:gd name="connsiteY639" fmla="*/ 373273 h 605239"/>
                <a:gd name="connsiteX640" fmla="*/ 373273 h 605239"/>
                <a:gd name="connsiteY640" fmla="*/ 373273 h 605239"/>
                <a:gd name="connsiteX641" fmla="*/ 373273 h 605239"/>
                <a:gd name="connsiteY641" fmla="*/ 373273 h 605239"/>
                <a:gd name="connsiteX642" fmla="*/ 373273 h 605239"/>
                <a:gd name="connsiteY642" fmla="*/ 373273 h 605239"/>
                <a:gd name="connsiteX643" fmla="*/ 373273 h 605239"/>
                <a:gd name="connsiteY643" fmla="*/ 373273 h 605239"/>
                <a:gd name="connsiteX644" fmla="*/ 373273 h 605239"/>
                <a:gd name="connsiteY644" fmla="*/ 373273 h 605239"/>
                <a:gd name="connsiteX645" fmla="*/ 373273 h 605239"/>
                <a:gd name="connsiteY645" fmla="*/ 373273 h 605239"/>
                <a:gd name="connsiteX646" fmla="*/ 373273 h 605239"/>
                <a:gd name="connsiteY646" fmla="*/ 373273 h 605239"/>
                <a:gd name="connsiteX647" fmla="*/ 373273 h 605239"/>
                <a:gd name="connsiteY647" fmla="*/ 373273 h 605239"/>
                <a:gd name="connsiteX648" fmla="*/ 373273 h 605239"/>
                <a:gd name="connsiteY648" fmla="*/ 373273 h 605239"/>
                <a:gd name="connsiteX649" fmla="*/ 373273 h 605239"/>
                <a:gd name="connsiteY649" fmla="*/ 373273 h 605239"/>
                <a:gd name="connsiteX650" fmla="*/ 373273 h 605239"/>
                <a:gd name="connsiteY650" fmla="*/ 373273 h 605239"/>
                <a:gd name="connsiteX651" fmla="*/ 373273 h 605239"/>
                <a:gd name="connsiteY651" fmla="*/ 373273 h 605239"/>
                <a:gd name="connsiteX652" fmla="*/ 373273 h 605239"/>
                <a:gd name="connsiteY652" fmla="*/ 373273 h 605239"/>
                <a:gd name="connsiteX653" fmla="*/ 373273 h 605239"/>
                <a:gd name="connsiteY653" fmla="*/ 373273 h 605239"/>
                <a:gd name="connsiteX654" fmla="*/ 373273 h 605239"/>
                <a:gd name="connsiteY654" fmla="*/ 373273 h 605239"/>
                <a:gd name="connsiteX655" fmla="*/ 373273 h 605239"/>
                <a:gd name="connsiteY655" fmla="*/ 373273 h 605239"/>
                <a:gd name="connsiteX656" fmla="*/ 373273 h 605239"/>
                <a:gd name="connsiteY656" fmla="*/ 373273 h 605239"/>
                <a:gd name="connsiteX657" fmla="*/ 373273 h 605239"/>
                <a:gd name="connsiteY657" fmla="*/ 373273 h 605239"/>
                <a:gd name="connsiteX658" fmla="*/ 373273 h 605239"/>
                <a:gd name="connsiteY658" fmla="*/ 373273 h 605239"/>
                <a:gd name="connsiteX659" fmla="*/ 373273 h 605239"/>
                <a:gd name="connsiteY659" fmla="*/ 373273 h 605239"/>
                <a:gd name="connsiteX660" fmla="*/ 373273 h 605239"/>
                <a:gd name="connsiteY660" fmla="*/ 373273 h 605239"/>
                <a:gd name="connsiteX661" fmla="*/ 373273 h 605239"/>
                <a:gd name="connsiteY661" fmla="*/ 373273 h 605239"/>
                <a:gd name="connsiteX662" fmla="*/ 373273 h 605239"/>
                <a:gd name="connsiteY662" fmla="*/ 373273 h 605239"/>
                <a:gd name="connsiteX663" fmla="*/ 373273 h 605239"/>
                <a:gd name="connsiteY663" fmla="*/ 373273 h 605239"/>
                <a:gd name="connsiteX664" fmla="*/ 373273 h 605239"/>
                <a:gd name="connsiteY664" fmla="*/ 373273 h 605239"/>
                <a:gd name="connsiteX665" fmla="*/ 373273 h 605239"/>
                <a:gd name="connsiteY665" fmla="*/ 373273 h 605239"/>
                <a:gd name="connsiteX666" fmla="*/ 373273 h 605239"/>
                <a:gd name="connsiteY666" fmla="*/ 373273 h 605239"/>
                <a:gd name="connsiteX667" fmla="*/ 373273 h 605239"/>
                <a:gd name="connsiteY667" fmla="*/ 373273 h 605239"/>
                <a:gd name="connsiteX668" fmla="*/ 373273 h 605239"/>
                <a:gd name="connsiteY668" fmla="*/ 373273 h 605239"/>
                <a:gd name="connsiteX669" fmla="*/ 373273 h 605239"/>
                <a:gd name="connsiteY669" fmla="*/ 373273 h 605239"/>
                <a:gd name="connsiteX670" fmla="*/ 373273 h 605239"/>
                <a:gd name="connsiteY670" fmla="*/ 373273 h 605239"/>
                <a:gd name="connsiteX671" fmla="*/ 373273 h 605239"/>
                <a:gd name="connsiteY671" fmla="*/ 373273 h 605239"/>
                <a:gd name="connsiteX672" fmla="*/ 373273 h 605239"/>
                <a:gd name="connsiteY672" fmla="*/ 373273 h 605239"/>
                <a:gd name="connsiteX673" fmla="*/ 373273 h 605239"/>
                <a:gd name="connsiteY673" fmla="*/ 373273 h 605239"/>
                <a:gd name="connsiteX674" fmla="*/ 373273 h 605239"/>
                <a:gd name="connsiteY674" fmla="*/ 373273 h 605239"/>
                <a:gd name="connsiteX675" fmla="*/ 373273 h 605239"/>
                <a:gd name="connsiteY675" fmla="*/ 373273 h 605239"/>
                <a:gd name="connsiteX676" fmla="*/ 373273 h 605239"/>
                <a:gd name="connsiteY676" fmla="*/ 373273 h 605239"/>
                <a:gd name="connsiteX677" fmla="*/ 373273 h 605239"/>
                <a:gd name="connsiteY677" fmla="*/ 373273 h 605239"/>
                <a:gd name="connsiteX678" fmla="*/ 373273 h 605239"/>
                <a:gd name="connsiteY678" fmla="*/ 373273 h 605239"/>
                <a:gd name="connsiteX679" fmla="*/ 373273 h 605239"/>
                <a:gd name="connsiteY679" fmla="*/ 373273 h 605239"/>
                <a:gd name="connsiteX680" fmla="*/ 373273 h 605239"/>
                <a:gd name="connsiteY680" fmla="*/ 373273 h 605239"/>
                <a:gd name="connsiteX681" fmla="*/ 373273 h 605239"/>
                <a:gd name="connsiteY681" fmla="*/ 373273 h 605239"/>
                <a:gd name="connsiteX682" fmla="*/ 373273 h 605239"/>
                <a:gd name="connsiteY682" fmla="*/ 373273 h 605239"/>
                <a:gd name="connsiteX683" fmla="*/ 373273 h 605239"/>
                <a:gd name="connsiteY683" fmla="*/ 373273 h 605239"/>
                <a:gd name="connsiteX684" fmla="*/ 373273 h 605239"/>
                <a:gd name="connsiteY684" fmla="*/ 373273 h 605239"/>
                <a:gd name="connsiteX685" fmla="*/ 373273 h 605239"/>
                <a:gd name="connsiteY685" fmla="*/ 373273 h 605239"/>
                <a:gd name="connsiteX686" fmla="*/ 373273 h 605239"/>
                <a:gd name="connsiteY686" fmla="*/ 373273 h 605239"/>
                <a:gd name="connsiteX687" fmla="*/ 373273 h 605239"/>
                <a:gd name="connsiteY687" fmla="*/ 373273 h 605239"/>
                <a:gd name="connsiteX688" fmla="*/ 373273 h 605239"/>
                <a:gd name="connsiteY688" fmla="*/ 373273 h 605239"/>
                <a:gd name="connsiteX689" fmla="*/ 373273 h 605239"/>
                <a:gd name="connsiteY689" fmla="*/ 373273 h 605239"/>
                <a:gd name="connsiteX690" fmla="*/ 373273 h 605239"/>
                <a:gd name="connsiteY690" fmla="*/ 373273 h 605239"/>
                <a:gd name="connsiteX691" fmla="*/ 373273 h 605239"/>
                <a:gd name="connsiteY691" fmla="*/ 373273 h 605239"/>
                <a:gd name="connsiteX692" fmla="*/ 373273 h 605239"/>
                <a:gd name="connsiteY692" fmla="*/ 373273 h 605239"/>
                <a:gd name="connsiteX693" fmla="*/ 373273 h 605239"/>
                <a:gd name="connsiteY693" fmla="*/ 373273 h 605239"/>
                <a:gd name="connsiteX694" fmla="*/ 373273 h 605239"/>
                <a:gd name="connsiteY694" fmla="*/ 373273 h 605239"/>
                <a:gd name="connsiteX695" fmla="*/ 373273 h 605239"/>
                <a:gd name="connsiteY695" fmla="*/ 373273 h 605239"/>
                <a:gd name="connsiteX696" fmla="*/ 373273 h 605239"/>
                <a:gd name="connsiteY696" fmla="*/ 373273 h 605239"/>
                <a:gd name="connsiteX697" fmla="*/ 373273 h 605239"/>
                <a:gd name="connsiteY697" fmla="*/ 373273 h 605239"/>
                <a:gd name="connsiteX698" fmla="*/ 373273 h 605239"/>
                <a:gd name="connsiteY698" fmla="*/ 373273 h 605239"/>
                <a:gd name="connsiteX699" fmla="*/ 373273 h 605239"/>
                <a:gd name="connsiteY699" fmla="*/ 373273 h 605239"/>
                <a:gd name="connsiteX700" fmla="*/ 373273 h 605239"/>
                <a:gd name="connsiteY700" fmla="*/ 373273 h 605239"/>
                <a:gd name="connsiteX701" fmla="*/ 373273 h 605239"/>
                <a:gd name="connsiteY701" fmla="*/ 373273 h 605239"/>
                <a:gd name="connsiteX702" fmla="*/ 373273 h 605239"/>
                <a:gd name="connsiteY702" fmla="*/ 373273 h 605239"/>
                <a:gd name="connsiteX703" fmla="*/ 373273 h 605239"/>
                <a:gd name="connsiteY703" fmla="*/ 373273 h 605239"/>
                <a:gd name="connsiteX704" fmla="*/ 373273 h 605239"/>
                <a:gd name="connsiteY704" fmla="*/ 373273 h 605239"/>
                <a:gd name="connsiteX705" fmla="*/ 373273 h 605239"/>
                <a:gd name="connsiteY705" fmla="*/ 373273 h 605239"/>
                <a:gd name="connsiteX706" fmla="*/ 373273 h 605239"/>
                <a:gd name="connsiteY706" fmla="*/ 373273 h 605239"/>
                <a:gd name="connsiteX707" fmla="*/ 373273 h 605239"/>
                <a:gd name="connsiteY707" fmla="*/ 373273 h 605239"/>
                <a:gd name="connsiteX708" fmla="*/ 373273 h 605239"/>
                <a:gd name="connsiteY708" fmla="*/ 373273 h 605239"/>
                <a:gd name="connsiteX709" fmla="*/ 373273 h 605239"/>
                <a:gd name="connsiteY709" fmla="*/ 373273 h 605239"/>
                <a:gd name="connsiteX710" fmla="*/ 373273 h 605239"/>
                <a:gd name="connsiteY710" fmla="*/ 373273 h 605239"/>
                <a:gd name="connsiteX711" fmla="*/ 373273 h 605239"/>
                <a:gd name="connsiteY711" fmla="*/ 373273 h 605239"/>
                <a:gd name="connsiteX712" fmla="*/ 373273 h 605239"/>
                <a:gd name="connsiteY712" fmla="*/ 373273 h 605239"/>
                <a:gd name="connsiteX713" fmla="*/ 373273 h 605239"/>
                <a:gd name="connsiteY713" fmla="*/ 373273 h 605239"/>
                <a:gd name="connsiteX714" fmla="*/ 373273 h 605239"/>
                <a:gd name="connsiteY714" fmla="*/ 373273 h 605239"/>
                <a:gd name="connsiteX715" fmla="*/ 373273 h 605239"/>
                <a:gd name="connsiteY715" fmla="*/ 373273 h 605239"/>
                <a:gd name="connsiteX716" fmla="*/ 373273 h 605239"/>
                <a:gd name="connsiteY716" fmla="*/ 373273 h 605239"/>
                <a:gd name="connsiteX717" fmla="*/ 373273 h 605239"/>
                <a:gd name="connsiteY717" fmla="*/ 373273 h 605239"/>
                <a:gd name="connsiteX718" fmla="*/ 373273 h 605239"/>
                <a:gd name="connsiteY718" fmla="*/ 373273 h 605239"/>
                <a:gd name="connsiteX719" fmla="*/ 373273 h 605239"/>
                <a:gd name="connsiteY719" fmla="*/ 373273 h 605239"/>
                <a:gd name="connsiteX720" fmla="*/ 373273 h 605239"/>
                <a:gd name="connsiteY720" fmla="*/ 373273 h 605239"/>
                <a:gd name="connsiteX721" fmla="*/ 373273 h 605239"/>
                <a:gd name="connsiteY721" fmla="*/ 373273 h 605239"/>
                <a:gd name="connsiteX722" fmla="*/ 373273 h 605239"/>
                <a:gd name="connsiteY722" fmla="*/ 373273 h 605239"/>
                <a:gd name="connsiteX723" fmla="*/ 373273 h 605239"/>
                <a:gd name="connsiteY723" fmla="*/ 373273 h 605239"/>
                <a:gd name="connsiteX724" fmla="*/ 373273 h 605239"/>
                <a:gd name="connsiteY724" fmla="*/ 373273 h 605239"/>
                <a:gd name="connsiteX725" fmla="*/ 373273 h 605239"/>
                <a:gd name="connsiteY725" fmla="*/ 373273 h 605239"/>
                <a:gd name="connsiteX726" fmla="*/ 373273 h 605239"/>
                <a:gd name="connsiteY726" fmla="*/ 373273 h 605239"/>
                <a:gd name="connsiteX727" fmla="*/ 373273 h 605239"/>
                <a:gd name="connsiteY727" fmla="*/ 373273 h 605239"/>
                <a:gd name="connsiteX728" fmla="*/ 373273 h 605239"/>
                <a:gd name="connsiteY728" fmla="*/ 373273 h 605239"/>
                <a:gd name="connsiteX729" fmla="*/ 373273 h 605239"/>
                <a:gd name="connsiteY729" fmla="*/ 373273 h 605239"/>
                <a:gd name="connsiteX730" fmla="*/ 373273 h 605239"/>
                <a:gd name="connsiteY730" fmla="*/ 373273 h 605239"/>
                <a:gd name="connsiteX731" fmla="*/ 373273 h 605239"/>
                <a:gd name="connsiteY731" fmla="*/ 373273 h 605239"/>
                <a:gd name="connsiteX732" fmla="*/ 373273 h 605239"/>
                <a:gd name="connsiteY732" fmla="*/ 373273 h 605239"/>
                <a:gd name="connsiteX733" fmla="*/ 373273 h 605239"/>
                <a:gd name="connsiteY733" fmla="*/ 373273 h 605239"/>
                <a:gd name="connsiteX734" fmla="*/ 373273 h 605239"/>
                <a:gd name="connsiteY734" fmla="*/ 373273 h 605239"/>
                <a:gd name="connsiteX735" fmla="*/ 373273 h 605239"/>
                <a:gd name="connsiteY735" fmla="*/ 373273 h 605239"/>
                <a:gd name="connsiteX736" fmla="*/ 373273 h 605239"/>
                <a:gd name="connsiteY736" fmla="*/ 373273 h 605239"/>
                <a:gd name="connsiteX737" fmla="*/ 373273 h 605239"/>
                <a:gd name="connsiteY737" fmla="*/ 373273 h 605239"/>
                <a:gd name="connsiteX738" fmla="*/ 373273 h 605239"/>
                <a:gd name="connsiteY738" fmla="*/ 373273 h 605239"/>
                <a:gd name="connsiteX739" fmla="*/ 373273 h 605239"/>
                <a:gd name="connsiteY739" fmla="*/ 373273 h 605239"/>
                <a:gd name="connsiteX740" fmla="*/ 373273 h 605239"/>
                <a:gd name="connsiteY740" fmla="*/ 373273 h 605239"/>
                <a:gd name="connsiteX741" fmla="*/ 373273 h 605239"/>
                <a:gd name="connsiteY741" fmla="*/ 373273 h 605239"/>
                <a:gd name="connsiteX742" fmla="*/ 373273 h 605239"/>
                <a:gd name="connsiteY742" fmla="*/ 373273 h 605239"/>
                <a:gd name="connsiteX743" fmla="*/ 373273 h 605239"/>
                <a:gd name="connsiteY743" fmla="*/ 373273 h 605239"/>
                <a:gd name="connsiteX744" fmla="*/ 373273 h 605239"/>
                <a:gd name="connsiteY744" fmla="*/ 373273 h 605239"/>
                <a:gd name="connsiteX745" fmla="*/ 373273 h 605239"/>
                <a:gd name="connsiteY745" fmla="*/ 373273 h 605239"/>
                <a:gd name="connsiteX746" fmla="*/ 373273 h 605239"/>
                <a:gd name="connsiteY746" fmla="*/ 373273 h 605239"/>
                <a:gd name="connsiteX747" fmla="*/ 373273 h 605239"/>
                <a:gd name="connsiteY747" fmla="*/ 373273 h 605239"/>
                <a:gd name="connsiteX748" fmla="*/ 373273 h 605239"/>
                <a:gd name="connsiteY748" fmla="*/ 373273 h 605239"/>
                <a:gd name="connsiteX749" fmla="*/ 373273 h 605239"/>
                <a:gd name="connsiteY749" fmla="*/ 373273 h 605239"/>
                <a:gd name="connsiteX750" fmla="*/ 373273 h 605239"/>
                <a:gd name="connsiteY750" fmla="*/ 373273 h 605239"/>
                <a:gd name="connsiteX751" fmla="*/ 373273 h 605239"/>
                <a:gd name="connsiteY751" fmla="*/ 373273 h 605239"/>
                <a:gd name="connsiteX752" fmla="*/ 373273 h 605239"/>
                <a:gd name="connsiteY752" fmla="*/ 373273 h 605239"/>
                <a:gd name="connsiteX753" fmla="*/ 373273 h 605239"/>
                <a:gd name="connsiteY753" fmla="*/ 373273 h 605239"/>
                <a:gd name="connsiteX754" fmla="*/ 373273 h 605239"/>
                <a:gd name="connsiteY754" fmla="*/ 373273 h 605239"/>
                <a:gd name="connsiteX755" fmla="*/ 373273 h 605239"/>
                <a:gd name="connsiteY755" fmla="*/ 373273 h 605239"/>
                <a:gd name="connsiteX756" fmla="*/ 373273 h 605239"/>
                <a:gd name="connsiteY756" fmla="*/ 373273 h 605239"/>
                <a:gd name="connsiteX757" fmla="*/ 373273 h 605239"/>
                <a:gd name="connsiteY757" fmla="*/ 373273 h 605239"/>
                <a:gd name="connsiteX758" fmla="*/ 373273 h 605239"/>
                <a:gd name="connsiteY758" fmla="*/ 373273 h 605239"/>
                <a:gd name="connsiteX759" fmla="*/ 373273 h 605239"/>
                <a:gd name="connsiteY759" fmla="*/ 373273 h 605239"/>
                <a:gd name="connsiteX760" fmla="*/ 373273 h 605239"/>
                <a:gd name="connsiteY760" fmla="*/ 373273 h 605239"/>
                <a:gd name="connsiteX761" fmla="*/ 373273 h 605239"/>
                <a:gd name="connsiteY761" fmla="*/ 373273 h 605239"/>
                <a:gd name="connsiteX762" fmla="*/ 373273 h 605239"/>
                <a:gd name="connsiteY762" fmla="*/ 373273 h 605239"/>
                <a:gd name="connsiteX763" fmla="*/ 373273 h 605239"/>
                <a:gd name="connsiteY763" fmla="*/ 373273 h 605239"/>
                <a:gd name="connsiteX764" fmla="*/ 373273 h 605239"/>
                <a:gd name="connsiteY764" fmla="*/ 373273 h 605239"/>
                <a:gd name="connsiteX765" fmla="*/ 373273 h 605239"/>
                <a:gd name="connsiteY765" fmla="*/ 373273 h 605239"/>
                <a:gd name="connsiteX766" fmla="*/ 373273 h 605239"/>
                <a:gd name="connsiteY766" fmla="*/ 373273 h 605239"/>
                <a:gd name="connsiteX767" fmla="*/ 373273 h 605239"/>
                <a:gd name="connsiteY767" fmla="*/ 373273 h 605239"/>
                <a:gd name="connsiteX768" fmla="*/ 373273 h 605239"/>
                <a:gd name="connsiteY768" fmla="*/ 373273 h 605239"/>
                <a:gd name="connsiteX769" fmla="*/ 373273 h 605239"/>
                <a:gd name="connsiteY769" fmla="*/ 373273 h 605239"/>
                <a:gd name="connsiteX770" fmla="*/ 373273 h 605239"/>
                <a:gd name="connsiteY770" fmla="*/ 373273 h 605239"/>
                <a:gd name="connsiteX771" fmla="*/ 373273 h 605239"/>
                <a:gd name="connsiteY771" fmla="*/ 373273 h 605239"/>
                <a:gd name="connsiteX772" fmla="*/ 373273 h 605239"/>
                <a:gd name="connsiteY772" fmla="*/ 373273 h 605239"/>
                <a:gd name="connsiteX773" fmla="*/ 373273 h 605239"/>
                <a:gd name="connsiteY773" fmla="*/ 373273 h 605239"/>
                <a:gd name="connsiteX774" fmla="*/ 373273 h 605239"/>
                <a:gd name="connsiteY774" fmla="*/ 373273 h 605239"/>
                <a:gd name="connsiteX775" fmla="*/ 373273 h 605239"/>
                <a:gd name="connsiteY775" fmla="*/ 373273 h 605239"/>
                <a:gd name="connsiteX776" fmla="*/ 373273 h 605239"/>
                <a:gd name="connsiteY776" fmla="*/ 373273 h 605239"/>
                <a:gd name="connsiteX777" fmla="*/ 373273 h 605239"/>
                <a:gd name="connsiteY777" fmla="*/ 373273 h 605239"/>
                <a:gd name="connsiteX778" fmla="*/ 373273 h 605239"/>
                <a:gd name="connsiteY778" fmla="*/ 373273 h 605239"/>
                <a:gd name="connsiteX779" fmla="*/ 373273 h 605239"/>
                <a:gd name="connsiteY779" fmla="*/ 373273 h 605239"/>
                <a:gd name="connsiteX780" fmla="*/ 373273 h 605239"/>
                <a:gd name="connsiteY780" fmla="*/ 373273 h 605239"/>
                <a:gd name="connsiteX781" fmla="*/ 373273 h 605239"/>
                <a:gd name="connsiteY781" fmla="*/ 373273 h 605239"/>
                <a:gd name="connsiteX782" fmla="*/ 373273 h 605239"/>
                <a:gd name="connsiteY782" fmla="*/ 373273 h 605239"/>
                <a:gd name="connsiteX783" fmla="*/ 373273 h 605239"/>
                <a:gd name="connsiteY783" fmla="*/ 373273 h 605239"/>
                <a:gd name="connsiteX784" fmla="*/ 373273 h 605239"/>
                <a:gd name="connsiteY784" fmla="*/ 373273 h 605239"/>
                <a:gd name="connsiteX785" fmla="*/ 373273 h 605239"/>
                <a:gd name="connsiteY785" fmla="*/ 373273 h 605239"/>
                <a:gd name="connsiteX786" fmla="*/ 373273 h 605239"/>
                <a:gd name="connsiteY786" fmla="*/ 373273 h 605239"/>
                <a:gd name="connsiteX787" fmla="*/ 373273 h 605239"/>
                <a:gd name="connsiteY787" fmla="*/ 373273 h 605239"/>
                <a:gd name="connsiteX788" fmla="*/ 373273 h 605239"/>
                <a:gd name="connsiteY788" fmla="*/ 373273 h 605239"/>
                <a:gd name="connsiteX789" fmla="*/ 373273 h 605239"/>
                <a:gd name="connsiteY789" fmla="*/ 373273 h 605239"/>
                <a:gd name="connsiteX790" fmla="*/ 373273 h 605239"/>
                <a:gd name="connsiteY790" fmla="*/ 373273 h 605239"/>
                <a:gd name="connsiteX791" fmla="*/ 373273 h 605239"/>
                <a:gd name="connsiteY791" fmla="*/ 373273 h 605239"/>
                <a:gd name="connsiteX792" fmla="*/ 373273 h 605239"/>
                <a:gd name="connsiteY792" fmla="*/ 373273 h 605239"/>
                <a:gd name="connsiteX793" fmla="*/ 373273 h 605239"/>
                <a:gd name="connsiteY793" fmla="*/ 373273 h 605239"/>
                <a:gd name="connsiteX794" fmla="*/ 373273 h 605239"/>
                <a:gd name="connsiteY794" fmla="*/ 373273 h 605239"/>
                <a:gd name="connsiteX795" fmla="*/ 373273 h 605239"/>
                <a:gd name="connsiteY795" fmla="*/ 373273 h 605239"/>
                <a:gd name="connsiteX796" fmla="*/ 373273 h 605239"/>
                <a:gd name="connsiteY796" fmla="*/ 373273 h 605239"/>
                <a:gd name="connsiteX797" fmla="*/ 373273 h 605239"/>
                <a:gd name="connsiteY797" fmla="*/ 373273 h 605239"/>
                <a:gd name="connsiteX798" fmla="*/ 373273 h 605239"/>
                <a:gd name="connsiteY798" fmla="*/ 373273 h 605239"/>
                <a:gd name="connsiteX799" fmla="*/ 373273 h 605239"/>
                <a:gd name="connsiteY799" fmla="*/ 373273 h 605239"/>
                <a:gd name="connsiteX800" fmla="*/ 373273 h 605239"/>
                <a:gd name="connsiteY800" fmla="*/ 373273 h 605239"/>
                <a:gd name="connsiteX801" fmla="*/ 373273 h 605239"/>
                <a:gd name="connsiteY801" fmla="*/ 373273 h 605239"/>
                <a:gd name="connsiteX802" fmla="*/ 373273 h 605239"/>
                <a:gd name="connsiteY802" fmla="*/ 373273 h 605239"/>
                <a:gd name="connsiteX803" fmla="*/ 373273 h 605239"/>
                <a:gd name="connsiteY803" fmla="*/ 373273 h 605239"/>
                <a:gd name="connsiteX804" fmla="*/ 373273 h 605239"/>
                <a:gd name="connsiteY804" fmla="*/ 373273 h 605239"/>
                <a:gd name="connsiteX805" fmla="*/ 373273 h 605239"/>
                <a:gd name="connsiteY805" fmla="*/ 373273 h 605239"/>
                <a:gd name="connsiteX806" fmla="*/ 373273 h 605239"/>
                <a:gd name="connsiteY806" fmla="*/ 373273 h 605239"/>
                <a:gd name="connsiteX807" fmla="*/ 373273 h 605239"/>
                <a:gd name="connsiteY807" fmla="*/ 373273 h 605239"/>
                <a:gd name="connsiteX808" fmla="*/ 373273 h 605239"/>
                <a:gd name="connsiteY808" fmla="*/ 373273 h 605239"/>
                <a:gd name="connsiteX809" fmla="*/ 373273 h 605239"/>
                <a:gd name="connsiteY809" fmla="*/ 373273 h 605239"/>
                <a:gd name="connsiteX810" fmla="*/ 373273 h 605239"/>
                <a:gd name="connsiteY810" fmla="*/ 373273 h 605239"/>
                <a:gd name="connsiteX811" fmla="*/ 373273 h 605239"/>
                <a:gd name="connsiteY811" fmla="*/ 373273 h 605239"/>
                <a:gd name="connsiteX812" fmla="*/ 373273 h 605239"/>
                <a:gd name="connsiteY812" fmla="*/ 373273 h 605239"/>
                <a:gd name="connsiteX813" fmla="*/ 373273 h 605239"/>
                <a:gd name="connsiteY813" fmla="*/ 373273 h 605239"/>
                <a:gd name="connsiteX814" fmla="*/ 373273 h 605239"/>
                <a:gd name="connsiteY814" fmla="*/ 373273 h 605239"/>
                <a:gd name="connsiteX815" fmla="*/ 373273 h 605239"/>
                <a:gd name="connsiteY815" fmla="*/ 373273 h 605239"/>
                <a:gd name="connsiteX816" fmla="*/ 373273 h 605239"/>
                <a:gd name="connsiteY816" fmla="*/ 373273 h 605239"/>
                <a:gd name="connsiteX817" fmla="*/ 373273 h 605239"/>
                <a:gd name="connsiteY817" fmla="*/ 373273 h 605239"/>
                <a:gd name="connsiteX818" fmla="*/ 373273 h 605239"/>
                <a:gd name="connsiteY818" fmla="*/ 373273 h 605239"/>
                <a:gd name="connsiteX819" fmla="*/ 373273 h 605239"/>
                <a:gd name="connsiteY819" fmla="*/ 373273 h 605239"/>
                <a:gd name="connsiteX820" fmla="*/ 373273 h 605239"/>
                <a:gd name="connsiteY820" fmla="*/ 373273 h 605239"/>
                <a:gd name="connsiteX821" fmla="*/ 373273 h 605239"/>
                <a:gd name="connsiteY821" fmla="*/ 373273 h 605239"/>
                <a:gd name="connsiteX822" fmla="*/ 373273 h 605239"/>
                <a:gd name="connsiteY822" fmla="*/ 373273 h 605239"/>
                <a:gd name="connsiteX823" fmla="*/ 373273 h 605239"/>
                <a:gd name="connsiteY823" fmla="*/ 373273 h 605239"/>
                <a:gd name="connsiteX824" fmla="*/ 373273 h 605239"/>
                <a:gd name="connsiteY824" fmla="*/ 373273 h 605239"/>
                <a:gd name="connsiteX825" fmla="*/ 373273 h 605239"/>
                <a:gd name="connsiteY825" fmla="*/ 373273 h 605239"/>
                <a:gd name="connsiteX826" fmla="*/ 373273 h 605239"/>
                <a:gd name="connsiteY826" fmla="*/ 373273 h 605239"/>
                <a:gd name="connsiteX827" fmla="*/ 373273 h 605239"/>
                <a:gd name="connsiteY827" fmla="*/ 373273 h 605239"/>
                <a:gd name="connsiteX828" fmla="*/ 373273 h 605239"/>
                <a:gd name="connsiteY828" fmla="*/ 373273 h 605239"/>
                <a:gd name="connsiteX829" fmla="*/ 373273 h 605239"/>
                <a:gd name="connsiteY829" fmla="*/ 373273 h 605239"/>
                <a:gd name="connsiteX830" fmla="*/ 373273 h 605239"/>
                <a:gd name="connsiteY830" fmla="*/ 373273 h 605239"/>
                <a:gd name="connsiteX831" fmla="*/ 373273 h 605239"/>
                <a:gd name="connsiteY831" fmla="*/ 373273 h 605239"/>
                <a:gd name="connsiteX832" fmla="*/ 373273 h 605239"/>
                <a:gd name="connsiteY832" fmla="*/ 373273 h 605239"/>
                <a:gd name="connsiteX833" fmla="*/ 373273 h 605239"/>
                <a:gd name="connsiteY833" fmla="*/ 373273 h 605239"/>
                <a:gd name="connsiteX834" fmla="*/ 373273 h 605239"/>
                <a:gd name="connsiteY834" fmla="*/ 373273 h 605239"/>
                <a:gd name="connsiteX835" fmla="*/ 373273 h 605239"/>
                <a:gd name="connsiteY835" fmla="*/ 373273 h 605239"/>
                <a:gd name="connsiteX836" fmla="*/ 373273 h 605239"/>
                <a:gd name="connsiteY836" fmla="*/ 373273 h 605239"/>
                <a:gd name="connsiteX837" fmla="*/ 373273 h 605239"/>
                <a:gd name="connsiteY837" fmla="*/ 373273 h 605239"/>
                <a:gd name="connsiteX838" fmla="*/ 373273 h 605239"/>
                <a:gd name="connsiteY838" fmla="*/ 373273 h 605239"/>
                <a:gd name="connsiteX839" fmla="*/ 373273 h 605239"/>
                <a:gd name="connsiteY839" fmla="*/ 373273 h 605239"/>
                <a:gd name="connsiteX840" fmla="*/ 373273 h 605239"/>
                <a:gd name="connsiteY840" fmla="*/ 373273 h 605239"/>
                <a:gd name="connsiteX841" fmla="*/ 373273 h 605239"/>
                <a:gd name="connsiteY841" fmla="*/ 373273 h 605239"/>
                <a:gd name="connsiteX842" fmla="*/ 373273 h 605239"/>
                <a:gd name="connsiteY842" fmla="*/ 373273 h 605239"/>
                <a:gd name="connsiteX843" fmla="*/ 373273 h 605239"/>
                <a:gd name="connsiteY843" fmla="*/ 373273 h 605239"/>
                <a:gd name="connsiteX844" fmla="*/ 373273 h 605239"/>
                <a:gd name="connsiteY844" fmla="*/ 373273 h 605239"/>
                <a:gd name="connsiteX845" fmla="*/ 373273 h 605239"/>
                <a:gd name="connsiteY845" fmla="*/ 373273 h 605239"/>
                <a:gd name="connsiteX846" fmla="*/ 373273 h 605239"/>
                <a:gd name="connsiteY846" fmla="*/ 373273 h 605239"/>
                <a:gd name="connsiteX847" fmla="*/ 373273 h 605239"/>
                <a:gd name="connsiteY847" fmla="*/ 373273 h 605239"/>
                <a:gd name="connsiteX848" fmla="*/ 373273 h 605239"/>
                <a:gd name="connsiteY848" fmla="*/ 373273 h 605239"/>
                <a:gd name="connsiteX849" fmla="*/ 373273 h 605239"/>
                <a:gd name="connsiteY849" fmla="*/ 373273 h 605239"/>
                <a:gd name="connsiteX850" fmla="*/ 373273 h 605239"/>
                <a:gd name="connsiteY850" fmla="*/ 373273 h 605239"/>
                <a:gd name="connsiteX851" fmla="*/ 373273 h 605239"/>
                <a:gd name="connsiteY851" fmla="*/ 373273 h 605239"/>
                <a:gd name="connsiteX852" fmla="*/ 373273 h 605239"/>
                <a:gd name="connsiteY852" fmla="*/ 373273 h 605239"/>
                <a:gd name="connsiteX853" fmla="*/ 373273 h 605239"/>
                <a:gd name="connsiteY853" fmla="*/ 373273 h 605239"/>
                <a:gd name="connsiteX854" fmla="*/ 373273 h 605239"/>
                <a:gd name="connsiteY854" fmla="*/ 373273 h 605239"/>
                <a:gd name="connsiteX855" fmla="*/ 373273 h 605239"/>
                <a:gd name="connsiteY855" fmla="*/ 373273 h 605239"/>
                <a:gd name="connsiteX856" fmla="*/ 373273 h 605239"/>
                <a:gd name="connsiteY856" fmla="*/ 373273 h 605239"/>
                <a:gd name="connsiteX857" fmla="*/ 373273 h 605239"/>
                <a:gd name="connsiteY857" fmla="*/ 373273 h 605239"/>
                <a:gd name="connsiteX858" fmla="*/ 373273 h 605239"/>
                <a:gd name="connsiteY858" fmla="*/ 373273 h 605239"/>
                <a:gd name="connsiteX859" fmla="*/ 373273 h 605239"/>
                <a:gd name="connsiteY859" fmla="*/ 373273 h 605239"/>
                <a:gd name="connsiteX860" fmla="*/ 373273 h 605239"/>
                <a:gd name="connsiteY860" fmla="*/ 373273 h 605239"/>
                <a:gd name="connsiteX861" fmla="*/ 373273 h 605239"/>
                <a:gd name="connsiteY861" fmla="*/ 373273 h 605239"/>
                <a:gd name="connsiteX862" fmla="*/ 373273 h 605239"/>
                <a:gd name="connsiteY862" fmla="*/ 373273 h 605239"/>
                <a:gd name="connsiteX863" fmla="*/ 373273 h 605239"/>
                <a:gd name="connsiteY863" fmla="*/ 373273 h 605239"/>
                <a:gd name="connsiteX864" fmla="*/ 373273 h 605239"/>
                <a:gd name="connsiteY864" fmla="*/ 373273 h 605239"/>
                <a:gd name="connsiteX865" fmla="*/ 373273 h 605239"/>
                <a:gd name="connsiteY865" fmla="*/ 373273 h 605239"/>
                <a:gd name="connsiteX866" fmla="*/ 373273 h 605239"/>
                <a:gd name="connsiteY866" fmla="*/ 373273 h 605239"/>
                <a:gd name="connsiteX867" fmla="*/ 373273 h 605239"/>
                <a:gd name="connsiteY867" fmla="*/ 373273 h 605239"/>
                <a:gd name="connsiteX868" fmla="*/ 373273 h 605239"/>
                <a:gd name="connsiteY868" fmla="*/ 373273 h 605239"/>
                <a:gd name="connsiteX869" fmla="*/ 373273 h 605239"/>
                <a:gd name="connsiteY869" fmla="*/ 373273 h 605239"/>
                <a:gd name="connsiteX870" fmla="*/ 373273 h 605239"/>
                <a:gd name="connsiteY870" fmla="*/ 373273 h 605239"/>
                <a:gd name="connsiteX871" fmla="*/ 373273 h 605239"/>
                <a:gd name="connsiteY871" fmla="*/ 373273 h 605239"/>
                <a:gd name="connsiteX872" fmla="*/ 373273 h 605239"/>
                <a:gd name="connsiteY872" fmla="*/ 373273 h 605239"/>
                <a:gd name="connsiteX873" fmla="*/ 373273 h 605239"/>
                <a:gd name="connsiteY873"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Lst>
              <a:rect l="l" t="t" r="r" b="b"/>
              <a:pathLst>
                <a:path w="606790" h="581568">
                  <a:moveTo>
                    <a:pt x="347165" y="342157"/>
                  </a:moveTo>
                  <a:cubicBezTo>
                    <a:pt x="329851" y="343677"/>
                    <a:pt x="320793" y="356965"/>
                    <a:pt x="312216" y="366250"/>
                  </a:cubicBezTo>
                  <a:cubicBezTo>
                    <a:pt x="310132" y="368411"/>
                    <a:pt x="308048" y="370652"/>
                    <a:pt x="305804" y="372653"/>
                  </a:cubicBezTo>
                  <a:cubicBezTo>
                    <a:pt x="302197" y="375855"/>
                    <a:pt x="303079" y="383779"/>
                    <a:pt x="302598" y="388662"/>
                  </a:cubicBezTo>
                  <a:cubicBezTo>
                    <a:pt x="301636" y="397547"/>
                    <a:pt x="300914" y="406512"/>
                    <a:pt x="300113" y="415397"/>
                  </a:cubicBezTo>
                  <a:cubicBezTo>
                    <a:pt x="299953" y="417238"/>
                    <a:pt x="300674" y="417478"/>
                    <a:pt x="301796" y="416037"/>
                  </a:cubicBezTo>
                  <a:cubicBezTo>
                    <a:pt x="311816" y="402990"/>
                    <a:pt x="328328" y="394505"/>
                    <a:pt x="338027" y="381138"/>
                  </a:cubicBezTo>
                  <a:cubicBezTo>
                    <a:pt x="343878" y="373134"/>
                    <a:pt x="347004" y="363448"/>
                    <a:pt x="349088" y="353363"/>
                  </a:cubicBezTo>
                  <a:cubicBezTo>
                    <a:pt x="349569" y="350801"/>
                    <a:pt x="350371" y="348160"/>
                    <a:pt x="350531" y="345358"/>
                  </a:cubicBezTo>
                  <a:cubicBezTo>
                    <a:pt x="350691" y="343517"/>
                    <a:pt x="349008" y="341996"/>
                    <a:pt x="347165" y="342157"/>
                  </a:cubicBezTo>
                  <a:close/>
                  <a:moveTo>
                    <a:pt x="244164" y="335033"/>
                  </a:moveTo>
                  <a:cubicBezTo>
                    <a:pt x="243122" y="338635"/>
                    <a:pt x="243523" y="342157"/>
                    <a:pt x="243603" y="345518"/>
                  </a:cubicBezTo>
                  <a:cubicBezTo>
                    <a:pt x="243683" y="353763"/>
                    <a:pt x="244565" y="361767"/>
                    <a:pt x="247290" y="369211"/>
                  </a:cubicBezTo>
                  <a:cubicBezTo>
                    <a:pt x="247931" y="370972"/>
                    <a:pt x="248893" y="370892"/>
                    <a:pt x="249294" y="369051"/>
                  </a:cubicBezTo>
                  <a:cubicBezTo>
                    <a:pt x="249775" y="366890"/>
                    <a:pt x="250176" y="364729"/>
                    <a:pt x="250657" y="362568"/>
                  </a:cubicBezTo>
                  <a:cubicBezTo>
                    <a:pt x="251618" y="357765"/>
                    <a:pt x="254985" y="350481"/>
                    <a:pt x="252500" y="346319"/>
                  </a:cubicBezTo>
                  <a:cubicBezTo>
                    <a:pt x="250897" y="343677"/>
                    <a:pt x="249615" y="341036"/>
                    <a:pt x="248332" y="338314"/>
                  </a:cubicBezTo>
                  <a:cubicBezTo>
                    <a:pt x="247851" y="337194"/>
                    <a:pt x="247370" y="336153"/>
                    <a:pt x="246889" y="335033"/>
                  </a:cubicBezTo>
                  <a:cubicBezTo>
                    <a:pt x="246088" y="333352"/>
                    <a:pt x="244725" y="333272"/>
                    <a:pt x="244164" y="335033"/>
                  </a:cubicBezTo>
                  <a:close/>
                  <a:moveTo>
                    <a:pt x="336985" y="322226"/>
                  </a:moveTo>
                  <a:cubicBezTo>
                    <a:pt x="332336" y="329990"/>
                    <a:pt x="326645" y="337274"/>
                    <a:pt x="320312" y="344398"/>
                  </a:cubicBezTo>
                  <a:cubicBezTo>
                    <a:pt x="319110" y="345759"/>
                    <a:pt x="319431" y="346079"/>
                    <a:pt x="321114" y="345358"/>
                  </a:cubicBezTo>
                  <a:cubicBezTo>
                    <a:pt x="328087" y="342077"/>
                    <a:pt x="336985" y="339995"/>
                    <a:pt x="347165" y="341276"/>
                  </a:cubicBezTo>
                  <a:cubicBezTo>
                    <a:pt x="348928" y="341516"/>
                    <a:pt x="350371" y="341196"/>
                    <a:pt x="350130" y="340396"/>
                  </a:cubicBezTo>
                  <a:cubicBezTo>
                    <a:pt x="350050" y="339915"/>
                    <a:pt x="349890" y="339435"/>
                    <a:pt x="349730" y="338955"/>
                  </a:cubicBezTo>
                  <a:cubicBezTo>
                    <a:pt x="348046" y="334392"/>
                    <a:pt x="344359" y="329750"/>
                    <a:pt x="341794" y="325187"/>
                  </a:cubicBezTo>
                  <a:cubicBezTo>
                    <a:pt x="341313" y="324227"/>
                    <a:pt x="340752" y="323266"/>
                    <a:pt x="340271" y="322306"/>
                  </a:cubicBezTo>
                  <a:cubicBezTo>
                    <a:pt x="339389" y="320625"/>
                    <a:pt x="337947" y="320625"/>
                    <a:pt x="336985" y="322226"/>
                  </a:cubicBezTo>
                  <a:close/>
                  <a:moveTo>
                    <a:pt x="246168" y="312620"/>
                  </a:moveTo>
                  <a:cubicBezTo>
                    <a:pt x="246088" y="312380"/>
                    <a:pt x="245927" y="312380"/>
                    <a:pt x="245927" y="312780"/>
                  </a:cubicBezTo>
                  <a:cubicBezTo>
                    <a:pt x="245927" y="313181"/>
                    <a:pt x="246088" y="313421"/>
                    <a:pt x="246248" y="313341"/>
                  </a:cubicBezTo>
                  <a:cubicBezTo>
                    <a:pt x="246328" y="313261"/>
                    <a:pt x="246328" y="312941"/>
                    <a:pt x="246168" y="312620"/>
                  </a:cubicBezTo>
                  <a:close/>
                  <a:moveTo>
                    <a:pt x="219316" y="255789"/>
                  </a:moveTo>
                  <a:cubicBezTo>
                    <a:pt x="219235" y="256429"/>
                    <a:pt x="219075" y="256990"/>
                    <a:pt x="218915" y="257550"/>
                  </a:cubicBezTo>
                  <a:cubicBezTo>
                    <a:pt x="218594" y="258911"/>
                    <a:pt x="218274" y="260352"/>
                    <a:pt x="218354" y="261712"/>
                  </a:cubicBezTo>
                  <a:cubicBezTo>
                    <a:pt x="218514" y="263233"/>
                    <a:pt x="220358" y="264274"/>
                    <a:pt x="221159" y="262513"/>
                  </a:cubicBezTo>
                  <a:cubicBezTo>
                    <a:pt x="221480" y="261792"/>
                    <a:pt x="221640" y="260992"/>
                    <a:pt x="221720" y="260192"/>
                  </a:cubicBezTo>
                  <a:cubicBezTo>
                    <a:pt x="220999" y="258671"/>
                    <a:pt x="220197" y="257230"/>
                    <a:pt x="219316" y="255789"/>
                  </a:cubicBezTo>
                  <a:close/>
                  <a:moveTo>
                    <a:pt x="477017" y="239940"/>
                  </a:moveTo>
                  <a:cubicBezTo>
                    <a:pt x="476216" y="240020"/>
                    <a:pt x="475414" y="240020"/>
                    <a:pt x="474613" y="240020"/>
                  </a:cubicBezTo>
                  <a:cubicBezTo>
                    <a:pt x="474853" y="240341"/>
                    <a:pt x="475174" y="240501"/>
                    <a:pt x="475735" y="240421"/>
                  </a:cubicBezTo>
                  <a:cubicBezTo>
                    <a:pt x="476136" y="240341"/>
                    <a:pt x="476617" y="240181"/>
                    <a:pt x="477017" y="239940"/>
                  </a:cubicBezTo>
                  <a:close/>
                  <a:moveTo>
                    <a:pt x="390370" y="217450"/>
                  </a:moveTo>
                  <a:cubicBezTo>
                    <a:pt x="391973" y="219452"/>
                    <a:pt x="393897" y="221134"/>
                    <a:pt x="395420" y="223136"/>
                  </a:cubicBezTo>
                  <a:cubicBezTo>
                    <a:pt x="395981" y="223857"/>
                    <a:pt x="397344" y="225699"/>
                    <a:pt x="396943" y="226500"/>
                  </a:cubicBezTo>
                  <a:cubicBezTo>
                    <a:pt x="396543" y="227221"/>
                    <a:pt x="395981" y="227941"/>
                    <a:pt x="395500" y="228582"/>
                  </a:cubicBezTo>
                  <a:cubicBezTo>
                    <a:pt x="394939" y="229303"/>
                    <a:pt x="394298" y="230184"/>
                    <a:pt x="394138" y="231145"/>
                  </a:cubicBezTo>
                  <a:cubicBezTo>
                    <a:pt x="393977" y="232186"/>
                    <a:pt x="395180" y="232426"/>
                    <a:pt x="395741" y="231705"/>
                  </a:cubicBezTo>
                  <a:cubicBezTo>
                    <a:pt x="396783" y="230584"/>
                    <a:pt x="397264" y="228502"/>
                    <a:pt x="398627" y="227781"/>
                  </a:cubicBezTo>
                  <a:cubicBezTo>
                    <a:pt x="400470" y="231866"/>
                    <a:pt x="400951" y="236350"/>
                    <a:pt x="398306" y="240275"/>
                  </a:cubicBezTo>
                  <a:cubicBezTo>
                    <a:pt x="397344" y="241636"/>
                    <a:pt x="396062" y="241396"/>
                    <a:pt x="394539" y="241236"/>
                  </a:cubicBezTo>
                  <a:cubicBezTo>
                    <a:pt x="393256" y="241156"/>
                    <a:pt x="392054" y="241236"/>
                    <a:pt x="390931" y="241796"/>
                  </a:cubicBezTo>
                  <a:cubicBezTo>
                    <a:pt x="390130" y="242277"/>
                    <a:pt x="389809" y="241236"/>
                    <a:pt x="389328" y="240515"/>
                  </a:cubicBezTo>
                  <a:cubicBezTo>
                    <a:pt x="387084" y="237552"/>
                    <a:pt x="384839" y="234589"/>
                    <a:pt x="382595" y="231625"/>
                  </a:cubicBezTo>
                  <a:cubicBezTo>
                    <a:pt x="381793" y="230584"/>
                    <a:pt x="380671" y="229463"/>
                    <a:pt x="379789" y="228262"/>
                  </a:cubicBezTo>
                  <a:cubicBezTo>
                    <a:pt x="382675" y="232666"/>
                    <a:pt x="385561" y="237071"/>
                    <a:pt x="388366" y="241476"/>
                  </a:cubicBezTo>
                  <a:cubicBezTo>
                    <a:pt x="388687" y="241876"/>
                    <a:pt x="388927" y="242277"/>
                    <a:pt x="389168" y="242677"/>
                  </a:cubicBezTo>
                  <a:cubicBezTo>
                    <a:pt x="389489" y="243158"/>
                    <a:pt x="388927" y="243238"/>
                    <a:pt x="388527" y="243638"/>
                  </a:cubicBezTo>
                  <a:cubicBezTo>
                    <a:pt x="387645" y="244679"/>
                    <a:pt x="387324" y="245961"/>
                    <a:pt x="386923" y="247242"/>
                  </a:cubicBezTo>
                  <a:cubicBezTo>
                    <a:pt x="386442" y="248764"/>
                    <a:pt x="386122" y="249405"/>
                    <a:pt x="384438" y="249725"/>
                  </a:cubicBezTo>
                  <a:cubicBezTo>
                    <a:pt x="380030" y="250686"/>
                    <a:pt x="376182" y="248684"/>
                    <a:pt x="373056" y="245641"/>
                  </a:cubicBezTo>
                  <a:cubicBezTo>
                    <a:pt x="374419" y="244599"/>
                    <a:pt x="376503" y="245000"/>
                    <a:pt x="378026" y="244279"/>
                  </a:cubicBezTo>
                  <a:cubicBezTo>
                    <a:pt x="378988" y="243718"/>
                    <a:pt x="378346" y="242597"/>
                    <a:pt x="377385" y="242597"/>
                  </a:cubicBezTo>
                  <a:cubicBezTo>
                    <a:pt x="376583" y="242597"/>
                    <a:pt x="375701" y="242837"/>
                    <a:pt x="374900" y="243078"/>
                  </a:cubicBezTo>
                  <a:cubicBezTo>
                    <a:pt x="374018" y="243318"/>
                    <a:pt x="373056" y="243638"/>
                    <a:pt x="372174" y="243638"/>
                  </a:cubicBezTo>
                  <a:cubicBezTo>
                    <a:pt x="371052" y="242837"/>
                    <a:pt x="370170" y="241796"/>
                    <a:pt x="369529" y="240595"/>
                  </a:cubicBezTo>
                  <a:cubicBezTo>
                    <a:pt x="368407" y="238593"/>
                    <a:pt x="367445" y="236431"/>
                    <a:pt x="366162" y="234508"/>
                  </a:cubicBezTo>
                  <a:cubicBezTo>
                    <a:pt x="369369" y="234188"/>
                    <a:pt x="372655" y="233067"/>
                    <a:pt x="375381" y="235389"/>
                  </a:cubicBezTo>
                  <a:cubicBezTo>
                    <a:pt x="376022" y="235870"/>
                    <a:pt x="378106" y="237151"/>
                    <a:pt x="378587" y="235870"/>
                  </a:cubicBezTo>
                  <a:cubicBezTo>
                    <a:pt x="379068" y="234909"/>
                    <a:pt x="377865" y="234108"/>
                    <a:pt x="377144" y="233868"/>
                  </a:cubicBezTo>
                  <a:cubicBezTo>
                    <a:pt x="375461" y="233307"/>
                    <a:pt x="373697" y="233067"/>
                    <a:pt x="372575" y="231465"/>
                  </a:cubicBezTo>
                  <a:cubicBezTo>
                    <a:pt x="371533" y="230184"/>
                    <a:pt x="371693" y="228342"/>
                    <a:pt x="371773" y="226740"/>
                  </a:cubicBezTo>
                  <a:cubicBezTo>
                    <a:pt x="371934" y="223777"/>
                    <a:pt x="372655" y="220894"/>
                    <a:pt x="372575" y="217931"/>
                  </a:cubicBezTo>
                  <a:cubicBezTo>
                    <a:pt x="375621" y="219052"/>
                    <a:pt x="378827" y="219292"/>
                    <a:pt x="381793" y="220253"/>
                  </a:cubicBezTo>
                  <a:cubicBezTo>
                    <a:pt x="383557" y="220894"/>
                    <a:pt x="385240" y="221534"/>
                    <a:pt x="385881" y="223457"/>
                  </a:cubicBezTo>
                  <a:cubicBezTo>
                    <a:pt x="386442" y="225058"/>
                    <a:pt x="385962" y="226500"/>
                    <a:pt x="386122" y="228102"/>
                  </a:cubicBezTo>
                  <a:cubicBezTo>
                    <a:pt x="386282" y="228822"/>
                    <a:pt x="387084" y="230264"/>
                    <a:pt x="387965" y="229383"/>
                  </a:cubicBezTo>
                  <a:cubicBezTo>
                    <a:pt x="388927" y="228502"/>
                    <a:pt x="388206" y="226980"/>
                    <a:pt x="387965" y="225939"/>
                  </a:cubicBezTo>
                  <a:cubicBezTo>
                    <a:pt x="387084" y="222736"/>
                    <a:pt x="389088" y="220173"/>
                    <a:pt x="390370" y="217450"/>
                  </a:cubicBezTo>
                  <a:close/>
                  <a:moveTo>
                    <a:pt x="70465" y="182469"/>
                  </a:moveTo>
                  <a:cubicBezTo>
                    <a:pt x="69744" y="182549"/>
                    <a:pt x="69022" y="182629"/>
                    <a:pt x="68221" y="182709"/>
                  </a:cubicBezTo>
                  <a:cubicBezTo>
                    <a:pt x="69824" y="183429"/>
                    <a:pt x="71427" y="184150"/>
                    <a:pt x="73030" y="184870"/>
                  </a:cubicBezTo>
                  <a:cubicBezTo>
                    <a:pt x="73190" y="184950"/>
                    <a:pt x="73431" y="185030"/>
                    <a:pt x="73591" y="185110"/>
                  </a:cubicBezTo>
                  <a:cubicBezTo>
                    <a:pt x="73832" y="185110"/>
                    <a:pt x="74072" y="185030"/>
                    <a:pt x="74313" y="185030"/>
                  </a:cubicBezTo>
                  <a:cubicBezTo>
                    <a:pt x="75595" y="184710"/>
                    <a:pt x="76236" y="183029"/>
                    <a:pt x="74713" y="182469"/>
                  </a:cubicBezTo>
                  <a:cubicBezTo>
                    <a:pt x="73351" y="182069"/>
                    <a:pt x="71828" y="182309"/>
                    <a:pt x="70465" y="182469"/>
                  </a:cubicBezTo>
                  <a:close/>
                  <a:moveTo>
                    <a:pt x="198302" y="168407"/>
                  </a:moveTo>
                  <a:cubicBezTo>
                    <a:pt x="200387" y="172967"/>
                    <a:pt x="203676" y="177207"/>
                    <a:pt x="202152" y="182407"/>
                  </a:cubicBezTo>
                  <a:cubicBezTo>
                    <a:pt x="201671" y="184087"/>
                    <a:pt x="200628" y="186647"/>
                    <a:pt x="202072" y="188167"/>
                  </a:cubicBezTo>
                  <a:cubicBezTo>
                    <a:pt x="203515" y="189687"/>
                    <a:pt x="204959" y="187207"/>
                    <a:pt x="205120" y="186087"/>
                  </a:cubicBezTo>
                  <a:cubicBezTo>
                    <a:pt x="205521" y="183447"/>
                    <a:pt x="204638" y="180967"/>
                    <a:pt x="205601" y="178407"/>
                  </a:cubicBezTo>
                  <a:cubicBezTo>
                    <a:pt x="206724" y="175287"/>
                    <a:pt x="209531" y="174167"/>
                    <a:pt x="212419" y="173207"/>
                  </a:cubicBezTo>
                  <a:cubicBezTo>
                    <a:pt x="217392" y="171607"/>
                    <a:pt x="222766" y="171207"/>
                    <a:pt x="227659" y="169447"/>
                  </a:cubicBezTo>
                  <a:cubicBezTo>
                    <a:pt x="227579" y="174327"/>
                    <a:pt x="228782" y="179127"/>
                    <a:pt x="229022" y="184087"/>
                  </a:cubicBezTo>
                  <a:cubicBezTo>
                    <a:pt x="229103" y="186647"/>
                    <a:pt x="229263" y="189687"/>
                    <a:pt x="227579" y="191847"/>
                  </a:cubicBezTo>
                  <a:cubicBezTo>
                    <a:pt x="225654" y="194407"/>
                    <a:pt x="222766" y="194807"/>
                    <a:pt x="219959" y="195767"/>
                  </a:cubicBezTo>
                  <a:cubicBezTo>
                    <a:pt x="218755" y="196168"/>
                    <a:pt x="216830" y="197448"/>
                    <a:pt x="217472" y="198968"/>
                  </a:cubicBezTo>
                  <a:cubicBezTo>
                    <a:pt x="218354" y="201048"/>
                    <a:pt x="221803" y="199048"/>
                    <a:pt x="222846" y="198248"/>
                  </a:cubicBezTo>
                  <a:cubicBezTo>
                    <a:pt x="227418" y="194487"/>
                    <a:pt x="232792" y="196328"/>
                    <a:pt x="238086" y="196888"/>
                  </a:cubicBezTo>
                  <a:cubicBezTo>
                    <a:pt x="236001" y="200168"/>
                    <a:pt x="234397" y="203608"/>
                    <a:pt x="232472" y="206968"/>
                  </a:cubicBezTo>
                  <a:cubicBezTo>
                    <a:pt x="231349" y="208968"/>
                    <a:pt x="229825" y="210568"/>
                    <a:pt x="228060" y="212008"/>
                  </a:cubicBezTo>
                  <a:cubicBezTo>
                    <a:pt x="226536" y="212008"/>
                    <a:pt x="225012" y="211368"/>
                    <a:pt x="223488" y="210888"/>
                  </a:cubicBezTo>
                  <a:cubicBezTo>
                    <a:pt x="222205" y="210568"/>
                    <a:pt x="220761" y="210088"/>
                    <a:pt x="219397" y="210168"/>
                  </a:cubicBezTo>
                  <a:cubicBezTo>
                    <a:pt x="217873" y="210168"/>
                    <a:pt x="216670" y="211928"/>
                    <a:pt x="218435" y="212888"/>
                  </a:cubicBezTo>
                  <a:cubicBezTo>
                    <a:pt x="220841" y="214168"/>
                    <a:pt x="224370" y="213448"/>
                    <a:pt x="226536" y="215288"/>
                  </a:cubicBezTo>
                  <a:cubicBezTo>
                    <a:pt x="221322" y="220168"/>
                    <a:pt x="214905" y="223448"/>
                    <a:pt x="207606" y="221848"/>
                  </a:cubicBezTo>
                  <a:cubicBezTo>
                    <a:pt x="204879" y="221288"/>
                    <a:pt x="204318" y="220248"/>
                    <a:pt x="203596" y="217688"/>
                  </a:cubicBezTo>
                  <a:cubicBezTo>
                    <a:pt x="202954" y="215528"/>
                    <a:pt x="202473" y="213368"/>
                    <a:pt x="200949" y="211688"/>
                  </a:cubicBezTo>
                  <a:cubicBezTo>
                    <a:pt x="200307" y="211048"/>
                    <a:pt x="199345" y="210888"/>
                    <a:pt x="199906" y="210088"/>
                  </a:cubicBezTo>
                  <a:cubicBezTo>
                    <a:pt x="200307" y="209368"/>
                    <a:pt x="200788" y="208728"/>
                    <a:pt x="201189" y="208088"/>
                  </a:cubicBezTo>
                  <a:cubicBezTo>
                    <a:pt x="206002" y="200888"/>
                    <a:pt x="210815" y="193607"/>
                    <a:pt x="215707" y="186407"/>
                  </a:cubicBezTo>
                  <a:cubicBezTo>
                    <a:pt x="214103" y="188327"/>
                    <a:pt x="212339" y="190247"/>
                    <a:pt x="210975" y="192007"/>
                  </a:cubicBezTo>
                  <a:cubicBezTo>
                    <a:pt x="207285" y="196888"/>
                    <a:pt x="203515" y="201688"/>
                    <a:pt x="199746" y="206568"/>
                  </a:cubicBezTo>
                  <a:cubicBezTo>
                    <a:pt x="198783" y="207768"/>
                    <a:pt x="198382" y="209448"/>
                    <a:pt x="196938" y="208648"/>
                  </a:cubicBezTo>
                  <a:cubicBezTo>
                    <a:pt x="195093" y="207688"/>
                    <a:pt x="193088" y="207528"/>
                    <a:pt x="191083" y="207688"/>
                  </a:cubicBezTo>
                  <a:cubicBezTo>
                    <a:pt x="188596" y="207848"/>
                    <a:pt x="186350" y="208248"/>
                    <a:pt x="184826" y="206008"/>
                  </a:cubicBezTo>
                  <a:cubicBezTo>
                    <a:pt x="180575" y="199528"/>
                    <a:pt x="181458" y="192087"/>
                    <a:pt x="184506" y="185287"/>
                  </a:cubicBezTo>
                  <a:cubicBezTo>
                    <a:pt x="186751" y="186647"/>
                    <a:pt x="187554" y="189927"/>
                    <a:pt x="189158" y="191847"/>
                  </a:cubicBezTo>
                  <a:cubicBezTo>
                    <a:pt x="190120" y="193047"/>
                    <a:pt x="192126" y="192727"/>
                    <a:pt x="191805" y="190887"/>
                  </a:cubicBezTo>
                  <a:cubicBezTo>
                    <a:pt x="191564" y="189367"/>
                    <a:pt x="190521" y="188007"/>
                    <a:pt x="189639" y="186727"/>
                  </a:cubicBezTo>
                  <a:cubicBezTo>
                    <a:pt x="188837" y="185607"/>
                    <a:pt x="187955" y="184487"/>
                    <a:pt x="187313" y="183207"/>
                  </a:cubicBezTo>
                  <a:cubicBezTo>
                    <a:pt x="186671" y="181847"/>
                    <a:pt x="188997" y="178887"/>
                    <a:pt x="189799" y="177767"/>
                  </a:cubicBezTo>
                  <a:cubicBezTo>
                    <a:pt x="192446" y="174487"/>
                    <a:pt x="195655" y="171767"/>
                    <a:pt x="198302" y="168407"/>
                  </a:cubicBezTo>
                  <a:close/>
                  <a:moveTo>
                    <a:pt x="72549" y="529"/>
                  </a:moveTo>
                  <a:cubicBezTo>
                    <a:pt x="73030" y="-1232"/>
                    <a:pt x="75275" y="1810"/>
                    <a:pt x="75595" y="3651"/>
                  </a:cubicBezTo>
                  <a:cubicBezTo>
                    <a:pt x="75916" y="5972"/>
                    <a:pt x="76317" y="8373"/>
                    <a:pt x="76878" y="10695"/>
                  </a:cubicBezTo>
                  <a:cubicBezTo>
                    <a:pt x="78160" y="15577"/>
                    <a:pt x="80004" y="20300"/>
                    <a:pt x="82088" y="24862"/>
                  </a:cubicBezTo>
                  <a:cubicBezTo>
                    <a:pt x="82809" y="26543"/>
                    <a:pt x="84332" y="26703"/>
                    <a:pt x="85374" y="25183"/>
                  </a:cubicBezTo>
                  <a:cubicBezTo>
                    <a:pt x="89783" y="19099"/>
                    <a:pt x="94352" y="13096"/>
                    <a:pt x="96436" y="6772"/>
                  </a:cubicBezTo>
                  <a:cubicBezTo>
                    <a:pt x="97077" y="5011"/>
                    <a:pt x="97398" y="5011"/>
                    <a:pt x="97237" y="6852"/>
                  </a:cubicBezTo>
                  <a:cubicBezTo>
                    <a:pt x="96436" y="18539"/>
                    <a:pt x="88420" y="31266"/>
                    <a:pt x="92588" y="41992"/>
                  </a:cubicBezTo>
                  <a:cubicBezTo>
                    <a:pt x="95794" y="50236"/>
                    <a:pt x="103570" y="57600"/>
                    <a:pt x="112066" y="64084"/>
                  </a:cubicBezTo>
                  <a:cubicBezTo>
                    <a:pt x="113108" y="64404"/>
                    <a:pt x="114150" y="64964"/>
                    <a:pt x="115112" y="65124"/>
                  </a:cubicBezTo>
                  <a:cubicBezTo>
                    <a:pt x="115994" y="65285"/>
                    <a:pt x="116795" y="64324"/>
                    <a:pt x="115994" y="63604"/>
                  </a:cubicBezTo>
                  <a:cubicBezTo>
                    <a:pt x="115272" y="62963"/>
                    <a:pt x="114230" y="62723"/>
                    <a:pt x="113269" y="62483"/>
                  </a:cubicBezTo>
                  <a:cubicBezTo>
                    <a:pt x="112467" y="62243"/>
                    <a:pt x="111585" y="62083"/>
                    <a:pt x="110864" y="61683"/>
                  </a:cubicBezTo>
                  <a:cubicBezTo>
                    <a:pt x="109982" y="61282"/>
                    <a:pt x="109902" y="58961"/>
                    <a:pt x="109902" y="58161"/>
                  </a:cubicBezTo>
                  <a:cubicBezTo>
                    <a:pt x="109822" y="55519"/>
                    <a:pt x="110303" y="52958"/>
                    <a:pt x="110223" y="50316"/>
                  </a:cubicBezTo>
                  <a:cubicBezTo>
                    <a:pt x="113028" y="51677"/>
                    <a:pt x="116314" y="52397"/>
                    <a:pt x="117597" y="55519"/>
                  </a:cubicBezTo>
                  <a:cubicBezTo>
                    <a:pt x="117998" y="56480"/>
                    <a:pt x="118479" y="58161"/>
                    <a:pt x="119841" y="58321"/>
                  </a:cubicBezTo>
                  <a:cubicBezTo>
                    <a:pt x="121044" y="58401"/>
                    <a:pt x="120803" y="56720"/>
                    <a:pt x="120402" y="56079"/>
                  </a:cubicBezTo>
                  <a:cubicBezTo>
                    <a:pt x="119601" y="54719"/>
                    <a:pt x="118238" y="53838"/>
                    <a:pt x="117677" y="52237"/>
                  </a:cubicBezTo>
                  <a:cubicBezTo>
                    <a:pt x="116956" y="50316"/>
                    <a:pt x="117837" y="48715"/>
                    <a:pt x="118879" y="47115"/>
                  </a:cubicBezTo>
                  <a:cubicBezTo>
                    <a:pt x="120643" y="44393"/>
                    <a:pt x="122967" y="42152"/>
                    <a:pt x="124651" y="39350"/>
                  </a:cubicBezTo>
                  <a:cubicBezTo>
                    <a:pt x="126574" y="41752"/>
                    <a:pt x="128979" y="43513"/>
                    <a:pt x="131063" y="45834"/>
                  </a:cubicBezTo>
                  <a:cubicBezTo>
                    <a:pt x="132105" y="47035"/>
                    <a:pt x="133388" y="48395"/>
                    <a:pt x="133388" y="50076"/>
                  </a:cubicBezTo>
                  <a:cubicBezTo>
                    <a:pt x="133468" y="51997"/>
                    <a:pt x="132266" y="53358"/>
                    <a:pt x="131304" y="54879"/>
                  </a:cubicBezTo>
                  <a:cubicBezTo>
                    <a:pt x="130903" y="55599"/>
                    <a:pt x="130502" y="56960"/>
                    <a:pt x="131384" y="57440"/>
                  </a:cubicBezTo>
                  <a:cubicBezTo>
                    <a:pt x="132666" y="58081"/>
                    <a:pt x="133548" y="55759"/>
                    <a:pt x="133708" y="54959"/>
                  </a:cubicBezTo>
                  <a:cubicBezTo>
                    <a:pt x="134350" y="51357"/>
                    <a:pt x="137636" y="50156"/>
                    <a:pt x="140441" y="48395"/>
                  </a:cubicBezTo>
                  <a:cubicBezTo>
                    <a:pt x="140682" y="50717"/>
                    <a:pt x="141323" y="53038"/>
                    <a:pt x="141724" y="55359"/>
                  </a:cubicBezTo>
                  <a:cubicBezTo>
                    <a:pt x="141964" y="56800"/>
                    <a:pt x="141884" y="58161"/>
                    <a:pt x="141564" y="59521"/>
                  </a:cubicBezTo>
                  <a:cubicBezTo>
                    <a:pt x="140842" y="60082"/>
                    <a:pt x="139880" y="60402"/>
                    <a:pt x="138999" y="60802"/>
                  </a:cubicBezTo>
                  <a:cubicBezTo>
                    <a:pt x="138197" y="61122"/>
                    <a:pt x="137315" y="61442"/>
                    <a:pt x="136674" y="62003"/>
                  </a:cubicBezTo>
                  <a:cubicBezTo>
                    <a:pt x="135953" y="62643"/>
                    <a:pt x="136113" y="63924"/>
                    <a:pt x="137315" y="63684"/>
                  </a:cubicBezTo>
                  <a:cubicBezTo>
                    <a:pt x="138999" y="63363"/>
                    <a:pt x="140361" y="61683"/>
                    <a:pt x="142125" y="61683"/>
                  </a:cubicBezTo>
                  <a:cubicBezTo>
                    <a:pt x="141564" y="66005"/>
                    <a:pt x="139800" y="70087"/>
                    <a:pt x="135712" y="72248"/>
                  </a:cubicBezTo>
                  <a:cubicBezTo>
                    <a:pt x="134189" y="72969"/>
                    <a:pt x="133468" y="72729"/>
                    <a:pt x="132105" y="71848"/>
                  </a:cubicBezTo>
                  <a:cubicBezTo>
                    <a:pt x="130983" y="71048"/>
                    <a:pt x="129941" y="70247"/>
                    <a:pt x="128498" y="70007"/>
                  </a:cubicBezTo>
                  <a:cubicBezTo>
                    <a:pt x="127937" y="69927"/>
                    <a:pt x="127456" y="70247"/>
                    <a:pt x="127376" y="69607"/>
                  </a:cubicBezTo>
                  <a:cubicBezTo>
                    <a:pt x="127296" y="69127"/>
                    <a:pt x="127296" y="68646"/>
                    <a:pt x="127216" y="68166"/>
                  </a:cubicBezTo>
                  <a:cubicBezTo>
                    <a:pt x="126655" y="62803"/>
                    <a:pt x="126174" y="57440"/>
                    <a:pt x="125613" y="52157"/>
                  </a:cubicBezTo>
                  <a:cubicBezTo>
                    <a:pt x="125613" y="53678"/>
                    <a:pt x="125532" y="55279"/>
                    <a:pt x="125532" y="56640"/>
                  </a:cubicBezTo>
                  <a:cubicBezTo>
                    <a:pt x="125693" y="60402"/>
                    <a:pt x="125853" y="64244"/>
                    <a:pt x="125933" y="68006"/>
                  </a:cubicBezTo>
                  <a:cubicBezTo>
                    <a:pt x="125933" y="68967"/>
                    <a:pt x="126414" y="69927"/>
                    <a:pt x="125452" y="70087"/>
                  </a:cubicBezTo>
                  <a:cubicBezTo>
                    <a:pt x="124410" y="70327"/>
                    <a:pt x="123609" y="70808"/>
                    <a:pt x="122807" y="71448"/>
                  </a:cubicBezTo>
                  <a:cubicBezTo>
                    <a:pt x="123929" y="72168"/>
                    <a:pt x="124971" y="72889"/>
                    <a:pt x="126174" y="73609"/>
                  </a:cubicBezTo>
                  <a:cubicBezTo>
                    <a:pt x="126093" y="72649"/>
                    <a:pt x="126093" y="71688"/>
                    <a:pt x="126013" y="70728"/>
                  </a:cubicBezTo>
                  <a:cubicBezTo>
                    <a:pt x="126013" y="69687"/>
                    <a:pt x="126334" y="70007"/>
                    <a:pt x="127376" y="69927"/>
                  </a:cubicBezTo>
                  <a:cubicBezTo>
                    <a:pt x="127536" y="71448"/>
                    <a:pt x="127697" y="72969"/>
                    <a:pt x="127857" y="74570"/>
                  </a:cubicBezTo>
                  <a:cubicBezTo>
                    <a:pt x="145331" y="84655"/>
                    <a:pt x="166572" y="91619"/>
                    <a:pt x="186692" y="99703"/>
                  </a:cubicBezTo>
                  <a:cubicBezTo>
                    <a:pt x="185329" y="97702"/>
                    <a:pt x="184287" y="95461"/>
                    <a:pt x="183646" y="93060"/>
                  </a:cubicBezTo>
                  <a:cubicBezTo>
                    <a:pt x="185650" y="92740"/>
                    <a:pt x="187654" y="94340"/>
                    <a:pt x="189497" y="94661"/>
                  </a:cubicBezTo>
                  <a:cubicBezTo>
                    <a:pt x="190620" y="94901"/>
                    <a:pt x="191662" y="93700"/>
                    <a:pt x="190620" y="92820"/>
                  </a:cubicBezTo>
                  <a:cubicBezTo>
                    <a:pt x="189738" y="92019"/>
                    <a:pt x="188455" y="91779"/>
                    <a:pt x="187333" y="91459"/>
                  </a:cubicBezTo>
                  <a:cubicBezTo>
                    <a:pt x="186371" y="91139"/>
                    <a:pt x="185249" y="90899"/>
                    <a:pt x="184367" y="90498"/>
                  </a:cubicBezTo>
                  <a:cubicBezTo>
                    <a:pt x="183325" y="90018"/>
                    <a:pt x="183165" y="87137"/>
                    <a:pt x="183165" y="86096"/>
                  </a:cubicBezTo>
                  <a:cubicBezTo>
                    <a:pt x="183085" y="82974"/>
                    <a:pt x="183646" y="79772"/>
                    <a:pt x="183566" y="76651"/>
                  </a:cubicBezTo>
                  <a:cubicBezTo>
                    <a:pt x="187013" y="78252"/>
                    <a:pt x="191020" y="79132"/>
                    <a:pt x="192624" y="82894"/>
                  </a:cubicBezTo>
                  <a:cubicBezTo>
                    <a:pt x="193104" y="84175"/>
                    <a:pt x="193746" y="86176"/>
                    <a:pt x="195349" y="86336"/>
                  </a:cubicBezTo>
                  <a:cubicBezTo>
                    <a:pt x="196872" y="86496"/>
                    <a:pt x="196551" y="84415"/>
                    <a:pt x="196070" y="83615"/>
                  </a:cubicBezTo>
                  <a:cubicBezTo>
                    <a:pt x="195028" y="81934"/>
                    <a:pt x="193345" y="80893"/>
                    <a:pt x="192624" y="78892"/>
                  </a:cubicBezTo>
                  <a:cubicBezTo>
                    <a:pt x="191822" y="76571"/>
                    <a:pt x="192864" y="74570"/>
                    <a:pt x="194147" y="72649"/>
                  </a:cubicBezTo>
                  <a:cubicBezTo>
                    <a:pt x="196311" y="69287"/>
                    <a:pt x="199196" y="66565"/>
                    <a:pt x="201200" y="63123"/>
                  </a:cubicBezTo>
                  <a:cubicBezTo>
                    <a:pt x="203525" y="66085"/>
                    <a:pt x="206571" y="68326"/>
                    <a:pt x="209056" y="71048"/>
                  </a:cubicBezTo>
                  <a:cubicBezTo>
                    <a:pt x="210338" y="72569"/>
                    <a:pt x="211861" y="74169"/>
                    <a:pt x="211941" y="76251"/>
                  </a:cubicBezTo>
                  <a:cubicBezTo>
                    <a:pt x="212021" y="78652"/>
                    <a:pt x="210579" y="80253"/>
                    <a:pt x="209376" y="82174"/>
                  </a:cubicBezTo>
                  <a:cubicBezTo>
                    <a:pt x="208895" y="82974"/>
                    <a:pt x="208334" y="84655"/>
                    <a:pt x="209456" y="85296"/>
                  </a:cubicBezTo>
                  <a:cubicBezTo>
                    <a:pt x="210979" y="86096"/>
                    <a:pt x="212021" y="83214"/>
                    <a:pt x="212262" y="82254"/>
                  </a:cubicBezTo>
                  <a:cubicBezTo>
                    <a:pt x="213063" y="77851"/>
                    <a:pt x="217151" y="76411"/>
                    <a:pt x="220518" y="74169"/>
                  </a:cubicBezTo>
                  <a:cubicBezTo>
                    <a:pt x="220839" y="77131"/>
                    <a:pt x="221560" y="79853"/>
                    <a:pt x="222041" y="82734"/>
                  </a:cubicBezTo>
                  <a:cubicBezTo>
                    <a:pt x="222361" y="84415"/>
                    <a:pt x="222281" y="86096"/>
                    <a:pt x="221881" y="87777"/>
                  </a:cubicBezTo>
                  <a:cubicBezTo>
                    <a:pt x="220999" y="88497"/>
                    <a:pt x="219796" y="88897"/>
                    <a:pt x="218754" y="89378"/>
                  </a:cubicBezTo>
                  <a:cubicBezTo>
                    <a:pt x="217793" y="89778"/>
                    <a:pt x="216751" y="90178"/>
                    <a:pt x="215949" y="90899"/>
                  </a:cubicBezTo>
                  <a:cubicBezTo>
                    <a:pt x="215067" y="91619"/>
                    <a:pt x="215228" y="93220"/>
                    <a:pt x="216670" y="92900"/>
                  </a:cubicBezTo>
                  <a:cubicBezTo>
                    <a:pt x="218754" y="92499"/>
                    <a:pt x="220438" y="90418"/>
                    <a:pt x="222602" y="90498"/>
                  </a:cubicBezTo>
                  <a:cubicBezTo>
                    <a:pt x="221881" y="95781"/>
                    <a:pt x="219716" y="100744"/>
                    <a:pt x="214666" y="103305"/>
                  </a:cubicBezTo>
                  <a:cubicBezTo>
                    <a:pt x="212823" y="104266"/>
                    <a:pt x="212021" y="104026"/>
                    <a:pt x="210338" y="102825"/>
                  </a:cubicBezTo>
                  <a:cubicBezTo>
                    <a:pt x="208975" y="101865"/>
                    <a:pt x="207613" y="100904"/>
                    <a:pt x="205929" y="100584"/>
                  </a:cubicBezTo>
                  <a:cubicBezTo>
                    <a:pt x="205288" y="100504"/>
                    <a:pt x="204647" y="100904"/>
                    <a:pt x="204567" y="100184"/>
                  </a:cubicBezTo>
                  <a:cubicBezTo>
                    <a:pt x="204487" y="99543"/>
                    <a:pt x="204407" y="98983"/>
                    <a:pt x="204326" y="98343"/>
                  </a:cubicBezTo>
                  <a:cubicBezTo>
                    <a:pt x="203685" y="91859"/>
                    <a:pt x="203044" y="85296"/>
                    <a:pt x="202403" y="78812"/>
                  </a:cubicBezTo>
                  <a:cubicBezTo>
                    <a:pt x="202403" y="80653"/>
                    <a:pt x="202242" y="82574"/>
                    <a:pt x="202322" y="84255"/>
                  </a:cubicBezTo>
                  <a:cubicBezTo>
                    <a:pt x="202483" y="88897"/>
                    <a:pt x="202643" y="93540"/>
                    <a:pt x="202803" y="98183"/>
                  </a:cubicBezTo>
                  <a:cubicBezTo>
                    <a:pt x="202803" y="99303"/>
                    <a:pt x="203364" y="100504"/>
                    <a:pt x="202162" y="100744"/>
                  </a:cubicBezTo>
                  <a:cubicBezTo>
                    <a:pt x="200639" y="101064"/>
                    <a:pt x="199357" y="101945"/>
                    <a:pt x="198234" y="102985"/>
                  </a:cubicBezTo>
                  <a:cubicBezTo>
                    <a:pt x="197834" y="103305"/>
                    <a:pt x="197513" y="103706"/>
                    <a:pt x="197112" y="104026"/>
                  </a:cubicBezTo>
                  <a:cubicBezTo>
                    <a:pt x="199116" y="104826"/>
                    <a:pt x="201040" y="105707"/>
                    <a:pt x="202964" y="106587"/>
                  </a:cubicBezTo>
                  <a:cubicBezTo>
                    <a:pt x="203044" y="106667"/>
                    <a:pt x="203044" y="106667"/>
                    <a:pt x="203124" y="106667"/>
                  </a:cubicBezTo>
                  <a:cubicBezTo>
                    <a:pt x="203124" y="106587"/>
                    <a:pt x="203124" y="106427"/>
                    <a:pt x="203124" y="106267"/>
                  </a:cubicBezTo>
                  <a:cubicBezTo>
                    <a:pt x="203044" y="104666"/>
                    <a:pt x="202964" y="103065"/>
                    <a:pt x="202884" y="101544"/>
                  </a:cubicBezTo>
                  <a:cubicBezTo>
                    <a:pt x="202803" y="100264"/>
                    <a:pt x="203284" y="100584"/>
                    <a:pt x="204567" y="100504"/>
                  </a:cubicBezTo>
                  <a:cubicBezTo>
                    <a:pt x="204807" y="102905"/>
                    <a:pt x="205048" y="105307"/>
                    <a:pt x="205208" y="107708"/>
                  </a:cubicBezTo>
                  <a:cubicBezTo>
                    <a:pt x="226049" y="117873"/>
                    <a:pt x="240477" y="130921"/>
                    <a:pt x="249615" y="145969"/>
                  </a:cubicBezTo>
                  <a:cubicBezTo>
                    <a:pt x="249855" y="145328"/>
                    <a:pt x="250095" y="144768"/>
                    <a:pt x="250336" y="144208"/>
                  </a:cubicBezTo>
                  <a:cubicBezTo>
                    <a:pt x="252180" y="145328"/>
                    <a:pt x="252821" y="148050"/>
                    <a:pt x="254183" y="149651"/>
                  </a:cubicBezTo>
                  <a:cubicBezTo>
                    <a:pt x="254985" y="150611"/>
                    <a:pt x="256588" y="150291"/>
                    <a:pt x="256348" y="148850"/>
                  </a:cubicBezTo>
                  <a:cubicBezTo>
                    <a:pt x="256187" y="147570"/>
                    <a:pt x="255306" y="146369"/>
                    <a:pt x="254584" y="145409"/>
                  </a:cubicBezTo>
                  <a:cubicBezTo>
                    <a:pt x="253943" y="144448"/>
                    <a:pt x="253222" y="143567"/>
                    <a:pt x="252660" y="142527"/>
                  </a:cubicBezTo>
                  <a:cubicBezTo>
                    <a:pt x="252099" y="141406"/>
                    <a:pt x="254023" y="138925"/>
                    <a:pt x="254745" y="137964"/>
                  </a:cubicBezTo>
                  <a:cubicBezTo>
                    <a:pt x="256829" y="135323"/>
                    <a:pt x="259554" y="133002"/>
                    <a:pt x="261638" y="130280"/>
                  </a:cubicBezTo>
                  <a:cubicBezTo>
                    <a:pt x="263401" y="134042"/>
                    <a:pt x="266127" y="137564"/>
                    <a:pt x="264924" y="141887"/>
                  </a:cubicBezTo>
                  <a:cubicBezTo>
                    <a:pt x="264524" y="143247"/>
                    <a:pt x="263562" y="145328"/>
                    <a:pt x="264844" y="146609"/>
                  </a:cubicBezTo>
                  <a:cubicBezTo>
                    <a:pt x="265966" y="147810"/>
                    <a:pt x="267169" y="145809"/>
                    <a:pt x="267329" y="144848"/>
                  </a:cubicBezTo>
                  <a:cubicBezTo>
                    <a:pt x="267650" y="142687"/>
                    <a:pt x="266928" y="140686"/>
                    <a:pt x="267730" y="138525"/>
                  </a:cubicBezTo>
                  <a:cubicBezTo>
                    <a:pt x="268612" y="135963"/>
                    <a:pt x="270936" y="135003"/>
                    <a:pt x="273341" y="134202"/>
                  </a:cubicBezTo>
                  <a:cubicBezTo>
                    <a:pt x="277429" y="132922"/>
                    <a:pt x="281837" y="132601"/>
                    <a:pt x="285845" y="131161"/>
                  </a:cubicBezTo>
                  <a:cubicBezTo>
                    <a:pt x="285845" y="135163"/>
                    <a:pt x="286807" y="139165"/>
                    <a:pt x="286967" y="143167"/>
                  </a:cubicBezTo>
                  <a:cubicBezTo>
                    <a:pt x="287047" y="145328"/>
                    <a:pt x="287208" y="147810"/>
                    <a:pt x="285845" y="149571"/>
                  </a:cubicBezTo>
                  <a:cubicBezTo>
                    <a:pt x="284242" y="151652"/>
                    <a:pt x="281837" y="152052"/>
                    <a:pt x="279513" y="152853"/>
                  </a:cubicBezTo>
                  <a:cubicBezTo>
                    <a:pt x="278551" y="153173"/>
                    <a:pt x="276948" y="154213"/>
                    <a:pt x="277509" y="155494"/>
                  </a:cubicBezTo>
                  <a:cubicBezTo>
                    <a:pt x="278230" y="157175"/>
                    <a:pt x="281036" y="155574"/>
                    <a:pt x="281917" y="154854"/>
                  </a:cubicBezTo>
                  <a:cubicBezTo>
                    <a:pt x="285685" y="151732"/>
                    <a:pt x="290093" y="153333"/>
                    <a:pt x="294502" y="153733"/>
                  </a:cubicBezTo>
                  <a:cubicBezTo>
                    <a:pt x="292739" y="156455"/>
                    <a:pt x="291456" y="159256"/>
                    <a:pt x="289853" y="162058"/>
                  </a:cubicBezTo>
                  <a:cubicBezTo>
                    <a:pt x="288891" y="163739"/>
                    <a:pt x="287689" y="165019"/>
                    <a:pt x="286246" y="166220"/>
                  </a:cubicBezTo>
                  <a:cubicBezTo>
                    <a:pt x="284963" y="166220"/>
                    <a:pt x="283681" y="165660"/>
                    <a:pt x="282479" y="165339"/>
                  </a:cubicBezTo>
                  <a:cubicBezTo>
                    <a:pt x="281356" y="165019"/>
                    <a:pt x="280234" y="164619"/>
                    <a:pt x="279032" y="164699"/>
                  </a:cubicBezTo>
                  <a:cubicBezTo>
                    <a:pt x="277830" y="164699"/>
                    <a:pt x="276868" y="166140"/>
                    <a:pt x="278230" y="166940"/>
                  </a:cubicBezTo>
                  <a:cubicBezTo>
                    <a:pt x="280234" y="167981"/>
                    <a:pt x="283120" y="167421"/>
                    <a:pt x="284963" y="168941"/>
                  </a:cubicBezTo>
                  <a:cubicBezTo>
                    <a:pt x="280715" y="172944"/>
                    <a:pt x="275345" y="175585"/>
                    <a:pt x="269333" y="174304"/>
                  </a:cubicBezTo>
                  <a:cubicBezTo>
                    <a:pt x="267169" y="173824"/>
                    <a:pt x="266608" y="173024"/>
                    <a:pt x="266047" y="170863"/>
                  </a:cubicBezTo>
                  <a:cubicBezTo>
                    <a:pt x="265485" y="169102"/>
                    <a:pt x="265085" y="167341"/>
                    <a:pt x="263882" y="165980"/>
                  </a:cubicBezTo>
                  <a:cubicBezTo>
                    <a:pt x="263401" y="165419"/>
                    <a:pt x="262600" y="165259"/>
                    <a:pt x="263001" y="164619"/>
                  </a:cubicBezTo>
                  <a:cubicBezTo>
                    <a:pt x="263401" y="164059"/>
                    <a:pt x="263722" y="163498"/>
                    <a:pt x="264123" y="163018"/>
                  </a:cubicBezTo>
                  <a:cubicBezTo>
                    <a:pt x="268050" y="157015"/>
                    <a:pt x="272058" y="151092"/>
                    <a:pt x="275986" y="145088"/>
                  </a:cubicBezTo>
                  <a:cubicBezTo>
                    <a:pt x="274703" y="146689"/>
                    <a:pt x="273261" y="148290"/>
                    <a:pt x="272138" y="149731"/>
                  </a:cubicBezTo>
                  <a:cubicBezTo>
                    <a:pt x="269092" y="153733"/>
                    <a:pt x="265966" y="157735"/>
                    <a:pt x="262920" y="161737"/>
                  </a:cubicBezTo>
                  <a:cubicBezTo>
                    <a:pt x="262119" y="162698"/>
                    <a:pt x="261718" y="164059"/>
                    <a:pt x="260596" y="163498"/>
                  </a:cubicBezTo>
                  <a:cubicBezTo>
                    <a:pt x="259634" y="162938"/>
                    <a:pt x="258592" y="162698"/>
                    <a:pt x="257550" y="162618"/>
                  </a:cubicBezTo>
                  <a:cubicBezTo>
                    <a:pt x="258031" y="164059"/>
                    <a:pt x="258512" y="165500"/>
                    <a:pt x="258913" y="166940"/>
                  </a:cubicBezTo>
                  <a:cubicBezTo>
                    <a:pt x="259474" y="166220"/>
                    <a:pt x="260115" y="165419"/>
                    <a:pt x="260676" y="164619"/>
                  </a:cubicBezTo>
                  <a:cubicBezTo>
                    <a:pt x="261478" y="163498"/>
                    <a:pt x="261638" y="164139"/>
                    <a:pt x="262760" y="164939"/>
                  </a:cubicBezTo>
                  <a:cubicBezTo>
                    <a:pt x="261718" y="166460"/>
                    <a:pt x="260676" y="168061"/>
                    <a:pt x="259634" y="169582"/>
                  </a:cubicBezTo>
                  <a:cubicBezTo>
                    <a:pt x="263482" y="184390"/>
                    <a:pt x="263642" y="200239"/>
                    <a:pt x="261077" y="216488"/>
                  </a:cubicBezTo>
                  <a:cubicBezTo>
                    <a:pt x="260756" y="218329"/>
                    <a:pt x="261718" y="218969"/>
                    <a:pt x="263321" y="218008"/>
                  </a:cubicBezTo>
                  <a:cubicBezTo>
                    <a:pt x="264043" y="217608"/>
                    <a:pt x="264764" y="217208"/>
                    <a:pt x="265485" y="216808"/>
                  </a:cubicBezTo>
                  <a:cubicBezTo>
                    <a:pt x="267169" y="215927"/>
                    <a:pt x="269573" y="214166"/>
                    <a:pt x="270856" y="212886"/>
                  </a:cubicBezTo>
                  <a:cubicBezTo>
                    <a:pt x="277108" y="206882"/>
                    <a:pt x="284482" y="201119"/>
                    <a:pt x="293139" y="195836"/>
                  </a:cubicBezTo>
                  <a:cubicBezTo>
                    <a:pt x="307487" y="186951"/>
                    <a:pt x="323679" y="179347"/>
                    <a:pt x="338828" y="171103"/>
                  </a:cubicBezTo>
                  <a:cubicBezTo>
                    <a:pt x="336343" y="170782"/>
                    <a:pt x="334019" y="169662"/>
                    <a:pt x="331935" y="168221"/>
                  </a:cubicBezTo>
                  <a:cubicBezTo>
                    <a:pt x="332977" y="167020"/>
                    <a:pt x="335061" y="166940"/>
                    <a:pt x="336424" y="166140"/>
                  </a:cubicBezTo>
                  <a:cubicBezTo>
                    <a:pt x="337305" y="165740"/>
                    <a:pt x="337305" y="164459"/>
                    <a:pt x="336183" y="164379"/>
                  </a:cubicBezTo>
                  <a:cubicBezTo>
                    <a:pt x="335221" y="164379"/>
                    <a:pt x="334259" y="164859"/>
                    <a:pt x="333378" y="165259"/>
                  </a:cubicBezTo>
                  <a:cubicBezTo>
                    <a:pt x="332576" y="165580"/>
                    <a:pt x="331775" y="165980"/>
                    <a:pt x="330973" y="166220"/>
                  </a:cubicBezTo>
                  <a:cubicBezTo>
                    <a:pt x="330091" y="166460"/>
                    <a:pt x="328488" y="164699"/>
                    <a:pt x="327927" y="164059"/>
                  </a:cubicBezTo>
                  <a:cubicBezTo>
                    <a:pt x="326244" y="162138"/>
                    <a:pt x="324961" y="159816"/>
                    <a:pt x="323278" y="157815"/>
                  </a:cubicBezTo>
                  <a:cubicBezTo>
                    <a:pt x="326244" y="157095"/>
                    <a:pt x="329210" y="155574"/>
                    <a:pt x="332256" y="157095"/>
                  </a:cubicBezTo>
                  <a:cubicBezTo>
                    <a:pt x="333217" y="157655"/>
                    <a:pt x="334660" y="158616"/>
                    <a:pt x="335782" y="157895"/>
                  </a:cubicBezTo>
                  <a:cubicBezTo>
                    <a:pt x="336824" y="157175"/>
                    <a:pt x="335462" y="156054"/>
                    <a:pt x="334821" y="155814"/>
                  </a:cubicBezTo>
                  <a:cubicBezTo>
                    <a:pt x="333217" y="155254"/>
                    <a:pt x="331614" y="155494"/>
                    <a:pt x="330171" y="154534"/>
                  </a:cubicBezTo>
                  <a:cubicBezTo>
                    <a:pt x="328408" y="153493"/>
                    <a:pt x="328087" y="151732"/>
                    <a:pt x="327847" y="149811"/>
                  </a:cubicBezTo>
                  <a:cubicBezTo>
                    <a:pt x="327446" y="146609"/>
                    <a:pt x="327847" y="143327"/>
                    <a:pt x="327366" y="140126"/>
                  </a:cubicBezTo>
                  <a:cubicBezTo>
                    <a:pt x="330332" y="140766"/>
                    <a:pt x="333378" y="140606"/>
                    <a:pt x="336424" y="141086"/>
                  </a:cubicBezTo>
                  <a:cubicBezTo>
                    <a:pt x="338027" y="141326"/>
                    <a:pt x="339870" y="141566"/>
                    <a:pt x="340993" y="142847"/>
                  </a:cubicBezTo>
                  <a:cubicBezTo>
                    <a:pt x="342275" y="144288"/>
                    <a:pt x="342195" y="146049"/>
                    <a:pt x="342435" y="147890"/>
                  </a:cubicBezTo>
                  <a:cubicBezTo>
                    <a:pt x="342596" y="148690"/>
                    <a:pt x="343077" y="150051"/>
                    <a:pt x="344119" y="149811"/>
                  </a:cubicBezTo>
                  <a:cubicBezTo>
                    <a:pt x="345481" y="149491"/>
                    <a:pt x="344680" y="147169"/>
                    <a:pt x="344359" y="146449"/>
                  </a:cubicBezTo>
                  <a:cubicBezTo>
                    <a:pt x="342596" y="143247"/>
                    <a:pt x="344359" y="140206"/>
                    <a:pt x="345321" y="137004"/>
                  </a:cubicBezTo>
                  <a:cubicBezTo>
                    <a:pt x="347004" y="138685"/>
                    <a:pt x="348928" y="140046"/>
                    <a:pt x="350772" y="141646"/>
                  </a:cubicBezTo>
                  <a:cubicBezTo>
                    <a:pt x="351894" y="142527"/>
                    <a:pt x="352695" y="143648"/>
                    <a:pt x="353337" y="144928"/>
                  </a:cubicBezTo>
                  <a:cubicBezTo>
                    <a:pt x="353096" y="145809"/>
                    <a:pt x="352535" y="146689"/>
                    <a:pt x="352134" y="147570"/>
                  </a:cubicBezTo>
                  <a:cubicBezTo>
                    <a:pt x="351733" y="148290"/>
                    <a:pt x="351333" y="149091"/>
                    <a:pt x="351172" y="149971"/>
                  </a:cubicBezTo>
                  <a:cubicBezTo>
                    <a:pt x="351012" y="150932"/>
                    <a:pt x="351974" y="151812"/>
                    <a:pt x="352695" y="150932"/>
                  </a:cubicBezTo>
                  <a:cubicBezTo>
                    <a:pt x="353818" y="149571"/>
                    <a:pt x="353818" y="147330"/>
                    <a:pt x="355180" y="146209"/>
                  </a:cubicBezTo>
                  <a:cubicBezTo>
                    <a:pt x="357505" y="149971"/>
                    <a:pt x="358707" y="154293"/>
                    <a:pt x="356944" y="158536"/>
                  </a:cubicBezTo>
                  <a:cubicBezTo>
                    <a:pt x="356222" y="160057"/>
                    <a:pt x="355581" y="160297"/>
                    <a:pt x="353898" y="160457"/>
                  </a:cubicBezTo>
                  <a:cubicBezTo>
                    <a:pt x="352535" y="160617"/>
                    <a:pt x="351172" y="160617"/>
                    <a:pt x="349890" y="161337"/>
                  </a:cubicBezTo>
                  <a:cubicBezTo>
                    <a:pt x="349409" y="161657"/>
                    <a:pt x="349249" y="162218"/>
                    <a:pt x="348848" y="161818"/>
                  </a:cubicBezTo>
                  <a:cubicBezTo>
                    <a:pt x="348447" y="161417"/>
                    <a:pt x="348126" y="161097"/>
                    <a:pt x="347726" y="160777"/>
                  </a:cubicBezTo>
                  <a:cubicBezTo>
                    <a:pt x="343958" y="156935"/>
                    <a:pt x="340111" y="153173"/>
                    <a:pt x="336263" y="149411"/>
                  </a:cubicBezTo>
                  <a:cubicBezTo>
                    <a:pt x="337225" y="150611"/>
                    <a:pt x="338187" y="151892"/>
                    <a:pt x="339069" y="152933"/>
                  </a:cubicBezTo>
                  <a:cubicBezTo>
                    <a:pt x="341634" y="155734"/>
                    <a:pt x="344119" y="158616"/>
                    <a:pt x="346684" y="161497"/>
                  </a:cubicBezTo>
                  <a:cubicBezTo>
                    <a:pt x="347325" y="162138"/>
                    <a:pt x="348207" y="162618"/>
                    <a:pt x="347645" y="163418"/>
                  </a:cubicBezTo>
                  <a:cubicBezTo>
                    <a:pt x="346764" y="164379"/>
                    <a:pt x="346443" y="165580"/>
                    <a:pt x="346283" y="166860"/>
                  </a:cubicBezTo>
                  <a:cubicBezTo>
                    <a:pt x="346283" y="166860"/>
                    <a:pt x="346283" y="166940"/>
                    <a:pt x="346283" y="166940"/>
                  </a:cubicBezTo>
                  <a:cubicBezTo>
                    <a:pt x="347485" y="166220"/>
                    <a:pt x="348607" y="165580"/>
                    <a:pt x="349730" y="164939"/>
                  </a:cubicBezTo>
                  <a:cubicBezTo>
                    <a:pt x="349329" y="164459"/>
                    <a:pt x="348928" y="163979"/>
                    <a:pt x="348447" y="163498"/>
                  </a:cubicBezTo>
                  <a:cubicBezTo>
                    <a:pt x="347806" y="162778"/>
                    <a:pt x="348287" y="162778"/>
                    <a:pt x="349008" y="161978"/>
                  </a:cubicBezTo>
                  <a:cubicBezTo>
                    <a:pt x="349730" y="162698"/>
                    <a:pt x="350371" y="163418"/>
                    <a:pt x="351092" y="164059"/>
                  </a:cubicBezTo>
                  <a:cubicBezTo>
                    <a:pt x="358066" y="159896"/>
                    <a:pt x="364639" y="155414"/>
                    <a:pt x="370490" y="150371"/>
                  </a:cubicBezTo>
                  <a:cubicBezTo>
                    <a:pt x="381071" y="141406"/>
                    <a:pt x="392373" y="130600"/>
                    <a:pt x="395419" y="119154"/>
                  </a:cubicBezTo>
                  <a:cubicBezTo>
                    <a:pt x="397663" y="110429"/>
                    <a:pt x="392533" y="101384"/>
                    <a:pt x="389086" y="92419"/>
                  </a:cubicBezTo>
                  <a:cubicBezTo>
                    <a:pt x="388044" y="90899"/>
                    <a:pt x="387082" y="89458"/>
                    <a:pt x="386120" y="87937"/>
                  </a:cubicBezTo>
                  <a:cubicBezTo>
                    <a:pt x="386842" y="87457"/>
                    <a:pt x="387002" y="87137"/>
                    <a:pt x="387403" y="87457"/>
                  </a:cubicBezTo>
                  <a:cubicBezTo>
                    <a:pt x="387403" y="87297"/>
                    <a:pt x="387323" y="87137"/>
                    <a:pt x="387243" y="86976"/>
                  </a:cubicBezTo>
                  <a:cubicBezTo>
                    <a:pt x="386762" y="86896"/>
                    <a:pt x="386441" y="86176"/>
                    <a:pt x="386040" y="85616"/>
                  </a:cubicBezTo>
                  <a:cubicBezTo>
                    <a:pt x="383796" y="82654"/>
                    <a:pt x="381552" y="79692"/>
                    <a:pt x="379307" y="76731"/>
                  </a:cubicBezTo>
                  <a:cubicBezTo>
                    <a:pt x="378506" y="75610"/>
                    <a:pt x="377464" y="74490"/>
                    <a:pt x="376502" y="73289"/>
                  </a:cubicBezTo>
                  <a:cubicBezTo>
                    <a:pt x="379387" y="77691"/>
                    <a:pt x="382273" y="82094"/>
                    <a:pt x="385159" y="86496"/>
                  </a:cubicBezTo>
                  <a:cubicBezTo>
                    <a:pt x="385399" y="86896"/>
                    <a:pt x="385639" y="87297"/>
                    <a:pt x="385960" y="87697"/>
                  </a:cubicBezTo>
                  <a:cubicBezTo>
                    <a:pt x="386281" y="88177"/>
                    <a:pt x="385639" y="88257"/>
                    <a:pt x="385319" y="88657"/>
                  </a:cubicBezTo>
                  <a:cubicBezTo>
                    <a:pt x="384357" y="89698"/>
                    <a:pt x="384036" y="90979"/>
                    <a:pt x="383716" y="92259"/>
                  </a:cubicBezTo>
                  <a:cubicBezTo>
                    <a:pt x="383235" y="93860"/>
                    <a:pt x="382834" y="94421"/>
                    <a:pt x="381231" y="94821"/>
                  </a:cubicBezTo>
                  <a:cubicBezTo>
                    <a:pt x="376822" y="95701"/>
                    <a:pt x="372895" y="93700"/>
                    <a:pt x="369849" y="90739"/>
                  </a:cubicBezTo>
                  <a:cubicBezTo>
                    <a:pt x="371131" y="89618"/>
                    <a:pt x="373295" y="90098"/>
                    <a:pt x="374738" y="89298"/>
                  </a:cubicBezTo>
                  <a:cubicBezTo>
                    <a:pt x="375780" y="88737"/>
                    <a:pt x="375059" y="87697"/>
                    <a:pt x="374177" y="87617"/>
                  </a:cubicBezTo>
                  <a:cubicBezTo>
                    <a:pt x="373295" y="87617"/>
                    <a:pt x="372494" y="87857"/>
                    <a:pt x="371692" y="88097"/>
                  </a:cubicBezTo>
                  <a:cubicBezTo>
                    <a:pt x="370811" y="88337"/>
                    <a:pt x="369849" y="88737"/>
                    <a:pt x="368887" y="88737"/>
                  </a:cubicBezTo>
                  <a:cubicBezTo>
                    <a:pt x="367845" y="87857"/>
                    <a:pt x="366883" y="86896"/>
                    <a:pt x="366242" y="85696"/>
                  </a:cubicBezTo>
                  <a:cubicBezTo>
                    <a:pt x="365120" y="83615"/>
                    <a:pt x="364158" y="81533"/>
                    <a:pt x="362955" y="79532"/>
                  </a:cubicBezTo>
                  <a:cubicBezTo>
                    <a:pt x="366162" y="79212"/>
                    <a:pt x="369368" y="78092"/>
                    <a:pt x="372173" y="80413"/>
                  </a:cubicBezTo>
                  <a:cubicBezTo>
                    <a:pt x="372734" y="80973"/>
                    <a:pt x="374818" y="82174"/>
                    <a:pt x="375380" y="80893"/>
                  </a:cubicBezTo>
                  <a:cubicBezTo>
                    <a:pt x="375780" y="80013"/>
                    <a:pt x="374578" y="79212"/>
                    <a:pt x="373857" y="78972"/>
                  </a:cubicBezTo>
                  <a:cubicBezTo>
                    <a:pt x="372173" y="78332"/>
                    <a:pt x="370490" y="78092"/>
                    <a:pt x="369288" y="76571"/>
                  </a:cubicBezTo>
                  <a:cubicBezTo>
                    <a:pt x="368326" y="75210"/>
                    <a:pt x="368406" y="73369"/>
                    <a:pt x="368486" y="71848"/>
                  </a:cubicBezTo>
                  <a:cubicBezTo>
                    <a:pt x="368646" y="68887"/>
                    <a:pt x="369368" y="66005"/>
                    <a:pt x="369368" y="62963"/>
                  </a:cubicBezTo>
                  <a:cubicBezTo>
                    <a:pt x="372334" y="64084"/>
                    <a:pt x="375540" y="64324"/>
                    <a:pt x="378586" y="65365"/>
                  </a:cubicBezTo>
                  <a:cubicBezTo>
                    <a:pt x="380349" y="65925"/>
                    <a:pt x="381952" y="66645"/>
                    <a:pt x="382674" y="68486"/>
                  </a:cubicBezTo>
                  <a:cubicBezTo>
                    <a:pt x="383235" y="70087"/>
                    <a:pt x="382674" y="71608"/>
                    <a:pt x="382914" y="73129"/>
                  </a:cubicBezTo>
                  <a:cubicBezTo>
                    <a:pt x="382994" y="73849"/>
                    <a:pt x="383876" y="75370"/>
                    <a:pt x="384758" y="74490"/>
                  </a:cubicBezTo>
                  <a:cubicBezTo>
                    <a:pt x="385639" y="73529"/>
                    <a:pt x="384998" y="72008"/>
                    <a:pt x="384678" y="70968"/>
                  </a:cubicBezTo>
                  <a:cubicBezTo>
                    <a:pt x="383796" y="67846"/>
                    <a:pt x="385880" y="65285"/>
                    <a:pt x="387162" y="62563"/>
                  </a:cubicBezTo>
                  <a:cubicBezTo>
                    <a:pt x="388685" y="64564"/>
                    <a:pt x="390609" y="66245"/>
                    <a:pt x="392212" y="68246"/>
                  </a:cubicBezTo>
                  <a:cubicBezTo>
                    <a:pt x="392693" y="68887"/>
                    <a:pt x="394056" y="70728"/>
                    <a:pt x="393655" y="71528"/>
                  </a:cubicBezTo>
                  <a:cubicBezTo>
                    <a:pt x="393254" y="72328"/>
                    <a:pt x="392773" y="72969"/>
                    <a:pt x="392292" y="73689"/>
                  </a:cubicBezTo>
                  <a:cubicBezTo>
                    <a:pt x="391731" y="74410"/>
                    <a:pt x="391090" y="75210"/>
                    <a:pt x="390930" y="76171"/>
                  </a:cubicBezTo>
                  <a:cubicBezTo>
                    <a:pt x="390769" y="77211"/>
                    <a:pt x="391892" y="77451"/>
                    <a:pt x="392533" y="76731"/>
                  </a:cubicBezTo>
                  <a:cubicBezTo>
                    <a:pt x="393495" y="75610"/>
                    <a:pt x="393976" y="73609"/>
                    <a:pt x="395338" y="72809"/>
                  </a:cubicBezTo>
                  <a:cubicBezTo>
                    <a:pt x="397182" y="76891"/>
                    <a:pt x="397663" y="81453"/>
                    <a:pt x="395018" y="85296"/>
                  </a:cubicBezTo>
                  <a:cubicBezTo>
                    <a:pt x="394136" y="86736"/>
                    <a:pt x="392773" y="86416"/>
                    <a:pt x="391250" y="86336"/>
                  </a:cubicBezTo>
                  <a:cubicBezTo>
                    <a:pt x="390369" y="86256"/>
                    <a:pt x="389487" y="86256"/>
                    <a:pt x="388605" y="86496"/>
                  </a:cubicBezTo>
                  <a:cubicBezTo>
                    <a:pt x="391571" y="91779"/>
                    <a:pt x="396140" y="96582"/>
                    <a:pt x="400629" y="101544"/>
                  </a:cubicBezTo>
                  <a:cubicBezTo>
                    <a:pt x="401911" y="102905"/>
                    <a:pt x="403354" y="102665"/>
                    <a:pt x="403915" y="100904"/>
                  </a:cubicBezTo>
                  <a:cubicBezTo>
                    <a:pt x="405438" y="96101"/>
                    <a:pt x="406721" y="91219"/>
                    <a:pt x="407442" y="86176"/>
                  </a:cubicBezTo>
                  <a:cubicBezTo>
                    <a:pt x="407763" y="83855"/>
                    <a:pt x="407843" y="81453"/>
                    <a:pt x="407923" y="79052"/>
                  </a:cubicBezTo>
                  <a:cubicBezTo>
                    <a:pt x="408003" y="77211"/>
                    <a:pt x="409927" y="73929"/>
                    <a:pt x="410568" y="75610"/>
                  </a:cubicBezTo>
                  <a:cubicBezTo>
                    <a:pt x="410969" y="76731"/>
                    <a:pt x="411209" y="78972"/>
                    <a:pt x="410889" y="83214"/>
                  </a:cubicBezTo>
                  <a:cubicBezTo>
                    <a:pt x="410648" y="87137"/>
                    <a:pt x="410568" y="91059"/>
                    <a:pt x="410087" y="94901"/>
                  </a:cubicBezTo>
                  <a:cubicBezTo>
                    <a:pt x="410648" y="94421"/>
                    <a:pt x="411289" y="94020"/>
                    <a:pt x="411931" y="93620"/>
                  </a:cubicBezTo>
                  <a:cubicBezTo>
                    <a:pt x="412893" y="95461"/>
                    <a:pt x="411931" y="98183"/>
                    <a:pt x="412171" y="100184"/>
                  </a:cubicBezTo>
                  <a:cubicBezTo>
                    <a:pt x="412331" y="101464"/>
                    <a:pt x="413935" y="102105"/>
                    <a:pt x="414496" y="100744"/>
                  </a:cubicBezTo>
                  <a:cubicBezTo>
                    <a:pt x="414977" y="99543"/>
                    <a:pt x="414896" y="98103"/>
                    <a:pt x="414816" y="96822"/>
                  </a:cubicBezTo>
                  <a:cubicBezTo>
                    <a:pt x="414736" y="95701"/>
                    <a:pt x="414656" y="94501"/>
                    <a:pt x="414736" y="93380"/>
                  </a:cubicBezTo>
                  <a:cubicBezTo>
                    <a:pt x="414896" y="92179"/>
                    <a:pt x="417862" y="91059"/>
                    <a:pt x="418904" y="90658"/>
                  </a:cubicBezTo>
                  <a:cubicBezTo>
                    <a:pt x="422191" y="89538"/>
                    <a:pt x="425637" y="89058"/>
                    <a:pt x="428924" y="87857"/>
                  </a:cubicBezTo>
                  <a:cubicBezTo>
                    <a:pt x="428363" y="91939"/>
                    <a:pt x="428844" y="96422"/>
                    <a:pt x="425397" y="99383"/>
                  </a:cubicBezTo>
                  <a:cubicBezTo>
                    <a:pt x="424355" y="100344"/>
                    <a:pt x="422431" y="101624"/>
                    <a:pt x="422832" y="103305"/>
                  </a:cubicBezTo>
                  <a:cubicBezTo>
                    <a:pt x="423153" y="104986"/>
                    <a:pt x="425237" y="103946"/>
                    <a:pt x="425878" y="103145"/>
                  </a:cubicBezTo>
                  <a:cubicBezTo>
                    <a:pt x="427321" y="101544"/>
                    <a:pt x="427802" y="99463"/>
                    <a:pt x="429565" y="98023"/>
                  </a:cubicBezTo>
                  <a:cubicBezTo>
                    <a:pt x="431729" y="96422"/>
                    <a:pt x="434214" y="96822"/>
                    <a:pt x="436619" y="97462"/>
                  </a:cubicBezTo>
                  <a:cubicBezTo>
                    <a:pt x="440787" y="98503"/>
                    <a:pt x="444634" y="100584"/>
                    <a:pt x="448883" y="101544"/>
                  </a:cubicBezTo>
                  <a:cubicBezTo>
                    <a:pt x="446638" y="104906"/>
                    <a:pt x="445356" y="108748"/>
                    <a:pt x="443352" y="112270"/>
                  </a:cubicBezTo>
                  <a:cubicBezTo>
                    <a:pt x="442230" y="114111"/>
                    <a:pt x="441027" y="116273"/>
                    <a:pt x="438943" y="117073"/>
                  </a:cubicBezTo>
                  <a:cubicBezTo>
                    <a:pt x="436458" y="118033"/>
                    <a:pt x="434294" y="116993"/>
                    <a:pt x="431890" y="116433"/>
                  </a:cubicBezTo>
                  <a:cubicBezTo>
                    <a:pt x="430928" y="116192"/>
                    <a:pt x="429004" y="116192"/>
                    <a:pt x="428763" y="117633"/>
                  </a:cubicBezTo>
                  <a:cubicBezTo>
                    <a:pt x="428443" y="119474"/>
                    <a:pt x="431729" y="119554"/>
                    <a:pt x="432771" y="119474"/>
                  </a:cubicBezTo>
                  <a:cubicBezTo>
                    <a:pt x="437661" y="118834"/>
                    <a:pt x="440546" y="122516"/>
                    <a:pt x="444073" y="125237"/>
                  </a:cubicBezTo>
                  <a:cubicBezTo>
                    <a:pt x="441108" y="126518"/>
                    <a:pt x="438462" y="128279"/>
                    <a:pt x="435657" y="129800"/>
                  </a:cubicBezTo>
                  <a:cubicBezTo>
                    <a:pt x="434054" y="130680"/>
                    <a:pt x="432210" y="131081"/>
                    <a:pt x="430367" y="131321"/>
                  </a:cubicBezTo>
                  <a:cubicBezTo>
                    <a:pt x="429325" y="130600"/>
                    <a:pt x="428523" y="129480"/>
                    <a:pt x="427721" y="128599"/>
                  </a:cubicBezTo>
                  <a:cubicBezTo>
                    <a:pt x="426920" y="127719"/>
                    <a:pt x="426118" y="126758"/>
                    <a:pt x="425156" y="126198"/>
                  </a:cubicBezTo>
                  <a:cubicBezTo>
                    <a:pt x="424114" y="125558"/>
                    <a:pt x="422511" y="126278"/>
                    <a:pt x="423233" y="127639"/>
                  </a:cubicBezTo>
                  <a:cubicBezTo>
                    <a:pt x="424355" y="129640"/>
                    <a:pt x="427160" y="130680"/>
                    <a:pt x="427882" y="132922"/>
                  </a:cubicBezTo>
                  <a:cubicBezTo>
                    <a:pt x="422111" y="134042"/>
                    <a:pt x="416179" y="133482"/>
                    <a:pt x="411770" y="129160"/>
                  </a:cubicBezTo>
                  <a:cubicBezTo>
                    <a:pt x="410167" y="127559"/>
                    <a:pt x="410167" y="126598"/>
                    <a:pt x="410809" y="124517"/>
                  </a:cubicBezTo>
                  <a:cubicBezTo>
                    <a:pt x="411370" y="122756"/>
                    <a:pt x="411931" y="120995"/>
                    <a:pt x="411610" y="119154"/>
                  </a:cubicBezTo>
                  <a:cubicBezTo>
                    <a:pt x="411530" y="118434"/>
                    <a:pt x="410889" y="117873"/>
                    <a:pt x="411610" y="117553"/>
                  </a:cubicBezTo>
                  <a:cubicBezTo>
                    <a:pt x="412251" y="117313"/>
                    <a:pt x="412812" y="117073"/>
                    <a:pt x="413454" y="116753"/>
                  </a:cubicBezTo>
                  <a:cubicBezTo>
                    <a:pt x="419946" y="113871"/>
                    <a:pt x="426519" y="110990"/>
                    <a:pt x="433092" y="108028"/>
                  </a:cubicBezTo>
                  <a:cubicBezTo>
                    <a:pt x="431168" y="108748"/>
                    <a:pt x="429084" y="109229"/>
                    <a:pt x="427321" y="109869"/>
                  </a:cubicBezTo>
                  <a:cubicBezTo>
                    <a:pt x="422591" y="111630"/>
                    <a:pt x="417862" y="113391"/>
                    <a:pt x="413053" y="115072"/>
                  </a:cubicBezTo>
                  <a:cubicBezTo>
                    <a:pt x="411931" y="115552"/>
                    <a:pt x="410889" y="116433"/>
                    <a:pt x="410247" y="115312"/>
                  </a:cubicBezTo>
                  <a:cubicBezTo>
                    <a:pt x="409366" y="113791"/>
                    <a:pt x="408083" y="112831"/>
                    <a:pt x="406560" y="112030"/>
                  </a:cubicBezTo>
                  <a:cubicBezTo>
                    <a:pt x="406400" y="111950"/>
                    <a:pt x="406240" y="111870"/>
                    <a:pt x="405999" y="111710"/>
                  </a:cubicBezTo>
                  <a:cubicBezTo>
                    <a:pt x="405198" y="114111"/>
                    <a:pt x="404316" y="116433"/>
                    <a:pt x="403274" y="118754"/>
                  </a:cubicBezTo>
                  <a:cubicBezTo>
                    <a:pt x="403835" y="118514"/>
                    <a:pt x="404316" y="118354"/>
                    <a:pt x="404797" y="118194"/>
                  </a:cubicBezTo>
                  <a:cubicBezTo>
                    <a:pt x="406400" y="117553"/>
                    <a:pt x="408083" y="116913"/>
                    <a:pt x="409686" y="116353"/>
                  </a:cubicBezTo>
                  <a:cubicBezTo>
                    <a:pt x="410969" y="115872"/>
                    <a:pt x="410728" y="116433"/>
                    <a:pt x="411289" y="117713"/>
                  </a:cubicBezTo>
                  <a:cubicBezTo>
                    <a:pt x="408163" y="119074"/>
                    <a:pt x="405037" y="120435"/>
                    <a:pt x="401911" y="121796"/>
                  </a:cubicBezTo>
                  <a:cubicBezTo>
                    <a:pt x="401751" y="122196"/>
                    <a:pt x="401591" y="122596"/>
                    <a:pt x="401430" y="122916"/>
                  </a:cubicBezTo>
                  <a:cubicBezTo>
                    <a:pt x="386281" y="153413"/>
                    <a:pt x="350932" y="182389"/>
                    <a:pt x="306926" y="198718"/>
                  </a:cubicBezTo>
                  <a:cubicBezTo>
                    <a:pt x="305163" y="199358"/>
                    <a:pt x="305243" y="200079"/>
                    <a:pt x="307086" y="200159"/>
                  </a:cubicBezTo>
                  <a:cubicBezTo>
                    <a:pt x="316866" y="200399"/>
                    <a:pt x="328568" y="197357"/>
                    <a:pt x="336664" y="194555"/>
                  </a:cubicBezTo>
                  <a:cubicBezTo>
                    <a:pt x="338428" y="193995"/>
                    <a:pt x="338908" y="194636"/>
                    <a:pt x="337546" y="195996"/>
                  </a:cubicBezTo>
                  <a:cubicBezTo>
                    <a:pt x="331935" y="201759"/>
                    <a:pt x="322717" y="207042"/>
                    <a:pt x="311174" y="207523"/>
                  </a:cubicBezTo>
                  <a:cubicBezTo>
                    <a:pt x="307327" y="207763"/>
                    <a:pt x="303960" y="206642"/>
                    <a:pt x="300514" y="205522"/>
                  </a:cubicBezTo>
                  <a:cubicBezTo>
                    <a:pt x="295223" y="203921"/>
                    <a:pt x="294903" y="205842"/>
                    <a:pt x="291937" y="208003"/>
                  </a:cubicBezTo>
                  <a:cubicBezTo>
                    <a:pt x="287047" y="211525"/>
                    <a:pt x="282559" y="215287"/>
                    <a:pt x="278551" y="219209"/>
                  </a:cubicBezTo>
                  <a:cubicBezTo>
                    <a:pt x="273421" y="224332"/>
                    <a:pt x="269173" y="229855"/>
                    <a:pt x="265886" y="235618"/>
                  </a:cubicBezTo>
                  <a:cubicBezTo>
                    <a:pt x="267810" y="239140"/>
                    <a:pt x="269734" y="242742"/>
                    <a:pt x="268451" y="246904"/>
                  </a:cubicBezTo>
                  <a:cubicBezTo>
                    <a:pt x="267970" y="248585"/>
                    <a:pt x="266848" y="251147"/>
                    <a:pt x="268371" y="252667"/>
                  </a:cubicBezTo>
                  <a:cubicBezTo>
                    <a:pt x="269814" y="254188"/>
                    <a:pt x="271257" y="251707"/>
                    <a:pt x="271417" y="250586"/>
                  </a:cubicBezTo>
                  <a:cubicBezTo>
                    <a:pt x="271818" y="247945"/>
                    <a:pt x="270936" y="245463"/>
                    <a:pt x="271898" y="242902"/>
                  </a:cubicBezTo>
                  <a:cubicBezTo>
                    <a:pt x="273020" y="239780"/>
                    <a:pt x="275745" y="238660"/>
                    <a:pt x="278711" y="237699"/>
                  </a:cubicBezTo>
                  <a:cubicBezTo>
                    <a:pt x="283681" y="236098"/>
                    <a:pt x="288971" y="235698"/>
                    <a:pt x="293941" y="233937"/>
                  </a:cubicBezTo>
                  <a:cubicBezTo>
                    <a:pt x="293861" y="238820"/>
                    <a:pt x="295063" y="243622"/>
                    <a:pt x="295223" y="248585"/>
                  </a:cubicBezTo>
                  <a:cubicBezTo>
                    <a:pt x="295384" y="251147"/>
                    <a:pt x="295544" y="254188"/>
                    <a:pt x="293861" y="256349"/>
                  </a:cubicBezTo>
                  <a:cubicBezTo>
                    <a:pt x="291937" y="258911"/>
                    <a:pt x="289051" y="259311"/>
                    <a:pt x="286246" y="260272"/>
                  </a:cubicBezTo>
                  <a:cubicBezTo>
                    <a:pt x="285044" y="260672"/>
                    <a:pt x="283120" y="261953"/>
                    <a:pt x="283761" y="263473"/>
                  </a:cubicBezTo>
                  <a:cubicBezTo>
                    <a:pt x="284643" y="265555"/>
                    <a:pt x="288089" y="263553"/>
                    <a:pt x="289132" y="262753"/>
                  </a:cubicBezTo>
                  <a:cubicBezTo>
                    <a:pt x="293700" y="258991"/>
                    <a:pt x="299071" y="260832"/>
                    <a:pt x="304361" y="261392"/>
                  </a:cubicBezTo>
                  <a:cubicBezTo>
                    <a:pt x="302277" y="264674"/>
                    <a:pt x="300674" y="268116"/>
                    <a:pt x="298750" y="271478"/>
                  </a:cubicBezTo>
                  <a:cubicBezTo>
                    <a:pt x="297628" y="273479"/>
                    <a:pt x="296105" y="275080"/>
                    <a:pt x="294342" y="276521"/>
                  </a:cubicBezTo>
                  <a:cubicBezTo>
                    <a:pt x="292819" y="276521"/>
                    <a:pt x="291216" y="275880"/>
                    <a:pt x="289773" y="275400"/>
                  </a:cubicBezTo>
                  <a:cubicBezTo>
                    <a:pt x="288490" y="275080"/>
                    <a:pt x="287047" y="274599"/>
                    <a:pt x="285685" y="274679"/>
                  </a:cubicBezTo>
                  <a:cubicBezTo>
                    <a:pt x="284162" y="274679"/>
                    <a:pt x="282960" y="276440"/>
                    <a:pt x="284643" y="277401"/>
                  </a:cubicBezTo>
                  <a:cubicBezTo>
                    <a:pt x="287128" y="278682"/>
                    <a:pt x="290654" y="277961"/>
                    <a:pt x="292819" y="279802"/>
                  </a:cubicBezTo>
                  <a:cubicBezTo>
                    <a:pt x="287609" y="284685"/>
                    <a:pt x="281196" y="287887"/>
                    <a:pt x="273902" y="286366"/>
                  </a:cubicBezTo>
                  <a:cubicBezTo>
                    <a:pt x="271177" y="285806"/>
                    <a:pt x="270615" y="284765"/>
                    <a:pt x="269814" y="282204"/>
                  </a:cubicBezTo>
                  <a:cubicBezTo>
                    <a:pt x="269253" y="280042"/>
                    <a:pt x="268772" y="277881"/>
                    <a:pt x="267249" y="276200"/>
                  </a:cubicBezTo>
                  <a:cubicBezTo>
                    <a:pt x="266608" y="275480"/>
                    <a:pt x="265646" y="275400"/>
                    <a:pt x="266207" y="274599"/>
                  </a:cubicBezTo>
                  <a:cubicBezTo>
                    <a:pt x="266608" y="273879"/>
                    <a:pt x="267089" y="273239"/>
                    <a:pt x="267489" y="272598"/>
                  </a:cubicBezTo>
                  <a:cubicBezTo>
                    <a:pt x="272299" y="265394"/>
                    <a:pt x="277108" y="258110"/>
                    <a:pt x="281917" y="250906"/>
                  </a:cubicBezTo>
                  <a:cubicBezTo>
                    <a:pt x="280395" y="252827"/>
                    <a:pt x="278631" y="254749"/>
                    <a:pt x="277268" y="256510"/>
                  </a:cubicBezTo>
                  <a:cubicBezTo>
                    <a:pt x="273501" y="261312"/>
                    <a:pt x="269814" y="266195"/>
                    <a:pt x="266047" y="271078"/>
                  </a:cubicBezTo>
                  <a:cubicBezTo>
                    <a:pt x="265085" y="272278"/>
                    <a:pt x="264684" y="273879"/>
                    <a:pt x="263241" y="273159"/>
                  </a:cubicBezTo>
                  <a:cubicBezTo>
                    <a:pt x="261398" y="272198"/>
                    <a:pt x="259394" y="272038"/>
                    <a:pt x="257390" y="272198"/>
                  </a:cubicBezTo>
                  <a:cubicBezTo>
                    <a:pt x="257069" y="272198"/>
                    <a:pt x="256748" y="272198"/>
                    <a:pt x="256428" y="272278"/>
                  </a:cubicBezTo>
                  <a:cubicBezTo>
                    <a:pt x="256508" y="274039"/>
                    <a:pt x="256588" y="275800"/>
                    <a:pt x="256668" y="277561"/>
                  </a:cubicBezTo>
                  <a:cubicBezTo>
                    <a:pt x="256748" y="278281"/>
                    <a:pt x="256829" y="279002"/>
                    <a:pt x="256909" y="279722"/>
                  </a:cubicBezTo>
                  <a:cubicBezTo>
                    <a:pt x="256989" y="280363"/>
                    <a:pt x="257229" y="281323"/>
                    <a:pt x="257470" y="282364"/>
                  </a:cubicBezTo>
                  <a:cubicBezTo>
                    <a:pt x="258191" y="281403"/>
                    <a:pt x="258833" y="280523"/>
                    <a:pt x="259554" y="279642"/>
                  </a:cubicBezTo>
                  <a:cubicBezTo>
                    <a:pt x="260836" y="277961"/>
                    <a:pt x="262039" y="276280"/>
                    <a:pt x="263321" y="274599"/>
                  </a:cubicBezTo>
                  <a:cubicBezTo>
                    <a:pt x="264363" y="273239"/>
                    <a:pt x="264524" y="273959"/>
                    <a:pt x="265886" y="275000"/>
                  </a:cubicBezTo>
                  <a:cubicBezTo>
                    <a:pt x="263482" y="278522"/>
                    <a:pt x="261077" y="282124"/>
                    <a:pt x="258672" y="285646"/>
                  </a:cubicBezTo>
                  <a:cubicBezTo>
                    <a:pt x="260516" y="289888"/>
                    <a:pt x="262760" y="293890"/>
                    <a:pt x="265245" y="297892"/>
                  </a:cubicBezTo>
                  <a:cubicBezTo>
                    <a:pt x="266207" y="299493"/>
                    <a:pt x="268371" y="300053"/>
                    <a:pt x="269974" y="299093"/>
                  </a:cubicBezTo>
                  <a:cubicBezTo>
                    <a:pt x="272619" y="297492"/>
                    <a:pt x="275184" y="295811"/>
                    <a:pt x="277509" y="293970"/>
                  </a:cubicBezTo>
                  <a:cubicBezTo>
                    <a:pt x="278952" y="292769"/>
                    <a:pt x="279112" y="292930"/>
                    <a:pt x="277910" y="294370"/>
                  </a:cubicBezTo>
                  <a:cubicBezTo>
                    <a:pt x="275906" y="297012"/>
                    <a:pt x="273822" y="299573"/>
                    <a:pt x="271738" y="302135"/>
                  </a:cubicBezTo>
                  <a:cubicBezTo>
                    <a:pt x="270615" y="303575"/>
                    <a:pt x="270455" y="306057"/>
                    <a:pt x="271417" y="307578"/>
                  </a:cubicBezTo>
                  <a:cubicBezTo>
                    <a:pt x="277188" y="316623"/>
                    <a:pt x="282479" y="325908"/>
                    <a:pt x="283280" y="336473"/>
                  </a:cubicBezTo>
                  <a:cubicBezTo>
                    <a:pt x="283440" y="338715"/>
                    <a:pt x="283521" y="340956"/>
                    <a:pt x="283521" y="343197"/>
                  </a:cubicBezTo>
                  <a:cubicBezTo>
                    <a:pt x="283521" y="345038"/>
                    <a:pt x="284242" y="345278"/>
                    <a:pt x="285364" y="343837"/>
                  </a:cubicBezTo>
                  <a:cubicBezTo>
                    <a:pt x="295464" y="330950"/>
                    <a:pt x="311816" y="322386"/>
                    <a:pt x="321515" y="309098"/>
                  </a:cubicBezTo>
                  <a:cubicBezTo>
                    <a:pt x="323518" y="306377"/>
                    <a:pt x="325202" y="303415"/>
                    <a:pt x="326645" y="300294"/>
                  </a:cubicBezTo>
                  <a:cubicBezTo>
                    <a:pt x="327366" y="298613"/>
                    <a:pt x="327767" y="296772"/>
                    <a:pt x="327446" y="296211"/>
                  </a:cubicBezTo>
                  <a:cubicBezTo>
                    <a:pt x="327206" y="295651"/>
                    <a:pt x="327206" y="295571"/>
                    <a:pt x="327526" y="295971"/>
                  </a:cubicBezTo>
                  <a:cubicBezTo>
                    <a:pt x="327847" y="296371"/>
                    <a:pt x="328729" y="295331"/>
                    <a:pt x="329290" y="293570"/>
                  </a:cubicBezTo>
                  <a:cubicBezTo>
                    <a:pt x="330652" y="289648"/>
                    <a:pt x="331694" y="285565"/>
                    <a:pt x="332576" y="281323"/>
                  </a:cubicBezTo>
                  <a:cubicBezTo>
                    <a:pt x="333458" y="276921"/>
                    <a:pt x="335141" y="272278"/>
                    <a:pt x="333217" y="266915"/>
                  </a:cubicBezTo>
                  <a:cubicBezTo>
                    <a:pt x="331534" y="262353"/>
                    <a:pt x="327847" y="257710"/>
                    <a:pt x="325282" y="253148"/>
                  </a:cubicBezTo>
                  <a:cubicBezTo>
                    <a:pt x="320312" y="244103"/>
                    <a:pt x="315984" y="235138"/>
                    <a:pt x="311896" y="226173"/>
                  </a:cubicBezTo>
                  <a:cubicBezTo>
                    <a:pt x="311094" y="224492"/>
                    <a:pt x="311255" y="224412"/>
                    <a:pt x="312457" y="225853"/>
                  </a:cubicBezTo>
                  <a:cubicBezTo>
                    <a:pt x="318469" y="233537"/>
                    <a:pt x="327927" y="239700"/>
                    <a:pt x="334500" y="247064"/>
                  </a:cubicBezTo>
                  <a:cubicBezTo>
                    <a:pt x="335782" y="248505"/>
                    <a:pt x="336824" y="248185"/>
                    <a:pt x="337145" y="246344"/>
                  </a:cubicBezTo>
                  <a:cubicBezTo>
                    <a:pt x="343958" y="201920"/>
                    <a:pt x="369608" y="166540"/>
                    <a:pt x="425958" y="159336"/>
                  </a:cubicBezTo>
                  <a:cubicBezTo>
                    <a:pt x="455536" y="155574"/>
                    <a:pt x="488400" y="157415"/>
                    <a:pt x="515172" y="149651"/>
                  </a:cubicBezTo>
                  <a:cubicBezTo>
                    <a:pt x="528478" y="145809"/>
                    <a:pt x="543307" y="140526"/>
                    <a:pt x="550761" y="131321"/>
                  </a:cubicBezTo>
                  <a:cubicBezTo>
                    <a:pt x="558055" y="122356"/>
                    <a:pt x="554288" y="107788"/>
                    <a:pt x="557013" y="96422"/>
                  </a:cubicBezTo>
                  <a:cubicBezTo>
                    <a:pt x="557414" y="94581"/>
                    <a:pt x="557815" y="94741"/>
                    <a:pt x="557815" y="96582"/>
                  </a:cubicBezTo>
                  <a:cubicBezTo>
                    <a:pt x="557975" y="103225"/>
                    <a:pt x="560460" y="110269"/>
                    <a:pt x="562785" y="117473"/>
                  </a:cubicBezTo>
                  <a:cubicBezTo>
                    <a:pt x="563346" y="119234"/>
                    <a:pt x="564788" y="119554"/>
                    <a:pt x="566071" y="118194"/>
                  </a:cubicBezTo>
                  <a:cubicBezTo>
                    <a:pt x="569437" y="114432"/>
                    <a:pt x="572564" y="110509"/>
                    <a:pt x="575289" y="106267"/>
                  </a:cubicBezTo>
                  <a:cubicBezTo>
                    <a:pt x="576571" y="104186"/>
                    <a:pt x="577613" y="102025"/>
                    <a:pt x="578655" y="99864"/>
                  </a:cubicBezTo>
                  <a:cubicBezTo>
                    <a:pt x="579377" y="98503"/>
                    <a:pt x="581621" y="96822"/>
                    <a:pt x="582262" y="97302"/>
                  </a:cubicBezTo>
                  <a:cubicBezTo>
                    <a:pt x="582343" y="97142"/>
                    <a:pt x="582343" y="96982"/>
                    <a:pt x="582423" y="96902"/>
                  </a:cubicBezTo>
                  <a:cubicBezTo>
                    <a:pt x="584587" y="90819"/>
                    <a:pt x="586751" y="84815"/>
                    <a:pt x="588915" y="78732"/>
                  </a:cubicBezTo>
                  <a:cubicBezTo>
                    <a:pt x="588114" y="80413"/>
                    <a:pt x="587232" y="82094"/>
                    <a:pt x="586511" y="83615"/>
                  </a:cubicBezTo>
                  <a:cubicBezTo>
                    <a:pt x="584747" y="87777"/>
                    <a:pt x="582904" y="91939"/>
                    <a:pt x="581140" y="96101"/>
                  </a:cubicBezTo>
                  <a:cubicBezTo>
                    <a:pt x="580659" y="97062"/>
                    <a:pt x="580659" y="98343"/>
                    <a:pt x="579457" y="98103"/>
                  </a:cubicBezTo>
                  <a:cubicBezTo>
                    <a:pt x="578014" y="97702"/>
                    <a:pt x="576571" y="97942"/>
                    <a:pt x="575129" y="98423"/>
                  </a:cubicBezTo>
                  <a:cubicBezTo>
                    <a:pt x="573365" y="98983"/>
                    <a:pt x="571842" y="99703"/>
                    <a:pt x="570319" y="98343"/>
                  </a:cubicBezTo>
                  <a:cubicBezTo>
                    <a:pt x="566071" y="94421"/>
                    <a:pt x="565350" y="88897"/>
                    <a:pt x="566392" y="83535"/>
                  </a:cubicBezTo>
                  <a:cubicBezTo>
                    <a:pt x="568235" y="84095"/>
                    <a:pt x="569357" y="86336"/>
                    <a:pt x="570880" y="87457"/>
                  </a:cubicBezTo>
                  <a:cubicBezTo>
                    <a:pt x="571762" y="88097"/>
                    <a:pt x="573125" y="87457"/>
                    <a:pt x="572644" y="86256"/>
                  </a:cubicBezTo>
                  <a:cubicBezTo>
                    <a:pt x="572163" y="85215"/>
                    <a:pt x="571121" y="84415"/>
                    <a:pt x="570319" y="83615"/>
                  </a:cubicBezTo>
                  <a:cubicBezTo>
                    <a:pt x="569518" y="82974"/>
                    <a:pt x="568716" y="82334"/>
                    <a:pt x="568075" y="81533"/>
                  </a:cubicBezTo>
                  <a:cubicBezTo>
                    <a:pt x="567273" y="80733"/>
                    <a:pt x="568395" y="78092"/>
                    <a:pt x="568796" y="77211"/>
                  </a:cubicBezTo>
                  <a:cubicBezTo>
                    <a:pt x="570079" y="74410"/>
                    <a:pt x="571922" y="71848"/>
                    <a:pt x="573205" y="68967"/>
                  </a:cubicBezTo>
                  <a:cubicBezTo>
                    <a:pt x="575529" y="71848"/>
                    <a:pt x="578655" y="74329"/>
                    <a:pt x="578495" y="78332"/>
                  </a:cubicBezTo>
                  <a:cubicBezTo>
                    <a:pt x="578495" y="79612"/>
                    <a:pt x="578094" y="81694"/>
                    <a:pt x="579457" y="82494"/>
                  </a:cubicBezTo>
                  <a:cubicBezTo>
                    <a:pt x="580739" y="83294"/>
                    <a:pt x="581381" y="81293"/>
                    <a:pt x="581220" y="80413"/>
                  </a:cubicBezTo>
                  <a:cubicBezTo>
                    <a:pt x="581060" y="78492"/>
                    <a:pt x="580018" y="76811"/>
                    <a:pt x="580259" y="74810"/>
                  </a:cubicBezTo>
                  <a:cubicBezTo>
                    <a:pt x="580499" y="72408"/>
                    <a:pt x="582262" y="71048"/>
                    <a:pt x="584186" y="69847"/>
                  </a:cubicBezTo>
                  <a:cubicBezTo>
                    <a:pt x="587473" y="67846"/>
                    <a:pt x="591160" y="66645"/>
                    <a:pt x="594446" y="64484"/>
                  </a:cubicBezTo>
                  <a:cubicBezTo>
                    <a:pt x="595248" y="68006"/>
                    <a:pt x="596931" y="71208"/>
                    <a:pt x="597973" y="74730"/>
                  </a:cubicBezTo>
                  <a:cubicBezTo>
                    <a:pt x="598534" y="76571"/>
                    <a:pt x="599175" y="78652"/>
                    <a:pt x="598374" y="80493"/>
                  </a:cubicBezTo>
                  <a:cubicBezTo>
                    <a:pt x="597492" y="82654"/>
                    <a:pt x="595488" y="83455"/>
                    <a:pt x="593645" y="84655"/>
                  </a:cubicBezTo>
                  <a:cubicBezTo>
                    <a:pt x="592843" y="85215"/>
                    <a:pt x="591641" y="86496"/>
                    <a:pt x="592442" y="87457"/>
                  </a:cubicBezTo>
                  <a:cubicBezTo>
                    <a:pt x="593404" y="88817"/>
                    <a:pt x="595568" y="86736"/>
                    <a:pt x="596129" y="85936"/>
                  </a:cubicBezTo>
                  <a:cubicBezTo>
                    <a:pt x="598694" y="82414"/>
                    <a:pt x="602863" y="82814"/>
                    <a:pt x="606790" y="82254"/>
                  </a:cubicBezTo>
                  <a:cubicBezTo>
                    <a:pt x="605909" y="84975"/>
                    <a:pt x="605347" y="87777"/>
                    <a:pt x="604626" y="90498"/>
                  </a:cubicBezTo>
                  <a:cubicBezTo>
                    <a:pt x="604145" y="92099"/>
                    <a:pt x="603344" y="93540"/>
                    <a:pt x="602382" y="94901"/>
                  </a:cubicBezTo>
                  <a:cubicBezTo>
                    <a:pt x="601259" y="95141"/>
                    <a:pt x="600057" y="94981"/>
                    <a:pt x="598935" y="94901"/>
                  </a:cubicBezTo>
                  <a:cubicBezTo>
                    <a:pt x="597893" y="94901"/>
                    <a:pt x="596771" y="94821"/>
                    <a:pt x="595809" y="95141"/>
                  </a:cubicBezTo>
                  <a:cubicBezTo>
                    <a:pt x="594687" y="95381"/>
                    <a:pt x="594206" y="96902"/>
                    <a:pt x="595568" y="97222"/>
                  </a:cubicBezTo>
                  <a:cubicBezTo>
                    <a:pt x="597572" y="97702"/>
                    <a:pt x="599977" y="96582"/>
                    <a:pt x="601821" y="97542"/>
                  </a:cubicBezTo>
                  <a:cubicBezTo>
                    <a:pt x="599015" y="101945"/>
                    <a:pt x="595007" y="105387"/>
                    <a:pt x="589476" y="105627"/>
                  </a:cubicBezTo>
                  <a:cubicBezTo>
                    <a:pt x="587473" y="105707"/>
                    <a:pt x="586831" y="105066"/>
                    <a:pt x="585869" y="103305"/>
                  </a:cubicBezTo>
                  <a:cubicBezTo>
                    <a:pt x="584988" y="101945"/>
                    <a:pt x="584266" y="100504"/>
                    <a:pt x="582904" y="99543"/>
                  </a:cubicBezTo>
                  <a:cubicBezTo>
                    <a:pt x="582663" y="99383"/>
                    <a:pt x="582423" y="99303"/>
                    <a:pt x="582262" y="99223"/>
                  </a:cubicBezTo>
                  <a:cubicBezTo>
                    <a:pt x="581862" y="100504"/>
                    <a:pt x="581140" y="102265"/>
                    <a:pt x="579697" y="104986"/>
                  </a:cubicBezTo>
                  <a:cubicBezTo>
                    <a:pt x="579457" y="105307"/>
                    <a:pt x="579297" y="105627"/>
                    <a:pt x="579136" y="105947"/>
                  </a:cubicBezTo>
                  <a:cubicBezTo>
                    <a:pt x="578495" y="107708"/>
                    <a:pt x="577854" y="109549"/>
                    <a:pt x="577213" y="111310"/>
                  </a:cubicBezTo>
                  <a:cubicBezTo>
                    <a:pt x="576972" y="111230"/>
                    <a:pt x="576732" y="111150"/>
                    <a:pt x="576491" y="111070"/>
                  </a:cubicBezTo>
                  <a:cubicBezTo>
                    <a:pt x="575609" y="112751"/>
                    <a:pt x="574648" y="114512"/>
                    <a:pt x="573606" y="116112"/>
                  </a:cubicBezTo>
                  <a:cubicBezTo>
                    <a:pt x="568476" y="124037"/>
                    <a:pt x="562143" y="131081"/>
                    <a:pt x="554689" y="137244"/>
                  </a:cubicBezTo>
                  <a:cubicBezTo>
                    <a:pt x="543707" y="146289"/>
                    <a:pt x="529600" y="153573"/>
                    <a:pt x="513489" y="158856"/>
                  </a:cubicBezTo>
                  <a:cubicBezTo>
                    <a:pt x="512206" y="160697"/>
                    <a:pt x="509401" y="161417"/>
                    <a:pt x="507717" y="162858"/>
                  </a:cubicBezTo>
                  <a:cubicBezTo>
                    <a:pt x="506675" y="163739"/>
                    <a:pt x="506996" y="165500"/>
                    <a:pt x="508599" y="165259"/>
                  </a:cubicBezTo>
                  <a:cubicBezTo>
                    <a:pt x="509962" y="165019"/>
                    <a:pt x="511244" y="164059"/>
                    <a:pt x="512366" y="163258"/>
                  </a:cubicBezTo>
                  <a:cubicBezTo>
                    <a:pt x="513328" y="162538"/>
                    <a:pt x="514370" y="161737"/>
                    <a:pt x="515492" y="161177"/>
                  </a:cubicBezTo>
                  <a:cubicBezTo>
                    <a:pt x="516695" y="160537"/>
                    <a:pt x="519420" y="162618"/>
                    <a:pt x="520382" y="163338"/>
                  </a:cubicBezTo>
                  <a:cubicBezTo>
                    <a:pt x="523348" y="165660"/>
                    <a:pt x="525833" y="168541"/>
                    <a:pt x="528878" y="170782"/>
                  </a:cubicBezTo>
                  <a:cubicBezTo>
                    <a:pt x="524791" y="172703"/>
                    <a:pt x="521023" y="175745"/>
                    <a:pt x="516294" y="174464"/>
                  </a:cubicBezTo>
                  <a:cubicBezTo>
                    <a:pt x="514771" y="173984"/>
                    <a:pt x="512446" y="173024"/>
                    <a:pt x="511164" y="174384"/>
                  </a:cubicBezTo>
                  <a:cubicBezTo>
                    <a:pt x="509801" y="175665"/>
                    <a:pt x="512046" y="176946"/>
                    <a:pt x="513088" y="177106"/>
                  </a:cubicBezTo>
                  <a:cubicBezTo>
                    <a:pt x="515412" y="177426"/>
                    <a:pt x="517657" y="176626"/>
                    <a:pt x="519981" y="177426"/>
                  </a:cubicBezTo>
                  <a:cubicBezTo>
                    <a:pt x="522787" y="178467"/>
                    <a:pt x="523829" y="180948"/>
                    <a:pt x="524710" y="183509"/>
                  </a:cubicBezTo>
                  <a:cubicBezTo>
                    <a:pt x="526153" y="187992"/>
                    <a:pt x="526554" y="192714"/>
                    <a:pt x="528157" y="197117"/>
                  </a:cubicBezTo>
                  <a:cubicBezTo>
                    <a:pt x="523748" y="197117"/>
                    <a:pt x="519420" y="198238"/>
                    <a:pt x="515011" y="198398"/>
                  </a:cubicBezTo>
                  <a:cubicBezTo>
                    <a:pt x="512687" y="198558"/>
                    <a:pt x="510042" y="198718"/>
                    <a:pt x="508038" y="197197"/>
                  </a:cubicBezTo>
                  <a:cubicBezTo>
                    <a:pt x="505794" y="195516"/>
                    <a:pt x="505393" y="192955"/>
                    <a:pt x="504511" y="190473"/>
                  </a:cubicBezTo>
                  <a:cubicBezTo>
                    <a:pt x="504110" y="189353"/>
                    <a:pt x="502988" y="187592"/>
                    <a:pt x="501545" y="188232"/>
                  </a:cubicBezTo>
                  <a:cubicBezTo>
                    <a:pt x="499702" y="189032"/>
                    <a:pt x="501545" y="192154"/>
                    <a:pt x="502267" y="193035"/>
                  </a:cubicBezTo>
                  <a:cubicBezTo>
                    <a:pt x="505713" y="197117"/>
                    <a:pt x="504030" y="201920"/>
                    <a:pt x="503629" y="206722"/>
                  </a:cubicBezTo>
                  <a:cubicBezTo>
                    <a:pt x="500664" y="204801"/>
                    <a:pt x="497537" y="203440"/>
                    <a:pt x="494492" y="201759"/>
                  </a:cubicBezTo>
                  <a:cubicBezTo>
                    <a:pt x="492728" y="200719"/>
                    <a:pt x="491285" y="199358"/>
                    <a:pt x="489923" y="197837"/>
                  </a:cubicBezTo>
                  <a:cubicBezTo>
                    <a:pt x="489923" y="196477"/>
                    <a:pt x="490484" y="195036"/>
                    <a:pt x="490884" y="193755"/>
                  </a:cubicBezTo>
                  <a:cubicBezTo>
                    <a:pt x="491205" y="192554"/>
                    <a:pt x="491606" y="191274"/>
                    <a:pt x="491526" y="189993"/>
                  </a:cubicBezTo>
                  <a:cubicBezTo>
                    <a:pt x="491526" y="188632"/>
                    <a:pt x="489923" y="187672"/>
                    <a:pt x="489121" y="189193"/>
                  </a:cubicBezTo>
                  <a:cubicBezTo>
                    <a:pt x="487919" y="191354"/>
                    <a:pt x="488640" y="194555"/>
                    <a:pt x="486957" y="196477"/>
                  </a:cubicBezTo>
                  <a:cubicBezTo>
                    <a:pt x="482548" y="191914"/>
                    <a:pt x="479582" y="186151"/>
                    <a:pt x="480945" y="179587"/>
                  </a:cubicBezTo>
                  <a:cubicBezTo>
                    <a:pt x="481426" y="177186"/>
                    <a:pt x="482388" y="176626"/>
                    <a:pt x="484632" y="175905"/>
                  </a:cubicBezTo>
                  <a:cubicBezTo>
                    <a:pt x="486556" y="175345"/>
                    <a:pt x="488480" y="174945"/>
                    <a:pt x="490003" y="173504"/>
                  </a:cubicBezTo>
                  <a:cubicBezTo>
                    <a:pt x="490644" y="173024"/>
                    <a:pt x="490724" y="172143"/>
                    <a:pt x="491446" y="172623"/>
                  </a:cubicBezTo>
                  <a:cubicBezTo>
                    <a:pt x="492087" y="173024"/>
                    <a:pt x="492648" y="173344"/>
                    <a:pt x="493289" y="173744"/>
                  </a:cubicBezTo>
                  <a:cubicBezTo>
                    <a:pt x="499782" y="177986"/>
                    <a:pt x="506355" y="182309"/>
                    <a:pt x="512847" y="186551"/>
                  </a:cubicBezTo>
                  <a:cubicBezTo>
                    <a:pt x="511084" y="185190"/>
                    <a:pt x="509401" y="183589"/>
                    <a:pt x="507797" y="182389"/>
                  </a:cubicBezTo>
                  <a:cubicBezTo>
                    <a:pt x="503389" y="179107"/>
                    <a:pt x="498980" y="175745"/>
                    <a:pt x="494572" y="172463"/>
                  </a:cubicBezTo>
                  <a:cubicBezTo>
                    <a:pt x="493530" y="171663"/>
                    <a:pt x="492087" y="171183"/>
                    <a:pt x="492728" y="169982"/>
                  </a:cubicBezTo>
                  <a:cubicBezTo>
                    <a:pt x="493610" y="168301"/>
                    <a:pt x="493690" y="166540"/>
                    <a:pt x="493530" y="164699"/>
                  </a:cubicBezTo>
                  <a:cubicBezTo>
                    <a:pt x="493530" y="164459"/>
                    <a:pt x="493530" y="164219"/>
                    <a:pt x="493530" y="164059"/>
                  </a:cubicBezTo>
                  <a:cubicBezTo>
                    <a:pt x="490804" y="164619"/>
                    <a:pt x="488079" y="165099"/>
                    <a:pt x="485354" y="165500"/>
                  </a:cubicBezTo>
                  <a:cubicBezTo>
                    <a:pt x="485835" y="165900"/>
                    <a:pt x="486396" y="166300"/>
                    <a:pt x="486877" y="166700"/>
                  </a:cubicBezTo>
                  <a:cubicBezTo>
                    <a:pt x="488400" y="167821"/>
                    <a:pt x="489923" y="168941"/>
                    <a:pt x="491446" y="170062"/>
                  </a:cubicBezTo>
                  <a:cubicBezTo>
                    <a:pt x="492648" y="170943"/>
                    <a:pt x="492007" y="171103"/>
                    <a:pt x="491125" y="172383"/>
                  </a:cubicBezTo>
                  <a:cubicBezTo>
                    <a:pt x="487919" y="170222"/>
                    <a:pt x="484793" y="168141"/>
                    <a:pt x="481667" y="166060"/>
                  </a:cubicBezTo>
                  <a:cubicBezTo>
                    <a:pt x="467479" y="168061"/>
                    <a:pt x="452570" y="168621"/>
                    <a:pt x="437340" y="167661"/>
                  </a:cubicBezTo>
                  <a:cubicBezTo>
                    <a:pt x="435497" y="167501"/>
                    <a:pt x="435256" y="168141"/>
                    <a:pt x="436939" y="168941"/>
                  </a:cubicBezTo>
                  <a:cubicBezTo>
                    <a:pt x="445757" y="173264"/>
                    <a:pt x="457700" y="175265"/>
                    <a:pt x="466196" y="176065"/>
                  </a:cubicBezTo>
                  <a:cubicBezTo>
                    <a:pt x="468040" y="176225"/>
                    <a:pt x="468200" y="177026"/>
                    <a:pt x="466437" y="177666"/>
                  </a:cubicBezTo>
                  <a:cubicBezTo>
                    <a:pt x="458902" y="180628"/>
                    <a:pt x="448402" y="181668"/>
                    <a:pt x="437581" y="177426"/>
                  </a:cubicBezTo>
                  <a:cubicBezTo>
                    <a:pt x="434054" y="176065"/>
                    <a:pt x="431409" y="173584"/>
                    <a:pt x="428683" y="171183"/>
                  </a:cubicBezTo>
                  <a:cubicBezTo>
                    <a:pt x="424595" y="167581"/>
                    <a:pt x="423473" y="169182"/>
                    <a:pt x="419866" y="169982"/>
                  </a:cubicBezTo>
                  <a:cubicBezTo>
                    <a:pt x="414015" y="171183"/>
                    <a:pt x="408324" y="172703"/>
                    <a:pt x="403033" y="174705"/>
                  </a:cubicBezTo>
                  <a:cubicBezTo>
                    <a:pt x="380750" y="183109"/>
                    <a:pt x="366081" y="199198"/>
                    <a:pt x="359188" y="218889"/>
                  </a:cubicBezTo>
                  <a:cubicBezTo>
                    <a:pt x="351814" y="239860"/>
                    <a:pt x="352455" y="264354"/>
                    <a:pt x="349489" y="287086"/>
                  </a:cubicBezTo>
                  <a:cubicBezTo>
                    <a:pt x="348447" y="294690"/>
                    <a:pt x="346603" y="301574"/>
                    <a:pt x="344038" y="308058"/>
                  </a:cubicBezTo>
                  <a:cubicBezTo>
                    <a:pt x="343317" y="309819"/>
                    <a:pt x="343878" y="312140"/>
                    <a:pt x="345241" y="313421"/>
                  </a:cubicBezTo>
                  <a:cubicBezTo>
                    <a:pt x="347325" y="315262"/>
                    <a:pt x="349249" y="317183"/>
                    <a:pt x="351012" y="319104"/>
                  </a:cubicBezTo>
                  <a:cubicBezTo>
                    <a:pt x="352295" y="320545"/>
                    <a:pt x="353337" y="320225"/>
                    <a:pt x="353657" y="318383"/>
                  </a:cubicBezTo>
                  <a:cubicBezTo>
                    <a:pt x="358066" y="289808"/>
                    <a:pt x="370250" y="264994"/>
                    <a:pt x="393415" y="248985"/>
                  </a:cubicBezTo>
                  <a:cubicBezTo>
                    <a:pt x="392052" y="246984"/>
                    <a:pt x="390689" y="244903"/>
                    <a:pt x="389327" y="242902"/>
                  </a:cubicBezTo>
                  <a:cubicBezTo>
                    <a:pt x="390208" y="242262"/>
                    <a:pt x="390289" y="241861"/>
                    <a:pt x="390930" y="242662"/>
                  </a:cubicBezTo>
                  <a:cubicBezTo>
                    <a:pt x="391651" y="243702"/>
                    <a:pt x="392453" y="244663"/>
                    <a:pt x="393174" y="245704"/>
                  </a:cubicBezTo>
                  <a:cubicBezTo>
                    <a:pt x="393735" y="246504"/>
                    <a:pt x="394296" y="247224"/>
                    <a:pt x="394857" y="248025"/>
                  </a:cubicBezTo>
                  <a:cubicBezTo>
                    <a:pt x="407522" y="239700"/>
                    <a:pt x="423153" y="233857"/>
                    <a:pt x="442470" y="231376"/>
                  </a:cubicBezTo>
                  <a:cubicBezTo>
                    <a:pt x="472048" y="227614"/>
                    <a:pt x="504912" y="229455"/>
                    <a:pt x="531684" y="221690"/>
                  </a:cubicBezTo>
                  <a:cubicBezTo>
                    <a:pt x="544990" y="217768"/>
                    <a:pt x="559819" y="212565"/>
                    <a:pt x="567273" y="203360"/>
                  </a:cubicBezTo>
                  <a:cubicBezTo>
                    <a:pt x="574567" y="194395"/>
                    <a:pt x="570800" y="179827"/>
                    <a:pt x="573525" y="168461"/>
                  </a:cubicBezTo>
                  <a:cubicBezTo>
                    <a:pt x="574006" y="166620"/>
                    <a:pt x="574327" y="166700"/>
                    <a:pt x="574327" y="168541"/>
                  </a:cubicBezTo>
                  <a:cubicBezTo>
                    <a:pt x="574487" y="175185"/>
                    <a:pt x="576972" y="182309"/>
                    <a:pt x="579297" y="189513"/>
                  </a:cubicBezTo>
                  <a:cubicBezTo>
                    <a:pt x="579858" y="191274"/>
                    <a:pt x="581301" y="191594"/>
                    <a:pt x="582583" y="190233"/>
                  </a:cubicBezTo>
                  <a:cubicBezTo>
                    <a:pt x="585950" y="186471"/>
                    <a:pt x="589076" y="182549"/>
                    <a:pt x="591801" y="178307"/>
                  </a:cubicBezTo>
                  <a:cubicBezTo>
                    <a:pt x="593084" y="176225"/>
                    <a:pt x="594126" y="174064"/>
                    <a:pt x="595248" y="171903"/>
                  </a:cubicBezTo>
                  <a:cubicBezTo>
                    <a:pt x="596049" y="170302"/>
                    <a:pt x="599095" y="168061"/>
                    <a:pt x="599015" y="169902"/>
                  </a:cubicBezTo>
                  <a:cubicBezTo>
                    <a:pt x="598935" y="171103"/>
                    <a:pt x="598214" y="173184"/>
                    <a:pt x="596129" y="176946"/>
                  </a:cubicBezTo>
                  <a:cubicBezTo>
                    <a:pt x="594126" y="180708"/>
                    <a:pt x="592362" y="184630"/>
                    <a:pt x="590118" y="188152"/>
                  </a:cubicBezTo>
                  <a:cubicBezTo>
                    <a:pt x="584988" y="196076"/>
                    <a:pt x="578655" y="203120"/>
                    <a:pt x="571201" y="209284"/>
                  </a:cubicBezTo>
                  <a:cubicBezTo>
                    <a:pt x="551482" y="225452"/>
                    <a:pt x="521825" y="236178"/>
                    <a:pt x="488480" y="239220"/>
                  </a:cubicBezTo>
                  <a:cubicBezTo>
                    <a:pt x="491045" y="241381"/>
                    <a:pt x="493369" y="243943"/>
                    <a:pt x="496014" y="245944"/>
                  </a:cubicBezTo>
                  <a:cubicBezTo>
                    <a:pt x="491927" y="247865"/>
                    <a:pt x="488159" y="250906"/>
                    <a:pt x="483430" y="249546"/>
                  </a:cubicBezTo>
                  <a:cubicBezTo>
                    <a:pt x="481987" y="249145"/>
                    <a:pt x="479663" y="248185"/>
                    <a:pt x="478300" y="249546"/>
                  </a:cubicBezTo>
                  <a:cubicBezTo>
                    <a:pt x="477017" y="250826"/>
                    <a:pt x="479182" y="252107"/>
                    <a:pt x="480224" y="252267"/>
                  </a:cubicBezTo>
                  <a:cubicBezTo>
                    <a:pt x="482548" y="252587"/>
                    <a:pt x="484793" y="251787"/>
                    <a:pt x="487117" y="252587"/>
                  </a:cubicBezTo>
                  <a:cubicBezTo>
                    <a:pt x="489923" y="253628"/>
                    <a:pt x="490965" y="256029"/>
                    <a:pt x="491846" y="258671"/>
                  </a:cubicBezTo>
                  <a:cubicBezTo>
                    <a:pt x="493289" y="263153"/>
                    <a:pt x="493690" y="267876"/>
                    <a:pt x="495373" y="272278"/>
                  </a:cubicBezTo>
                  <a:cubicBezTo>
                    <a:pt x="490884" y="272278"/>
                    <a:pt x="486636" y="273319"/>
                    <a:pt x="482228" y="273559"/>
                  </a:cubicBezTo>
                  <a:cubicBezTo>
                    <a:pt x="479823" y="273719"/>
                    <a:pt x="477178" y="273879"/>
                    <a:pt x="475174" y="272358"/>
                  </a:cubicBezTo>
                  <a:cubicBezTo>
                    <a:pt x="472930" y="270677"/>
                    <a:pt x="472529" y="268116"/>
                    <a:pt x="471647" y="265635"/>
                  </a:cubicBezTo>
                  <a:cubicBezTo>
                    <a:pt x="471246" y="264514"/>
                    <a:pt x="470124" y="262753"/>
                    <a:pt x="468681" y="263393"/>
                  </a:cubicBezTo>
                  <a:cubicBezTo>
                    <a:pt x="466838" y="264194"/>
                    <a:pt x="468681" y="267315"/>
                    <a:pt x="469403" y="268196"/>
                  </a:cubicBezTo>
                  <a:cubicBezTo>
                    <a:pt x="472849" y="272278"/>
                    <a:pt x="471166" y="277081"/>
                    <a:pt x="470765" y="281803"/>
                  </a:cubicBezTo>
                  <a:cubicBezTo>
                    <a:pt x="467800" y="279962"/>
                    <a:pt x="464673" y="278602"/>
                    <a:pt x="461627" y="276921"/>
                  </a:cubicBezTo>
                  <a:cubicBezTo>
                    <a:pt x="459864" y="275880"/>
                    <a:pt x="458421" y="274519"/>
                    <a:pt x="457139" y="272999"/>
                  </a:cubicBezTo>
                  <a:cubicBezTo>
                    <a:pt x="457139" y="271558"/>
                    <a:pt x="457620" y="270197"/>
                    <a:pt x="458020" y="268916"/>
                  </a:cubicBezTo>
                  <a:cubicBezTo>
                    <a:pt x="458341" y="267716"/>
                    <a:pt x="458742" y="266435"/>
                    <a:pt x="458742" y="265154"/>
                  </a:cubicBezTo>
                  <a:cubicBezTo>
                    <a:pt x="458662" y="263794"/>
                    <a:pt x="457059" y="262753"/>
                    <a:pt x="456257" y="264354"/>
                  </a:cubicBezTo>
                  <a:cubicBezTo>
                    <a:pt x="455055" y="266515"/>
                    <a:pt x="455776" y="269637"/>
                    <a:pt x="454173" y="271638"/>
                  </a:cubicBezTo>
                  <a:cubicBezTo>
                    <a:pt x="449684" y="266995"/>
                    <a:pt x="446718" y="261232"/>
                    <a:pt x="448081" y="254749"/>
                  </a:cubicBezTo>
                  <a:cubicBezTo>
                    <a:pt x="448562" y="252347"/>
                    <a:pt x="449524" y="251787"/>
                    <a:pt x="451768" y="251067"/>
                  </a:cubicBezTo>
                  <a:cubicBezTo>
                    <a:pt x="453692" y="250506"/>
                    <a:pt x="455616" y="250026"/>
                    <a:pt x="457139" y="248665"/>
                  </a:cubicBezTo>
                  <a:cubicBezTo>
                    <a:pt x="457780" y="248105"/>
                    <a:pt x="457860" y="247224"/>
                    <a:pt x="458662" y="247705"/>
                  </a:cubicBezTo>
                  <a:cubicBezTo>
                    <a:pt x="459223" y="248105"/>
                    <a:pt x="459784" y="248505"/>
                    <a:pt x="460425" y="248905"/>
                  </a:cubicBezTo>
                  <a:cubicBezTo>
                    <a:pt x="466918" y="253148"/>
                    <a:pt x="473491" y="257390"/>
                    <a:pt x="479983" y="261632"/>
                  </a:cubicBezTo>
                  <a:cubicBezTo>
                    <a:pt x="478220" y="260272"/>
                    <a:pt x="476537" y="258751"/>
                    <a:pt x="474933" y="257550"/>
                  </a:cubicBezTo>
                  <a:cubicBezTo>
                    <a:pt x="470525" y="254188"/>
                    <a:pt x="466116" y="250906"/>
                    <a:pt x="461708" y="247545"/>
                  </a:cubicBezTo>
                  <a:cubicBezTo>
                    <a:pt x="460666" y="246744"/>
                    <a:pt x="459223" y="246344"/>
                    <a:pt x="459864" y="245143"/>
                  </a:cubicBezTo>
                  <a:cubicBezTo>
                    <a:pt x="460666" y="243462"/>
                    <a:pt x="460826" y="241781"/>
                    <a:pt x="460746" y="240020"/>
                  </a:cubicBezTo>
                  <a:cubicBezTo>
                    <a:pt x="458421" y="239940"/>
                    <a:pt x="456177" y="239860"/>
                    <a:pt x="453852" y="239700"/>
                  </a:cubicBezTo>
                  <a:cubicBezTo>
                    <a:pt x="453452" y="239620"/>
                    <a:pt x="452570" y="239700"/>
                    <a:pt x="451368" y="239860"/>
                  </a:cubicBezTo>
                  <a:cubicBezTo>
                    <a:pt x="452249" y="240501"/>
                    <a:pt x="453131" y="241141"/>
                    <a:pt x="454013" y="241861"/>
                  </a:cubicBezTo>
                  <a:cubicBezTo>
                    <a:pt x="455536" y="242982"/>
                    <a:pt x="457059" y="244103"/>
                    <a:pt x="458582" y="245223"/>
                  </a:cubicBezTo>
                  <a:cubicBezTo>
                    <a:pt x="459784" y="246104"/>
                    <a:pt x="459143" y="246264"/>
                    <a:pt x="458261" y="247465"/>
                  </a:cubicBezTo>
                  <a:cubicBezTo>
                    <a:pt x="454654" y="245063"/>
                    <a:pt x="451047" y="242662"/>
                    <a:pt x="447360" y="240261"/>
                  </a:cubicBezTo>
                  <a:cubicBezTo>
                    <a:pt x="443272" y="240821"/>
                    <a:pt x="438462" y="241541"/>
                    <a:pt x="436378" y="241942"/>
                  </a:cubicBezTo>
                  <a:cubicBezTo>
                    <a:pt x="430527" y="243222"/>
                    <a:pt x="424836" y="244743"/>
                    <a:pt x="419626" y="246744"/>
                  </a:cubicBezTo>
                  <a:cubicBezTo>
                    <a:pt x="397262" y="255149"/>
                    <a:pt x="382594" y="271238"/>
                    <a:pt x="375700" y="290928"/>
                  </a:cubicBezTo>
                  <a:cubicBezTo>
                    <a:pt x="372734" y="299333"/>
                    <a:pt x="371131" y="308298"/>
                    <a:pt x="369929" y="317503"/>
                  </a:cubicBezTo>
                  <a:cubicBezTo>
                    <a:pt x="371933" y="316302"/>
                    <a:pt x="374017" y="315102"/>
                    <a:pt x="375860" y="313661"/>
                  </a:cubicBezTo>
                  <a:cubicBezTo>
                    <a:pt x="376742" y="318544"/>
                    <a:pt x="378906" y="323426"/>
                    <a:pt x="376181" y="328069"/>
                  </a:cubicBezTo>
                  <a:cubicBezTo>
                    <a:pt x="375299" y="329590"/>
                    <a:pt x="373616" y="331751"/>
                    <a:pt x="374658" y="333592"/>
                  </a:cubicBezTo>
                  <a:cubicBezTo>
                    <a:pt x="375620" y="335353"/>
                    <a:pt x="377624" y="333352"/>
                    <a:pt x="378105" y="332231"/>
                  </a:cubicBezTo>
                  <a:cubicBezTo>
                    <a:pt x="379067" y="329830"/>
                    <a:pt x="378906" y="327268"/>
                    <a:pt x="380429" y="325027"/>
                  </a:cubicBezTo>
                  <a:cubicBezTo>
                    <a:pt x="382273" y="322306"/>
                    <a:pt x="385239" y="321905"/>
                    <a:pt x="388285" y="321745"/>
                  </a:cubicBezTo>
                  <a:cubicBezTo>
                    <a:pt x="393495" y="321425"/>
                    <a:pt x="398625" y="322306"/>
                    <a:pt x="403835" y="321825"/>
                  </a:cubicBezTo>
                  <a:cubicBezTo>
                    <a:pt x="402552" y="326548"/>
                    <a:pt x="402472" y="331511"/>
                    <a:pt x="401430" y="336233"/>
                  </a:cubicBezTo>
                  <a:cubicBezTo>
                    <a:pt x="400949" y="338795"/>
                    <a:pt x="400308" y="341676"/>
                    <a:pt x="398224" y="343357"/>
                  </a:cubicBezTo>
                  <a:cubicBezTo>
                    <a:pt x="395739" y="345358"/>
                    <a:pt x="392854" y="344958"/>
                    <a:pt x="389968" y="345198"/>
                  </a:cubicBezTo>
                  <a:cubicBezTo>
                    <a:pt x="388685" y="345358"/>
                    <a:pt x="386441" y="346079"/>
                    <a:pt x="386762" y="347760"/>
                  </a:cubicBezTo>
                  <a:cubicBezTo>
                    <a:pt x="387082" y="349921"/>
                    <a:pt x="390850" y="348880"/>
                    <a:pt x="392052" y="348320"/>
                  </a:cubicBezTo>
                  <a:cubicBezTo>
                    <a:pt x="397422" y="345839"/>
                    <a:pt x="402071" y="348960"/>
                    <a:pt x="407041" y="350801"/>
                  </a:cubicBezTo>
                  <a:cubicBezTo>
                    <a:pt x="404236" y="353363"/>
                    <a:pt x="401831" y="356324"/>
                    <a:pt x="399186" y="359126"/>
                  </a:cubicBezTo>
                  <a:cubicBezTo>
                    <a:pt x="397583" y="360727"/>
                    <a:pt x="395739" y="361927"/>
                    <a:pt x="393655" y="362808"/>
                  </a:cubicBezTo>
                  <a:cubicBezTo>
                    <a:pt x="392212" y="362408"/>
                    <a:pt x="390850" y="361447"/>
                    <a:pt x="389567" y="360647"/>
                  </a:cubicBezTo>
                  <a:cubicBezTo>
                    <a:pt x="388365" y="360006"/>
                    <a:pt x="387162" y="359206"/>
                    <a:pt x="385800" y="358886"/>
                  </a:cubicBezTo>
                  <a:cubicBezTo>
                    <a:pt x="384357" y="358566"/>
                    <a:pt x="382754" y="360006"/>
                    <a:pt x="384197" y="361287"/>
                  </a:cubicBezTo>
                  <a:cubicBezTo>
                    <a:pt x="386201" y="363128"/>
                    <a:pt x="389727" y="363288"/>
                    <a:pt x="391411" y="365609"/>
                  </a:cubicBezTo>
                  <a:cubicBezTo>
                    <a:pt x="385239" y="369051"/>
                    <a:pt x="378185" y="370572"/>
                    <a:pt x="371612" y="367290"/>
                  </a:cubicBezTo>
                  <a:cubicBezTo>
                    <a:pt x="369207" y="366010"/>
                    <a:pt x="368807" y="364889"/>
                    <a:pt x="368727" y="362248"/>
                  </a:cubicBezTo>
                  <a:cubicBezTo>
                    <a:pt x="368727" y="360086"/>
                    <a:pt x="368727" y="357845"/>
                    <a:pt x="367685" y="355844"/>
                  </a:cubicBezTo>
                  <a:cubicBezTo>
                    <a:pt x="367284" y="355044"/>
                    <a:pt x="366402" y="354643"/>
                    <a:pt x="367123" y="354003"/>
                  </a:cubicBezTo>
                  <a:cubicBezTo>
                    <a:pt x="367685" y="353523"/>
                    <a:pt x="368326" y="352962"/>
                    <a:pt x="368887" y="352482"/>
                  </a:cubicBezTo>
                  <a:cubicBezTo>
                    <a:pt x="375299" y="346719"/>
                    <a:pt x="381712" y="340956"/>
                    <a:pt x="388124" y="335193"/>
                  </a:cubicBezTo>
                  <a:cubicBezTo>
                    <a:pt x="386120" y="336714"/>
                    <a:pt x="383956" y="338074"/>
                    <a:pt x="382273" y="339435"/>
                  </a:cubicBezTo>
                  <a:cubicBezTo>
                    <a:pt x="377464" y="343197"/>
                    <a:pt x="372654" y="346879"/>
                    <a:pt x="367845" y="350641"/>
                  </a:cubicBezTo>
                  <a:cubicBezTo>
                    <a:pt x="367524" y="350961"/>
                    <a:pt x="367123" y="351282"/>
                    <a:pt x="366883" y="351522"/>
                  </a:cubicBezTo>
                  <a:cubicBezTo>
                    <a:pt x="366803" y="352402"/>
                    <a:pt x="366642" y="353283"/>
                    <a:pt x="366562" y="354083"/>
                  </a:cubicBezTo>
                  <a:cubicBezTo>
                    <a:pt x="366642" y="354163"/>
                    <a:pt x="366723" y="354243"/>
                    <a:pt x="366803" y="354323"/>
                  </a:cubicBezTo>
                  <a:cubicBezTo>
                    <a:pt x="366723" y="354403"/>
                    <a:pt x="366642" y="354483"/>
                    <a:pt x="366562" y="354563"/>
                  </a:cubicBezTo>
                  <a:cubicBezTo>
                    <a:pt x="366322" y="356084"/>
                    <a:pt x="366162" y="357605"/>
                    <a:pt x="366001" y="359126"/>
                  </a:cubicBezTo>
                  <a:cubicBezTo>
                    <a:pt x="362875" y="382419"/>
                    <a:pt x="351653" y="399868"/>
                    <a:pt x="336824" y="416357"/>
                  </a:cubicBezTo>
                  <a:cubicBezTo>
                    <a:pt x="335622" y="417798"/>
                    <a:pt x="335943" y="418118"/>
                    <a:pt x="337626" y="417318"/>
                  </a:cubicBezTo>
                  <a:cubicBezTo>
                    <a:pt x="344920" y="413956"/>
                    <a:pt x="354218" y="411795"/>
                    <a:pt x="364959" y="413476"/>
                  </a:cubicBezTo>
                  <a:cubicBezTo>
                    <a:pt x="366803" y="413716"/>
                    <a:pt x="366723" y="414036"/>
                    <a:pt x="364879" y="414116"/>
                  </a:cubicBezTo>
                  <a:cubicBezTo>
                    <a:pt x="346764" y="414997"/>
                    <a:pt x="337546" y="428764"/>
                    <a:pt x="328729" y="438289"/>
                  </a:cubicBezTo>
                  <a:cubicBezTo>
                    <a:pt x="326645" y="440451"/>
                    <a:pt x="324561" y="442692"/>
                    <a:pt x="322316" y="444693"/>
                  </a:cubicBezTo>
                  <a:cubicBezTo>
                    <a:pt x="318709" y="447895"/>
                    <a:pt x="319591" y="455819"/>
                    <a:pt x="319110" y="460702"/>
                  </a:cubicBezTo>
                  <a:cubicBezTo>
                    <a:pt x="318549" y="466065"/>
                    <a:pt x="318068" y="471428"/>
                    <a:pt x="317587" y="476790"/>
                  </a:cubicBezTo>
                  <a:cubicBezTo>
                    <a:pt x="316545" y="516652"/>
                    <a:pt x="320312" y="544988"/>
                    <a:pt x="322797" y="558755"/>
                  </a:cubicBezTo>
                  <a:lnTo>
                    <a:pt x="400148" y="558755"/>
                  </a:lnTo>
                  <a:cubicBezTo>
                    <a:pt x="406480" y="558755"/>
                    <a:pt x="411530" y="563878"/>
                    <a:pt x="411530" y="570122"/>
                  </a:cubicBezTo>
                  <a:cubicBezTo>
                    <a:pt x="411530" y="576445"/>
                    <a:pt x="406480" y="581568"/>
                    <a:pt x="400148" y="581568"/>
                  </a:cubicBezTo>
                  <a:lnTo>
                    <a:pt x="152465" y="581568"/>
                  </a:lnTo>
                  <a:cubicBezTo>
                    <a:pt x="146133" y="581568"/>
                    <a:pt x="141003" y="576445"/>
                    <a:pt x="141003" y="570122"/>
                  </a:cubicBezTo>
                  <a:cubicBezTo>
                    <a:pt x="141003" y="563878"/>
                    <a:pt x="146133" y="558755"/>
                    <a:pt x="152465" y="558755"/>
                  </a:cubicBezTo>
                  <a:lnTo>
                    <a:pt x="229976" y="558755"/>
                  </a:lnTo>
                  <a:cubicBezTo>
                    <a:pt x="235267" y="533221"/>
                    <a:pt x="245446" y="464544"/>
                    <a:pt x="244404" y="461902"/>
                  </a:cubicBezTo>
                  <a:cubicBezTo>
                    <a:pt x="239916" y="449896"/>
                    <a:pt x="238633" y="437089"/>
                    <a:pt x="239274" y="424041"/>
                  </a:cubicBezTo>
                  <a:cubicBezTo>
                    <a:pt x="239355" y="422201"/>
                    <a:pt x="238633" y="419479"/>
                    <a:pt x="237431" y="418038"/>
                  </a:cubicBezTo>
                  <a:cubicBezTo>
                    <a:pt x="231900" y="411154"/>
                    <a:pt x="224606" y="404991"/>
                    <a:pt x="213063" y="402750"/>
                  </a:cubicBezTo>
                  <a:cubicBezTo>
                    <a:pt x="211220" y="402430"/>
                    <a:pt x="211300" y="402189"/>
                    <a:pt x="213144" y="402189"/>
                  </a:cubicBezTo>
                  <a:cubicBezTo>
                    <a:pt x="222923" y="402270"/>
                    <a:pt x="231179" y="404671"/>
                    <a:pt x="237832" y="408033"/>
                  </a:cubicBezTo>
                  <a:cubicBezTo>
                    <a:pt x="239435" y="408833"/>
                    <a:pt x="240797" y="408913"/>
                    <a:pt x="240958" y="408033"/>
                  </a:cubicBezTo>
                  <a:cubicBezTo>
                    <a:pt x="241118" y="407152"/>
                    <a:pt x="240397" y="405151"/>
                    <a:pt x="239435" y="403550"/>
                  </a:cubicBezTo>
                  <a:cubicBezTo>
                    <a:pt x="231499" y="390503"/>
                    <a:pt x="225728" y="377136"/>
                    <a:pt x="224205" y="362087"/>
                  </a:cubicBezTo>
                  <a:cubicBezTo>
                    <a:pt x="223323" y="361127"/>
                    <a:pt x="222522" y="360246"/>
                    <a:pt x="221640" y="359286"/>
                  </a:cubicBezTo>
                  <a:cubicBezTo>
                    <a:pt x="220678" y="358165"/>
                    <a:pt x="221319" y="358165"/>
                    <a:pt x="222442" y="357125"/>
                  </a:cubicBezTo>
                  <a:cubicBezTo>
                    <a:pt x="222923" y="357605"/>
                    <a:pt x="223404" y="358165"/>
                    <a:pt x="223884" y="358646"/>
                  </a:cubicBezTo>
                  <a:cubicBezTo>
                    <a:pt x="223884" y="357845"/>
                    <a:pt x="223804" y="356965"/>
                    <a:pt x="223804" y="356164"/>
                  </a:cubicBezTo>
                  <a:cubicBezTo>
                    <a:pt x="223804" y="356164"/>
                    <a:pt x="223724" y="356164"/>
                    <a:pt x="223724" y="356244"/>
                  </a:cubicBezTo>
                  <a:cubicBezTo>
                    <a:pt x="223003" y="356645"/>
                    <a:pt x="222762" y="357445"/>
                    <a:pt x="222121" y="356805"/>
                  </a:cubicBezTo>
                  <a:cubicBezTo>
                    <a:pt x="221640" y="356324"/>
                    <a:pt x="221159" y="355844"/>
                    <a:pt x="220598" y="355364"/>
                  </a:cubicBezTo>
                  <a:cubicBezTo>
                    <a:pt x="215228" y="350001"/>
                    <a:pt x="209777" y="344638"/>
                    <a:pt x="204326" y="339275"/>
                  </a:cubicBezTo>
                  <a:cubicBezTo>
                    <a:pt x="205769" y="340956"/>
                    <a:pt x="207052" y="342797"/>
                    <a:pt x="208334" y="344238"/>
                  </a:cubicBezTo>
                  <a:cubicBezTo>
                    <a:pt x="211941" y="348320"/>
                    <a:pt x="215548" y="352322"/>
                    <a:pt x="219075" y="356404"/>
                  </a:cubicBezTo>
                  <a:cubicBezTo>
                    <a:pt x="219957" y="357365"/>
                    <a:pt x="221319" y="358085"/>
                    <a:pt x="220438" y="359126"/>
                  </a:cubicBezTo>
                  <a:cubicBezTo>
                    <a:pt x="219316" y="360567"/>
                    <a:pt x="218835" y="362248"/>
                    <a:pt x="218594" y="364009"/>
                  </a:cubicBezTo>
                  <a:cubicBezTo>
                    <a:pt x="218274" y="366170"/>
                    <a:pt x="218354" y="368171"/>
                    <a:pt x="216109" y="369051"/>
                  </a:cubicBezTo>
                  <a:cubicBezTo>
                    <a:pt x="209777" y="371693"/>
                    <a:pt x="203445" y="369692"/>
                    <a:pt x="198154" y="365930"/>
                  </a:cubicBezTo>
                  <a:cubicBezTo>
                    <a:pt x="199677" y="364169"/>
                    <a:pt x="202643" y="364089"/>
                    <a:pt x="204567" y="363048"/>
                  </a:cubicBezTo>
                  <a:cubicBezTo>
                    <a:pt x="205769" y="362408"/>
                    <a:pt x="205849" y="360647"/>
                    <a:pt x="204246" y="360567"/>
                  </a:cubicBezTo>
                  <a:cubicBezTo>
                    <a:pt x="202884" y="360487"/>
                    <a:pt x="201441" y="361207"/>
                    <a:pt x="200238" y="361767"/>
                  </a:cubicBezTo>
                  <a:cubicBezTo>
                    <a:pt x="199116" y="362248"/>
                    <a:pt x="197994" y="362808"/>
                    <a:pt x="196872" y="363128"/>
                  </a:cubicBezTo>
                  <a:cubicBezTo>
                    <a:pt x="195589" y="363448"/>
                    <a:pt x="193345" y="360967"/>
                    <a:pt x="192543" y="360086"/>
                  </a:cubicBezTo>
                  <a:cubicBezTo>
                    <a:pt x="190139" y="357285"/>
                    <a:pt x="188295" y="354003"/>
                    <a:pt x="185890" y="351201"/>
                  </a:cubicBezTo>
                  <a:cubicBezTo>
                    <a:pt x="190139" y="350241"/>
                    <a:pt x="194387" y="348000"/>
                    <a:pt x="198635" y="350241"/>
                  </a:cubicBezTo>
                  <a:cubicBezTo>
                    <a:pt x="199998" y="350961"/>
                    <a:pt x="202082" y="352322"/>
                    <a:pt x="203605" y="351282"/>
                  </a:cubicBezTo>
                  <a:cubicBezTo>
                    <a:pt x="205128" y="350321"/>
                    <a:pt x="203284" y="348640"/>
                    <a:pt x="202242" y="348320"/>
                  </a:cubicBezTo>
                  <a:cubicBezTo>
                    <a:pt x="200078" y="347519"/>
                    <a:pt x="197834" y="347840"/>
                    <a:pt x="195750" y="346639"/>
                  </a:cubicBezTo>
                  <a:cubicBezTo>
                    <a:pt x="193265" y="345118"/>
                    <a:pt x="192704" y="342557"/>
                    <a:pt x="192383" y="339835"/>
                  </a:cubicBezTo>
                  <a:cubicBezTo>
                    <a:pt x="191822" y="335273"/>
                    <a:pt x="192383" y="330630"/>
                    <a:pt x="191662" y="326068"/>
                  </a:cubicBezTo>
                  <a:cubicBezTo>
                    <a:pt x="195910" y="327028"/>
                    <a:pt x="200319" y="326788"/>
                    <a:pt x="204567" y="327428"/>
                  </a:cubicBezTo>
                  <a:cubicBezTo>
                    <a:pt x="206811" y="327749"/>
                    <a:pt x="209456" y="328149"/>
                    <a:pt x="211059" y="329910"/>
                  </a:cubicBezTo>
                  <a:cubicBezTo>
                    <a:pt x="212903" y="331991"/>
                    <a:pt x="212743" y="334552"/>
                    <a:pt x="213144" y="337194"/>
                  </a:cubicBezTo>
                  <a:cubicBezTo>
                    <a:pt x="213304" y="338234"/>
                    <a:pt x="214025" y="340155"/>
                    <a:pt x="215548" y="339835"/>
                  </a:cubicBezTo>
                  <a:cubicBezTo>
                    <a:pt x="217472" y="339435"/>
                    <a:pt x="216350" y="336153"/>
                    <a:pt x="215789" y="335113"/>
                  </a:cubicBezTo>
                  <a:cubicBezTo>
                    <a:pt x="213304" y="330550"/>
                    <a:pt x="215789" y="326228"/>
                    <a:pt x="217151" y="321745"/>
                  </a:cubicBezTo>
                  <a:cubicBezTo>
                    <a:pt x="219636" y="324147"/>
                    <a:pt x="222361" y="326068"/>
                    <a:pt x="224926" y="328229"/>
                  </a:cubicBezTo>
                  <a:cubicBezTo>
                    <a:pt x="225327" y="328629"/>
                    <a:pt x="225648" y="328949"/>
                    <a:pt x="225969" y="329349"/>
                  </a:cubicBezTo>
                  <a:cubicBezTo>
                    <a:pt x="226530" y="325027"/>
                    <a:pt x="227091" y="320785"/>
                    <a:pt x="227572" y="316462"/>
                  </a:cubicBezTo>
                  <a:cubicBezTo>
                    <a:pt x="227732" y="314621"/>
                    <a:pt x="226770" y="312220"/>
                    <a:pt x="225327" y="311019"/>
                  </a:cubicBezTo>
                  <a:cubicBezTo>
                    <a:pt x="222361" y="308538"/>
                    <a:pt x="219476" y="306057"/>
                    <a:pt x="216590" y="303575"/>
                  </a:cubicBezTo>
                  <a:cubicBezTo>
                    <a:pt x="215147" y="302295"/>
                    <a:pt x="215308" y="302135"/>
                    <a:pt x="216911" y="303015"/>
                  </a:cubicBezTo>
                  <a:cubicBezTo>
                    <a:pt x="218995" y="304136"/>
                    <a:pt x="221239" y="305016"/>
                    <a:pt x="223564" y="305897"/>
                  </a:cubicBezTo>
                  <a:cubicBezTo>
                    <a:pt x="225327" y="306457"/>
                    <a:pt x="225488" y="306137"/>
                    <a:pt x="223804" y="305416"/>
                  </a:cubicBezTo>
                  <a:cubicBezTo>
                    <a:pt x="223003" y="305016"/>
                    <a:pt x="222121" y="304616"/>
                    <a:pt x="221159" y="304296"/>
                  </a:cubicBezTo>
                  <a:cubicBezTo>
                    <a:pt x="219476" y="303575"/>
                    <a:pt x="219476" y="303335"/>
                    <a:pt x="221319" y="303655"/>
                  </a:cubicBezTo>
                  <a:cubicBezTo>
                    <a:pt x="222762" y="303896"/>
                    <a:pt x="224125" y="304136"/>
                    <a:pt x="225407" y="304456"/>
                  </a:cubicBezTo>
                  <a:cubicBezTo>
                    <a:pt x="227171" y="304936"/>
                    <a:pt x="228694" y="303896"/>
                    <a:pt x="228854" y="302055"/>
                  </a:cubicBezTo>
                  <a:cubicBezTo>
                    <a:pt x="229014" y="298052"/>
                    <a:pt x="229095" y="294130"/>
                    <a:pt x="228934" y="290208"/>
                  </a:cubicBezTo>
                  <a:cubicBezTo>
                    <a:pt x="227572" y="289247"/>
                    <a:pt x="226209" y="288367"/>
                    <a:pt x="224846" y="287406"/>
                  </a:cubicBezTo>
                  <a:cubicBezTo>
                    <a:pt x="223163" y="286286"/>
                    <a:pt x="221400" y="285085"/>
                    <a:pt x="219636" y="283965"/>
                  </a:cubicBezTo>
                  <a:cubicBezTo>
                    <a:pt x="218193" y="283004"/>
                    <a:pt x="218915" y="282844"/>
                    <a:pt x="219877" y="281403"/>
                  </a:cubicBezTo>
                  <a:cubicBezTo>
                    <a:pt x="222842" y="283164"/>
                    <a:pt x="225808" y="284925"/>
                    <a:pt x="228774" y="286686"/>
                  </a:cubicBezTo>
                  <a:cubicBezTo>
                    <a:pt x="228614" y="284205"/>
                    <a:pt x="228373" y="281803"/>
                    <a:pt x="227972" y="279402"/>
                  </a:cubicBezTo>
                  <a:cubicBezTo>
                    <a:pt x="227812" y="278522"/>
                    <a:pt x="227652" y="277641"/>
                    <a:pt x="227491" y="276761"/>
                  </a:cubicBezTo>
                  <a:cubicBezTo>
                    <a:pt x="227251" y="276841"/>
                    <a:pt x="227091" y="276921"/>
                    <a:pt x="226850" y="277001"/>
                  </a:cubicBezTo>
                  <a:cubicBezTo>
                    <a:pt x="224766" y="277721"/>
                    <a:pt x="222602" y="278362"/>
                    <a:pt x="220999" y="279962"/>
                  </a:cubicBezTo>
                  <a:cubicBezTo>
                    <a:pt x="220358" y="280603"/>
                    <a:pt x="220277" y="281643"/>
                    <a:pt x="219476" y="281083"/>
                  </a:cubicBezTo>
                  <a:cubicBezTo>
                    <a:pt x="218754" y="280763"/>
                    <a:pt x="218113" y="280363"/>
                    <a:pt x="217392" y="279962"/>
                  </a:cubicBezTo>
                  <a:cubicBezTo>
                    <a:pt x="209857" y="275560"/>
                    <a:pt x="202403" y="271158"/>
                    <a:pt x="194868" y="266755"/>
                  </a:cubicBezTo>
                  <a:cubicBezTo>
                    <a:pt x="196872" y="268196"/>
                    <a:pt x="198876" y="269877"/>
                    <a:pt x="200719" y="271078"/>
                  </a:cubicBezTo>
                  <a:cubicBezTo>
                    <a:pt x="205769" y="274599"/>
                    <a:pt x="210899" y="278041"/>
                    <a:pt x="215949" y="281483"/>
                  </a:cubicBezTo>
                  <a:cubicBezTo>
                    <a:pt x="217231" y="282284"/>
                    <a:pt x="218915" y="282684"/>
                    <a:pt x="218193" y="284125"/>
                  </a:cubicBezTo>
                  <a:cubicBezTo>
                    <a:pt x="217392" y="286046"/>
                    <a:pt x="217312" y="288047"/>
                    <a:pt x="217552" y="290048"/>
                  </a:cubicBezTo>
                  <a:cubicBezTo>
                    <a:pt x="217873" y="292529"/>
                    <a:pt x="218434" y="294690"/>
                    <a:pt x="216270" y="296371"/>
                  </a:cubicBezTo>
                  <a:cubicBezTo>
                    <a:pt x="210017" y="301014"/>
                    <a:pt x="202483" y="300614"/>
                    <a:pt x="195589" y="297892"/>
                  </a:cubicBezTo>
                  <a:cubicBezTo>
                    <a:pt x="196792" y="295571"/>
                    <a:pt x="200078" y="294610"/>
                    <a:pt x="201922" y="292930"/>
                  </a:cubicBezTo>
                  <a:cubicBezTo>
                    <a:pt x="202964" y="291889"/>
                    <a:pt x="202563" y="289888"/>
                    <a:pt x="200799" y="290288"/>
                  </a:cubicBezTo>
                  <a:cubicBezTo>
                    <a:pt x="199277" y="290608"/>
                    <a:pt x="197914" y="291809"/>
                    <a:pt x="196712" y="292689"/>
                  </a:cubicBezTo>
                  <a:cubicBezTo>
                    <a:pt x="195589" y="293570"/>
                    <a:pt x="194547" y="294530"/>
                    <a:pt x="193345" y="295171"/>
                  </a:cubicBezTo>
                  <a:cubicBezTo>
                    <a:pt x="191982" y="295971"/>
                    <a:pt x="188856" y="293810"/>
                    <a:pt x="187734" y="293090"/>
                  </a:cubicBezTo>
                  <a:cubicBezTo>
                    <a:pt x="184287" y="290688"/>
                    <a:pt x="181322" y="287567"/>
                    <a:pt x="177874" y="285165"/>
                  </a:cubicBezTo>
                  <a:cubicBezTo>
                    <a:pt x="182283" y="282844"/>
                    <a:pt x="186371" y="279242"/>
                    <a:pt x="191662" y="280443"/>
                  </a:cubicBezTo>
                  <a:cubicBezTo>
                    <a:pt x="193345" y="280843"/>
                    <a:pt x="195990" y="281803"/>
                    <a:pt x="197433" y="280203"/>
                  </a:cubicBezTo>
                  <a:cubicBezTo>
                    <a:pt x="198796" y="278682"/>
                    <a:pt x="196311" y="277401"/>
                    <a:pt x="195108" y="277321"/>
                  </a:cubicBezTo>
                  <a:cubicBezTo>
                    <a:pt x="192463" y="277081"/>
                    <a:pt x="190059" y="278041"/>
                    <a:pt x="187413" y="277321"/>
                  </a:cubicBezTo>
                  <a:cubicBezTo>
                    <a:pt x="184287" y="276360"/>
                    <a:pt x="182925" y="273639"/>
                    <a:pt x="181802" y="270837"/>
                  </a:cubicBezTo>
                  <a:cubicBezTo>
                    <a:pt x="179958" y="265955"/>
                    <a:pt x="179237" y="260672"/>
                    <a:pt x="177153" y="255789"/>
                  </a:cubicBezTo>
                  <a:cubicBezTo>
                    <a:pt x="182123" y="255629"/>
                    <a:pt x="186852" y="254108"/>
                    <a:pt x="191742" y="253628"/>
                  </a:cubicBezTo>
                  <a:cubicBezTo>
                    <a:pt x="194307" y="253388"/>
                    <a:pt x="197273" y="253068"/>
                    <a:pt x="199597" y="254588"/>
                  </a:cubicBezTo>
                  <a:cubicBezTo>
                    <a:pt x="202242" y="256349"/>
                    <a:pt x="202803" y="259231"/>
                    <a:pt x="203926" y="261953"/>
                  </a:cubicBezTo>
                  <a:cubicBezTo>
                    <a:pt x="204407" y="263153"/>
                    <a:pt x="205849" y="264994"/>
                    <a:pt x="207372" y="264274"/>
                  </a:cubicBezTo>
                  <a:cubicBezTo>
                    <a:pt x="209376" y="263233"/>
                    <a:pt x="207132" y="259871"/>
                    <a:pt x="206250" y="258991"/>
                  </a:cubicBezTo>
                  <a:cubicBezTo>
                    <a:pt x="202242" y="254588"/>
                    <a:pt x="203765" y="249145"/>
                    <a:pt x="204006" y="243783"/>
                  </a:cubicBezTo>
                  <a:cubicBezTo>
                    <a:pt x="207372" y="245784"/>
                    <a:pt x="210979" y="247144"/>
                    <a:pt x="214426" y="248825"/>
                  </a:cubicBezTo>
                  <a:cubicBezTo>
                    <a:pt x="214506" y="248825"/>
                    <a:pt x="214506" y="248905"/>
                    <a:pt x="214586" y="248905"/>
                  </a:cubicBezTo>
                  <a:cubicBezTo>
                    <a:pt x="208414" y="240981"/>
                    <a:pt x="200078" y="234017"/>
                    <a:pt x="189658" y="228414"/>
                  </a:cubicBezTo>
                  <a:cubicBezTo>
                    <a:pt x="184287" y="225533"/>
                    <a:pt x="178516" y="223051"/>
                    <a:pt x="172344" y="220890"/>
                  </a:cubicBezTo>
                  <a:cubicBezTo>
                    <a:pt x="168576" y="219529"/>
                    <a:pt x="167775" y="217768"/>
                    <a:pt x="162484" y="220650"/>
                  </a:cubicBezTo>
                  <a:cubicBezTo>
                    <a:pt x="159038" y="222571"/>
                    <a:pt x="155671" y="224492"/>
                    <a:pt x="151503" y="225292"/>
                  </a:cubicBezTo>
                  <a:cubicBezTo>
                    <a:pt x="138758" y="227694"/>
                    <a:pt x="127456" y="224812"/>
                    <a:pt x="119841" y="220650"/>
                  </a:cubicBezTo>
                  <a:cubicBezTo>
                    <a:pt x="118238" y="219689"/>
                    <a:pt x="118479" y="218969"/>
                    <a:pt x="120322" y="219129"/>
                  </a:cubicBezTo>
                  <a:cubicBezTo>
                    <a:pt x="129861" y="219849"/>
                    <a:pt x="143728" y="219849"/>
                    <a:pt x="154308" y="216968"/>
                  </a:cubicBezTo>
                  <a:cubicBezTo>
                    <a:pt x="156152" y="216488"/>
                    <a:pt x="156072" y="215927"/>
                    <a:pt x="154228" y="215687"/>
                  </a:cubicBezTo>
                  <a:cubicBezTo>
                    <a:pt x="102447" y="211045"/>
                    <a:pt x="56758" y="191834"/>
                    <a:pt x="32712" y="166060"/>
                  </a:cubicBezTo>
                  <a:cubicBezTo>
                    <a:pt x="25898" y="158696"/>
                    <a:pt x="20448" y="150611"/>
                    <a:pt x="16680" y="142047"/>
                  </a:cubicBezTo>
                  <a:cubicBezTo>
                    <a:pt x="14917" y="138125"/>
                    <a:pt x="13795" y="133962"/>
                    <a:pt x="12432" y="129960"/>
                  </a:cubicBezTo>
                  <a:cubicBezTo>
                    <a:pt x="11951" y="128679"/>
                    <a:pt x="11631" y="127639"/>
                    <a:pt x="11390" y="126758"/>
                  </a:cubicBezTo>
                  <a:cubicBezTo>
                    <a:pt x="10669" y="127399"/>
                    <a:pt x="9867" y="127879"/>
                    <a:pt x="8745" y="127479"/>
                  </a:cubicBezTo>
                  <a:cubicBezTo>
                    <a:pt x="4176" y="126118"/>
                    <a:pt x="1611" y="122196"/>
                    <a:pt x="409" y="117713"/>
                  </a:cubicBezTo>
                  <a:cubicBezTo>
                    <a:pt x="2012" y="117553"/>
                    <a:pt x="3695" y="118834"/>
                    <a:pt x="5218" y="119074"/>
                  </a:cubicBezTo>
                  <a:cubicBezTo>
                    <a:pt x="6180" y="119234"/>
                    <a:pt x="6981" y="118354"/>
                    <a:pt x="6180" y="117553"/>
                  </a:cubicBezTo>
                  <a:cubicBezTo>
                    <a:pt x="5459" y="116913"/>
                    <a:pt x="4336" y="116673"/>
                    <a:pt x="3455" y="116433"/>
                  </a:cubicBezTo>
                  <a:cubicBezTo>
                    <a:pt x="2653" y="116192"/>
                    <a:pt x="1771" y="116032"/>
                    <a:pt x="970" y="115632"/>
                  </a:cubicBezTo>
                  <a:cubicBezTo>
                    <a:pt x="88" y="115312"/>
                    <a:pt x="8" y="112911"/>
                    <a:pt x="8" y="112110"/>
                  </a:cubicBezTo>
                  <a:cubicBezTo>
                    <a:pt x="-72" y="109469"/>
                    <a:pt x="409" y="106907"/>
                    <a:pt x="409" y="104346"/>
                  </a:cubicBezTo>
                  <a:cubicBezTo>
                    <a:pt x="3134" y="105707"/>
                    <a:pt x="6420" y="106347"/>
                    <a:pt x="7783" y="109469"/>
                  </a:cubicBezTo>
                  <a:cubicBezTo>
                    <a:pt x="8184" y="110429"/>
                    <a:pt x="8665" y="112110"/>
                    <a:pt x="9947" y="112270"/>
                  </a:cubicBezTo>
                  <a:cubicBezTo>
                    <a:pt x="11230" y="112430"/>
                    <a:pt x="10989" y="110669"/>
                    <a:pt x="10589" y="110029"/>
                  </a:cubicBezTo>
                  <a:cubicBezTo>
                    <a:pt x="9707" y="108668"/>
                    <a:pt x="8344" y="107788"/>
                    <a:pt x="7783" y="106187"/>
                  </a:cubicBezTo>
                  <a:cubicBezTo>
                    <a:pt x="7142" y="104266"/>
                    <a:pt x="8024" y="102665"/>
                    <a:pt x="8985" y="101064"/>
                  </a:cubicBezTo>
                  <a:cubicBezTo>
                    <a:pt x="10749" y="98343"/>
                    <a:pt x="13154" y="96101"/>
                    <a:pt x="14837" y="93300"/>
                  </a:cubicBezTo>
                  <a:cubicBezTo>
                    <a:pt x="16680" y="95701"/>
                    <a:pt x="19165" y="97462"/>
                    <a:pt x="21169" y="99783"/>
                  </a:cubicBezTo>
                  <a:cubicBezTo>
                    <a:pt x="22291" y="100984"/>
                    <a:pt x="23494" y="102345"/>
                    <a:pt x="23574" y="104026"/>
                  </a:cubicBezTo>
                  <a:cubicBezTo>
                    <a:pt x="23654" y="106027"/>
                    <a:pt x="22452" y="107308"/>
                    <a:pt x="21490" y="108908"/>
                  </a:cubicBezTo>
                  <a:cubicBezTo>
                    <a:pt x="21089" y="109549"/>
                    <a:pt x="20608" y="110910"/>
                    <a:pt x="21570" y="111390"/>
                  </a:cubicBezTo>
                  <a:cubicBezTo>
                    <a:pt x="22772" y="112030"/>
                    <a:pt x="23654" y="109709"/>
                    <a:pt x="23814" y="108989"/>
                  </a:cubicBezTo>
                  <a:cubicBezTo>
                    <a:pt x="24536" y="105307"/>
                    <a:pt x="27822" y="104186"/>
                    <a:pt x="30547" y="102345"/>
                  </a:cubicBezTo>
                  <a:cubicBezTo>
                    <a:pt x="30868" y="104746"/>
                    <a:pt x="31429" y="106987"/>
                    <a:pt x="31830" y="109309"/>
                  </a:cubicBezTo>
                  <a:cubicBezTo>
                    <a:pt x="32070" y="110749"/>
                    <a:pt x="31990" y="112110"/>
                    <a:pt x="31750" y="113471"/>
                  </a:cubicBezTo>
                  <a:cubicBezTo>
                    <a:pt x="30948" y="114031"/>
                    <a:pt x="29986" y="114351"/>
                    <a:pt x="29105" y="114752"/>
                  </a:cubicBezTo>
                  <a:cubicBezTo>
                    <a:pt x="28303" y="115072"/>
                    <a:pt x="27501" y="115392"/>
                    <a:pt x="26860" y="115952"/>
                  </a:cubicBezTo>
                  <a:cubicBezTo>
                    <a:pt x="26139" y="116593"/>
                    <a:pt x="26299" y="117873"/>
                    <a:pt x="27421" y="117633"/>
                  </a:cubicBezTo>
                  <a:cubicBezTo>
                    <a:pt x="29105" y="117313"/>
                    <a:pt x="30547" y="115632"/>
                    <a:pt x="32311" y="115632"/>
                  </a:cubicBezTo>
                  <a:cubicBezTo>
                    <a:pt x="31750" y="120035"/>
                    <a:pt x="29906" y="124117"/>
                    <a:pt x="25818" y="126198"/>
                  </a:cubicBezTo>
                  <a:cubicBezTo>
                    <a:pt x="24295" y="126998"/>
                    <a:pt x="23654" y="126758"/>
                    <a:pt x="22291" y="125798"/>
                  </a:cubicBezTo>
                  <a:cubicBezTo>
                    <a:pt x="21089" y="124997"/>
                    <a:pt x="20047" y="124197"/>
                    <a:pt x="18684" y="123957"/>
                  </a:cubicBezTo>
                  <a:cubicBezTo>
                    <a:pt x="18123" y="123877"/>
                    <a:pt x="17562" y="124197"/>
                    <a:pt x="17482" y="123557"/>
                  </a:cubicBezTo>
                  <a:cubicBezTo>
                    <a:pt x="17482" y="123076"/>
                    <a:pt x="17402" y="122596"/>
                    <a:pt x="17402" y="122116"/>
                  </a:cubicBezTo>
                  <a:cubicBezTo>
                    <a:pt x="16841" y="116753"/>
                    <a:pt x="16280" y="111470"/>
                    <a:pt x="15719" y="106107"/>
                  </a:cubicBezTo>
                  <a:cubicBezTo>
                    <a:pt x="15799" y="107628"/>
                    <a:pt x="15638" y="109229"/>
                    <a:pt x="15719" y="110589"/>
                  </a:cubicBezTo>
                  <a:cubicBezTo>
                    <a:pt x="15799" y="114351"/>
                    <a:pt x="15959" y="118194"/>
                    <a:pt x="16039" y="121956"/>
                  </a:cubicBezTo>
                  <a:cubicBezTo>
                    <a:pt x="16119" y="122916"/>
                    <a:pt x="16520" y="123877"/>
                    <a:pt x="15558" y="124037"/>
                  </a:cubicBezTo>
                  <a:cubicBezTo>
                    <a:pt x="15077" y="124117"/>
                    <a:pt x="14676" y="124357"/>
                    <a:pt x="14276" y="124517"/>
                  </a:cubicBezTo>
                  <a:cubicBezTo>
                    <a:pt x="14436" y="124757"/>
                    <a:pt x="14516" y="124917"/>
                    <a:pt x="14516" y="125077"/>
                  </a:cubicBezTo>
                  <a:cubicBezTo>
                    <a:pt x="15077" y="126918"/>
                    <a:pt x="15719" y="128759"/>
                    <a:pt x="16440" y="130600"/>
                  </a:cubicBezTo>
                  <a:cubicBezTo>
                    <a:pt x="16360" y="129960"/>
                    <a:pt x="16360" y="129240"/>
                    <a:pt x="16360" y="128599"/>
                  </a:cubicBezTo>
                  <a:cubicBezTo>
                    <a:pt x="16280" y="127319"/>
                    <a:pt x="16199" y="125958"/>
                    <a:pt x="16199" y="124677"/>
                  </a:cubicBezTo>
                  <a:cubicBezTo>
                    <a:pt x="16119" y="123637"/>
                    <a:pt x="16440" y="123957"/>
                    <a:pt x="17562" y="123877"/>
                  </a:cubicBezTo>
                  <a:cubicBezTo>
                    <a:pt x="17883" y="127559"/>
                    <a:pt x="18203" y="131241"/>
                    <a:pt x="18524" y="134923"/>
                  </a:cubicBezTo>
                  <a:cubicBezTo>
                    <a:pt x="18444" y="134923"/>
                    <a:pt x="18364" y="134923"/>
                    <a:pt x="18284" y="134923"/>
                  </a:cubicBezTo>
                  <a:cubicBezTo>
                    <a:pt x="20047" y="138525"/>
                    <a:pt x="22211" y="141967"/>
                    <a:pt x="24456" y="145328"/>
                  </a:cubicBezTo>
                  <a:cubicBezTo>
                    <a:pt x="25498" y="146929"/>
                    <a:pt x="27101" y="146849"/>
                    <a:pt x="28063" y="145248"/>
                  </a:cubicBezTo>
                  <a:cubicBezTo>
                    <a:pt x="32070" y="138525"/>
                    <a:pt x="36399" y="131881"/>
                    <a:pt x="37922" y="125237"/>
                  </a:cubicBezTo>
                  <a:cubicBezTo>
                    <a:pt x="38403" y="123476"/>
                    <a:pt x="38803" y="123476"/>
                    <a:pt x="38884" y="125317"/>
                  </a:cubicBezTo>
                  <a:cubicBezTo>
                    <a:pt x="39445" y="137004"/>
                    <a:pt x="32231" y="150771"/>
                    <a:pt x="38242" y="160777"/>
                  </a:cubicBezTo>
                  <a:cubicBezTo>
                    <a:pt x="43132" y="169102"/>
                    <a:pt x="53713" y="175665"/>
                    <a:pt x="64694" y="181028"/>
                  </a:cubicBezTo>
                  <a:cubicBezTo>
                    <a:pt x="64133" y="180148"/>
                    <a:pt x="63652" y="179107"/>
                    <a:pt x="63411" y="178547"/>
                  </a:cubicBezTo>
                  <a:cubicBezTo>
                    <a:pt x="61888" y="175105"/>
                    <a:pt x="61087" y="171343"/>
                    <a:pt x="59564" y="167901"/>
                  </a:cubicBezTo>
                  <a:cubicBezTo>
                    <a:pt x="64053" y="168141"/>
                    <a:pt x="68862" y="167341"/>
                    <a:pt x="72389" y="170782"/>
                  </a:cubicBezTo>
                  <a:cubicBezTo>
                    <a:pt x="73511" y="171823"/>
                    <a:pt x="75034" y="173824"/>
                    <a:pt x="76878" y="173264"/>
                  </a:cubicBezTo>
                  <a:cubicBezTo>
                    <a:pt x="78641" y="172703"/>
                    <a:pt x="77359" y="170622"/>
                    <a:pt x="76477" y="169982"/>
                  </a:cubicBezTo>
                  <a:cubicBezTo>
                    <a:pt x="74553" y="168541"/>
                    <a:pt x="72229" y="168141"/>
                    <a:pt x="70625" y="166300"/>
                  </a:cubicBezTo>
                  <a:cubicBezTo>
                    <a:pt x="68622" y="164139"/>
                    <a:pt x="68862" y="161497"/>
                    <a:pt x="69423" y="158776"/>
                  </a:cubicBezTo>
                  <a:cubicBezTo>
                    <a:pt x="70225" y="154133"/>
                    <a:pt x="72148" y="149811"/>
                    <a:pt x="72870" y="145088"/>
                  </a:cubicBezTo>
                  <a:cubicBezTo>
                    <a:pt x="76717" y="147250"/>
                    <a:pt x="81046" y="148370"/>
                    <a:pt x="84973" y="150291"/>
                  </a:cubicBezTo>
                  <a:cubicBezTo>
                    <a:pt x="87138" y="151332"/>
                    <a:pt x="89542" y="152452"/>
                    <a:pt x="90584" y="154694"/>
                  </a:cubicBezTo>
                  <a:cubicBezTo>
                    <a:pt x="91787" y="157255"/>
                    <a:pt x="90825" y="159736"/>
                    <a:pt x="90424" y="162378"/>
                  </a:cubicBezTo>
                  <a:cubicBezTo>
                    <a:pt x="90264" y="163498"/>
                    <a:pt x="90424" y="165580"/>
                    <a:pt x="91947" y="165740"/>
                  </a:cubicBezTo>
                  <a:cubicBezTo>
                    <a:pt x="93951" y="165900"/>
                    <a:pt x="93871" y="162298"/>
                    <a:pt x="93630" y="161177"/>
                  </a:cubicBezTo>
                  <a:cubicBezTo>
                    <a:pt x="92588" y="155894"/>
                    <a:pt x="96275" y="152532"/>
                    <a:pt x="99001" y="148530"/>
                  </a:cubicBezTo>
                  <a:cubicBezTo>
                    <a:pt x="100684" y="151572"/>
                    <a:pt x="102768" y="154293"/>
                    <a:pt x="104612" y="157255"/>
                  </a:cubicBezTo>
                  <a:cubicBezTo>
                    <a:pt x="105734" y="158936"/>
                    <a:pt x="106375" y="160857"/>
                    <a:pt x="106696" y="162858"/>
                  </a:cubicBezTo>
                  <a:cubicBezTo>
                    <a:pt x="106054" y="164059"/>
                    <a:pt x="104932" y="165019"/>
                    <a:pt x="103970" y="165980"/>
                  </a:cubicBezTo>
                  <a:cubicBezTo>
                    <a:pt x="103089" y="166860"/>
                    <a:pt x="102127" y="167821"/>
                    <a:pt x="101566" y="168941"/>
                  </a:cubicBezTo>
                  <a:cubicBezTo>
                    <a:pt x="100924" y="170142"/>
                    <a:pt x="101886" y="171823"/>
                    <a:pt x="103329" y="170863"/>
                  </a:cubicBezTo>
                  <a:cubicBezTo>
                    <a:pt x="105413" y="169502"/>
                    <a:pt x="106295" y="166380"/>
                    <a:pt x="108700" y="165500"/>
                  </a:cubicBezTo>
                  <a:cubicBezTo>
                    <a:pt x="110303" y="171583"/>
                    <a:pt x="110142" y="178066"/>
                    <a:pt x="105814" y="183189"/>
                  </a:cubicBezTo>
                  <a:cubicBezTo>
                    <a:pt x="104291" y="185030"/>
                    <a:pt x="103169" y="185110"/>
                    <a:pt x="100844" y="184630"/>
                  </a:cubicBezTo>
                  <a:cubicBezTo>
                    <a:pt x="98921" y="184150"/>
                    <a:pt x="96997" y="183670"/>
                    <a:pt x="94993" y="184150"/>
                  </a:cubicBezTo>
                  <a:cubicBezTo>
                    <a:pt x="94191" y="184310"/>
                    <a:pt x="93710" y="185030"/>
                    <a:pt x="93229" y="184230"/>
                  </a:cubicBezTo>
                  <a:cubicBezTo>
                    <a:pt x="92909" y="183589"/>
                    <a:pt x="92588" y="183029"/>
                    <a:pt x="92268" y="182389"/>
                  </a:cubicBezTo>
                  <a:cubicBezTo>
                    <a:pt x="88580" y="175505"/>
                    <a:pt x="84893" y="168621"/>
                    <a:pt x="81206" y="161818"/>
                  </a:cubicBezTo>
                  <a:cubicBezTo>
                    <a:pt x="82088" y="163819"/>
                    <a:pt x="82809" y="165980"/>
                    <a:pt x="83611" y="167821"/>
                  </a:cubicBezTo>
                  <a:cubicBezTo>
                    <a:pt x="85935" y="172864"/>
                    <a:pt x="88180" y="177906"/>
                    <a:pt x="90424" y="182869"/>
                  </a:cubicBezTo>
                  <a:cubicBezTo>
                    <a:pt x="90985" y="184150"/>
                    <a:pt x="92107" y="185190"/>
                    <a:pt x="90905" y="185991"/>
                  </a:cubicBezTo>
                  <a:cubicBezTo>
                    <a:pt x="89382" y="187031"/>
                    <a:pt x="88420" y="188552"/>
                    <a:pt x="87619" y="190153"/>
                  </a:cubicBezTo>
                  <a:cubicBezTo>
                    <a:pt x="87619" y="190233"/>
                    <a:pt x="87619" y="190313"/>
                    <a:pt x="87538" y="190313"/>
                  </a:cubicBezTo>
                  <a:cubicBezTo>
                    <a:pt x="89943" y="191114"/>
                    <a:pt x="92428" y="191834"/>
                    <a:pt x="94833" y="192554"/>
                  </a:cubicBezTo>
                  <a:cubicBezTo>
                    <a:pt x="94752" y="192234"/>
                    <a:pt x="94592" y="191914"/>
                    <a:pt x="94432" y="191594"/>
                  </a:cubicBezTo>
                  <a:cubicBezTo>
                    <a:pt x="93630" y="189913"/>
                    <a:pt x="92829" y="188232"/>
                    <a:pt x="92107" y="186471"/>
                  </a:cubicBezTo>
                  <a:cubicBezTo>
                    <a:pt x="91466" y="185110"/>
                    <a:pt x="92107" y="185350"/>
                    <a:pt x="93470" y="184630"/>
                  </a:cubicBezTo>
                  <a:cubicBezTo>
                    <a:pt x="94993" y="187592"/>
                    <a:pt x="96516" y="190473"/>
                    <a:pt x="98039" y="193435"/>
                  </a:cubicBezTo>
                  <a:cubicBezTo>
                    <a:pt x="120563" y="199518"/>
                    <a:pt x="145491" y="203120"/>
                    <a:pt x="168015" y="209364"/>
                  </a:cubicBezTo>
                  <a:cubicBezTo>
                    <a:pt x="176512" y="211765"/>
                    <a:pt x="184287" y="214566"/>
                    <a:pt x="191181" y="217768"/>
                  </a:cubicBezTo>
                  <a:cubicBezTo>
                    <a:pt x="191902" y="216888"/>
                    <a:pt x="192543" y="216007"/>
                    <a:pt x="193265" y="215127"/>
                  </a:cubicBezTo>
                  <a:cubicBezTo>
                    <a:pt x="194547" y="213446"/>
                    <a:pt x="195830" y="211765"/>
                    <a:pt x="197032" y="210084"/>
                  </a:cubicBezTo>
                  <a:cubicBezTo>
                    <a:pt x="198074" y="208723"/>
                    <a:pt x="198234" y="209444"/>
                    <a:pt x="199597" y="210484"/>
                  </a:cubicBezTo>
                  <a:cubicBezTo>
                    <a:pt x="197673" y="213366"/>
                    <a:pt x="195750" y="216167"/>
                    <a:pt x="193826" y="219049"/>
                  </a:cubicBezTo>
                  <a:cubicBezTo>
                    <a:pt x="212823" y="228414"/>
                    <a:pt x="226049" y="240981"/>
                    <a:pt x="234385" y="255629"/>
                  </a:cubicBezTo>
                  <a:cubicBezTo>
                    <a:pt x="235267" y="257230"/>
                    <a:pt x="236148" y="257070"/>
                    <a:pt x="236389" y="255309"/>
                  </a:cubicBezTo>
                  <a:cubicBezTo>
                    <a:pt x="236549" y="254028"/>
                    <a:pt x="236709" y="252827"/>
                    <a:pt x="236950" y="251627"/>
                  </a:cubicBezTo>
                  <a:cubicBezTo>
                    <a:pt x="241038" y="228974"/>
                    <a:pt x="249053" y="205842"/>
                    <a:pt x="248412" y="183670"/>
                  </a:cubicBezTo>
                  <a:cubicBezTo>
                    <a:pt x="247851" y="162778"/>
                    <a:pt x="238793" y="143007"/>
                    <a:pt x="220117" y="128199"/>
                  </a:cubicBezTo>
                  <a:cubicBezTo>
                    <a:pt x="215709" y="124757"/>
                    <a:pt x="210739" y="121555"/>
                    <a:pt x="205529" y="118594"/>
                  </a:cubicBezTo>
                  <a:cubicBezTo>
                    <a:pt x="202322" y="116753"/>
                    <a:pt x="191341" y="111550"/>
                    <a:pt x="189578" y="111070"/>
                  </a:cubicBezTo>
                  <a:cubicBezTo>
                    <a:pt x="144048" y="99864"/>
                    <a:pt x="105574" y="75050"/>
                    <a:pt x="87057" y="46554"/>
                  </a:cubicBezTo>
                  <a:cubicBezTo>
                    <a:pt x="81847" y="38390"/>
                    <a:pt x="77920" y="29665"/>
                    <a:pt x="75515" y="20620"/>
                  </a:cubicBezTo>
                  <a:cubicBezTo>
                    <a:pt x="74393" y="16538"/>
                    <a:pt x="73912" y="12295"/>
                    <a:pt x="73110" y="8133"/>
                  </a:cubicBezTo>
                  <a:cubicBezTo>
                    <a:pt x="72309" y="3971"/>
                    <a:pt x="72309" y="1650"/>
                    <a:pt x="72549" y="529"/>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grpSp>
      <p:sp>
        <p:nvSpPr>
          <p:cNvPr id="23" name="TextBox 3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A6BF7BA-917C-4662-ADF9-112C4350D2B7}"/>
              </a:ext>
            </a:extLst>
          </p:cNvPr>
          <p:cNvSpPr txBox="1"/>
          <p:nvPr/>
        </p:nvSpPr>
        <p:spPr>
          <a:xfrm>
            <a:off x="2734272" y="4547788"/>
            <a:ext cx="1261884" cy="285078"/>
          </a:xfrm>
          <a:prstGeom prst="rect">
            <a:avLst/>
          </a:prstGeom>
          <a:noFill/>
        </p:spPr>
        <p:txBody>
          <a:bodyPr wrap="none" tIns="0" bIns="0" rtlCol="0" anchor="t">
            <a:spAutoFit/>
          </a:bodyPr>
          <a:lstStyle/>
          <a:p>
            <a:pPr>
              <a:lnSpc>
                <a:spcPct val="150000"/>
              </a:lnSpc>
            </a:pPr>
            <a:r>
              <a:rPr lang="zh-CN" altLang="en-US" sz="1400" b="1" dirty="0">
                <a:solidFill>
                  <a:schemeClr val="tx1">
                    <a:lumMod val="95000"/>
                    <a:lumOff val="5000"/>
                  </a:schemeClr>
                </a:solidFill>
                <a:cs typeface="+mn-ea"/>
                <a:sym typeface="+mn-lt"/>
              </a:rPr>
              <a:t>填写段落标题</a:t>
            </a:r>
          </a:p>
        </p:txBody>
      </p:sp>
      <p:sp>
        <p:nvSpPr>
          <p:cNvPr id="24" name="TextBox 4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4CF63C05-1DF7-4977-892E-87119602A310}"/>
              </a:ext>
            </a:extLst>
          </p:cNvPr>
          <p:cNvSpPr txBox="1"/>
          <p:nvPr/>
        </p:nvSpPr>
        <p:spPr>
          <a:xfrm>
            <a:off x="2734273" y="4832866"/>
            <a:ext cx="3242922" cy="549061"/>
          </a:xfrm>
          <a:prstGeom prst="rect">
            <a:avLst/>
          </a:prstGeom>
          <a:noFill/>
        </p:spPr>
        <p:txBody>
          <a:bodyPr wrap="square" rtlCol="0">
            <a:spAutoFit/>
          </a:bodyPr>
          <a:lstStyle/>
          <a:p>
            <a:pPr>
              <a:lnSpc>
                <a:spcPct val="130000"/>
              </a:lnSpc>
            </a:pPr>
            <a:r>
              <a:rPr lang="zh-CN" altLang="en-US" sz="1200" dirty="0">
                <a:solidFill>
                  <a:schemeClr val="bg1">
                    <a:lumMod val="50000"/>
                  </a:schemeClr>
                </a:solidFill>
                <a:cs typeface="+mn-ea"/>
                <a:sym typeface="+mn-lt"/>
              </a:rPr>
              <a:t>您的内容打在这里，或者通过复制您的文本后，在此框中选择粘贴，并选择只保留文字。</a:t>
            </a:r>
          </a:p>
        </p:txBody>
      </p:sp>
      <p:sp>
        <p:nvSpPr>
          <p:cNvPr id="2" name="文本框 1"/>
          <p:cNvSpPr txBox="1"/>
          <p:nvPr/>
        </p:nvSpPr>
        <p:spPr>
          <a:xfrm>
            <a:off x="4582560" y="985421"/>
            <a:ext cx="1747219" cy="253916"/>
          </a:xfrm>
          <a:prstGeom prst="rect">
            <a:avLst/>
          </a:prstGeom>
          <a:noFill/>
        </p:spPr>
        <p:txBody>
          <a:bodyPr wrap="square" rtlCol="0">
            <a:spAutoFit/>
          </a:bodyPr>
          <a:lstStyle/>
          <a:p>
            <a:r>
              <a:rPr lang="en-US" altLang="zh-CN" sz="1050" dirty="0">
                <a:solidFill>
                  <a:srgbClr val="EEF9FD"/>
                </a:solidFill>
              </a:rPr>
              <a:t>https://www.ypppt.com/</a:t>
            </a:r>
            <a:endParaRPr lang="zh-CN" altLang="en-US" sz="1050" dirty="0">
              <a:solidFill>
                <a:srgbClr val="EEF9FD"/>
              </a:solidFill>
            </a:endParaRPr>
          </a:p>
        </p:txBody>
      </p:sp>
    </p:spTree>
    <p:extLst>
      <p:ext uri="{BB962C8B-B14F-4D97-AF65-F5344CB8AC3E}">
        <p14:creationId xmlns:p14="http://schemas.microsoft.com/office/powerpoint/2010/main" val="2628212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 calcmode="lin" valueType="num">
                                      <p:cBhvr>
                                        <p:cTn id="25" dur="500" fill="hold"/>
                                        <p:tgtEl>
                                          <p:spTgt spid="10"/>
                                        </p:tgtEl>
                                        <p:attrNameLst>
                                          <p:attrName>style.rotation</p:attrName>
                                        </p:attrNameLst>
                                      </p:cBhvr>
                                      <p:tavLst>
                                        <p:tav tm="0">
                                          <p:val>
                                            <p:fltVal val="360"/>
                                          </p:val>
                                        </p:tav>
                                        <p:tav tm="100000">
                                          <p:val>
                                            <p:fltVal val="0"/>
                                          </p:val>
                                        </p:tav>
                                      </p:tavLst>
                                    </p:anim>
                                    <p:animEffect transition="in" filter="fade">
                                      <p:cBhvr>
                                        <p:cTn id="26" dur="500"/>
                                        <p:tgtEl>
                                          <p:spTgt spid="10"/>
                                        </p:tgtEl>
                                      </p:cBhvr>
                                    </p:animEffect>
                                  </p:childTnLst>
                                </p:cTn>
                              </p:par>
                            </p:childTnLst>
                          </p:cTn>
                        </p:par>
                        <p:par>
                          <p:cTn id="27" fill="hold">
                            <p:stCondLst>
                              <p:cond delay="2500"/>
                            </p:stCondLst>
                            <p:childTnLst>
                              <p:par>
                                <p:cTn id="28" presetID="55"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strVal val="#ppt_w*0.70"/>
                                          </p:val>
                                        </p:tav>
                                        <p:tav tm="100000">
                                          <p:val>
                                            <p:strVal val="#ppt_w"/>
                                          </p:val>
                                        </p:tav>
                                      </p:tavLst>
                                    </p:anim>
                                    <p:anim calcmode="lin" valueType="num">
                                      <p:cBhvr>
                                        <p:cTn id="31" dur="1000" fill="hold"/>
                                        <p:tgtEl>
                                          <p:spTgt spid="13"/>
                                        </p:tgtEl>
                                        <p:attrNameLst>
                                          <p:attrName>ppt_h</p:attrName>
                                        </p:attrNameLst>
                                      </p:cBhvr>
                                      <p:tavLst>
                                        <p:tav tm="0">
                                          <p:val>
                                            <p:strVal val="#ppt_h"/>
                                          </p:val>
                                        </p:tav>
                                        <p:tav tm="100000">
                                          <p:val>
                                            <p:strVal val="#ppt_h"/>
                                          </p:val>
                                        </p:tav>
                                      </p:tavLst>
                                    </p:anim>
                                    <p:animEffect transition="in" filter="fade">
                                      <p:cBhvr>
                                        <p:cTn id="32" dur="1000"/>
                                        <p:tgtEl>
                                          <p:spTgt spid="13"/>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par>
                          <p:cTn id="36" fill="hold">
                            <p:stCondLst>
                              <p:cond delay="3500"/>
                            </p:stCondLst>
                            <p:childTnLst>
                              <p:par>
                                <p:cTn id="37" presetID="49" presetClass="entr" presetSubtype="0" decel="10000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 calcmode="lin" valueType="num">
                                      <p:cBhvr>
                                        <p:cTn id="41" dur="500" fill="hold"/>
                                        <p:tgtEl>
                                          <p:spTgt spid="15"/>
                                        </p:tgtEl>
                                        <p:attrNameLst>
                                          <p:attrName>style.rotation</p:attrName>
                                        </p:attrNameLst>
                                      </p:cBhvr>
                                      <p:tavLst>
                                        <p:tav tm="0">
                                          <p:val>
                                            <p:fltVal val="360"/>
                                          </p:val>
                                        </p:tav>
                                        <p:tav tm="100000">
                                          <p:val>
                                            <p:fltVal val="0"/>
                                          </p:val>
                                        </p:tav>
                                      </p:tavLst>
                                    </p:anim>
                                    <p:animEffect transition="in" filter="fade">
                                      <p:cBhvr>
                                        <p:cTn id="42" dur="500"/>
                                        <p:tgtEl>
                                          <p:spTgt spid="15"/>
                                        </p:tgtEl>
                                      </p:cBhvr>
                                    </p:animEffect>
                                  </p:childTnLst>
                                </p:cTn>
                              </p:par>
                            </p:childTnLst>
                          </p:cTn>
                        </p:par>
                        <p:par>
                          <p:cTn id="43" fill="hold">
                            <p:stCondLst>
                              <p:cond delay="4000"/>
                            </p:stCondLst>
                            <p:childTnLst>
                              <p:par>
                                <p:cTn id="44" presetID="55"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strVal val="#ppt_w*0.70"/>
                                          </p:val>
                                        </p:tav>
                                        <p:tav tm="100000">
                                          <p:val>
                                            <p:strVal val="#ppt_w"/>
                                          </p:val>
                                        </p:tav>
                                      </p:tavLst>
                                    </p:anim>
                                    <p:anim calcmode="lin" valueType="num">
                                      <p:cBhvr>
                                        <p:cTn id="47" dur="1000" fill="hold"/>
                                        <p:tgtEl>
                                          <p:spTgt spid="18"/>
                                        </p:tgtEl>
                                        <p:attrNameLst>
                                          <p:attrName>ppt_h</p:attrName>
                                        </p:attrNameLst>
                                      </p:cBhvr>
                                      <p:tavLst>
                                        <p:tav tm="0">
                                          <p:val>
                                            <p:strVal val="#ppt_h"/>
                                          </p:val>
                                        </p:tav>
                                        <p:tav tm="100000">
                                          <p:val>
                                            <p:strVal val="#ppt_h"/>
                                          </p:val>
                                        </p:tav>
                                      </p:tavLst>
                                    </p:anim>
                                    <p:animEffect transition="in" filter="fade">
                                      <p:cBhvr>
                                        <p:cTn id="48" dur="1000"/>
                                        <p:tgtEl>
                                          <p:spTgt spid="1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childTnLst>
                          </p:cTn>
                        </p:par>
                        <p:par>
                          <p:cTn id="52" fill="hold">
                            <p:stCondLst>
                              <p:cond delay="5000"/>
                            </p:stCondLst>
                            <p:childTnLst>
                              <p:par>
                                <p:cTn id="53" presetID="49" presetClass="entr" presetSubtype="0" decel="10000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 calcmode="lin" valueType="num">
                                      <p:cBhvr>
                                        <p:cTn id="57" dur="500" fill="hold"/>
                                        <p:tgtEl>
                                          <p:spTgt spid="20"/>
                                        </p:tgtEl>
                                        <p:attrNameLst>
                                          <p:attrName>style.rotation</p:attrName>
                                        </p:attrNameLst>
                                      </p:cBhvr>
                                      <p:tavLst>
                                        <p:tav tm="0">
                                          <p:val>
                                            <p:fltVal val="360"/>
                                          </p:val>
                                        </p:tav>
                                        <p:tav tm="100000">
                                          <p:val>
                                            <p:fltVal val="0"/>
                                          </p:val>
                                        </p:tav>
                                      </p:tavLst>
                                    </p:anim>
                                    <p:animEffect transition="in" filter="fade">
                                      <p:cBhvr>
                                        <p:cTn id="58" dur="500"/>
                                        <p:tgtEl>
                                          <p:spTgt spid="20"/>
                                        </p:tgtEl>
                                      </p:cBhvr>
                                    </p:animEffect>
                                  </p:childTnLst>
                                </p:cTn>
                              </p:par>
                            </p:childTnLst>
                          </p:cTn>
                        </p:par>
                        <p:par>
                          <p:cTn id="59" fill="hold">
                            <p:stCondLst>
                              <p:cond delay="5500"/>
                            </p:stCondLst>
                            <p:childTnLst>
                              <p:par>
                                <p:cTn id="60" presetID="55"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1000" fill="hold"/>
                                        <p:tgtEl>
                                          <p:spTgt spid="23"/>
                                        </p:tgtEl>
                                        <p:attrNameLst>
                                          <p:attrName>ppt_w</p:attrName>
                                        </p:attrNameLst>
                                      </p:cBhvr>
                                      <p:tavLst>
                                        <p:tav tm="0">
                                          <p:val>
                                            <p:strVal val="#ppt_w*0.70"/>
                                          </p:val>
                                        </p:tav>
                                        <p:tav tm="100000">
                                          <p:val>
                                            <p:strVal val="#ppt_w"/>
                                          </p:val>
                                        </p:tav>
                                      </p:tavLst>
                                    </p:anim>
                                    <p:anim calcmode="lin" valueType="num">
                                      <p:cBhvr>
                                        <p:cTn id="63" dur="1000" fill="hold"/>
                                        <p:tgtEl>
                                          <p:spTgt spid="23"/>
                                        </p:tgtEl>
                                        <p:attrNameLst>
                                          <p:attrName>ppt_h</p:attrName>
                                        </p:attrNameLst>
                                      </p:cBhvr>
                                      <p:tavLst>
                                        <p:tav tm="0">
                                          <p:val>
                                            <p:strVal val="#ppt_h"/>
                                          </p:val>
                                        </p:tav>
                                        <p:tav tm="100000">
                                          <p:val>
                                            <p:strVal val="#ppt_h"/>
                                          </p:val>
                                        </p:tav>
                                      </p:tavLst>
                                    </p:anim>
                                    <p:animEffect transition="in" filter="fade">
                                      <p:cBhvr>
                                        <p:cTn id="64" dur="1000"/>
                                        <p:tgtEl>
                                          <p:spTgt spid="23"/>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8" grpId="0"/>
      <p:bldP spid="19"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读好书的意义</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24" name="图片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BCB837F-4DA9-4E0E-9C88-03CA1E421A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1753" y="1622036"/>
            <a:ext cx="4496098" cy="4308009"/>
          </a:xfrm>
          <a:prstGeom prst="rect">
            <a:avLst/>
          </a:prstGeom>
        </p:spPr>
      </p:pic>
      <p:sp>
        <p:nvSpPr>
          <p:cNvPr id="25" name="Oval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EADE74C-10A1-495D-9499-EB2CB9379885}"/>
              </a:ext>
            </a:extLst>
          </p:cNvPr>
          <p:cNvSpPr/>
          <p:nvPr/>
        </p:nvSpPr>
        <p:spPr>
          <a:xfrm>
            <a:off x="2038867" y="1713069"/>
            <a:ext cx="540036" cy="436445"/>
          </a:xfrm>
          <a:custGeom>
            <a:avLst/>
            <a:gdLst>
              <a:gd name="connsiteX0" fmla="*/ 0 w 590140"/>
              <a:gd name="connsiteY0" fmla="*/ 455765 h 476939"/>
              <a:gd name="connsiteX1" fmla="*/ 590140 w 590140"/>
              <a:gd name="connsiteY1" fmla="*/ 455765 h 476939"/>
              <a:gd name="connsiteX2" fmla="*/ 590140 w 590140"/>
              <a:gd name="connsiteY2" fmla="*/ 476939 h 476939"/>
              <a:gd name="connsiteX3" fmla="*/ 0 w 590140"/>
              <a:gd name="connsiteY3" fmla="*/ 476939 h 476939"/>
              <a:gd name="connsiteX4" fmla="*/ 135090 w 590140"/>
              <a:gd name="connsiteY4" fmla="*/ 371068 h 476939"/>
              <a:gd name="connsiteX5" fmla="*/ 145702 w 590140"/>
              <a:gd name="connsiteY5" fmla="*/ 371068 h 476939"/>
              <a:gd name="connsiteX6" fmla="*/ 145702 w 590140"/>
              <a:gd name="connsiteY6" fmla="*/ 441920 h 476939"/>
              <a:gd name="connsiteX7" fmla="*/ 100022 w 590140"/>
              <a:gd name="connsiteY7" fmla="*/ 441920 h 476939"/>
              <a:gd name="connsiteX8" fmla="*/ 100022 w 590140"/>
              <a:gd name="connsiteY8" fmla="*/ 405574 h 476939"/>
              <a:gd name="connsiteX9" fmla="*/ 204265 w 590140"/>
              <a:gd name="connsiteY9" fmla="*/ 299697 h 476939"/>
              <a:gd name="connsiteX10" fmla="*/ 225456 w 590140"/>
              <a:gd name="connsiteY10" fmla="*/ 299697 h 476939"/>
              <a:gd name="connsiteX11" fmla="*/ 249871 w 590140"/>
              <a:gd name="connsiteY11" fmla="*/ 304760 h 476939"/>
              <a:gd name="connsiteX12" fmla="*/ 249871 w 590140"/>
              <a:gd name="connsiteY12" fmla="*/ 441920 h 476939"/>
              <a:gd name="connsiteX13" fmla="*/ 204265 w 590140"/>
              <a:gd name="connsiteY13" fmla="*/ 441920 h 476939"/>
              <a:gd name="connsiteX14" fmla="*/ 352707 w 590140"/>
              <a:gd name="connsiteY14" fmla="*/ 276672 h 476939"/>
              <a:gd name="connsiteX15" fmla="*/ 352707 w 590140"/>
              <a:gd name="connsiteY15" fmla="*/ 441920 h 476939"/>
              <a:gd name="connsiteX16" fmla="*/ 307027 w 590140"/>
              <a:gd name="connsiteY16" fmla="*/ 441920 h 476939"/>
              <a:gd name="connsiteX17" fmla="*/ 307027 w 590140"/>
              <a:gd name="connsiteY17" fmla="*/ 299687 h 476939"/>
              <a:gd name="connsiteX18" fmla="*/ 352707 w 590140"/>
              <a:gd name="connsiteY18" fmla="*/ 276672 h 476939"/>
              <a:gd name="connsiteX19" fmla="*/ 266083 w 590140"/>
              <a:gd name="connsiteY19" fmla="*/ 73306 h 476939"/>
              <a:gd name="connsiteX20" fmla="*/ 205636 w 590140"/>
              <a:gd name="connsiteY20" fmla="*/ 98510 h 476939"/>
              <a:gd name="connsiteX21" fmla="*/ 205636 w 590140"/>
              <a:gd name="connsiteY21" fmla="*/ 219584 h 476939"/>
              <a:gd name="connsiteX22" fmla="*/ 326876 w 590140"/>
              <a:gd name="connsiteY22" fmla="*/ 219584 h 476939"/>
              <a:gd name="connsiteX23" fmla="*/ 326876 w 590140"/>
              <a:gd name="connsiteY23" fmla="*/ 98510 h 476939"/>
              <a:gd name="connsiteX24" fmla="*/ 266083 w 590140"/>
              <a:gd name="connsiteY24" fmla="*/ 73306 h 476939"/>
              <a:gd name="connsiteX25" fmla="*/ 406161 w 590140"/>
              <a:gd name="connsiteY25" fmla="*/ 72259 h 476939"/>
              <a:gd name="connsiteX26" fmla="*/ 451841 w 590140"/>
              <a:gd name="connsiteY26" fmla="*/ 72259 h 476939"/>
              <a:gd name="connsiteX27" fmla="*/ 451841 w 590140"/>
              <a:gd name="connsiteY27" fmla="*/ 441920 h 476939"/>
              <a:gd name="connsiteX28" fmla="*/ 406161 w 590140"/>
              <a:gd name="connsiteY28" fmla="*/ 441920 h 476939"/>
              <a:gd name="connsiteX29" fmla="*/ 406161 w 590140"/>
              <a:gd name="connsiteY29" fmla="*/ 197014 h 476939"/>
              <a:gd name="connsiteX30" fmla="*/ 410775 w 590140"/>
              <a:gd name="connsiteY30" fmla="*/ 161107 h 476939"/>
              <a:gd name="connsiteX31" fmla="*/ 406161 w 590140"/>
              <a:gd name="connsiteY31" fmla="*/ 125199 h 476939"/>
              <a:gd name="connsiteX32" fmla="*/ 266256 w 590140"/>
              <a:gd name="connsiteY32" fmla="*/ 39239 h 476939"/>
              <a:gd name="connsiteX33" fmla="*/ 351308 w 590140"/>
              <a:gd name="connsiteY33" fmla="*/ 74111 h 476939"/>
              <a:gd name="connsiteX34" fmla="*/ 351308 w 590140"/>
              <a:gd name="connsiteY34" fmla="*/ 243983 h 476939"/>
              <a:gd name="connsiteX35" fmla="*/ 194111 w 590140"/>
              <a:gd name="connsiteY35" fmla="*/ 255031 h 476939"/>
              <a:gd name="connsiteX36" fmla="*/ 173367 w 590140"/>
              <a:gd name="connsiteY36" fmla="*/ 276208 h 476939"/>
              <a:gd name="connsiteX37" fmla="*/ 165069 w 590140"/>
              <a:gd name="connsiteY37" fmla="*/ 304289 h 476939"/>
              <a:gd name="connsiteX38" fmla="*/ 75637 w 590140"/>
              <a:gd name="connsiteY38" fmla="*/ 393599 h 476939"/>
              <a:gd name="connsiteX39" fmla="*/ 31383 w 590140"/>
              <a:gd name="connsiteY39" fmla="*/ 393599 h 476939"/>
              <a:gd name="connsiteX40" fmla="*/ 31383 w 590140"/>
              <a:gd name="connsiteY40" fmla="*/ 349404 h 476939"/>
              <a:gd name="connsiteX41" fmla="*/ 120814 w 590140"/>
              <a:gd name="connsiteY41" fmla="*/ 260095 h 476939"/>
              <a:gd name="connsiteX42" fmla="*/ 148935 w 590140"/>
              <a:gd name="connsiteY42" fmla="*/ 251809 h 476939"/>
              <a:gd name="connsiteX43" fmla="*/ 170140 w 590140"/>
              <a:gd name="connsiteY43" fmla="*/ 231093 h 476939"/>
              <a:gd name="connsiteX44" fmla="*/ 181204 w 590140"/>
              <a:gd name="connsiteY44" fmla="*/ 74111 h 476939"/>
              <a:gd name="connsiteX45" fmla="*/ 266256 w 590140"/>
              <a:gd name="connsiteY45" fmla="*/ 39239 h 476939"/>
              <a:gd name="connsiteX46" fmla="*/ 501149 w 590140"/>
              <a:gd name="connsiteY46" fmla="*/ 0 h 476939"/>
              <a:gd name="connsiteX47" fmla="*/ 546829 w 590140"/>
              <a:gd name="connsiteY47" fmla="*/ 0 h 476939"/>
              <a:gd name="connsiteX48" fmla="*/ 546829 w 590140"/>
              <a:gd name="connsiteY48" fmla="*/ 441920 h 476939"/>
              <a:gd name="connsiteX49" fmla="*/ 501149 w 590140"/>
              <a:gd name="connsiteY49" fmla="*/ 441920 h 47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140" h="476939">
                <a:moveTo>
                  <a:pt x="0" y="455765"/>
                </a:moveTo>
                <a:lnTo>
                  <a:pt x="590140" y="455765"/>
                </a:lnTo>
                <a:lnTo>
                  <a:pt x="590140" y="476939"/>
                </a:lnTo>
                <a:lnTo>
                  <a:pt x="0" y="476939"/>
                </a:lnTo>
                <a:close/>
                <a:moveTo>
                  <a:pt x="135090" y="371068"/>
                </a:moveTo>
                <a:lnTo>
                  <a:pt x="145702" y="371068"/>
                </a:lnTo>
                <a:lnTo>
                  <a:pt x="145702" y="441920"/>
                </a:lnTo>
                <a:lnTo>
                  <a:pt x="100022" y="441920"/>
                </a:lnTo>
                <a:lnTo>
                  <a:pt x="100022" y="405574"/>
                </a:lnTo>
                <a:close/>
                <a:moveTo>
                  <a:pt x="204265" y="299697"/>
                </a:moveTo>
                <a:lnTo>
                  <a:pt x="225456" y="299697"/>
                </a:lnTo>
                <a:cubicBezTo>
                  <a:pt x="233748" y="301998"/>
                  <a:pt x="241579" y="303839"/>
                  <a:pt x="249871" y="304760"/>
                </a:cubicBezTo>
                <a:lnTo>
                  <a:pt x="249871" y="441920"/>
                </a:lnTo>
                <a:lnTo>
                  <a:pt x="204265" y="441920"/>
                </a:lnTo>
                <a:close/>
                <a:moveTo>
                  <a:pt x="352707" y="276672"/>
                </a:moveTo>
                <a:lnTo>
                  <a:pt x="352707" y="441920"/>
                </a:lnTo>
                <a:lnTo>
                  <a:pt x="307027" y="441920"/>
                </a:lnTo>
                <a:lnTo>
                  <a:pt x="307027" y="299687"/>
                </a:lnTo>
                <a:cubicBezTo>
                  <a:pt x="323638" y="295084"/>
                  <a:pt x="338865" y="287259"/>
                  <a:pt x="352707" y="276672"/>
                </a:cubicBezTo>
                <a:close/>
                <a:moveTo>
                  <a:pt x="266083" y="73306"/>
                </a:moveTo>
                <a:cubicBezTo>
                  <a:pt x="244129" y="73306"/>
                  <a:pt x="222232" y="81707"/>
                  <a:pt x="205636" y="98510"/>
                </a:cubicBezTo>
                <a:cubicBezTo>
                  <a:pt x="171984" y="132116"/>
                  <a:pt x="171984" y="186438"/>
                  <a:pt x="205636" y="219584"/>
                </a:cubicBezTo>
                <a:cubicBezTo>
                  <a:pt x="238827" y="253190"/>
                  <a:pt x="293224" y="253190"/>
                  <a:pt x="326876" y="219584"/>
                </a:cubicBezTo>
                <a:cubicBezTo>
                  <a:pt x="360528" y="186438"/>
                  <a:pt x="360528" y="132116"/>
                  <a:pt x="326876" y="98510"/>
                </a:cubicBezTo>
                <a:cubicBezTo>
                  <a:pt x="310050" y="81707"/>
                  <a:pt x="288038" y="73306"/>
                  <a:pt x="266083" y="73306"/>
                </a:cubicBezTo>
                <a:close/>
                <a:moveTo>
                  <a:pt x="406161" y="72259"/>
                </a:moveTo>
                <a:lnTo>
                  <a:pt x="451841" y="72259"/>
                </a:lnTo>
                <a:lnTo>
                  <a:pt x="451841" y="441920"/>
                </a:lnTo>
                <a:lnTo>
                  <a:pt x="406161" y="441920"/>
                </a:lnTo>
                <a:lnTo>
                  <a:pt x="406161" y="197014"/>
                </a:lnTo>
                <a:cubicBezTo>
                  <a:pt x="409391" y="185505"/>
                  <a:pt x="410775" y="173536"/>
                  <a:pt x="410775" y="161107"/>
                </a:cubicBezTo>
                <a:cubicBezTo>
                  <a:pt x="410775" y="148677"/>
                  <a:pt x="409391" y="136708"/>
                  <a:pt x="406161" y="125199"/>
                </a:cubicBezTo>
                <a:close/>
                <a:moveTo>
                  <a:pt x="266256" y="39239"/>
                </a:moveTo>
                <a:cubicBezTo>
                  <a:pt x="297027" y="39239"/>
                  <a:pt x="327798" y="50863"/>
                  <a:pt x="351308" y="74111"/>
                </a:cubicBezTo>
                <a:cubicBezTo>
                  <a:pt x="397868" y="121067"/>
                  <a:pt x="397868" y="197026"/>
                  <a:pt x="351308" y="243983"/>
                </a:cubicBezTo>
                <a:cubicBezTo>
                  <a:pt x="308436" y="286796"/>
                  <a:pt x="241132" y="290479"/>
                  <a:pt x="194111" y="255031"/>
                </a:cubicBezTo>
                <a:lnTo>
                  <a:pt x="173367" y="276208"/>
                </a:lnTo>
                <a:cubicBezTo>
                  <a:pt x="175211" y="285875"/>
                  <a:pt x="172445" y="296463"/>
                  <a:pt x="165069" y="304289"/>
                </a:cubicBezTo>
                <a:lnTo>
                  <a:pt x="75637" y="393599"/>
                </a:lnTo>
                <a:cubicBezTo>
                  <a:pt x="63191" y="405568"/>
                  <a:pt x="43368" y="405568"/>
                  <a:pt x="31383" y="393599"/>
                </a:cubicBezTo>
                <a:cubicBezTo>
                  <a:pt x="19397" y="381629"/>
                  <a:pt x="19397" y="361834"/>
                  <a:pt x="31383" y="349404"/>
                </a:cubicBezTo>
                <a:lnTo>
                  <a:pt x="120814" y="260095"/>
                </a:lnTo>
                <a:cubicBezTo>
                  <a:pt x="128651" y="252730"/>
                  <a:pt x="139254" y="249967"/>
                  <a:pt x="148935" y="251809"/>
                </a:cubicBezTo>
                <a:lnTo>
                  <a:pt x="170140" y="231093"/>
                </a:lnTo>
                <a:cubicBezTo>
                  <a:pt x="134644" y="184136"/>
                  <a:pt x="138332" y="116924"/>
                  <a:pt x="181204" y="74111"/>
                </a:cubicBezTo>
                <a:cubicBezTo>
                  <a:pt x="204714" y="50863"/>
                  <a:pt x="235485" y="39239"/>
                  <a:pt x="266256" y="39239"/>
                </a:cubicBezTo>
                <a:close/>
                <a:moveTo>
                  <a:pt x="501149" y="0"/>
                </a:moveTo>
                <a:lnTo>
                  <a:pt x="546829" y="0"/>
                </a:lnTo>
                <a:lnTo>
                  <a:pt x="546829" y="441920"/>
                </a:lnTo>
                <a:lnTo>
                  <a:pt x="501149" y="441920"/>
                </a:lnTo>
                <a:close/>
              </a:path>
            </a:pathLst>
          </a:cu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6" name="Oval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9F637D-FF73-45CE-8625-F634EFE5589C}"/>
              </a:ext>
            </a:extLst>
          </p:cNvPr>
          <p:cNvSpPr/>
          <p:nvPr/>
        </p:nvSpPr>
        <p:spPr>
          <a:xfrm>
            <a:off x="2042710" y="4082624"/>
            <a:ext cx="532350" cy="540036"/>
          </a:xfrm>
          <a:custGeom>
            <a:avLst/>
            <a:gdLst>
              <a:gd name="T0" fmla="*/ 375 w 500"/>
              <a:gd name="T1" fmla="*/ 188 h 508"/>
              <a:gd name="T2" fmla="*/ 188 w 500"/>
              <a:gd name="T3" fmla="*/ 0 h 508"/>
              <a:gd name="T4" fmla="*/ 0 w 500"/>
              <a:gd name="T5" fmla="*/ 188 h 508"/>
              <a:gd name="T6" fmla="*/ 188 w 500"/>
              <a:gd name="T7" fmla="*/ 375 h 508"/>
              <a:gd name="T8" fmla="*/ 375 w 500"/>
              <a:gd name="T9" fmla="*/ 188 h 508"/>
              <a:gd name="T10" fmla="*/ 188 w 500"/>
              <a:gd name="T11" fmla="*/ 328 h 508"/>
              <a:gd name="T12" fmla="*/ 47 w 500"/>
              <a:gd name="T13" fmla="*/ 188 h 508"/>
              <a:gd name="T14" fmla="*/ 188 w 500"/>
              <a:gd name="T15" fmla="*/ 47 h 508"/>
              <a:gd name="T16" fmla="*/ 328 w 500"/>
              <a:gd name="T17" fmla="*/ 188 h 508"/>
              <a:gd name="T18" fmla="*/ 188 w 500"/>
              <a:gd name="T19" fmla="*/ 328 h 508"/>
              <a:gd name="T20" fmla="*/ 500 w 500"/>
              <a:gd name="T21" fmla="*/ 466 h 508"/>
              <a:gd name="T22" fmla="*/ 458 w 500"/>
              <a:gd name="T23" fmla="*/ 508 h 508"/>
              <a:gd name="T24" fmla="*/ 314 w 500"/>
              <a:gd name="T25" fmla="*/ 364 h 508"/>
              <a:gd name="T26" fmla="*/ 356 w 500"/>
              <a:gd name="T27" fmla="*/ 322 h 508"/>
              <a:gd name="T28" fmla="*/ 500 w 500"/>
              <a:gd name="T29" fmla="*/ 46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0" h="508">
                <a:moveTo>
                  <a:pt x="375" y="188"/>
                </a:moveTo>
                <a:cubicBezTo>
                  <a:pt x="375" y="84"/>
                  <a:pt x="291" y="0"/>
                  <a:pt x="188" y="0"/>
                </a:cubicBezTo>
                <a:cubicBezTo>
                  <a:pt x="84" y="0"/>
                  <a:pt x="0" y="84"/>
                  <a:pt x="0" y="188"/>
                </a:cubicBezTo>
                <a:cubicBezTo>
                  <a:pt x="0" y="291"/>
                  <a:pt x="84" y="375"/>
                  <a:pt x="188" y="375"/>
                </a:cubicBezTo>
                <a:cubicBezTo>
                  <a:pt x="291" y="375"/>
                  <a:pt x="375" y="291"/>
                  <a:pt x="375" y="188"/>
                </a:cubicBezTo>
                <a:close/>
                <a:moveTo>
                  <a:pt x="188" y="328"/>
                </a:moveTo>
                <a:cubicBezTo>
                  <a:pt x="110" y="328"/>
                  <a:pt x="47" y="265"/>
                  <a:pt x="47" y="188"/>
                </a:cubicBezTo>
                <a:cubicBezTo>
                  <a:pt x="47" y="110"/>
                  <a:pt x="110" y="47"/>
                  <a:pt x="188" y="47"/>
                </a:cubicBezTo>
                <a:cubicBezTo>
                  <a:pt x="265" y="47"/>
                  <a:pt x="328" y="110"/>
                  <a:pt x="328" y="188"/>
                </a:cubicBezTo>
                <a:cubicBezTo>
                  <a:pt x="328" y="265"/>
                  <a:pt x="265" y="328"/>
                  <a:pt x="188" y="328"/>
                </a:cubicBezTo>
                <a:close/>
                <a:moveTo>
                  <a:pt x="500" y="466"/>
                </a:moveTo>
                <a:lnTo>
                  <a:pt x="458" y="508"/>
                </a:lnTo>
                <a:lnTo>
                  <a:pt x="314" y="364"/>
                </a:lnTo>
                <a:lnTo>
                  <a:pt x="356" y="322"/>
                </a:lnTo>
                <a:lnTo>
                  <a:pt x="500" y="466"/>
                </a:lnTo>
                <a:close/>
              </a:path>
            </a:pathLst>
          </a:cu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7" name="Oval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DE133C3-97B9-4E16-A599-441C6105B49B}"/>
              </a:ext>
            </a:extLst>
          </p:cNvPr>
          <p:cNvSpPr/>
          <p:nvPr/>
        </p:nvSpPr>
        <p:spPr>
          <a:xfrm>
            <a:off x="9632977" y="1713069"/>
            <a:ext cx="500275" cy="436445"/>
          </a:xfrm>
          <a:custGeom>
            <a:avLst/>
            <a:gdLst>
              <a:gd name="connsiteX0" fmla="*/ 250789 w 563817"/>
              <a:gd name="connsiteY0" fmla="*/ 546529 h 608627"/>
              <a:gd name="connsiteX1" fmla="*/ 313028 w 563817"/>
              <a:gd name="connsiteY1" fmla="*/ 546529 h 608627"/>
              <a:gd name="connsiteX2" fmla="*/ 313028 w 563817"/>
              <a:gd name="connsiteY2" fmla="*/ 577578 h 608627"/>
              <a:gd name="connsiteX3" fmla="*/ 281909 w 563817"/>
              <a:gd name="connsiteY3" fmla="*/ 608627 h 608627"/>
              <a:gd name="connsiteX4" fmla="*/ 250789 w 563817"/>
              <a:gd name="connsiteY4" fmla="*/ 577578 h 608627"/>
              <a:gd name="connsiteX5" fmla="*/ 464320 w 563817"/>
              <a:gd name="connsiteY5" fmla="*/ 405681 h 608627"/>
              <a:gd name="connsiteX6" fmla="*/ 526488 w 563817"/>
              <a:gd name="connsiteY6" fmla="*/ 405681 h 608627"/>
              <a:gd name="connsiteX7" fmla="*/ 526488 w 563817"/>
              <a:gd name="connsiteY7" fmla="*/ 577572 h 608627"/>
              <a:gd name="connsiteX8" fmla="*/ 495404 w 563817"/>
              <a:gd name="connsiteY8" fmla="*/ 608627 h 608627"/>
              <a:gd name="connsiteX9" fmla="*/ 464320 w 563817"/>
              <a:gd name="connsiteY9" fmla="*/ 577572 h 608627"/>
              <a:gd name="connsiteX10" fmla="*/ 233217 w 563817"/>
              <a:gd name="connsiteY10" fmla="*/ 343583 h 608627"/>
              <a:gd name="connsiteX11" fmla="*/ 330600 w 563817"/>
              <a:gd name="connsiteY11" fmla="*/ 343583 h 608627"/>
              <a:gd name="connsiteX12" fmla="*/ 350357 w 563817"/>
              <a:gd name="connsiteY12" fmla="*/ 363308 h 608627"/>
              <a:gd name="connsiteX13" fmla="*/ 350357 w 563817"/>
              <a:gd name="connsiteY13" fmla="*/ 485538 h 608627"/>
              <a:gd name="connsiteX14" fmla="*/ 330600 w 563817"/>
              <a:gd name="connsiteY14" fmla="*/ 505107 h 608627"/>
              <a:gd name="connsiteX15" fmla="*/ 233217 w 563817"/>
              <a:gd name="connsiteY15" fmla="*/ 505107 h 608627"/>
              <a:gd name="connsiteX16" fmla="*/ 213460 w 563817"/>
              <a:gd name="connsiteY16" fmla="*/ 485538 h 608627"/>
              <a:gd name="connsiteX17" fmla="*/ 213460 w 563817"/>
              <a:gd name="connsiteY17" fmla="*/ 363308 h 608627"/>
              <a:gd name="connsiteX18" fmla="*/ 233217 w 563817"/>
              <a:gd name="connsiteY18" fmla="*/ 343583 h 608627"/>
              <a:gd name="connsiteX19" fmla="*/ 37329 w 563817"/>
              <a:gd name="connsiteY19" fmla="*/ 314722 h 608627"/>
              <a:gd name="connsiteX20" fmla="*/ 99497 w 563817"/>
              <a:gd name="connsiteY20" fmla="*/ 314722 h 608627"/>
              <a:gd name="connsiteX21" fmla="*/ 99497 w 563817"/>
              <a:gd name="connsiteY21" fmla="*/ 577575 h 608627"/>
              <a:gd name="connsiteX22" fmla="*/ 68413 w 563817"/>
              <a:gd name="connsiteY22" fmla="*/ 608627 h 608627"/>
              <a:gd name="connsiteX23" fmla="*/ 37329 w 563817"/>
              <a:gd name="connsiteY23" fmla="*/ 577575 h 608627"/>
              <a:gd name="connsiteX24" fmla="*/ 446737 w 563817"/>
              <a:gd name="connsiteY24" fmla="*/ 202946 h 608627"/>
              <a:gd name="connsiteX25" fmla="*/ 544226 w 563817"/>
              <a:gd name="connsiteY25" fmla="*/ 202946 h 608627"/>
              <a:gd name="connsiteX26" fmla="*/ 563817 w 563817"/>
              <a:gd name="connsiteY26" fmla="*/ 222507 h 608627"/>
              <a:gd name="connsiteX27" fmla="*/ 563817 w 563817"/>
              <a:gd name="connsiteY27" fmla="*/ 344684 h 608627"/>
              <a:gd name="connsiteX28" fmla="*/ 544226 w 563817"/>
              <a:gd name="connsiteY28" fmla="*/ 364400 h 608627"/>
              <a:gd name="connsiteX29" fmla="*/ 446737 w 563817"/>
              <a:gd name="connsiteY29" fmla="*/ 364400 h 608627"/>
              <a:gd name="connsiteX30" fmla="*/ 426991 w 563817"/>
              <a:gd name="connsiteY30" fmla="*/ 344684 h 608627"/>
              <a:gd name="connsiteX31" fmla="*/ 426991 w 563817"/>
              <a:gd name="connsiteY31" fmla="*/ 222507 h 608627"/>
              <a:gd name="connsiteX32" fmla="*/ 446737 w 563817"/>
              <a:gd name="connsiteY32" fmla="*/ 202946 h 608627"/>
              <a:gd name="connsiteX33" fmla="*/ 19591 w 563817"/>
              <a:gd name="connsiteY33" fmla="*/ 111776 h 608627"/>
              <a:gd name="connsiteX34" fmla="*/ 117080 w 563817"/>
              <a:gd name="connsiteY34" fmla="*/ 111776 h 608627"/>
              <a:gd name="connsiteX35" fmla="*/ 136826 w 563817"/>
              <a:gd name="connsiteY35" fmla="*/ 131501 h 608627"/>
              <a:gd name="connsiteX36" fmla="*/ 136826 w 563817"/>
              <a:gd name="connsiteY36" fmla="*/ 253576 h 608627"/>
              <a:gd name="connsiteX37" fmla="*/ 117080 w 563817"/>
              <a:gd name="connsiteY37" fmla="*/ 273300 h 608627"/>
              <a:gd name="connsiteX38" fmla="*/ 19591 w 563817"/>
              <a:gd name="connsiteY38" fmla="*/ 273300 h 608627"/>
              <a:gd name="connsiteX39" fmla="*/ 0 w 563817"/>
              <a:gd name="connsiteY39" fmla="*/ 253576 h 608627"/>
              <a:gd name="connsiteX40" fmla="*/ 0 w 563817"/>
              <a:gd name="connsiteY40" fmla="*/ 131501 h 608627"/>
              <a:gd name="connsiteX41" fmla="*/ 19591 w 563817"/>
              <a:gd name="connsiteY41" fmla="*/ 111776 h 608627"/>
              <a:gd name="connsiteX42" fmla="*/ 495404 w 563817"/>
              <a:gd name="connsiteY42" fmla="*/ 0 h 608627"/>
              <a:gd name="connsiteX43" fmla="*/ 526488 w 563817"/>
              <a:gd name="connsiteY43" fmla="*/ 31049 h 608627"/>
              <a:gd name="connsiteX44" fmla="*/ 526488 w 563817"/>
              <a:gd name="connsiteY44" fmla="*/ 161454 h 608627"/>
              <a:gd name="connsiteX45" fmla="*/ 464320 w 563817"/>
              <a:gd name="connsiteY45" fmla="*/ 161454 h 608627"/>
              <a:gd name="connsiteX46" fmla="*/ 464320 w 563817"/>
              <a:gd name="connsiteY46" fmla="*/ 31049 h 608627"/>
              <a:gd name="connsiteX47" fmla="*/ 495404 w 563817"/>
              <a:gd name="connsiteY47" fmla="*/ 0 h 608627"/>
              <a:gd name="connsiteX48" fmla="*/ 281909 w 563817"/>
              <a:gd name="connsiteY48" fmla="*/ 0 h 608627"/>
              <a:gd name="connsiteX49" fmla="*/ 313028 w 563817"/>
              <a:gd name="connsiteY49" fmla="*/ 31053 h 608627"/>
              <a:gd name="connsiteX50" fmla="*/ 313028 w 563817"/>
              <a:gd name="connsiteY50" fmla="*/ 302302 h 608627"/>
              <a:gd name="connsiteX51" fmla="*/ 250789 w 563817"/>
              <a:gd name="connsiteY51" fmla="*/ 302302 h 608627"/>
              <a:gd name="connsiteX52" fmla="*/ 250789 w 563817"/>
              <a:gd name="connsiteY52" fmla="*/ 31053 h 608627"/>
              <a:gd name="connsiteX53" fmla="*/ 281909 w 563817"/>
              <a:gd name="connsiteY53" fmla="*/ 0 h 608627"/>
              <a:gd name="connsiteX54" fmla="*/ 68413 w 563817"/>
              <a:gd name="connsiteY54" fmla="*/ 0 h 608627"/>
              <a:gd name="connsiteX55" fmla="*/ 99497 w 563817"/>
              <a:gd name="connsiteY55" fmla="*/ 31061 h 608627"/>
              <a:gd name="connsiteX56" fmla="*/ 99497 w 563817"/>
              <a:gd name="connsiteY56" fmla="*/ 70354 h 608627"/>
              <a:gd name="connsiteX57" fmla="*/ 37329 w 563817"/>
              <a:gd name="connsiteY57" fmla="*/ 70354 h 608627"/>
              <a:gd name="connsiteX58" fmla="*/ 37329 w 563817"/>
              <a:gd name="connsiteY58" fmla="*/ 31061 h 608627"/>
              <a:gd name="connsiteX59" fmla="*/ 68413 w 563817"/>
              <a:gd name="connsiteY59" fmla="*/ 0 h 6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3817" h="608627">
                <a:moveTo>
                  <a:pt x="250789" y="546529"/>
                </a:moveTo>
                <a:lnTo>
                  <a:pt x="313028" y="546529"/>
                </a:lnTo>
                <a:lnTo>
                  <a:pt x="313028" y="577578"/>
                </a:lnTo>
                <a:cubicBezTo>
                  <a:pt x="313028" y="594655"/>
                  <a:pt x="299024" y="608627"/>
                  <a:pt x="281909" y="608627"/>
                </a:cubicBezTo>
                <a:cubicBezTo>
                  <a:pt x="264793" y="608627"/>
                  <a:pt x="250789" y="594655"/>
                  <a:pt x="250789" y="577578"/>
                </a:cubicBezTo>
                <a:close/>
                <a:moveTo>
                  <a:pt x="464320" y="405681"/>
                </a:moveTo>
                <a:lnTo>
                  <a:pt x="526488" y="405681"/>
                </a:lnTo>
                <a:lnTo>
                  <a:pt x="526488" y="577572"/>
                </a:lnTo>
                <a:cubicBezTo>
                  <a:pt x="526488" y="594652"/>
                  <a:pt x="512656" y="608627"/>
                  <a:pt x="495404" y="608627"/>
                </a:cubicBezTo>
                <a:cubicBezTo>
                  <a:pt x="478308" y="608627"/>
                  <a:pt x="464320" y="594652"/>
                  <a:pt x="464320" y="577572"/>
                </a:cubicBezTo>
                <a:close/>
                <a:moveTo>
                  <a:pt x="233217" y="343583"/>
                </a:moveTo>
                <a:lnTo>
                  <a:pt x="330600" y="343583"/>
                </a:lnTo>
                <a:cubicBezTo>
                  <a:pt x="341490" y="343583"/>
                  <a:pt x="350357" y="352436"/>
                  <a:pt x="350357" y="363308"/>
                </a:cubicBezTo>
                <a:lnTo>
                  <a:pt x="350357" y="485538"/>
                </a:lnTo>
                <a:cubicBezTo>
                  <a:pt x="350357" y="496410"/>
                  <a:pt x="341490" y="505107"/>
                  <a:pt x="330600" y="505107"/>
                </a:cubicBezTo>
                <a:lnTo>
                  <a:pt x="233217" y="505107"/>
                </a:lnTo>
                <a:cubicBezTo>
                  <a:pt x="222327" y="505107"/>
                  <a:pt x="213460" y="496410"/>
                  <a:pt x="213460" y="485538"/>
                </a:cubicBezTo>
                <a:lnTo>
                  <a:pt x="213460" y="363308"/>
                </a:lnTo>
                <a:cubicBezTo>
                  <a:pt x="213460" y="352436"/>
                  <a:pt x="222327" y="343583"/>
                  <a:pt x="233217" y="343583"/>
                </a:cubicBezTo>
                <a:close/>
                <a:moveTo>
                  <a:pt x="37329" y="314722"/>
                </a:moveTo>
                <a:lnTo>
                  <a:pt x="99497" y="314722"/>
                </a:lnTo>
                <a:lnTo>
                  <a:pt x="99497" y="577575"/>
                </a:lnTo>
                <a:cubicBezTo>
                  <a:pt x="99497" y="594654"/>
                  <a:pt x="85509" y="608627"/>
                  <a:pt x="68413" y="608627"/>
                </a:cubicBezTo>
                <a:cubicBezTo>
                  <a:pt x="51161" y="608627"/>
                  <a:pt x="37329" y="594654"/>
                  <a:pt x="37329" y="577575"/>
                </a:cubicBezTo>
                <a:close/>
                <a:moveTo>
                  <a:pt x="446737" y="202946"/>
                </a:moveTo>
                <a:lnTo>
                  <a:pt x="544226" y="202946"/>
                </a:lnTo>
                <a:cubicBezTo>
                  <a:pt x="555110" y="202946"/>
                  <a:pt x="563817" y="211640"/>
                  <a:pt x="563817" y="222507"/>
                </a:cubicBezTo>
                <a:lnTo>
                  <a:pt x="563817" y="344684"/>
                </a:lnTo>
                <a:cubicBezTo>
                  <a:pt x="563817" y="355551"/>
                  <a:pt x="555110" y="364400"/>
                  <a:pt x="544226" y="364400"/>
                </a:cubicBezTo>
                <a:lnTo>
                  <a:pt x="446737" y="364400"/>
                </a:lnTo>
                <a:cubicBezTo>
                  <a:pt x="435854" y="364400"/>
                  <a:pt x="426991" y="355551"/>
                  <a:pt x="426991" y="344684"/>
                </a:cubicBezTo>
                <a:lnTo>
                  <a:pt x="426991" y="222507"/>
                </a:lnTo>
                <a:cubicBezTo>
                  <a:pt x="426991" y="211640"/>
                  <a:pt x="435854" y="202946"/>
                  <a:pt x="446737" y="202946"/>
                </a:cubicBezTo>
                <a:close/>
                <a:moveTo>
                  <a:pt x="19591" y="111776"/>
                </a:moveTo>
                <a:lnTo>
                  <a:pt x="117080" y="111776"/>
                </a:lnTo>
                <a:cubicBezTo>
                  <a:pt x="127963" y="111776"/>
                  <a:pt x="136826" y="120629"/>
                  <a:pt x="136826" y="131501"/>
                </a:cubicBezTo>
                <a:lnTo>
                  <a:pt x="136826" y="253576"/>
                </a:lnTo>
                <a:cubicBezTo>
                  <a:pt x="136826" y="264447"/>
                  <a:pt x="127963" y="273300"/>
                  <a:pt x="117080" y="273300"/>
                </a:cubicBezTo>
                <a:lnTo>
                  <a:pt x="19591" y="273300"/>
                </a:lnTo>
                <a:cubicBezTo>
                  <a:pt x="8707" y="273300"/>
                  <a:pt x="0" y="264447"/>
                  <a:pt x="0" y="253576"/>
                </a:cubicBezTo>
                <a:lnTo>
                  <a:pt x="0" y="131501"/>
                </a:lnTo>
                <a:cubicBezTo>
                  <a:pt x="0" y="120629"/>
                  <a:pt x="8707" y="111776"/>
                  <a:pt x="19591" y="111776"/>
                </a:cubicBezTo>
                <a:close/>
                <a:moveTo>
                  <a:pt x="495404" y="0"/>
                </a:moveTo>
                <a:cubicBezTo>
                  <a:pt x="512656" y="0"/>
                  <a:pt x="526488" y="13972"/>
                  <a:pt x="526488" y="31049"/>
                </a:cubicBezTo>
                <a:lnTo>
                  <a:pt x="526488" y="161454"/>
                </a:lnTo>
                <a:lnTo>
                  <a:pt x="464320" y="161454"/>
                </a:lnTo>
                <a:lnTo>
                  <a:pt x="464320" y="31049"/>
                </a:lnTo>
                <a:cubicBezTo>
                  <a:pt x="464320" y="13972"/>
                  <a:pt x="478308" y="0"/>
                  <a:pt x="495404" y="0"/>
                </a:cubicBezTo>
                <a:close/>
                <a:moveTo>
                  <a:pt x="281909" y="0"/>
                </a:moveTo>
                <a:cubicBezTo>
                  <a:pt x="299024" y="0"/>
                  <a:pt x="313028" y="13974"/>
                  <a:pt x="313028" y="31053"/>
                </a:cubicBezTo>
                <a:lnTo>
                  <a:pt x="313028" y="302302"/>
                </a:lnTo>
                <a:lnTo>
                  <a:pt x="250789" y="302302"/>
                </a:lnTo>
                <a:lnTo>
                  <a:pt x="250789" y="31053"/>
                </a:lnTo>
                <a:cubicBezTo>
                  <a:pt x="250789" y="13974"/>
                  <a:pt x="264793" y="0"/>
                  <a:pt x="281909" y="0"/>
                </a:cubicBezTo>
                <a:close/>
                <a:moveTo>
                  <a:pt x="68413" y="0"/>
                </a:moveTo>
                <a:cubicBezTo>
                  <a:pt x="85509" y="0"/>
                  <a:pt x="99497" y="13978"/>
                  <a:pt x="99497" y="31061"/>
                </a:cubicBezTo>
                <a:lnTo>
                  <a:pt x="99497" y="70354"/>
                </a:lnTo>
                <a:lnTo>
                  <a:pt x="37329" y="70354"/>
                </a:lnTo>
                <a:lnTo>
                  <a:pt x="37329" y="31061"/>
                </a:lnTo>
                <a:cubicBezTo>
                  <a:pt x="37329" y="13978"/>
                  <a:pt x="51161" y="0"/>
                  <a:pt x="68413" y="0"/>
                </a:cubicBezTo>
                <a:close/>
              </a:path>
            </a:pathLst>
          </a:cu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8" name="Oval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3B33C5-9A76-4126-A216-21EAE555354F}"/>
              </a:ext>
            </a:extLst>
          </p:cNvPr>
          <p:cNvSpPr/>
          <p:nvPr/>
        </p:nvSpPr>
        <p:spPr>
          <a:xfrm>
            <a:off x="9613096" y="4082624"/>
            <a:ext cx="540036" cy="487790"/>
          </a:xfrm>
          <a:custGeom>
            <a:avLst/>
            <a:gdLst>
              <a:gd name="connsiteX0" fmla="*/ 0 w 609050"/>
              <a:gd name="connsiteY0" fmla="*/ 411255 h 550128"/>
              <a:gd name="connsiteX1" fmla="*/ 25953 w 609050"/>
              <a:gd name="connsiteY1" fmla="*/ 426310 h 550128"/>
              <a:gd name="connsiteX2" fmla="*/ 202989 w 609050"/>
              <a:gd name="connsiteY2" fmla="*/ 463367 h 550128"/>
              <a:gd name="connsiteX3" fmla="*/ 219808 w 609050"/>
              <a:gd name="connsiteY3" fmla="*/ 462933 h 550128"/>
              <a:gd name="connsiteX4" fmla="*/ 251707 w 609050"/>
              <a:gd name="connsiteY4" fmla="*/ 518375 h 550128"/>
              <a:gd name="connsiteX5" fmla="*/ 202989 w 609050"/>
              <a:gd name="connsiteY5" fmla="*/ 521125 h 550128"/>
              <a:gd name="connsiteX6" fmla="*/ 0 w 609050"/>
              <a:gd name="connsiteY6" fmla="*/ 434416 h 550128"/>
              <a:gd name="connsiteX7" fmla="*/ 0 w 609050"/>
              <a:gd name="connsiteY7" fmla="*/ 295387 h 550128"/>
              <a:gd name="connsiteX8" fmla="*/ 25960 w 609050"/>
              <a:gd name="connsiteY8" fmla="*/ 310451 h 550128"/>
              <a:gd name="connsiteX9" fmla="*/ 203040 w 609050"/>
              <a:gd name="connsiteY9" fmla="*/ 347531 h 550128"/>
              <a:gd name="connsiteX10" fmla="*/ 204781 w 609050"/>
              <a:gd name="connsiteY10" fmla="*/ 347531 h 550128"/>
              <a:gd name="connsiteX11" fmla="*/ 203040 w 609050"/>
              <a:gd name="connsiteY11" fmla="*/ 376355 h 550128"/>
              <a:gd name="connsiteX12" fmla="*/ 204781 w 609050"/>
              <a:gd name="connsiteY12" fmla="*/ 405469 h 550128"/>
              <a:gd name="connsiteX13" fmla="*/ 203040 w 609050"/>
              <a:gd name="connsiteY13" fmla="*/ 405469 h 550128"/>
              <a:gd name="connsiteX14" fmla="*/ 0 w 609050"/>
              <a:gd name="connsiteY14" fmla="*/ 318562 h 550128"/>
              <a:gd name="connsiteX15" fmla="*/ 435036 w 609050"/>
              <a:gd name="connsiteY15" fmla="*/ 202593 h 550128"/>
              <a:gd name="connsiteX16" fmla="*/ 609050 w 609050"/>
              <a:gd name="connsiteY16" fmla="*/ 376361 h 550128"/>
              <a:gd name="connsiteX17" fmla="*/ 435036 w 609050"/>
              <a:gd name="connsiteY17" fmla="*/ 550128 h 550128"/>
              <a:gd name="connsiteX18" fmla="*/ 317721 w 609050"/>
              <a:gd name="connsiteY18" fmla="*/ 504659 h 550128"/>
              <a:gd name="connsiteX19" fmla="*/ 280888 w 609050"/>
              <a:gd name="connsiteY19" fmla="*/ 457018 h 550128"/>
              <a:gd name="connsiteX20" fmla="*/ 262761 w 609050"/>
              <a:gd name="connsiteY20" fmla="*/ 401267 h 550128"/>
              <a:gd name="connsiteX21" fmla="*/ 261021 w 609050"/>
              <a:gd name="connsiteY21" fmla="*/ 376361 h 550128"/>
              <a:gd name="connsiteX22" fmla="*/ 264067 w 609050"/>
              <a:gd name="connsiteY22" fmla="*/ 343634 h 550128"/>
              <a:gd name="connsiteX23" fmla="*/ 290024 w 609050"/>
              <a:gd name="connsiteY23" fmla="*/ 280499 h 550128"/>
              <a:gd name="connsiteX24" fmla="*/ 405888 w 609050"/>
              <a:gd name="connsiteY24" fmla="*/ 205055 h 550128"/>
              <a:gd name="connsiteX25" fmla="*/ 435036 w 609050"/>
              <a:gd name="connsiteY25" fmla="*/ 202593 h 550128"/>
              <a:gd name="connsiteX26" fmla="*/ 0 w 609050"/>
              <a:gd name="connsiteY26" fmla="*/ 179589 h 550128"/>
              <a:gd name="connsiteX27" fmla="*/ 25955 w 609050"/>
              <a:gd name="connsiteY27" fmla="*/ 194643 h 550128"/>
              <a:gd name="connsiteX28" fmla="*/ 203003 w 609050"/>
              <a:gd name="connsiteY28" fmla="*/ 231699 h 550128"/>
              <a:gd name="connsiteX29" fmla="*/ 256364 w 609050"/>
              <a:gd name="connsiteY29" fmla="*/ 228804 h 550128"/>
              <a:gd name="connsiteX30" fmla="*/ 219968 w 609050"/>
              <a:gd name="connsiteY30" fmla="*/ 289166 h 550128"/>
              <a:gd name="connsiteX31" fmla="*/ 203003 w 609050"/>
              <a:gd name="connsiteY31" fmla="*/ 289600 h 550128"/>
              <a:gd name="connsiteX32" fmla="*/ 0 w 609050"/>
              <a:gd name="connsiteY32" fmla="*/ 202749 h 550128"/>
              <a:gd name="connsiteX33" fmla="*/ 203017 w 609050"/>
              <a:gd name="connsiteY33" fmla="*/ 0 h 550128"/>
              <a:gd name="connsiteX34" fmla="*/ 406034 w 609050"/>
              <a:gd name="connsiteY34" fmla="*/ 86902 h 550128"/>
              <a:gd name="connsiteX35" fmla="*/ 203017 w 609050"/>
              <a:gd name="connsiteY35" fmla="*/ 173804 h 550128"/>
              <a:gd name="connsiteX36" fmla="*/ 0 w 609050"/>
              <a:gd name="connsiteY36" fmla="*/ 86902 h 550128"/>
              <a:gd name="connsiteX37" fmla="*/ 203017 w 609050"/>
              <a:gd name="connsiteY37" fmla="*/ 0 h 55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09050" h="550128">
                <a:moveTo>
                  <a:pt x="0" y="411255"/>
                </a:moveTo>
                <a:cubicBezTo>
                  <a:pt x="7974" y="416611"/>
                  <a:pt x="16529" y="421677"/>
                  <a:pt x="25953" y="426310"/>
                </a:cubicBezTo>
                <a:cubicBezTo>
                  <a:pt x="73656" y="450194"/>
                  <a:pt x="136583" y="463367"/>
                  <a:pt x="202989" y="463367"/>
                </a:cubicBezTo>
                <a:cubicBezTo>
                  <a:pt x="208644" y="463367"/>
                  <a:pt x="214154" y="463222"/>
                  <a:pt x="219808" y="462933"/>
                </a:cubicBezTo>
                <a:cubicBezTo>
                  <a:pt x="227783" y="483054"/>
                  <a:pt x="238657" y="501583"/>
                  <a:pt x="251707" y="518375"/>
                </a:cubicBezTo>
                <a:cubicBezTo>
                  <a:pt x="236193" y="520256"/>
                  <a:pt x="219953" y="521125"/>
                  <a:pt x="202989" y="521125"/>
                </a:cubicBezTo>
                <a:cubicBezTo>
                  <a:pt x="86850" y="521125"/>
                  <a:pt x="0" y="475382"/>
                  <a:pt x="0" y="434416"/>
                </a:cubicBezTo>
                <a:close/>
                <a:moveTo>
                  <a:pt x="0" y="295387"/>
                </a:moveTo>
                <a:cubicBezTo>
                  <a:pt x="7976" y="300746"/>
                  <a:pt x="16533" y="305816"/>
                  <a:pt x="25960" y="310451"/>
                </a:cubicBezTo>
                <a:cubicBezTo>
                  <a:pt x="73675" y="334350"/>
                  <a:pt x="136617" y="347531"/>
                  <a:pt x="203040" y="347531"/>
                </a:cubicBezTo>
                <a:cubicBezTo>
                  <a:pt x="203621" y="347531"/>
                  <a:pt x="204201" y="347531"/>
                  <a:pt x="204781" y="347531"/>
                </a:cubicBezTo>
                <a:cubicBezTo>
                  <a:pt x="203621" y="356946"/>
                  <a:pt x="203040" y="366651"/>
                  <a:pt x="203040" y="376355"/>
                </a:cubicBezTo>
                <a:cubicBezTo>
                  <a:pt x="203040" y="386205"/>
                  <a:pt x="203621" y="395909"/>
                  <a:pt x="204781" y="405469"/>
                </a:cubicBezTo>
                <a:cubicBezTo>
                  <a:pt x="204201" y="405469"/>
                  <a:pt x="203621" y="405469"/>
                  <a:pt x="203040" y="405469"/>
                </a:cubicBezTo>
                <a:cubicBezTo>
                  <a:pt x="86872" y="405469"/>
                  <a:pt x="0" y="359553"/>
                  <a:pt x="0" y="318562"/>
                </a:cubicBezTo>
                <a:close/>
                <a:moveTo>
                  <a:pt x="435036" y="202593"/>
                </a:moveTo>
                <a:cubicBezTo>
                  <a:pt x="530889" y="202593"/>
                  <a:pt x="609050" y="280644"/>
                  <a:pt x="609050" y="376361"/>
                </a:cubicBezTo>
                <a:cubicBezTo>
                  <a:pt x="609050" y="472222"/>
                  <a:pt x="530889" y="550128"/>
                  <a:pt x="435036" y="550128"/>
                </a:cubicBezTo>
                <a:cubicBezTo>
                  <a:pt x="389792" y="550128"/>
                  <a:pt x="348754" y="532896"/>
                  <a:pt x="317721" y="504659"/>
                </a:cubicBezTo>
                <a:cubicBezTo>
                  <a:pt x="302785" y="491192"/>
                  <a:pt x="290314" y="474974"/>
                  <a:pt x="280888" y="457018"/>
                </a:cubicBezTo>
                <a:cubicBezTo>
                  <a:pt x="271897" y="439930"/>
                  <a:pt x="265517" y="421106"/>
                  <a:pt x="262761" y="401267"/>
                </a:cubicBezTo>
                <a:cubicBezTo>
                  <a:pt x="261601" y="393158"/>
                  <a:pt x="261021" y="384904"/>
                  <a:pt x="261021" y="376361"/>
                </a:cubicBezTo>
                <a:cubicBezTo>
                  <a:pt x="261021" y="365210"/>
                  <a:pt x="262036" y="354350"/>
                  <a:pt x="264067" y="343634"/>
                </a:cubicBezTo>
                <a:cubicBezTo>
                  <a:pt x="268417" y="320755"/>
                  <a:pt x="277408" y="299324"/>
                  <a:pt x="290024" y="280499"/>
                </a:cubicBezTo>
                <a:cubicBezTo>
                  <a:pt x="316126" y="241256"/>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699"/>
                  <a:pt x="203003" y="231699"/>
                </a:cubicBezTo>
                <a:cubicBezTo>
                  <a:pt x="221128" y="231699"/>
                  <a:pt x="238963" y="230686"/>
                  <a:pt x="256364" y="228804"/>
                </a:cubicBezTo>
                <a:cubicBezTo>
                  <a:pt x="241284" y="246754"/>
                  <a:pt x="228958"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9" name="矩形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583191-2CD7-45F1-8B17-A3E3D15FBDD7}"/>
              </a:ext>
            </a:extLst>
          </p:cNvPr>
          <p:cNvSpPr/>
          <p:nvPr/>
        </p:nvSpPr>
        <p:spPr>
          <a:xfrm>
            <a:off x="1600999" y="2280658"/>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0" name="矩形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3D5506-B47C-4572-BAC1-81F61AFF420D}"/>
              </a:ext>
            </a:extLst>
          </p:cNvPr>
          <p:cNvSpPr/>
          <p:nvPr/>
        </p:nvSpPr>
        <p:spPr>
          <a:xfrm>
            <a:off x="1144682" y="2665486"/>
            <a:ext cx="2328407" cy="923330"/>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a:t>
            </a:r>
          </a:p>
        </p:txBody>
      </p:sp>
      <p:sp>
        <p:nvSpPr>
          <p:cNvPr id="31" name="矩形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0E1874C-C774-4D43-BB70-2970195988CB}"/>
              </a:ext>
            </a:extLst>
          </p:cNvPr>
          <p:cNvSpPr/>
          <p:nvPr/>
        </p:nvSpPr>
        <p:spPr>
          <a:xfrm>
            <a:off x="1600999" y="4733099"/>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3FB538-D4E8-4EB6-A201-157141E88444}"/>
              </a:ext>
            </a:extLst>
          </p:cNvPr>
          <p:cNvSpPr/>
          <p:nvPr/>
        </p:nvSpPr>
        <p:spPr>
          <a:xfrm>
            <a:off x="1144682" y="5117927"/>
            <a:ext cx="2328407" cy="923330"/>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a:t>
            </a:r>
          </a:p>
        </p:txBody>
      </p:sp>
      <p:sp>
        <p:nvSpPr>
          <p:cNvPr id="33" name="矩形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B496C6E-9737-4132-8511-92E9DD4C6E98}"/>
              </a:ext>
            </a:extLst>
          </p:cNvPr>
          <p:cNvSpPr/>
          <p:nvPr/>
        </p:nvSpPr>
        <p:spPr>
          <a:xfrm>
            <a:off x="9175228" y="2280658"/>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4" name="矩形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2AB95E-8312-439F-BC24-F2BCF943793E}"/>
              </a:ext>
            </a:extLst>
          </p:cNvPr>
          <p:cNvSpPr/>
          <p:nvPr/>
        </p:nvSpPr>
        <p:spPr>
          <a:xfrm>
            <a:off x="8718911" y="2665486"/>
            <a:ext cx="2328407" cy="923330"/>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a:t>
            </a:r>
          </a:p>
        </p:txBody>
      </p:sp>
      <p:sp>
        <p:nvSpPr>
          <p:cNvPr id="35" name="矩形 3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9BF3957-D1F5-4870-ABD9-0A42609A416A}"/>
              </a:ext>
            </a:extLst>
          </p:cNvPr>
          <p:cNvSpPr/>
          <p:nvPr/>
        </p:nvSpPr>
        <p:spPr>
          <a:xfrm>
            <a:off x="9175228" y="4733099"/>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36" name="矩形 3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0C367F-1486-4402-BE49-669EAE330BD9}"/>
              </a:ext>
            </a:extLst>
          </p:cNvPr>
          <p:cNvSpPr/>
          <p:nvPr/>
        </p:nvSpPr>
        <p:spPr>
          <a:xfrm>
            <a:off x="8718911" y="5117927"/>
            <a:ext cx="2328407" cy="923330"/>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a:t>
            </a:r>
          </a:p>
        </p:txBody>
      </p:sp>
    </p:spTree>
    <p:extLst>
      <p:ext uri="{BB962C8B-B14F-4D97-AF65-F5344CB8AC3E}">
        <p14:creationId xmlns:p14="http://schemas.microsoft.com/office/powerpoint/2010/main" val="5940178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225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2750"/>
                            </p:stCondLst>
                            <p:childTnLst>
                              <p:par>
                                <p:cTn id="35" presetID="23" presetClass="entr" presetSubtype="288" decel="100000" fill="hold" grpId="0" nodeType="afterEffect">
                                  <p:stCondLst>
                                    <p:cond delay="0"/>
                                  </p:stCondLst>
                                  <p:iterate type="lt">
                                    <p:tmPct val="15000"/>
                                  </p:iterate>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strVal val="8/3*#ppt_w"/>
                                          </p:val>
                                        </p:tav>
                                        <p:tav tm="100000">
                                          <p:val>
                                            <p:strVal val="#ppt_w"/>
                                          </p:val>
                                        </p:tav>
                                      </p:tavLst>
                                    </p:anim>
                                    <p:anim calcmode="lin" valueType="num">
                                      <p:cBhvr>
                                        <p:cTn id="38" dur="500" fill="hold"/>
                                        <p:tgtEl>
                                          <p:spTgt spid="29"/>
                                        </p:tgtEl>
                                        <p:attrNameLst>
                                          <p:attrName>ppt_h</p:attrName>
                                        </p:attrNameLst>
                                      </p:cBhvr>
                                      <p:tavLst>
                                        <p:tav tm="0">
                                          <p:val>
                                            <p:strVal val="12/3*#ppt_h"/>
                                          </p:val>
                                        </p:tav>
                                        <p:tav tm="100000">
                                          <p:val>
                                            <p:strVal val="#ppt_h"/>
                                          </p:val>
                                        </p:tav>
                                      </p:tavLst>
                                    </p:anim>
                                  </p:childTnLst>
                                </p:cTn>
                              </p:par>
                              <p:par>
                                <p:cTn id="39" presetID="10" presetClass="entr" presetSubtype="0" fill="hold" grpId="1" nodeType="withEffect">
                                  <p:stCondLst>
                                    <p:cond delay="0"/>
                                  </p:stCondLst>
                                  <p:iterate type="lt">
                                    <p:tmPct val="15000"/>
                                  </p:iterate>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par>
                          <p:cTn id="42" fill="hold">
                            <p:stCondLst>
                              <p:cond delay="3625"/>
                            </p:stCondLst>
                            <p:childTnLst>
                              <p:par>
                                <p:cTn id="43" presetID="22" presetClass="entr" presetSubtype="1" fill="hold" grpId="0" nodeType="afterEffect">
                                  <p:stCondLst>
                                    <p:cond delay="0"/>
                                  </p:stCondLst>
                                  <p:iterate type="lt">
                                    <p:tmPct val="3000"/>
                                  </p:iterate>
                                  <p:childTnLst>
                                    <p:set>
                                      <p:cBhvr>
                                        <p:cTn id="44" dur="1" fill="hold">
                                          <p:stCondLst>
                                            <p:cond delay="0"/>
                                          </p:stCondLst>
                                        </p:cTn>
                                        <p:tgtEl>
                                          <p:spTgt spid="30"/>
                                        </p:tgtEl>
                                        <p:attrNameLst>
                                          <p:attrName>style.visibility</p:attrName>
                                        </p:attrNameLst>
                                      </p:cBhvr>
                                      <p:to>
                                        <p:strVal val="visible"/>
                                      </p:to>
                                    </p:set>
                                    <p:animEffect transition="in" filter="wipe(up)">
                                      <p:cBhvr>
                                        <p:cTn id="45" dur="500"/>
                                        <p:tgtEl>
                                          <p:spTgt spid="30"/>
                                        </p:tgtEl>
                                      </p:cBhvr>
                                    </p:animEffect>
                                  </p:childTnLst>
                                </p:cTn>
                              </p:par>
                            </p:childTnLst>
                          </p:cTn>
                        </p:par>
                        <p:par>
                          <p:cTn id="46" fill="hold">
                            <p:stCondLst>
                              <p:cond delay="4650"/>
                            </p:stCondLst>
                            <p:childTnLst>
                              <p:par>
                                <p:cTn id="47" presetID="23" presetClass="entr" presetSubtype="288" decel="100000" fill="hold" grpId="0" nodeType="afterEffect">
                                  <p:stCondLst>
                                    <p:cond delay="0"/>
                                  </p:stCondLst>
                                  <p:iterate type="lt">
                                    <p:tmPct val="15000"/>
                                  </p:iterate>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strVal val="8/3*#ppt_w"/>
                                          </p:val>
                                        </p:tav>
                                        <p:tav tm="100000">
                                          <p:val>
                                            <p:strVal val="#ppt_w"/>
                                          </p:val>
                                        </p:tav>
                                      </p:tavLst>
                                    </p:anim>
                                    <p:anim calcmode="lin" valueType="num">
                                      <p:cBhvr>
                                        <p:cTn id="50" dur="500" fill="hold"/>
                                        <p:tgtEl>
                                          <p:spTgt spid="31"/>
                                        </p:tgtEl>
                                        <p:attrNameLst>
                                          <p:attrName>ppt_h</p:attrName>
                                        </p:attrNameLst>
                                      </p:cBhvr>
                                      <p:tavLst>
                                        <p:tav tm="0">
                                          <p:val>
                                            <p:strVal val="12/3*#ppt_h"/>
                                          </p:val>
                                        </p:tav>
                                        <p:tav tm="100000">
                                          <p:val>
                                            <p:strVal val="#ppt_h"/>
                                          </p:val>
                                        </p:tav>
                                      </p:tavLst>
                                    </p:anim>
                                  </p:childTnLst>
                                </p:cTn>
                              </p:par>
                              <p:par>
                                <p:cTn id="51" presetID="10" presetClass="entr" presetSubtype="0" fill="hold" grpId="1" nodeType="withEffect">
                                  <p:stCondLst>
                                    <p:cond delay="0"/>
                                  </p:stCondLst>
                                  <p:iterate type="lt">
                                    <p:tmPct val="15000"/>
                                  </p:iterate>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par>
                          <p:cTn id="54" fill="hold">
                            <p:stCondLst>
                              <p:cond delay="5525"/>
                            </p:stCondLst>
                            <p:childTnLst>
                              <p:par>
                                <p:cTn id="55" presetID="22" presetClass="entr" presetSubtype="1" fill="hold" grpId="0" nodeType="afterEffect">
                                  <p:stCondLst>
                                    <p:cond delay="0"/>
                                  </p:stCondLst>
                                  <p:iterate type="lt">
                                    <p:tmPct val="3000"/>
                                  </p:iterate>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par>
                          <p:cTn id="58" fill="hold">
                            <p:stCondLst>
                              <p:cond delay="6550"/>
                            </p:stCondLst>
                            <p:childTnLst>
                              <p:par>
                                <p:cTn id="59" presetID="23" presetClass="entr" presetSubtype="288" decel="100000" fill="hold" grpId="0" nodeType="afterEffect">
                                  <p:stCondLst>
                                    <p:cond delay="0"/>
                                  </p:stCondLst>
                                  <p:iterate type="lt">
                                    <p:tmPct val="15000"/>
                                  </p:iterate>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strVal val="8/3*#ppt_w"/>
                                          </p:val>
                                        </p:tav>
                                        <p:tav tm="100000">
                                          <p:val>
                                            <p:strVal val="#ppt_w"/>
                                          </p:val>
                                        </p:tav>
                                      </p:tavLst>
                                    </p:anim>
                                    <p:anim calcmode="lin" valueType="num">
                                      <p:cBhvr>
                                        <p:cTn id="62" dur="500" fill="hold"/>
                                        <p:tgtEl>
                                          <p:spTgt spid="33"/>
                                        </p:tgtEl>
                                        <p:attrNameLst>
                                          <p:attrName>ppt_h</p:attrName>
                                        </p:attrNameLst>
                                      </p:cBhvr>
                                      <p:tavLst>
                                        <p:tav tm="0">
                                          <p:val>
                                            <p:strVal val="12/3*#ppt_h"/>
                                          </p:val>
                                        </p:tav>
                                        <p:tav tm="100000">
                                          <p:val>
                                            <p:strVal val="#ppt_h"/>
                                          </p:val>
                                        </p:tav>
                                      </p:tavLst>
                                    </p:anim>
                                  </p:childTnLst>
                                </p:cTn>
                              </p:par>
                              <p:par>
                                <p:cTn id="63" presetID="10" presetClass="entr" presetSubtype="0" fill="hold" grpId="1" nodeType="withEffect">
                                  <p:stCondLst>
                                    <p:cond delay="0"/>
                                  </p:stCondLst>
                                  <p:iterate type="lt">
                                    <p:tmPct val="15000"/>
                                  </p:iterate>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par>
                          <p:cTn id="66" fill="hold">
                            <p:stCondLst>
                              <p:cond delay="7425"/>
                            </p:stCondLst>
                            <p:childTnLst>
                              <p:par>
                                <p:cTn id="67" presetID="22" presetClass="entr" presetSubtype="1" fill="hold" grpId="0" nodeType="afterEffect">
                                  <p:stCondLst>
                                    <p:cond delay="0"/>
                                  </p:stCondLst>
                                  <p:iterate type="lt">
                                    <p:tmPct val="3000"/>
                                  </p:iterate>
                                  <p:childTnLst>
                                    <p:set>
                                      <p:cBhvr>
                                        <p:cTn id="68" dur="1" fill="hold">
                                          <p:stCondLst>
                                            <p:cond delay="0"/>
                                          </p:stCondLst>
                                        </p:cTn>
                                        <p:tgtEl>
                                          <p:spTgt spid="34"/>
                                        </p:tgtEl>
                                        <p:attrNameLst>
                                          <p:attrName>style.visibility</p:attrName>
                                        </p:attrNameLst>
                                      </p:cBhvr>
                                      <p:to>
                                        <p:strVal val="visible"/>
                                      </p:to>
                                    </p:set>
                                    <p:animEffect transition="in" filter="wipe(up)">
                                      <p:cBhvr>
                                        <p:cTn id="69" dur="500"/>
                                        <p:tgtEl>
                                          <p:spTgt spid="34"/>
                                        </p:tgtEl>
                                      </p:cBhvr>
                                    </p:animEffect>
                                  </p:childTnLst>
                                </p:cTn>
                              </p:par>
                            </p:childTnLst>
                          </p:cTn>
                        </p:par>
                        <p:par>
                          <p:cTn id="70" fill="hold">
                            <p:stCondLst>
                              <p:cond delay="8450"/>
                            </p:stCondLst>
                            <p:childTnLst>
                              <p:par>
                                <p:cTn id="71" presetID="23" presetClass="entr" presetSubtype="288" decel="100000" fill="hold" grpId="0" nodeType="afterEffect">
                                  <p:stCondLst>
                                    <p:cond delay="0"/>
                                  </p:stCondLst>
                                  <p:iterate type="lt">
                                    <p:tmPct val="15000"/>
                                  </p:iterate>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strVal val="8/3*#ppt_w"/>
                                          </p:val>
                                        </p:tav>
                                        <p:tav tm="100000">
                                          <p:val>
                                            <p:strVal val="#ppt_w"/>
                                          </p:val>
                                        </p:tav>
                                      </p:tavLst>
                                    </p:anim>
                                    <p:anim calcmode="lin" valueType="num">
                                      <p:cBhvr>
                                        <p:cTn id="74" dur="500" fill="hold"/>
                                        <p:tgtEl>
                                          <p:spTgt spid="35"/>
                                        </p:tgtEl>
                                        <p:attrNameLst>
                                          <p:attrName>ppt_h</p:attrName>
                                        </p:attrNameLst>
                                      </p:cBhvr>
                                      <p:tavLst>
                                        <p:tav tm="0">
                                          <p:val>
                                            <p:strVal val="12/3*#ppt_h"/>
                                          </p:val>
                                        </p:tav>
                                        <p:tav tm="100000">
                                          <p:val>
                                            <p:strVal val="#ppt_h"/>
                                          </p:val>
                                        </p:tav>
                                      </p:tavLst>
                                    </p:anim>
                                  </p:childTnLst>
                                </p:cTn>
                              </p:par>
                              <p:par>
                                <p:cTn id="75" presetID="10" presetClass="entr" presetSubtype="0" fill="hold" grpId="1" nodeType="withEffect">
                                  <p:stCondLst>
                                    <p:cond delay="0"/>
                                  </p:stCondLst>
                                  <p:iterate type="lt">
                                    <p:tmPct val="15000"/>
                                  </p:iterate>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par>
                          <p:cTn id="78" fill="hold">
                            <p:stCondLst>
                              <p:cond delay="9325"/>
                            </p:stCondLst>
                            <p:childTnLst>
                              <p:par>
                                <p:cTn id="79" presetID="22" presetClass="entr" presetSubtype="1" fill="hold" grpId="0" nodeType="afterEffect">
                                  <p:stCondLst>
                                    <p:cond delay="0"/>
                                  </p:stCondLst>
                                  <p:iterate type="lt">
                                    <p:tmPct val="3000"/>
                                  </p:iterate>
                                  <p:childTnLst>
                                    <p:set>
                                      <p:cBhvr>
                                        <p:cTn id="80" dur="1" fill="hold">
                                          <p:stCondLst>
                                            <p:cond delay="0"/>
                                          </p:stCondLst>
                                        </p:cTn>
                                        <p:tgtEl>
                                          <p:spTgt spid="36"/>
                                        </p:tgtEl>
                                        <p:attrNameLst>
                                          <p:attrName>style.visibility</p:attrName>
                                        </p:attrNameLst>
                                      </p:cBhvr>
                                      <p:to>
                                        <p:strVal val="visible"/>
                                      </p:to>
                                    </p:set>
                                    <p:animEffect transition="in" filter="wipe(up)">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P spid="27" grpId="0" animBg="1"/>
      <p:bldP spid="28" grpId="0" animBg="1"/>
      <p:bldP spid="29" grpId="0"/>
      <p:bldP spid="29" grpId="1"/>
      <p:bldP spid="30" grpId="0"/>
      <p:bldP spid="31" grpId="0"/>
      <p:bldP spid="31" grpId="1"/>
      <p:bldP spid="32" grpId="0"/>
      <p:bldP spid="33" grpId="0"/>
      <p:bldP spid="33" grpId="1"/>
      <p:bldP spid="34" grpId="0"/>
      <p:bldP spid="35" grpId="0"/>
      <p:bldP spid="35" grpId="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读好书的意义</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cxnSp>
        <p:nvCxnSpPr>
          <p:cNvPr id="10" name="直接连接符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06F532-2FC9-4FF7-B1FD-5FD0402C95E6}"/>
              </a:ext>
            </a:extLst>
          </p:cNvPr>
          <p:cNvCxnSpPr/>
          <p:nvPr/>
        </p:nvCxnSpPr>
        <p:spPr>
          <a:xfrm>
            <a:off x="2479756" y="3694101"/>
            <a:ext cx="0" cy="902029"/>
          </a:xfrm>
          <a:prstGeom prst="line">
            <a:avLst/>
          </a:prstGeom>
          <a:ln>
            <a:solidFill>
              <a:srgbClr val="669C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1058AD-61D2-4ECB-92DE-45D69065D221}"/>
              </a:ext>
            </a:extLst>
          </p:cNvPr>
          <p:cNvCxnSpPr/>
          <p:nvPr/>
        </p:nvCxnSpPr>
        <p:spPr>
          <a:xfrm>
            <a:off x="7058486" y="3694101"/>
            <a:ext cx="0" cy="902029"/>
          </a:xfrm>
          <a:prstGeom prst="line">
            <a:avLst/>
          </a:prstGeom>
          <a:ln>
            <a:solidFill>
              <a:srgbClr val="669C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5B1CF3B-0BE4-44F0-8E15-D35931900AD7}"/>
              </a:ext>
            </a:extLst>
          </p:cNvPr>
          <p:cNvCxnSpPr/>
          <p:nvPr/>
        </p:nvCxnSpPr>
        <p:spPr>
          <a:xfrm>
            <a:off x="4769121" y="2722391"/>
            <a:ext cx="0" cy="902029"/>
          </a:xfrm>
          <a:prstGeom prst="line">
            <a:avLst/>
          </a:prstGeom>
          <a:ln>
            <a:solidFill>
              <a:srgbClr val="669C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48AFBF-FD21-4E74-A9C9-09AF1A4256A6}"/>
              </a:ext>
            </a:extLst>
          </p:cNvPr>
          <p:cNvCxnSpPr/>
          <p:nvPr/>
        </p:nvCxnSpPr>
        <p:spPr>
          <a:xfrm>
            <a:off x="9347851" y="2722391"/>
            <a:ext cx="0" cy="902029"/>
          </a:xfrm>
          <a:prstGeom prst="line">
            <a:avLst/>
          </a:prstGeom>
          <a:ln>
            <a:solidFill>
              <a:srgbClr val="00994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C5354FE-4F51-461C-8683-ACD8CA53DB6C}"/>
              </a:ext>
            </a:extLst>
          </p:cNvPr>
          <p:cNvCxnSpPr/>
          <p:nvPr/>
        </p:nvCxnSpPr>
        <p:spPr>
          <a:xfrm>
            <a:off x="1011555" y="3700145"/>
            <a:ext cx="10033635" cy="0"/>
          </a:xfrm>
          <a:prstGeom prst="straightConnector1">
            <a:avLst/>
          </a:prstGeom>
          <a:ln>
            <a:solidFill>
              <a:srgbClr val="009944"/>
            </a:solidFill>
            <a:tailEnd type="triangle"/>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01817D-17ED-4BBE-BCA5-00B9BEB46D16}"/>
              </a:ext>
            </a:extLst>
          </p:cNvPr>
          <p:cNvSpPr/>
          <p:nvPr/>
        </p:nvSpPr>
        <p:spPr>
          <a:xfrm>
            <a:off x="2284498" y="3498844"/>
            <a:ext cx="390517" cy="390517"/>
          </a:xfrm>
          <a:prstGeom prst="ellipse">
            <a:avLst/>
          </a:prstGeom>
          <a:solidFill>
            <a:srgbClr val="0099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1</a:t>
            </a:r>
          </a:p>
        </p:txBody>
      </p:sp>
      <p:sp>
        <p:nvSpPr>
          <p:cNvPr id="16" name="椭圆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4ADCC8F-5A9A-4D00-8492-5668183DF887}"/>
              </a:ext>
            </a:extLst>
          </p:cNvPr>
          <p:cNvSpPr/>
          <p:nvPr/>
        </p:nvSpPr>
        <p:spPr>
          <a:xfrm>
            <a:off x="4573863" y="3498843"/>
            <a:ext cx="390517" cy="390517"/>
          </a:xfrm>
          <a:prstGeom prst="ellipse">
            <a:avLst/>
          </a:prstGeom>
          <a:solidFill>
            <a:srgbClr val="0099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2</a:t>
            </a:r>
          </a:p>
        </p:txBody>
      </p:sp>
      <p:sp>
        <p:nvSpPr>
          <p:cNvPr id="17" name="椭圆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64F0DAE-FF01-47FA-B475-EEF9932FFA59}"/>
              </a:ext>
            </a:extLst>
          </p:cNvPr>
          <p:cNvSpPr/>
          <p:nvPr/>
        </p:nvSpPr>
        <p:spPr>
          <a:xfrm>
            <a:off x="6863228" y="3498843"/>
            <a:ext cx="390517" cy="390517"/>
          </a:xfrm>
          <a:prstGeom prst="ellipse">
            <a:avLst/>
          </a:prstGeom>
          <a:solidFill>
            <a:srgbClr val="0099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3</a:t>
            </a:r>
          </a:p>
        </p:txBody>
      </p:sp>
      <p:sp>
        <p:nvSpPr>
          <p:cNvPr id="18" name="椭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4875D01-25D1-484C-869E-90FD03CE27C7}"/>
              </a:ext>
            </a:extLst>
          </p:cNvPr>
          <p:cNvSpPr/>
          <p:nvPr/>
        </p:nvSpPr>
        <p:spPr>
          <a:xfrm>
            <a:off x="9152593" y="3529875"/>
            <a:ext cx="390517" cy="390517"/>
          </a:xfrm>
          <a:prstGeom prst="ellipse">
            <a:avLst/>
          </a:prstGeom>
          <a:solidFill>
            <a:srgbClr val="00994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4</a:t>
            </a:r>
          </a:p>
        </p:txBody>
      </p:sp>
      <p:sp>
        <p:nvSpPr>
          <p:cNvPr id="19" name="椭圆 1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1785F3F-6601-49D6-8B00-A1DCD67DC4D3}"/>
              </a:ext>
            </a:extLst>
          </p:cNvPr>
          <p:cNvSpPr/>
          <p:nvPr/>
        </p:nvSpPr>
        <p:spPr>
          <a:xfrm>
            <a:off x="2110105" y="4827270"/>
            <a:ext cx="738505" cy="738505"/>
          </a:xfrm>
          <a:prstGeom prst="ellipse">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20" name="椭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231203F-6CFF-4B24-B10D-D848FB04E08E}"/>
              </a:ext>
            </a:extLst>
          </p:cNvPr>
          <p:cNvSpPr/>
          <p:nvPr/>
        </p:nvSpPr>
        <p:spPr>
          <a:xfrm>
            <a:off x="4399280" y="1806575"/>
            <a:ext cx="738505" cy="738505"/>
          </a:xfrm>
          <a:prstGeom prst="ellipse">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21" name="椭圆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19D4413-938B-489D-87C3-AE9C0F0D3CA5}"/>
              </a:ext>
            </a:extLst>
          </p:cNvPr>
          <p:cNvSpPr/>
          <p:nvPr/>
        </p:nvSpPr>
        <p:spPr>
          <a:xfrm>
            <a:off x="8978265" y="1807210"/>
            <a:ext cx="738505" cy="738505"/>
          </a:xfrm>
          <a:prstGeom prst="ellipse">
            <a:avLst/>
          </a:prstGeom>
          <a:noFill/>
          <a:ln w="28575">
            <a:solidFill>
              <a:srgbClr val="009944"/>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400">
              <a:solidFill>
                <a:schemeClr val="tx1">
                  <a:lumMod val="65000"/>
                  <a:lumOff val="35000"/>
                </a:schemeClr>
              </a:solidFill>
              <a:cs typeface="+mn-ea"/>
              <a:sym typeface="+mn-lt"/>
            </a:endParaRPr>
          </a:p>
        </p:txBody>
      </p:sp>
      <p:sp>
        <p:nvSpPr>
          <p:cNvPr id="22" name="椭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EBC3884-9663-4186-8726-972C936F0FFA}"/>
              </a:ext>
            </a:extLst>
          </p:cNvPr>
          <p:cNvSpPr/>
          <p:nvPr/>
        </p:nvSpPr>
        <p:spPr>
          <a:xfrm>
            <a:off x="6717030" y="4827270"/>
            <a:ext cx="738505" cy="738505"/>
          </a:xfrm>
          <a:prstGeom prst="ellipse">
            <a:avLst/>
          </a:prstGeom>
          <a:noFill/>
          <a:ln w="28575">
            <a:solidFill>
              <a:srgbClr val="669C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23" name="文本框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EEBA399-A608-4B9A-86A2-5B4250874FEB}"/>
              </a:ext>
            </a:extLst>
          </p:cNvPr>
          <p:cNvSpPr txBox="1"/>
          <p:nvPr/>
        </p:nvSpPr>
        <p:spPr>
          <a:xfrm>
            <a:off x="1566545" y="1981200"/>
            <a:ext cx="2056130" cy="460375"/>
          </a:xfrm>
          <a:prstGeom prst="rect">
            <a:avLst/>
          </a:prstGeom>
          <a:noFill/>
        </p:spPr>
        <p:txBody>
          <a:bodyPr wrap="square" rtlCol="0">
            <a:spAutoFit/>
          </a:bodyPr>
          <a:lstStyle/>
          <a:p>
            <a:pPr algn="l">
              <a:lnSpc>
                <a:spcPct val="100000"/>
              </a:lnSpc>
            </a:pPr>
            <a:r>
              <a:rPr lang="zh-CN" altLang="en-US" sz="1200" dirty="0">
                <a:solidFill>
                  <a:schemeClr val="tx1">
                    <a:lumMod val="65000"/>
                    <a:lumOff val="35000"/>
                  </a:schemeClr>
                </a:solidFill>
                <a:cs typeface="+mn-ea"/>
                <a:sym typeface="+mn-lt"/>
              </a:rPr>
              <a:t>您所需要的本请添加您所需要的文请所需要的文添。</a:t>
            </a:r>
          </a:p>
        </p:txBody>
      </p:sp>
      <p:sp>
        <p:nvSpPr>
          <p:cNvPr id="24" name="文本框 2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EFCDE47-48D2-466C-94FE-0198DDBBCF99}"/>
              </a:ext>
            </a:extLst>
          </p:cNvPr>
          <p:cNvSpPr txBox="1"/>
          <p:nvPr/>
        </p:nvSpPr>
        <p:spPr>
          <a:xfrm>
            <a:off x="3747135" y="4491990"/>
            <a:ext cx="2056130" cy="460375"/>
          </a:xfrm>
          <a:prstGeom prst="rect">
            <a:avLst/>
          </a:prstGeom>
          <a:noFill/>
        </p:spPr>
        <p:txBody>
          <a:bodyPr wrap="square" rtlCol="0">
            <a:spAutoFit/>
          </a:bodyPr>
          <a:lstStyle/>
          <a:p>
            <a:pPr algn="l">
              <a:lnSpc>
                <a:spcPct val="100000"/>
              </a:lnSpc>
            </a:pPr>
            <a:r>
              <a:rPr lang="zh-CN" altLang="en-US" sz="1200" dirty="0">
                <a:solidFill>
                  <a:schemeClr val="tx1">
                    <a:lumMod val="65000"/>
                    <a:lumOff val="35000"/>
                  </a:schemeClr>
                </a:solidFill>
                <a:cs typeface="+mn-ea"/>
                <a:sym typeface="+mn-lt"/>
              </a:rPr>
              <a:t>您所需要的本请添加您所需要的文请所需要的文添。</a:t>
            </a:r>
          </a:p>
        </p:txBody>
      </p:sp>
      <p:sp>
        <p:nvSpPr>
          <p:cNvPr id="25" name="文本框 2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35C4FF3-07A7-486B-A828-39A3971A3A53}"/>
              </a:ext>
            </a:extLst>
          </p:cNvPr>
          <p:cNvSpPr txBox="1"/>
          <p:nvPr/>
        </p:nvSpPr>
        <p:spPr>
          <a:xfrm>
            <a:off x="6057900" y="1981200"/>
            <a:ext cx="2056130" cy="460375"/>
          </a:xfrm>
          <a:prstGeom prst="rect">
            <a:avLst/>
          </a:prstGeom>
          <a:noFill/>
        </p:spPr>
        <p:txBody>
          <a:bodyPr wrap="square" rtlCol="0">
            <a:spAutoFit/>
          </a:bodyPr>
          <a:lstStyle/>
          <a:p>
            <a:pPr algn="l">
              <a:lnSpc>
                <a:spcPct val="100000"/>
              </a:lnSpc>
            </a:pPr>
            <a:r>
              <a:rPr lang="zh-CN" altLang="en-US" sz="1200" dirty="0">
                <a:solidFill>
                  <a:schemeClr val="tx1">
                    <a:lumMod val="65000"/>
                    <a:lumOff val="35000"/>
                  </a:schemeClr>
                </a:solidFill>
                <a:cs typeface="+mn-ea"/>
                <a:sym typeface="+mn-lt"/>
              </a:rPr>
              <a:t>您所需要的本请添加您所需要的文请所需要的文添。</a:t>
            </a:r>
          </a:p>
        </p:txBody>
      </p:sp>
      <p:sp>
        <p:nvSpPr>
          <p:cNvPr id="26" name="文本框 2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E5AC58-FA38-4069-BCA9-D07FD6F9E9A5}"/>
              </a:ext>
            </a:extLst>
          </p:cNvPr>
          <p:cNvSpPr txBox="1"/>
          <p:nvPr/>
        </p:nvSpPr>
        <p:spPr>
          <a:xfrm>
            <a:off x="8502015" y="4521200"/>
            <a:ext cx="2056130" cy="460375"/>
          </a:xfrm>
          <a:prstGeom prst="rect">
            <a:avLst/>
          </a:prstGeom>
          <a:noFill/>
        </p:spPr>
        <p:txBody>
          <a:bodyPr wrap="square" rtlCol="0">
            <a:spAutoFit/>
          </a:bodyPr>
          <a:lstStyle/>
          <a:p>
            <a:pPr algn="l">
              <a:lnSpc>
                <a:spcPct val="100000"/>
              </a:lnSpc>
            </a:pPr>
            <a:r>
              <a:rPr lang="zh-CN" altLang="en-US" sz="1200" dirty="0">
                <a:solidFill>
                  <a:schemeClr val="tx1">
                    <a:lumMod val="65000"/>
                    <a:lumOff val="35000"/>
                  </a:schemeClr>
                </a:solidFill>
                <a:cs typeface="+mn-ea"/>
                <a:sym typeface="+mn-lt"/>
              </a:rPr>
              <a:t>您所需要的本请添加您所需要的文请所需要的文添。</a:t>
            </a:r>
          </a:p>
        </p:txBody>
      </p:sp>
      <p:sp>
        <p:nvSpPr>
          <p:cNvPr id="27" name="文本框 2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6A4E9AC-FD81-4AD7-A66A-FBF5A4442644}"/>
              </a:ext>
            </a:extLst>
          </p:cNvPr>
          <p:cNvSpPr txBox="1"/>
          <p:nvPr/>
        </p:nvSpPr>
        <p:spPr>
          <a:xfrm>
            <a:off x="1708150" y="2954655"/>
            <a:ext cx="1329055" cy="351155"/>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noProof="0" dirty="0">
                <a:ln>
                  <a:noFill/>
                </a:ln>
                <a:solidFill>
                  <a:srgbClr val="009944"/>
                </a:solidFill>
                <a:effectLst/>
                <a:uLnTx/>
                <a:uFillTx/>
                <a:cs typeface="+mn-ea"/>
                <a:sym typeface="+mn-lt"/>
              </a:rPr>
              <a:t>关键词</a:t>
            </a:r>
          </a:p>
        </p:txBody>
      </p:sp>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E9BED8-3A94-4A0C-AA14-D2F0B3893DD5}"/>
              </a:ext>
            </a:extLst>
          </p:cNvPr>
          <p:cNvSpPr txBox="1"/>
          <p:nvPr/>
        </p:nvSpPr>
        <p:spPr>
          <a:xfrm>
            <a:off x="6422390" y="2954655"/>
            <a:ext cx="1329055" cy="351155"/>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noProof="0" dirty="0">
                <a:ln>
                  <a:noFill/>
                </a:ln>
                <a:solidFill>
                  <a:srgbClr val="009944"/>
                </a:solidFill>
                <a:effectLst/>
                <a:uLnTx/>
                <a:uFillTx/>
                <a:cs typeface="+mn-ea"/>
                <a:sym typeface="+mn-lt"/>
              </a:rPr>
              <a:t>关键词</a:t>
            </a: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2EB48DA-F125-49EE-92AA-CFF1517E054F}"/>
              </a:ext>
            </a:extLst>
          </p:cNvPr>
          <p:cNvSpPr txBox="1"/>
          <p:nvPr/>
        </p:nvSpPr>
        <p:spPr>
          <a:xfrm>
            <a:off x="4104005" y="4001770"/>
            <a:ext cx="1329055" cy="351155"/>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noProof="0" dirty="0">
                <a:ln>
                  <a:noFill/>
                </a:ln>
                <a:solidFill>
                  <a:srgbClr val="009944"/>
                </a:solidFill>
                <a:effectLst/>
                <a:uLnTx/>
                <a:uFillTx/>
                <a:cs typeface="+mn-ea"/>
                <a:sym typeface="+mn-lt"/>
              </a:rPr>
              <a:t>关键词</a:t>
            </a:r>
          </a:p>
        </p:txBody>
      </p:sp>
      <p:sp>
        <p:nvSpPr>
          <p:cNvPr id="30" name="文本框 2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4E887DC-95F2-42D2-AEF6-EC5A01604D97}"/>
              </a:ext>
            </a:extLst>
          </p:cNvPr>
          <p:cNvSpPr txBox="1"/>
          <p:nvPr/>
        </p:nvSpPr>
        <p:spPr>
          <a:xfrm>
            <a:off x="8682990" y="4001770"/>
            <a:ext cx="1329055" cy="351155"/>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noProof="0" dirty="0">
                <a:ln>
                  <a:noFill/>
                </a:ln>
                <a:solidFill>
                  <a:srgbClr val="009944"/>
                </a:solidFill>
                <a:effectLst/>
                <a:uLnTx/>
                <a:uFillTx/>
                <a:cs typeface="+mn-ea"/>
                <a:sym typeface="+mn-lt"/>
              </a:rPr>
              <a:t>关键词</a:t>
            </a:r>
          </a:p>
        </p:txBody>
      </p:sp>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F6FC5D4-AE6F-4B35-A04E-009ECDDDCB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46630" y="4915535"/>
            <a:ext cx="464820" cy="562610"/>
          </a:xfrm>
          <a:prstGeom prst="rect">
            <a:avLst/>
          </a:prstGeom>
        </p:spPr>
      </p:pic>
      <p:pic>
        <p:nvPicPr>
          <p:cNvPr id="32" name="图片 3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2E672D1-FB24-424A-A759-3D9D7B209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3905" y="1807210"/>
            <a:ext cx="464820" cy="562610"/>
          </a:xfrm>
          <a:prstGeom prst="rect">
            <a:avLst/>
          </a:prstGeom>
        </p:spPr>
      </p:pic>
      <p:pic>
        <p:nvPicPr>
          <p:cNvPr id="33" name="图片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81DDF9-94F4-4E40-90B6-DE23B77E8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63080" y="4914900"/>
            <a:ext cx="464820" cy="562610"/>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8BDE48-05BC-41B6-B9E3-ADC102CB20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2890" y="1807210"/>
            <a:ext cx="464820" cy="562610"/>
          </a:xfrm>
          <a:prstGeom prst="rect">
            <a:avLst/>
          </a:prstGeom>
        </p:spPr>
      </p:pic>
      <p:sp>
        <p:nvSpPr>
          <p:cNvPr id="36" name="TextBox 35"/>
          <p:cNvSpPr txBox="1"/>
          <p:nvPr/>
        </p:nvSpPr>
        <p:spPr>
          <a:xfrm>
            <a:off x="932518" y="6289364"/>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38198073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ppt_w</p:attrName>
                                        </p:attrNameLst>
                                      </p:cBhvr>
                                      <p:tavLst>
                                        <p:tav tm="0">
                                          <p:val>
                                            <p:fltVal val="0"/>
                                          </p:val>
                                        </p:tav>
                                        <p:tav tm="100000">
                                          <p:val>
                                            <p:strVal val="#ppt_w"/>
                                          </p:val>
                                        </p:tav>
                                      </p:tavLst>
                                    </p:anim>
                                    <p:anim calcmode="lin" valueType="num">
                                      <p:cBhvr>
                                        <p:cTn id="64" dur="500" fill="hold"/>
                                        <p:tgtEl>
                                          <p:spTgt spid="19"/>
                                        </p:tgtEl>
                                        <p:attrNameLst>
                                          <p:attrName>ppt_h</p:attrName>
                                        </p:attrNameLst>
                                      </p:cBhvr>
                                      <p:tavLst>
                                        <p:tav tm="0">
                                          <p:val>
                                            <p:fltVal val="0"/>
                                          </p:val>
                                        </p:tav>
                                        <p:tav tm="100000">
                                          <p:val>
                                            <p:strVal val="#ppt_h"/>
                                          </p:val>
                                        </p:tav>
                                      </p:tavLst>
                                    </p:anim>
                                    <p:animEffect transition="in" filter="fade">
                                      <p:cBhvr>
                                        <p:cTn id="65" dur="500"/>
                                        <p:tgtEl>
                                          <p:spTgt spid="19"/>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p:cTn id="78" dur="500" fill="hold"/>
                                        <p:tgtEl>
                                          <p:spTgt spid="22"/>
                                        </p:tgtEl>
                                        <p:attrNameLst>
                                          <p:attrName>ppt_w</p:attrName>
                                        </p:attrNameLst>
                                      </p:cBhvr>
                                      <p:tavLst>
                                        <p:tav tm="0">
                                          <p:val>
                                            <p:fltVal val="0"/>
                                          </p:val>
                                        </p:tav>
                                        <p:tav tm="100000">
                                          <p:val>
                                            <p:strVal val="#ppt_w"/>
                                          </p:val>
                                        </p:tav>
                                      </p:tavLst>
                                    </p:anim>
                                    <p:anim calcmode="lin" valueType="num">
                                      <p:cBhvr>
                                        <p:cTn id="79" dur="500" fill="hold"/>
                                        <p:tgtEl>
                                          <p:spTgt spid="22"/>
                                        </p:tgtEl>
                                        <p:attrNameLst>
                                          <p:attrName>ppt_h</p:attrName>
                                        </p:attrNameLst>
                                      </p:cBhvr>
                                      <p:tavLst>
                                        <p:tav tm="0">
                                          <p:val>
                                            <p:fltVal val="0"/>
                                          </p:val>
                                        </p:tav>
                                        <p:tav tm="100000">
                                          <p:val>
                                            <p:strVal val="#ppt_h"/>
                                          </p:val>
                                        </p:tav>
                                      </p:tavLst>
                                    </p:anim>
                                    <p:animEffect transition="in" filter="fade">
                                      <p:cBhvr>
                                        <p:cTn id="80" dur="500"/>
                                        <p:tgtEl>
                                          <p:spTgt spid="2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fltVal val="0"/>
                                          </p:val>
                                        </p:tav>
                                        <p:tav tm="100000">
                                          <p:val>
                                            <p:strVal val="#ppt_h"/>
                                          </p:val>
                                        </p:tav>
                                      </p:tavLst>
                                    </p:anim>
                                    <p:animEffect transition="in" filter="fade">
                                      <p:cBhvr>
                                        <p:cTn id="95" dur="500"/>
                                        <p:tgtEl>
                                          <p:spTgt spid="2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animEffect transition="in" filter="fade">
                                      <p:cBhvr>
                                        <p:cTn id="100" dur="500"/>
                                        <p:tgtEl>
                                          <p:spTgt spid="2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 calcmode="lin" valueType="num">
                                      <p:cBhvr>
                                        <p:cTn id="108" dur="500" fill="hold"/>
                                        <p:tgtEl>
                                          <p:spTgt spid="28"/>
                                        </p:tgtEl>
                                        <p:attrNameLst>
                                          <p:attrName>ppt_w</p:attrName>
                                        </p:attrNameLst>
                                      </p:cBhvr>
                                      <p:tavLst>
                                        <p:tav tm="0">
                                          <p:val>
                                            <p:fltVal val="0"/>
                                          </p:val>
                                        </p:tav>
                                        <p:tav tm="100000">
                                          <p:val>
                                            <p:strVal val="#ppt_w"/>
                                          </p:val>
                                        </p:tav>
                                      </p:tavLst>
                                    </p:anim>
                                    <p:anim calcmode="lin" valueType="num">
                                      <p:cBhvr>
                                        <p:cTn id="109" dur="500" fill="hold"/>
                                        <p:tgtEl>
                                          <p:spTgt spid="28"/>
                                        </p:tgtEl>
                                        <p:attrNameLst>
                                          <p:attrName>ppt_h</p:attrName>
                                        </p:attrNameLst>
                                      </p:cBhvr>
                                      <p:tavLst>
                                        <p:tav tm="0">
                                          <p:val>
                                            <p:fltVal val="0"/>
                                          </p:val>
                                        </p:tav>
                                        <p:tav tm="100000">
                                          <p:val>
                                            <p:strVal val="#ppt_h"/>
                                          </p:val>
                                        </p:tav>
                                      </p:tavLst>
                                    </p:anim>
                                    <p:animEffect transition="in" filter="fade">
                                      <p:cBhvr>
                                        <p:cTn id="110" dur="500"/>
                                        <p:tgtEl>
                                          <p:spTgt spid="28"/>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500" fill="hold"/>
                                        <p:tgtEl>
                                          <p:spTgt spid="29"/>
                                        </p:tgtEl>
                                        <p:attrNameLst>
                                          <p:attrName>ppt_w</p:attrName>
                                        </p:attrNameLst>
                                      </p:cBhvr>
                                      <p:tavLst>
                                        <p:tav tm="0">
                                          <p:val>
                                            <p:fltVal val="0"/>
                                          </p:val>
                                        </p:tav>
                                        <p:tav tm="100000">
                                          <p:val>
                                            <p:strVal val="#ppt_w"/>
                                          </p:val>
                                        </p:tav>
                                      </p:tavLst>
                                    </p:anim>
                                    <p:anim calcmode="lin" valueType="num">
                                      <p:cBhvr>
                                        <p:cTn id="114" dur="500" fill="hold"/>
                                        <p:tgtEl>
                                          <p:spTgt spid="29"/>
                                        </p:tgtEl>
                                        <p:attrNameLst>
                                          <p:attrName>ppt_h</p:attrName>
                                        </p:attrNameLst>
                                      </p:cBhvr>
                                      <p:tavLst>
                                        <p:tav tm="0">
                                          <p:val>
                                            <p:fltVal val="0"/>
                                          </p:val>
                                        </p:tav>
                                        <p:tav tm="100000">
                                          <p:val>
                                            <p:strVal val="#ppt_h"/>
                                          </p:val>
                                        </p:tav>
                                      </p:tavLst>
                                    </p:anim>
                                    <p:animEffect transition="in" filter="fade">
                                      <p:cBhvr>
                                        <p:cTn id="115" dur="500"/>
                                        <p:tgtEl>
                                          <p:spTgt spid="29"/>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30"/>
                                        </p:tgtEl>
                                        <p:attrNameLst>
                                          <p:attrName>style.visibility</p:attrName>
                                        </p:attrNameLst>
                                      </p:cBhvr>
                                      <p:to>
                                        <p:strVal val="visible"/>
                                      </p:to>
                                    </p:set>
                                    <p:anim calcmode="lin" valueType="num">
                                      <p:cBhvr>
                                        <p:cTn id="118" dur="500" fill="hold"/>
                                        <p:tgtEl>
                                          <p:spTgt spid="30"/>
                                        </p:tgtEl>
                                        <p:attrNameLst>
                                          <p:attrName>ppt_w</p:attrName>
                                        </p:attrNameLst>
                                      </p:cBhvr>
                                      <p:tavLst>
                                        <p:tav tm="0">
                                          <p:val>
                                            <p:fltVal val="0"/>
                                          </p:val>
                                        </p:tav>
                                        <p:tav tm="100000">
                                          <p:val>
                                            <p:strVal val="#ppt_w"/>
                                          </p:val>
                                        </p:tav>
                                      </p:tavLst>
                                    </p:anim>
                                    <p:anim calcmode="lin" valueType="num">
                                      <p:cBhvr>
                                        <p:cTn id="119" dur="500" fill="hold"/>
                                        <p:tgtEl>
                                          <p:spTgt spid="30"/>
                                        </p:tgtEl>
                                        <p:attrNameLst>
                                          <p:attrName>ppt_h</p:attrName>
                                        </p:attrNameLst>
                                      </p:cBhvr>
                                      <p:tavLst>
                                        <p:tav tm="0">
                                          <p:val>
                                            <p:fltVal val="0"/>
                                          </p:val>
                                        </p:tav>
                                        <p:tav tm="100000">
                                          <p:val>
                                            <p:strVal val="#ppt_h"/>
                                          </p:val>
                                        </p:tav>
                                      </p:tavLst>
                                    </p:anim>
                                    <p:animEffect transition="in" filter="fade">
                                      <p:cBhvr>
                                        <p:cTn id="120" dur="500"/>
                                        <p:tgtEl>
                                          <p:spTgt spid="30"/>
                                        </p:tgtEl>
                                      </p:cBhvr>
                                    </p:animEffect>
                                  </p:childTnLst>
                                </p:cTn>
                              </p:par>
                              <p:par>
                                <p:cTn id="121" presetID="53" presetClass="entr" presetSubtype="16" fill="hold" nodeType="withEffect">
                                  <p:stCondLst>
                                    <p:cond delay="0"/>
                                  </p:stCondLst>
                                  <p:childTnLst>
                                    <p:set>
                                      <p:cBhvr>
                                        <p:cTn id="122" dur="1" fill="hold">
                                          <p:stCondLst>
                                            <p:cond delay="0"/>
                                          </p:stCondLst>
                                        </p:cTn>
                                        <p:tgtEl>
                                          <p:spTgt spid="31"/>
                                        </p:tgtEl>
                                        <p:attrNameLst>
                                          <p:attrName>style.visibility</p:attrName>
                                        </p:attrNameLst>
                                      </p:cBhvr>
                                      <p:to>
                                        <p:strVal val="visible"/>
                                      </p:to>
                                    </p:set>
                                    <p:anim calcmode="lin" valueType="num">
                                      <p:cBhvr>
                                        <p:cTn id="123" dur="500" fill="hold"/>
                                        <p:tgtEl>
                                          <p:spTgt spid="31"/>
                                        </p:tgtEl>
                                        <p:attrNameLst>
                                          <p:attrName>ppt_w</p:attrName>
                                        </p:attrNameLst>
                                      </p:cBhvr>
                                      <p:tavLst>
                                        <p:tav tm="0">
                                          <p:val>
                                            <p:fltVal val="0"/>
                                          </p:val>
                                        </p:tav>
                                        <p:tav tm="100000">
                                          <p:val>
                                            <p:strVal val="#ppt_w"/>
                                          </p:val>
                                        </p:tav>
                                      </p:tavLst>
                                    </p:anim>
                                    <p:anim calcmode="lin" valueType="num">
                                      <p:cBhvr>
                                        <p:cTn id="124" dur="500" fill="hold"/>
                                        <p:tgtEl>
                                          <p:spTgt spid="31"/>
                                        </p:tgtEl>
                                        <p:attrNameLst>
                                          <p:attrName>ppt_h</p:attrName>
                                        </p:attrNameLst>
                                      </p:cBhvr>
                                      <p:tavLst>
                                        <p:tav tm="0">
                                          <p:val>
                                            <p:fltVal val="0"/>
                                          </p:val>
                                        </p:tav>
                                        <p:tav tm="100000">
                                          <p:val>
                                            <p:strVal val="#ppt_h"/>
                                          </p:val>
                                        </p:tav>
                                      </p:tavLst>
                                    </p:anim>
                                    <p:animEffect transition="in" filter="fade">
                                      <p:cBhvr>
                                        <p:cTn id="125" dur="500"/>
                                        <p:tgtEl>
                                          <p:spTgt spid="31"/>
                                        </p:tgtEl>
                                      </p:cBhvr>
                                    </p:animEffect>
                                  </p:childTnLst>
                                </p:cTn>
                              </p:par>
                              <p:par>
                                <p:cTn id="126" presetID="53" presetClass="entr" presetSubtype="16" fill="hold" nodeType="with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p:cTn id="128" dur="500" fill="hold"/>
                                        <p:tgtEl>
                                          <p:spTgt spid="32"/>
                                        </p:tgtEl>
                                        <p:attrNameLst>
                                          <p:attrName>ppt_w</p:attrName>
                                        </p:attrNameLst>
                                      </p:cBhvr>
                                      <p:tavLst>
                                        <p:tav tm="0">
                                          <p:val>
                                            <p:fltVal val="0"/>
                                          </p:val>
                                        </p:tav>
                                        <p:tav tm="100000">
                                          <p:val>
                                            <p:strVal val="#ppt_w"/>
                                          </p:val>
                                        </p:tav>
                                      </p:tavLst>
                                    </p:anim>
                                    <p:anim calcmode="lin" valueType="num">
                                      <p:cBhvr>
                                        <p:cTn id="129" dur="500" fill="hold"/>
                                        <p:tgtEl>
                                          <p:spTgt spid="32"/>
                                        </p:tgtEl>
                                        <p:attrNameLst>
                                          <p:attrName>ppt_h</p:attrName>
                                        </p:attrNameLst>
                                      </p:cBhvr>
                                      <p:tavLst>
                                        <p:tav tm="0">
                                          <p:val>
                                            <p:fltVal val="0"/>
                                          </p:val>
                                        </p:tav>
                                        <p:tav tm="100000">
                                          <p:val>
                                            <p:strVal val="#ppt_h"/>
                                          </p:val>
                                        </p:tav>
                                      </p:tavLst>
                                    </p:anim>
                                    <p:animEffect transition="in" filter="fade">
                                      <p:cBhvr>
                                        <p:cTn id="130" dur="500"/>
                                        <p:tgtEl>
                                          <p:spTgt spid="32"/>
                                        </p:tgtEl>
                                      </p:cBhvr>
                                    </p:animEffect>
                                  </p:childTnLst>
                                </p:cTn>
                              </p:par>
                              <p:par>
                                <p:cTn id="131" presetID="53" presetClass="entr" presetSubtype="16" fill="hold" nodeType="with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par>
                                <p:cTn id="136" presetID="53" presetClass="entr" presetSubtype="16" fill="hold" nodeType="with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p:cTn id="138" dur="500" fill="hold"/>
                                        <p:tgtEl>
                                          <p:spTgt spid="34"/>
                                        </p:tgtEl>
                                        <p:attrNameLst>
                                          <p:attrName>ppt_w</p:attrName>
                                        </p:attrNameLst>
                                      </p:cBhvr>
                                      <p:tavLst>
                                        <p:tav tm="0">
                                          <p:val>
                                            <p:fltVal val="0"/>
                                          </p:val>
                                        </p:tav>
                                        <p:tav tm="100000">
                                          <p:val>
                                            <p:strVal val="#ppt_w"/>
                                          </p:val>
                                        </p:tav>
                                      </p:tavLst>
                                    </p:anim>
                                    <p:anim calcmode="lin" valueType="num">
                                      <p:cBhvr>
                                        <p:cTn id="139" dur="500" fill="hold"/>
                                        <p:tgtEl>
                                          <p:spTgt spid="34"/>
                                        </p:tgtEl>
                                        <p:attrNameLst>
                                          <p:attrName>ppt_h</p:attrName>
                                        </p:attrNameLst>
                                      </p:cBhvr>
                                      <p:tavLst>
                                        <p:tav tm="0">
                                          <p:val>
                                            <p:fltVal val="0"/>
                                          </p:val>
                                        </p:tav>
                                        <p:tav tm="100000">
                                          <p:val>
                                            <p:strVal val="#ppt_h"/>
                                          </p:val>
                                        </p:tav>
                                      </p:tavLst>
                                    </p:anim>
                                    <p:animEffect transition="in" filter="fade">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读好书的意义</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6A0A144-8ECC-4E55-842F-3FD5636017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0708" y="1946927"/>
            <a:ext cx="2922874" cy="1789582"/>
          </a:xfrm>
          <a:prstGeom prst="rect">
            <a:avLst/>
          </a:prstGeom>
        </p:spPr>
      </p:pic>
      <p:sp>
        <p:nvSpPr>
          <p:cNvPr id="12"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4BAD01-2DCC-48DE-86DD-739F557D8EA0}"/>
              </a:ext>
            </a:extLst>
          </p:cNvPr>
          <p:cNvSpPr txBox="1"/>
          <p:nvPr/>
        </p:nvSpPr>
        <p:spPr>
          <a:xfrm>
            <a:off x="1660748" y="2439647"/>
            <a:ext cx="1522795" cy="923330"/>
          </a:xfrm>
          <a:prstGeom prst="rect">
            <a:avLst/>
          </a:prstGeom>
          <a:noFill/>
        </p:spPr>
        <p:txBody>
          <a:bodyPr wrap="square" rtlCol="0">
            <a:spAutoFit/>
          </a:bodyPr>
          <a:lstStyle/>
          <a:p>
            <a:pPr algn="ctr"/>
            <a:r>
              <a:rPr lang="en-US" sz="5400" dirty="0">
                <a:solidFill>
                  <a:srgbClr val="009944"/>
                </a:solidFill>
                <a:cs typeface="+mn-ea"/>
                <a:sym typeface="+mn-lt"/>
              </a:rPr>
              <a:t>A</a:t>
            </a:r>
            <a:endParaRPr lang="id-ID" sz="5400" dirty="0">
              <a:solidFill>
                <a:srgbClr val="009944"/>
              </a:solidFill>
              <a:cs typeface="+mn-ea"/>
              <a:sym typeface="+mn-lt"/>
            </a:endParaRPr>
          </a:p>
        </p:txBody>
      </p:sp>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D9E3EE-342D-455F-B2C5-ACA974FBF268}"/>
              </a:ext>
            </a:extLst>
          </p:cNvPr>
          <p:cNvSpPr/>
          <p:nvPr/>
        </p:nvSpPr>
        <p:spPr>
          <a:xfrm>
            <a:off x="1714259"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F354D65-8522-4DCB-BA85-1BB5F16E0FB3}"/>
              </a:ext>
            </a:extLst>
          </p:cNvPr>
          <p:cNvSpPr/>
          <p:nvPr/>
        </p:nvSpPr>
        <p:spPr>
          <a:xfrm>
            <a:off x="1109303"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pic>
        <p:nvPicPr>
          <p:cNvPr id="15" name="图片 1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6D3C7F-B5D1-4761-88A8-60A1206AF7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3836" y="1946927"/>
            <a:ext cx="2922874" cy="1789582"/>
          </a:xfrm>
          <a:prstGeom prst="rect">
            <a:avLst/>
          </a:prstGeom>
        </p:spPr>
      </p:pic>
      <p:sp>
        <p:nvSpPr>
          <p:cNvPr id="16"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E845BF8-D515-429D-B4A2-F4E0812E2DDD}"/>
              </a:ext>
            </a:extLst>
          </p:cNvPr>
          <p:cNvSpPr txBox="1"/>
          <p:nvPr/>
        </p:nvSpPr>
        <p:spPr>
          <a:xfrm>
            <a:off x="5433876" y="2439647"/>
            <a:ext cx="1522795" cy="923330"/>
          </a:xfrm>
          <a:prstGeom prst="rect">
            <a:avLst/>
          </a:prstGeom>
          <a:noFill/>
        </p:spPr>
        <p:txBody>
          <a:bodyPr wrap="square" rtlCol="0">
            <a:spAutoFit/>
          </a:bodyPr>
          <a:lstStyle/>
          <a:p>
            <a:pPr algn="ctr"/>
            <a:r>
              <a:rPr lang="en-US" sz="5400" dirty="0">
                <a:solidFill>
                  <a:srgbClr val="009944"/>
                </a:solidFill>
                <a:cs typeface="+mn-ea"/>
                <a:sym typeface="+mn-lt"/>
              </a:rPr>
              <a:t>B</a:t>
            </a:r>
            <a:endParaRPr lang="id-ID" sz="5400" dirty="0">
              <a:solidFill>
                <a:srgbClr val="009944"/>
              </a:solidFill>
              <a:cs typeface="+mn-ea"/>
              <a:sym typeface="+mn-lt"/>
            </a:endParaRP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01BF1BE-600D-42D3-ACE7-0BA95E33E5D3}"/>
              </a:ext>
            </a:extLst>
          </p:cNvPr>
          <p:cNvSpPr/>
          <p:nvPr/>
        </p:nvSpPr>
        <p:spPr>
          <a:xfrm>
            <a:off x="5487387"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8E3C75-7B38-4477-A4C0-6A7ABB9FD7DE}"/>
              </a:ext>
            </a:extLst>
          </p:cNvPr>
          <p:cNvSpPr/>
          <p:nvPr/>
        </p:nvSpPr>
        <p:spPr>
          <a:xfrm>
            <a:off x="4882431"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pic>
        <p:nvPicPr>
          <p:cNvPr id="20" name="图片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81FA677-A74F-4E0E-90E1-0BFFCDF700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6964" y="1946927"/>
            <a:ext cx="2922874" cy="1789582"/>
          </a:xfrm>
          <a:prstGeom prst="rect">
            <a:avLst/>
          </a:prstGeom>
        </p:spPr>
      </p:pic>
      <p:sp>
        <p:nvSpPr>
          <p:cNvPr id="21" name="TextBox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2F57F0-0BCE-4C37-B58C-FDD6B3506665}"/>
              </a:ext>
            </a:extLst>
          </p:cNvPr>
          <p:cNvSpPr txBox="1"/>
          <p:nvPr/>
        </p:nvSpPr>
        <p:spPr>
          <a:xfrm>
            <a:off x="9207004" y="2439647"/>
            <a:ext cx="1522795" cy="923330"/>
          </a:xfrm>
          <a:prstGeom prst="rect">
            <a:avLst/>
          </a:prstGeom>
          <a:noFill/>
        </p:spPr>
        <p:txBody>
          <a:bodyPr wrap="square" rtlCol="0">
            <a:spAutoFit/>
          </a:bodyPr>
          <a:lstStyle/>
          <a:p>
            <a:pPr algn="ctr"/>
            <a:r>
              <a:rPr lang="en-US" sz="5400" dirty="0">
                <a:solidFill>
                  <a:srgbClr val="009944"/>
                </a:solidFill>
                <a:cs typeface="+mn-ea"/>
                <a:sym typeface="+mn-lt"/>
              </a:rPr>
              <a:t>C</a:t>
            </a:r>
            <a:endParaRPr lang="id-ID" sz="5400" dirty="0">
              <a:solidFill>
                <a:srgbClr val="009944"/>
              </a:solidFill>
              <a:cs typeface="+mn-ea"/>
              <a:sym typeface="+mn-lt"/>
            </a:endParaRPr>
          </a:p>
        </p:txBody>
      </p:sp>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3C2B9F-560B-4A29-AFE4-5254EFEE9428}"/>
              </a:ext>
            </a:extLst>
          </p:cNvPr>
          <p:cNvSpPr/>
          <p:nvPr/>
        </p:nvSpPr>
        <p:spPr>
          <a:xfrm>
            <a:off x="9260515" y="4121220"/>
            <a:ext cx="1415772" cy="338554"/>
          </a:xfrm>
          <a:prstGeom prst="rect">
            <a:avLst/>
          </a:prstGeom>
        </p:spPr>
        <p:txBody>
          <a:bodyPr wrap="none">
            <a:spAutoFit/>
          </a:bodyPr>
          <a:lstStyle/>
          <a:p>
            <a:pPr lvl="0" algn="ctr">
              <a:defRPr/>
            </a:pPr>
            <a:r>
              <a:rPr lang="zh-CN" altLang="en-US" sz="1600" b="1" kern="0" dirty="0">
                <a:cs typeface="+mn-ea"/>
                <a:sym typeface="+mn-lt"/>
              </a:rPr>
              <a:t>填写段落标题</a:t>
            </a:r>
          </a:p>
        </p:txBody>
      </p:sp>
      <p:sp>
        <p:nvSpPr>
          <p:cNvPr id="23" name="矩形 2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57D8BD5-8E94-4EC8-A0E7-7801D1D4F1AA}"/>
              </a:ext>
            </a:extLst>
          </p:cNvPr>
          <p:cNvSpPr/>
          <p:nvPr/>
        </p:nvSpPr>
        <p:spPr>
          <a:xfrm>
            <a:off x="8655559" y="4506048"/>
            <a:ext cx="2625685" cy="1200329"/>
          </a:xfrm>
          <a:prstGeom prst="rect">
            <a:avLst/>
          </a:prstGeom>
        </p:spPr>
        <p:txBody>
          <a:bodyPr wrap="square">
            <a:spAutoFit/>
          </a:bodyPr>
          <a:lstStyle/>
          <a:p>
            <a:pPr lvl="0" algn="ctr">
              <a:lnSpc>
                <a:spcPct val="150000"/>
              </a:lnSpc>
              <a:defRPr/>
            </a:pPr>
            <a:r>
              <a:rPr lang="zh-CN" altLang="en-US" sz="1200" kern="0" dirty="0">
                <a:solidFill>
                  <a:schemeClr val="bg1">
                    <a:lumMod val="50000"/>
                  </a:schemeClr>
                </a:solidFill>
                <a:cs typeface="+mn-ea"/>
                <a:sym typeface="+mn-lt"/>
              </a:rPr>
              <a:t>请替换文字内容，修改文字内容，也可以直接复制你的内容到此。请替换文字内容，修改文字内容，也可以直接复制你的内容到此。</a:t>
            </a:r>
          </a:p>
        </p:txBody>
      </p:sp>
    </p:spTree>
    <p:extLst>
      <p:ext uri="{BB962C8B-B14F-4D97-AF65-F5344CB8AC3E}">
        <p14:creationId xmlns:p14="http://schemas.microsoft.com/office/powerpoint/2010/main" val="191715023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1750"/>
                            </p:stCondLst>
                            <p:childTnLst>
                              <p:par>
                                <p:cTn id="16" presetID="5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par>
                          <p:cTn id="21" fill="hold">
                            <p:stCondLst>
                              <p:cond delay="2750"/>
                            </p:stCondLst>
                            <p:childTnLst>
                              <p:par>
                                <p:cTn id="22" presetID="14" presetClass="entr" presetSubtype="1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par>
                          <p:cTn id="25" fill="hold">
                            <p:stCondLst>
                              <p:cond delay="3250"/>
                            </p:stCondLst>
                            <p:childTnLst>
                              <p:par>
                                <p:cTn id="26" presetID="23" presetClass="entr" presetSubtype="288" decel="100000" fill="hold" grpId="0" nodeType="afterEffect">
                                  <p:stCondLst>
                                    <p:cond delay="0"/>
                                  </p:stCondLst>
                                  <p:iterate type="lt">
                                    <p:tmPct val="15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8/3*#ppt_w"/>
                                          </p:val>
                                        </p:tav>
                                        <p:tav tm="100000">
                                          <p:val>
                                            <p:strVal val="#ppt_w"/>
                                          </p:val>
                                        </p:tav>
                                      </p:tavLst>
                                    </p:anim>
                                    <p:anim calcmode="lin" valueType="num">
                                      <p:cBhvr>
                                        <p:cTn id="29" dur="500" fill="hold"/>
                                        <p:tgtEl>
                                          <p:spTgt spid="13"/>
                                        </p:tgtEl>
                                        <p:attrNameLst>
                                          <p:attrName>ppt_h</p:attrName>
                                        </p:attrNameLst>
                                      </p:cBhvr>
                                      <p:tavLst>
                                        <p:tav tm="0">
                                          <p:val>
                                            <p:strVal val="12/3*#ppt_h"/>
                                          </p:val>
                                        </p:tav>
                                        <p:tav tm="100000">
                                          <p:val>
                                            <p:strVal val="#ppt_h"/>
                                          </p:val>
                                        </p:tav>
                                      </p:tavLst>
                                    </p:anim>
                                  </p:childTnLst>
                                </p:cTn>
                              </p:par>
                              <p:par>
                                <p:cTn id="30" presetID="10" presetClass="entr" presetSubtype="0" fill="hold" grpId="1" nodeType="withEffect">
                                  <p:stCondLst>
                                    <p:cond delay="0"/>
                                  </p:stCondLst>
                                  <p:iterate type="lt">
                                    <p:tmPct val="15000"/>
                                  </p:iterate>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4125"/>
                            </p:stCondLst>
                            <p:childTnLst>
                              <p:par>
                                <p:cTn id="34" presetID="22" presetClass="entr" presetSubtype="1" fill="hold" grpId="0" nodeType="afterEffect">
                                  <p:stCondLst>
                                    <p:cond delay="0"/>
                                  </p:stCondLst>
                                  <p:iterate type="lt">
                                    <p:tmPct val="3000"/>
                                  </p:iterate>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par>
                          <p:cTn id="37" fill="hold">
                            <p:stCondLst>
                              <p:cond delay="5480"/>
                            </p:stCondLst>
                            <p:childTnLst>
                              <p:par>
                                <p:cTn id="38" presetID="55"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strVal val="#ppt_w*0.70"/>
                                          </p:val>
                                        </p:tav>
                                        <p:tav tm="100000">
                                          <p:val>
                                            <p:strVal val="#ppt_w"/>
                                          </p:val>
                                        </p:tav>
                                      </p:tavLst>
                                    </p:anim>
                                    <p:anim calcmode="lin" valueType="num">
                                      <p:cBhvr>
                                        <p:cTn id="41" dur="1000" fill="hold"/>
                                        <p:tgtEl>
                                          <p:spTgt spid="15"/>
                                        </p:tgtEl>
                                        <p:attrNameLst>
                                          <p:attrName>ppt_h</p:attrName>
                                        </p:attrNameLst>
                                      </p:cBhvr>
                                      <p:tavLst>
                                        <p:tav tm="0">
                                          <p:val>
                                            <p:strVal val="#ppt_h"/>
                                          </p:val>
                                        </p:tav>
                                        <p:tav tm="100000">
                                          <p:val>
                                            <p:strVal val="#ppt_h"/>
                                          </p:val>
                                        </p:tav>
                                      </p:tavLst>
                                    </p:anim>
                                    <p:animEffect transition="in" filter="fade">
                                      <p:cBhvr>
                                        <p:cTn id="42" dur="1000"/>
                                        <p:tgtEl>
                                          <p:spTgt spid="15"/>
                                        </p:tgtEl>
                                      </p:cBhvr>
                                    </p:animEffect>
                                  </p:childTnLst>
                                </p:cTn>
                              </p:par>
                            </p:childTnLst>
                          </p:cTn>
                        </p:par>
                        <p:par>
                          <p:cTn id="43" fill="hold">
                            <p:stCondLst>
                              <p:cond delay="6480"/>
                            </p:stCondLst>
                            <p:childTnLst>
                              <p:par>
                                <p:cTn id="44" presetID="14" presetClass="entr" presetSubtype="1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par>
                          <p:cTn id="47" fill="hold">
                            <p:stCondLst>
                              <p:cond delay="6980"/>
                            </p:stCondLst>
                            <p:childTnLst>
                              <p:par>
                                <p:cTn id="48" presetID="23" presetClass="entr" presetSubtype="288" decel="100000" fill="hold" grpId="0" nodeType="afterEffect">
                                  <p:stCondLst>
                                    <p:cond delay="0"/>
                                  </p:stCondLst>
                                  <p:iterate type="lt">
                                    <p:tmPct val="15000"/>
                                  </p:iterate>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8/3*#ppt_w"/>
                                          </p:val>
                                        </p:tav>
                                        <p:tav tm="100000">
                                          <p:val>
                                            <p:strVal val="#ppt_w"/>
                                          </p:val>
                                        </p:tav>
                                      </p:tavLst>
                                    </p:anim>
                                    <p:anim calcmode="lin" valueType="num">
                                      <p:cBhvr>
                                        <p:cTn id="51" dur="500" fill="hold"/>
                                        <p:tgtEl>
                                          <p:spTgt spid="17"/>
                                        </p:tgtEl>
                                        <p:attrNameLst>
                                          <p:attrName>ppt_h</p:attrName>
                                        </p:attrNameLst>
                                      </p:cBhvr>
                                      <p:tavLst>
                                        <p:tav tm="0">
                                          <p:val>
                                            <p:strVal val="12/3*#ppt_h"/>
                                          </p:val>
                                        </p:tav>
                                        <p:tav tm="100000">
                                          <p:val>
                                            <p:strVal val="#ppt_h"/>
                                          </p:val>
                                        </p:tav>
                                      </p:tavLst>
                                    </p:anim>
                                  </p:childTnLst>
                                </p:cTn>
                              </p:par>
                              <p:par>
                                <p:cTn id="52" presetID="10" presetClass="entr" presetSubtype="0" fill="hold" grpId="1" nodeType="withEffect">
                                  <p:stCondLst>
                                    <p:cond delay="0"/>
                                  </p:stCondLst>
                                  <p:iterate type="lt">
                                    <p:tmPct val="15000"/>
                                  </p:iterate>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7855"/>
                            </p:stCondLst>
                            <p:childTnLst>
                              <p:par>
                                <p:cTn id="56" presetID="22" presetClass="entr" presetSubtype="1" fill="hold" grpId="0" nodeType="afterEffect">
                                  <p:stCondLst>
                                    <p:cond delay="0"/>
                                  </p:stCondLst>
                                  <p:iterate type="lt">
                                    <p:tmPct val="3000"/>
                                  </p:iterate>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par>
                          <p:cTn id="59" fill="hold">
                            <p:stCondLst>
                              <p:cond delay="9210"/>
                            </p:stCondLst>
                            <p:childTnLst>
                              <p:par>
                                <p:cTn id="60" presetID="55"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1000" fill="hold"/>
                                        <p:tgtEl>
                                          <p:spTgt spid="20"/>
                                        </p:tgtEl>
                                        <p:attrNameLst>
                                          <p:attrName>ppt_w</p:attrName>
                                        </p:attrNameLst>
                                      </p:cBhvr>
                                      <p:tavLst>
                                        <p:tav tm="0">
                                          <p:val>
                                            <p:strVal val="#ppt_w*0.70"/>
                                          </p:val>
                                        </p:tav>
                                        <p:tav tm="100000">
                                          <p:val>
                                            <p:strVal val="#ppt_w"/>
                                          </p:val>
                                        </p:tav>
                                      </p:tavLst>
                                    </p:anim>
                                    <p:anim calcmode="lin" valueType="num">
                                      <p:cBhvr>
                                        <p:cTn id="63" dur="1000" fill="hold"/>
                                        <p:tgtEl>
                                          <p:spTgt spid="20"/>
                                        </p:tgtEl>
                                        <p:attrNameLst>
                                          <p:attrName>ppt_h</p:attrName>
                                        </p:attrNameLst>
                                      </p:cBhvr>
                                      <p:tavLst>
                                        <p:tav tm="0">
                                          <p:val>
                                            <p:strVal val="#ppt_h"/>
                                          </p:val>
                                        </p:tav>
                                        <p:tav tm="100000">
                                          <p:val>
                                            <p:strVal val="#ppt_h"/>
                                          </p:val>
                                        </p:tav>
                                      </p:tavLst>
                                    </p:anim>
                                    <p:animEffect transition="in" filter="fade">
                                      <p:cBhvr>
                                        <p:cTn id="64" dur="1000"/>
                                        <p:tgtEl>
                                          <p:spTgt spid="20"/>
                                        </p:tgtEl>
                                      </p:cBhvr>
                                    </p:animEffect>
                                  </p:childTnLst>
                                </p:cTn>
                              </p:par>
                            </p:childTnLst>
                          </p:cTn>
                        </p:par>
                        <p:par>
                          <p:cTn id="65" fill="hold">
                            <p:stCondLst>
                              <p:cond delay="10210"/>
                            </p:stCondLst>
                            <p:childTnLst>
                              <p:par>
                                <p:cTn id="66" presetID="14" presetClass="entr" presetSubtype="1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randombar(horizontal)">
                                      <p:cBhvr>
                                        <p:cTn id="68" dur="500"/>
                                        <p:tgtEl>
                                          <p:spTgt spid="21"/>
                                        </p:tgtEl>
                                      </p:cBhvr>
                                    </p:animEffect>
                                  </p:childTnLst>
                                </p:cTn>
                              </p:par>
                            </p:childTnLst>
                          </p:cTn>
                        </p:par>
                        <p:par>
                          <p:cTn id="69" fill="hold">
                            <p:stCondLst>
                              <p:cond delay="10710"/>
                            </p:stCondLst>
                            <p:childTnLst>
                              <p:par>
                                <p:cTn id="70" presetID="23" presetClass="entr" presetSubtype="288" decel="100000" fill="hold" grpId="0" nodeType="afterEffect">
                                  <p:stCondLst>
                                    <p:cond delay="0"/>
                                  </p:stCondLst>
                                  <p:iterate type="lt">
                                    <p:tmPct val="15000"/>
                                  </p:iterate>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strVal val="8/3*#ppt_w"/>
                                          </p:val>
                                        </p:tav>
                                        <p:tav tm="100000">
                                          <p:val>
                                            <p:strVal val="#ppt_w"/>
                                          </p:val>
                                        </p:tav>
                                      </p:tavLst>
                                    </p:anim>
                                    <p:anim calcmode="lin" valueType="num">
                                      <p:cBhvr>
                                        <p:cTn id="73" dur="500" fill="hold"/>
                                        <p:tgtEl>
                                          <p:spTgt spid="22"/>
                                        </p:tgtEl>
                                        <p:attrNameLst>
                                          <p:attrName>ppt_h</p:attrName>
                                        </p:attrNameLst>
                                      </p:cBhvr>
                                      <p:tavLst>
                                        <p:tav tm="0">
                                          <p:val>
                                            <p:strVal val="12/3*#ppt_h"/>
                                          </p:val>
                                        </p:tav>
                                        <p:tav tm="100000">
                                          <p:val>
                                            <p:strVal val="#ppt_h"/>
                                          </p:val>
                                        </p:tav>
                                      </p:tavLst>
                                    </p:anim>
                                  </p:childTnLst>
                                </p:cTn>
                              </p:par>
                              <p:par>
                                <p:cTn id="74" presetID="10" presetClass="entr" presetSubtype="0" fill="hold" grpId="1" nodeType="withEffect">
                                  <p:stCondLst>
                                    <p:cond delay="0"/>
                                  </p:stCondLst>
                                  <p:iterate type="lt">
                                    <p:tmPct val="15000"/>
                                  </p:iterate>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par>
                          <p:cTn id="77" fill="hold">
                            <p:stCondLst>
                              <p:cond delay="11585"/>
                            </p:stCondLst>
                            <p:childTnLst>
                              <p:par>
                                <p:cTn id="78" presetID="22" presetClass="entr" presetSubtype="1" fill="hold" grpId="0" nodeType="afterEffect">
                                  <p:stCondLst>
                                    <p:cond delay="0"/>
                                  </p:stCondLst>
                                  <p:iterate type="lt">
                                    <p:tmPct val="3000"/>
                                  </p:iterate>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3" grpId="1"/>
      <p:bldP spid="14" grpId="0"/>
      <p:bldP spid="16" grpId="0"/>
      <p:bldP spid="17" grpId="0"/>
      <p:bldP spid="17" grpId="1"/>
      <p:bldP spid="18" grpId="0"/>
      <p:bldP spid="21" grpId="0"/>
      <p:bldP spid="22" grpId="0"/>
      <p:bldP spid="22" grpId="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1C4F22-A2A6-4957-A310-064499E98604}"/>
              </a:ext>
            </a:extLst>
          </p:cNvPr>
          <p:cNvSpPr txBox="1"/>
          <p:nvPr/>
        </p:nvSpPr>
        <p:spPr>
          <a:xfrm>
            <a:off x="1511036" y="510199"/>
            <a:ext cx="3071524" cy="553966"/>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zh-CN" altLang="en-US" sz="2800" b="0" dirty="0">
                <a:ln w="38100">
                  <a:noFill/>
                </a:ln>
                <a:solidFill>
                  <a:srgbClr val="009944"/>
                </a:solidFill>
                <a:effectLst/>
                <a:latin typeface="+mn-lt"/>
                <a:ea typeface="+mn-ea"/>
                <a:cs typeface="+mn-ea"/>
                <a:sym typeface="+mn-lt"/>
              </a:rPr>
              <a:t>读好书的意义</a:t>
            </a:r>
          </a:p>
        </p:txBody>
      </p:sp>
      <p:grpSp>
        <p:nvGrpSpPr>
          <p:cNvPr id="7" name="组合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4E67F-D4CF-4581-A956-6EE143BD577A}"/>
              </a:ext>
            </a:extLst>
          </p:cNvPr>
          <p:cNvGrpSpPr/>
          <p:nvPr/>
        </p:nvGrpSpPr>
        <p:grpSpPr>
          <a:xfrm>
            <a:off x="206163" y="221257"/>
            <a:ext cx="1304873" cy="954075"/>
            <a:chOff x="1582934" y="2349641"/>
            <a:chExt cx="1071366" cy="783344"/>
          </a:xfrm>
        </p:grpSpPr>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C44E64D-BF40-4797-AEE6-FEA9CA2469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7629" y="2489769"/>
              <a:ext cx="986671" cy="590121"/>
            </a:xfrm>
            <a:prstGeom prst="rect">
              <a:avLst/>
            </a:prstGeom>
          </p:spPr>
        </p:pic>
        <p:sp>
          <p:nvSpPr>
            <p:cNvPr id="9" name="文本框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7849B24-4CCA-47C9-BEB7-82B3E01AABD4}"/>
                </a:ext>
              </a:extLst>
            </p:cNvPr>
            <p:cNvSpPr txBox="1"/>
            <p:nvPr/>
          </p:nvSpPr>
          <p:spPr>
            <a:xfrm>
              <a:off x="1582934" y="2349641"/>
              <a:ext cx="910861" cy="783344"/>
            </a:xfrm>
            <a:prstGeom prst="rect">
              <a:avLst/>
            </a:prstGeom>
            <a:noFill/>
            <a:ln>
              <a:noFill/>
            </a:ln>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01</a:t>
              </a:r>
              <a:endParaRPr lang="zh-CN" altLang="en-US" sz="5400" b="0" spc="-300" dirty="0">
                <a:ln w="127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grpSp>
      <p:pic>
        <p:nvPicPr>
          <p:cNvPr id="11" name="图片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8AF2265-363B-421F-AC96-3787B07BB8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317" y="2002811"/>
            <a:ext cx="5651549" cy="3699889"/>
          </a:xfrm>
          <a:prstGeom prst="rect">
            <a:avLst/>
          </a:prstGeom>
        </p:spPr>
      </p:pic>
      <p:sp>
        <p:nvSpPr>
          <p:cNvPr id="12" name="Rectangle 7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5AAD992-7C6F-45F3-89F3-AD40BC30DFFA}"/>
              </a:ext>
            </a:extLst>
          </p:cNvPr>
          <p:cNvSpPr/>
          <p:nvPr/>
        </p:nvSpPr>
        <p:spPr>
          <a:xfrm>
            <a:off x="6264045" y="3852756"/>
            <a:ext cx="4748947" cy="329611"/>
          </a:xfrm>
          <a:prstGeom prst="rect">
            <a:avLst/>
          </a:prstGeom>
          <a:solidFill>
            <a:srgbClr val="BFBFBF">
              <a:alpha val="20000"/>
            </a:srgbClr>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3" name="Rectangle 7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32807A-1DA8-4E38-BD39-FBC664DF8AE3}"/>
              </a:ext>
            </a:extLst>
          </p:cNvPr>
          <p:cNvSpPr/>
          <p:nvPr/>
        </p:nvSpPr>
        <p:spPr>
          <a:xfrm>
            <a:off x="6274677" y="5326635"/>
            <a:ext cx="4748947" cy="329611"/>
          </a:xfrm>
          <a:prstGeom prst="rect">
            <a:avLst/>
          </a:prstGeom>
          <a:solidFill>
            <a:srgbClr val="BFBFBF">
              <a:alpha val="20000"/>
            </a:srgbClr>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4" name="Rectangle 7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0C98859-0746-4272-9F07-41B574B1A5DE}"/>
              </a:ext>
            </a:extLst>
          </p:cNvPr>
          <p:cNvSpPr/>
          <p:nvPr/>
        </p:nvSpPr>
        <p:spPr>
          <a:xfrm>
            <a:off x="6274677" y="2385463"/>
            <a:ext cx="4748947" cy="329611"/>
          </a:xfrm>
          <a:prstGeom prst="rect">
            <a:avLst/>
          </a:prstGeom>
          <a:solidFill>
            <a:srgbClr val="BFBFBF">
              <a:alpha val="20000"/>
            </a:srgbClr>
          </a:solidFill>
          <a:ln w="12700" cap="flat" cmpd="sng" algn="ctr">
            <a:noFill/>
            <a:prstDash val="solid"/>
            <a:miter lim="800000"/>
          </a:ln>
          <a:effectLst/>
        </p:spPr>
        <p:txBody>
          <a:bodyPr rtlCol="0" anchor="ctr"/>
          <a:lstStyle/>
          <a:p>
            <a:pPr marL="0" marR="0" lvl="0" indent="0" algn="ctr" defTabSz="6095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cs typeface="+mn-ea"/>
              <a:sym typeface="+mn-lt"/>
            </a:endParaRPr>
          </a:p>
        </p:txBody>
      </p:sp>
      <p:sp>
        <p:nvSpPr>
          <p:cNvPr id="15" name="Rectangle 7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FFBC2CD-A839-4DC3-B302-93B1F177086B}"/>
              </a:ext>
            </a:extLst>
          </p:cNvPr>
          <p:cNvSpPr/>
          <p:nvPr/>
        </p:nvSpPr>
        <p:spPr>
          <a:xfrm>
            <a:off x="6274677" y="2390316"/>
            <a:ext cx="3381911" cy="329611"/>
          </a:xfrm>
          <a:prstGeom prst="rect">
            <a:avLst/>
          </a:prstGeom>
          <a:solidFill>
            <a:srgbClr val="009944"/>
          </a:solidFill>
          <a:ln w="12700" cap="flat" cmpd="sng" algn="ctr">
            <a:noFill/>
            <a:prstDash val="solid"/>
            <a:miter lim="800000"/>
          </a:ln>
          <a:effectLst>
            <a:outerShdw blurRad="342900" dist="152400" dir="5400000" sx="94000" sy="94000" algn="t" rotWithShape="0">
              <a:srgbClr val="5877B6">
                <a:alpha val="23000"/>
              </a:srgbClr>
            </a:outerShdw>
          </a:effectLst>
        </p:spPr>
        <p:txBody>
          <a:bodyPr rtlCol="0" anchor="ctr"/>
          <a:lstStyle/>
          <a:p>
            <a:pPr marL="0" marR="0" lvl="0" indent="0" algn="r" defTabSz="2285943"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70 %</a:t>
            </a:r>
          </a:p>
        </p:txBody>
      </p:sp>
      <p:sp>
        <p:nvSpPr>
          <p:cNvPr id="16" name="Rectangle 7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CFE0FB-678A-4270-A891-B9F60836E394}"/>
              </a:ext>
            </a:extLst>
          </p:cNvPr>
          <p:cNvSpPr/>
          <p:nvPr/>
        </p:nvSpPr>
        <p:spPr>
          <a:xfrm>
            <a:off x="6285148" y="3857610"/>
            <a:ext cx="3839108" cy="329611"/>
          </a:xfrm>
          <a:prstGeom prst="rect">
            <a:avLst/>
          </a:prstGeom>
          <a:solidFill>
            <a:srgbClr val="009944"/>
          </a:solidFill>
          <a:ln w="12700" cap="flat" cmpd="sng" algn="ctr">
            <a:noFill/>
            <a:prstDash val="solid"/>
            <a:miter lim="800000"/>
          </a:ln>
          <a:effectLst>
            <a:outerShdw blurRad="342900" dist="152400" dir="5400000" sx="94000" sy="94000" algn="t" rotWithShape="0">
              <a:srgbClr val="5877B6">
                <a:alpha val="23000"/>
              </a:srgbClr>
            </a:outerShdw>
          </a:effectLst>
        </p:spPr>
        <p:txBody>
          <a:bodyPr rtlCol="0" anchor="ctr"/>
          <a:lstStyle/>
          <a:p>
            <a:pPr marL="0" marR="0" lvl="0" indent="0" algn="r" defTabSz="2285943"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white"/>
                </a:solidFill>
                <a:effectLst/>
                <a:uLnTx/>
                <a:uFillTx/>
                <a:cs typeface="+mn-ea"/>
                <a:sym typeface="+mn-lt"/>
              </a:rPr>
              <a:t>80 %</a:t>
            </a:r>
          </a:p>
        </p:txBody>
      </p:sp>
      <p:sp>
        <p:nvSpPr>
          <p:cNvPr id="17" name="Rectangle 7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9CB83E1-F293-4B57-890F-EBDD2C684A02}"/>
              </a:ext>
            </a:extLst>
          </p:cNvPr>
          <p:cNvSpPr/>
          <p:nvPr/>
        </p:nvSpPr>
        <p:spPr>
          <a:xfrm>
            <a:off x="6285148" y="5331487"/>
            <a:ext cx="4220108" cy="329611"/>
          </a:xfrm>
          <a:prstGeom prst="rect">
            <a:avLst/>
          </a:prstGeom>
          <a:solidFill>
            <a:srgbClr val="009944"/>
          </a:solidFill>
          <a:ln w="12700" cap="flat" cmpd="sng" algn="ctr">
            <a:noFill/>
            <a:prstDash val="solid"/>
            <a:miter lim="800000"/>
          </a:ln>
          <a:effectLst>
            <a:outerShdw blurRad="342900" dist="152400" dir="5400000" sx="94000" sy="94000" algn="t" rotWithShape="0">
              <a:srgbClr val="5877B6">
                <a:alpha val="23000"/>
              </a:srgbClr>
            </a:outerShdw>
          </a:effectLst>
        </p:spPr>
        <p:txBody>
          <a:bodyPr rtlCol="0" anchor="ctr"/>
          <a:lstStyle/>
          <a:p>
            <a:pPr marL="0" marR="0" lvl="0" indent="0" algn="r" defTabSz="2285943"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a:ln>
                  <a:noFill/>
                </a:ln>
                <a:solidFill>
                  <a:prstClr val="white"/>
                </a:solidFill>
                <a:effectLst/>
                <a:uLnTx/>
                <a:uFillTx/>
                <a:cs typeface="+mn-ea"/>
                <a:sym typeface="+mn-lt"/>
              </a:rPr>
              <a:t>90 %</a:t>
            </a:r>
            <a:endParaRPr kumimoji="0" lang="en-US" altLang="zh-CN" sz="1800" b="0" i="0" u="none" strike="noStrike" kern="0" cap="none" spc="0" normalizeH="0" baseline="0" noProof="0" dirty="0">
              <a:ln>
                <a:noFill/>
              </a:ln>
              <a:solidFill>
                <a:prstClr val="white"/>
              </a:solidFill>
              <a:effectLst/>
              <a:uLnTx/>
              <a:uFillTx/>
              <a:cs typeface="+mn-ea"/>
              <a:sym typeface="+mn-lt"/>
            </a:endParaRPr>
          </a:p>
        </p:txBody>
      </p:sp>
      <p:sp>
        <p:nvSpPr>
          <p:cNvPr id="18" name="文本框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754462-A49B-434A-BD9C-838374A36865}"/>
              </a:ext>
            </a:extLst>
          </p:cNvPr>
          <p:cNvSpPr txBox="1"/>
          <p:nvPr/>
        </p:nvSpPr>
        <p:spPr>
          <a:xfrm>
            <a:off x="6264046" y="1650415"/>
            <a:ext cx="1436291" cy="246221"/>
          </a:xfrm>
          <a:prstGeom prst="rect">
            <a:avLst/>
          </a:prstGeom>
          <a:noFill/>
          <a:effectLst/>
        </p:spPr>
        <p:txBody>
          <a:bodyPr wrap="none" lIns="0" tIns="0" rIns="0" bIns="0" rtlCol="0" anchor="ctr">
            <a:spAutoFit/>
          </a:bodyPr>
          <a:lstStyle>
            <a:defPPr>
              <a:defRPr lang="zh-CN"/>
            </a:defPPr>
            <a:lvl1pPr>
              <a:defRPr sz="1600" b="0">
                <a:solidFill>
                  <a:srgbClr val="FF4349"/>
                </a:solidFill>
                <a:effectLst/>
                <a:cs typeface="+mn-ea"/>
              </a:defRPr>
            </a:lvl1pPr>
          </a:lstStyle>
          <a:p>
            <a:pPr defTabSz="609585"/>
            <a:r>
              <a:rPr lang="zh-CN" altLang="en-US" b="1" dirty="0">
                <a:solidFill>
                  <a:schemeClr val="tx1"/>
                </a:solidFill>
                <a:sym typeface="+mn-lt"/>
              </a:rPr>
              <a:t>插画风读书分享</a:t>
            </a:r>
          </a:p>
        </p:txBody>
      </p:sp>
      <p:sp>
        <p:nvSpPr>
          <p:cNvPr id="19"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4EAFC4B-EDA0-49B5-9EE8-583C8977EB76}"/>
              </a:ext>
            </a:extLst>
          </p:cNvPr>
          <p:cNvSpPr txBox="1"/>
          <p:nvPr/>
        </p:nvSpPr>
        <p:spPr>
          <a:xfrm>
            <a:off x="6264045" y="1973692"/>
            <a:ext cx="4748947" cy="216662"/>
          </a:xfrm>
          <a:prstGeom prst="rect">
            <a:avLst/>
          </a:prstGeom>
          <a:noFill/>
        </p:spPr>
        <p:txBody>
          <a:bodyPr wrap="square" lIns="0" tIns="0" rIns="0" bIns="0" rtlCol="0">
            <a:spAutoFit/>
          </a:bodyPr>
          <a:lstStyle>
            <a:defPPr>
              <a:defRPr lang="zh-CN"/>
            </a:defPPr>
            <a:lvl1pPr algn="just">
              <a:lnSpc>
                <a:spcPct val="130000"/>
              </a:lnSpc>
              <a:defRPr sz="1100">
                <a:solidFill>
                  <a:srgbClr val="4C4C4C"/>
                </a:solidFill>
                <a:latin typeface="+mn-ea"/>
              </a:defRPr>
            </a:lvl1pPr>
          </a:lstStyle>
          <a:p>
            <a:pPr defTabSz="609585"/>
            <a:r>
              <a:rPr lang="zh-CN" altLang="en-US" sz="1200" dirty="0">
                <a:solidFill>
                  <a:prstClr val="black">
                    <a:lumMod val="65000"/>
                    <a:lumOff val="35000"/>
                  </a:prstClr>
                </a:solidFill>
                <a:latin typeface="+mn-lt"/>
                <a:cs typeface="+mn-ea"/>
                <a:sym typeface="+mn-lt"/>
              </a:rPr>
              <a:t>您的内容打在这里，在此框中选择粘贴，并选择只保留文字。</a:t>
            </a:r>
          </a:p>
        </p:txBody>
      </p:sp>
      <p:sp>
        <p:nvSpPr>
          <p:cNvPr id="20" name="文本框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37411DE-2100-4404-A85F-10B23701D66A}"/>
              </a:ext>
            </a:extLst>
          </p:cNvPr>
          <p:cNvSpPr txBox="1"/>
          <p:nvPr/>
        </p:nvSpPr>
        <p:spPr>
          <a:xfrm>
            <a:off x="6264046" y="3122339"/>
            <a:ext cx="1436291" cy="246221"/>
          </a:xfrm>
          <a:prstGeom prst="rect">
            <a:avLst/>
          </a:prstGeom>
          <a:noFill/>
          <a:effectLst/>
        </p:spPr>
        <p:txBody>
          <a:bodyPr wrap="none" lIns="0" tIns="0" rIns="0" bIns="0" rtlCol="0" anchor="ctr">
            <a:spAutoFit/>
          </a:bodyPr>
          <a:lstStyle>
            <a:defPPr>
              <a:defRPr lang="zh-CN"/>
            </a:defPPr>
            <a:lvl1pPr>
              <a:defRPr sz="1600" b="0">
                <a:solidFill>
                  <a:srgbClr val="FF4349"/>
                </a:solidFill>
                <a:effectLst/>
                <a:cs typeface="+mn-ea"/>
              </a:defRPr>
            </a:lvl1pPr>
          </a:lstStyle>
          <a:p>
            <a:pPr defTabSz="609585"/>
            <a:r>
              <a:rPr lang="zh-CN" altLang="en-US" b="1" dirty="0">
                <a:solidFill>
                  <a:schemeClr val="tx1"/>
                </a:solidFill>
                <a:sym typeface="+mn-lt"/>
              </a:rPr>
              <a:t>插画风读书分享</a:t>
            </a:r>
          </a:p>
        </p:txBody>
      </p:sp>
      <p:sp>
        <p:nvSpPr>
          <p:cNvPr id="21"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B4209FD-818D-4F36-8533-432DE22DD4E8}"/>
              </a:ext>
            </a:extLst>
          </p:cNvPr>
          <p:cNvSpPr txBox="1"/>
          <p:nvPr/>
        </p:nvSpPr>
        <p:spPr>
          <a:xfrm>
            <a:off x="6264045" y="3445614"/>
            <a:ext cx="4748947" cy="216662"/>
          </a:xfrm>
          <a:prstGeom prst="rect">
            <a:avLst/>
          </a:prstGeom>
          <a:noFill/>
        </p:spPr>
        <p:txBody>
          <a:bodyPr wrap="square" lIns="0" tIns="0" rIns="0" bIns="0" rtlCol="0">
            <a:spAutoFit/>
          </a:bodyPr>
          <a:lstStyle>
            <a:defPPr>
              <a:defRPr lang="zh-CN"/>
            </a:defPPr>
            <a:lvl1pPr algn="just">
              <a:lnSpc>
                <a:spcPct val="130000"/>
              </a:lnSpc>
              <a:defRPr sz="1100">
                <a:solidFill>
                  <a:srgbClr val="4C4C4C"/>
                </a:solidFill>
                <a:latin typeface="+mn-ea"/>
              </a:defRPr>
            </a:lvl1pPr>
          </a:lstStyle>
          <a:p>
            <a:pPr defTabSz="609585"/>
            <a:r>
              <a:rPr lang="zh-CN" altLang="en-US" sz="1200" dirty="0">
                <a:solidFill>
                  <a:prstClr val="black">
                    <a:lumMod val="65000"/>
                    <a:lumOff val="35000"/>
                  </a:prstClr>
                </a:solidFill>
                <a:latin typeface="+mn-lt"/>
                <a:cs typeface="+mn-ea"/>
                <a:sym typeface="+mn-lt"/>
              </a:rPr>
              <a:t>您的内容打在这里，在此框中选择粘贴，并选择只保留文字。</a:t>
            </a:r>
          </a:p>
        </p:txBody>
      </p:sp>
      <p:sp>
        <p:nvSpPr>
          <p:cNvPr id="22" name="文本框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BAFCCC-1D47-4269-86B7-72B0BD76075F}"/>
              </a:ext>
            </a:extLst>
          </p:cNvPr>
          <p:cNvSpPr txBox="1"/>
          <p:nvPr/>
        </p:nvSpPr>
        <p:spPr>
          <a:xfrm>
            <a:off x="6264046" y="4596217"/>
            <a:ext cx="1436291" cy="246221"/>
          </a:xfrm>
          <a:prstGeom prst="rect">
            <a:avLst/>
          </a:prstGeom>
          <a:noFill/>
          <a:effectLst/>
        </p:spPr>
        <p:txBody>
          <a:bodyPr wrap="none" lIns="0" tIns="0" rIns="0" bIns="0" rtlCol="0" anchor="ctr">
            <a:spAutoFit/>
          </a:bodyPr>
          <a:lstStyle>
            <a:defPPr>
              <a:defRPr lang="zh-CN"/>
            </a:defPPr>
            <a:lvl1pPr>
              <a:defRPr sz="1600" b="0">
                <a:solidFill>
                  <a:srgbClr val="FF4349"/>
                </a:solidFill>
                <a:effectLst/>
                <a:cs typeface="+mn-ea"/>
              </a:defRPr>
            </a:lvl1pPr>
          </a:lstStyle>
          <a:p>
            <a:pPr defTabSz="609585"/>
            <a:r>
              <a:rPr lang="zh-CN" altLang="en-US" b="1" dirty="0">
                <a:solidFill>
                  <a:schemeClr val="tx1"/>
                </a:solidFill>
                <a:sym typeface="+mn-lt"/>
              </a:rPr>
              <a:t>插画风读书分享</a:t>
            </a:r>
          </a:p>
        </p:txBody>
      </p:sp>
      <p:sp>
        <p:nvSpPr>
          <p:cNvPr id="23" name="TextBox 1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F7C9769-7E43-4F40-9B74-66DC2657D0A5}"/>
              </a:ext>
            </a:extLst>
          </p:cNvPr>
          <p:cNvSpPr txBox="1"/>
          <p:nvPr/>
        </p:nvSpPr>
        <p:spPr>
          <a:xfrm>
            <a:off x="6264045" y="4919492"/>
            <a:ext cx="4748947" cy="216662"/>
          </a:xfrm>
          <a:prstGeom prst="rect">
            <a:avLst/>
          </a:prstGeom>
          <a:noFill/>
        </p:spPr>
        <p:txBody>
          <a:bodyPr wrap="square" lIns="0" tIns="0" rIns="0" bIns="0" rtlCol="0">
            <a:spAutoFit/>
          </a:bodyPr>
          <a:lstStyle>
            <a:defPPr>
              <a:defRPr lang="zh-CN"/>
            </a:defPPr>
            <a:lvl1pPr algn="just">
              <a:lnSpc>
                <a:spcPct val="130000"/>
              </a:lnSpc>
              <a:defRPr sz="1100">
                <a:solidFill>
                  <a:srgbClr val="4C4C4C"/>
                </a:solidFill>
                <a:latin typeface="+mn-ea"/>
              </a:defRPr>
            </a:lvl1pPr>
          </a:lstStyle>
          <a:p>
            <a:pPr defTabSz="609585"/>
            <a:r>
              <a:rPr lang="zh-CN" altLang="en-US" sz="1200" dirty="0">
                <a:solidFill>
                  <a:prstClr val="black">
                    <a:lumMod val="65000"/>
                    <a:lumOff val="35000"/>
                  </a:prstClr>
                </a:solidFill>
                <a:latin typeface="+mn-lt"/>
                <a:cs typeface="+mn-ea"/>
                <a:sym typeface="+mn-lt"/>
              </a:rPr>
              <a:t>您的内容打在这里，在此框中选择粘贴，并选择只保留文字。</a:t>
            </a:r>
          </a:p>
        </p:txBody>
      </p:sp>
    </p:spTree>
    <p:extLst>
      <p:ext uri="{BB962C8B-B14F-4D97-AF65-F5344CB8AC3E}">
        <p14:creationId xmlns:p14="http://schemas.microsoft.com/office/powerpoint/2010/main" val="20191879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xmlns:a16="http://schemas.microsoft.com/office/drawing/2014/main" xmlns:a14="http://schemas.microsoft.com/office/drawing/2010/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7" presetClass="entr" presetSubtype="1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2500"/>
                            </p:stCondLst>
                            <p:childTnLst>
                              <p:par>
                                <p:cTn id="33" presetID="14" presetClass="entr" presetSubtype="1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randombar(horizontal)">
                                      <p:cBhvr>
                                        <p:cTn id="35" dur="500"/>
                                        <p:tgtEl>
                                          <p:spTgt spid="19"/>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3000"/>
                            </p:stCondLst>
                            <p:childTnLst>
                              <p:par>
                                <p:cTn id="46" presetID="14" presetClass="entr" presetSubtype="1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randombar(horizontal)">
                                      <p:cBhvr>
                                        <p:cTn id="48" dur="500"/>
                                        <p:tgtEl>
                                          <p:spTgt spid="21"/>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4000"/>
                            </p:stCondLst>
                            <p:childTnLst>
                              <p:par>
                                <p:cTn id="62" presetID="14" presetClass="entr" presetSubtype="1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C1E82A0-D285-4BA0-AA58-E1D2ECECE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176" y="1318592"/>
            <a:ext cx="3038219" cy="1586840"/>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2DAFC975-93F9-400A-B750-EABAC03D24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2126272"/>
          </a:xfrm>
          <a:prstGeom prst="rect">
            <a:avLst/>
          </a:prstGeom>
        </p:spPr>
      </p:pic>
      <p:pic>
        <p:nvPicPr>
          <p:cNvPr id="7" name="图片 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B1AF0DE6-FDE2-424F-B94D-242508CC4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06356" y="482009"/>
            <a:ext cx="6332910" cy="6375991"/>
          </a:xfrm>
          <a:prstGeom prst="rect">
            <a:avLst/>
          </a:prstGeom>
        </p:spPr>
      </p:pic>
      <p:pic>
        <p:nvPicPr>
          <p:cNvPr id="27" name="图片 26">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91AD8A7-B36C-40A5-8B3F-1C1F7DA7614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8280" y="1298671"/>
            <a:ext cx="1586690" cy="1286505"/>
          </a:xfrm>
          <a:prstGeom prst="rect">
            <a:avLst/>
          </a:prstGeom>
        </p:spPr>
      </p:pic>
      <p:sp>
        <p:nvSpPr>
          <p:cNvPr id="28" name="文本框 27">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60B3773-619A-495A-9254-B997BE0B4B2F}"/>
              </a:ext>
            </a:extLst>
          </p:cNvPr>
          <p:cNvSpPr txBox="1"/>
          <p:nvPr/>
        </p:nvSpPr>
        <p:spPr>
          <a:xfrm>
            <a:off x="3044285" y="1071406"/>
            <a:ext cx="2520967" cy="1892794"/>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en-US" altLang="zh-CN"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rPr>
              <a:t>02</a:t>
            </a:r>
            <a:endParaRPr lang="zh-CN" altLang="en-US" dirty="0">
              <a:ln w="38100">
                <a:solidFill>
                  <a:schemeClr val="bg1"/>
                </a:solidFill>
              </a:ln>
              <a:solidFill>
                <a:srgbClr val="009944"/>
              </a:solidFill>
              <a:effectLst>
                <a:outerShdw blurRad="50800" dist="38100" dir="2700000" algn="tl" rotWithShape="0">
                  <a:schemeClr val="accent6">
                    <a:lumMod val="50000"/>
                    <a:alpha val="40000"/>
                  </a:schemeClr>
                </a:outerShdw>
              </a:effectLst>
              <a:latin typeface="+mn-lt"/>
              <a:ea typeface="+mn-ea"/>
              <a:cs typeface="+mn-ea"/>
              <a:sym typeface="+mn-lt"/>
            </a:endParaRPr>
          </a:p>
        </p:txBody>
      </p:sp>
      <p:sp>
        <p:nvSpPr>
          <p:cNvPr id="29" name="文本框 28">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9E5CE7D5-C2C4-4243-A0E3-39897F108EB1}"/>
              </a:ext>
            </a:extLst>
          </p:cNvPr>
          <p:cNvSpPr txBox="1"/>
          <p:nvPr/>
        </p:nvSpPr>
        <p:spPr>
          <a:xfrm>
            <a:off x="769454" y="3194520"/>
            <a:ext cx="6962458" cy="1138741"/>
          </a:xfrm>
          <a:prstGeom prst="rect">
            <a:avLst/>
          </a:prstGeom>
          <a:noFill/>
        </p:spPr>
        <p:txBody>
          <a:bodyPr wrap="square" lIns="121889" tIns="60944" rIns="121889" bIns="60944" rtlCol="0">
            <a:spAutoFit/>
          </a:bodyPr>
          <a:lstStyle>
            <a:defPPr>
              <a:defRPr lang="zh-CN"/>
            </a:defPPr>
            <a:lvl1pPr algn="ctr">
              <a:defRPr sz="115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r>
              <a:rPr lang="zh-CN" altLang="en-US" sz="6600" dirty="0">
                <a:ln w="19050">
                  <a:noFill/>
                </a:ln>
                <a:solidFill>
                  <a:srgbClr val="009944"/>
                </a:solidFill>
                <a:effectLst/>
                <a:latin typeface="+mn-lt"/>
                <a:ea typeface="+mn-ea"/>
                <a:cs typeface="+mn-ea"/>
                <a:sym typeface="+mn-lt"/>
              </a:rPr>
              <a:t>如何选对书</a:t>
            </a:r>
          </a:p>
        </p:txBody>
      </p:sp>
      <p:grpSp>
        <p:nvGrpSpPr>
          <p:cNvPr id="30" name="组合 29">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F7F3BFEA-F37D-42A3-B5C9-39539D370858}"/>
              </a:ext>
            </a:extLst>
          </p:cNvPr>
          <p:cNvGrpSpPr/>
          <p:nvPr/>
        </p:nvGrpSpPr>
        <p:grpSpPr>
          <a:xfrm>
            <a:off x="2652211" y="4445737"/>
            <a:ext cx="3196944" cy="739065"/>
            <a:chOff x="4383228" y="3311420"/>
            <a:chExt cx="3196944" cy="739065"/>
          </a:xfrm>
        </p:grpSpPr>
        <p:pic>
          <p:nvPicPr>
            <p:cNvPr id="31" name="图片 30">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A2068E6A-FA89-4C51-A8F0-437BC1847E20}"/>
                </a:ext>
              </a:extLst>
            </p:cNvPr>
            <p:cNvPicPr>
              <a:picLocks noChangeAspect="1"/>
            </p:cNvPicPr>
            <p:nvPr/>
          </p:nvPicPr>
          <p:blipFill>
            <a:blip r:embed="rId7" cstate="screen">
              <a:extLst>
                <a:ext uri="{BEBA8EAE-BF5A-486C-A8C5-ECC9F3942E4B}">
                  <a14:imgProps xmlns:a14="http://schemas.microsoft.com/office/drawing/2010/main">
                    <a14:imgLayer>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4383228" y="3311420"/>
              <a:ext cx="3196944" cy="739065"/>
            </a:xfrm>
            <a:prstGeom prst="rect">
              <a:avLst/>
            </a:prstGeom>
          </p:spPr>
        </p:pic>
        <p:sp>
          <p:nvSpPr>
            <p:cNvPr id="32" name="矩形 3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D6AF4CFA-3315-4E34-86F1-7E7A96BA4D6D}"/>
                </a:ext>
              </a:extLst>
            </p:cNvPr>
            <p:cNvSpPr/>
            <p:nvPr/>
          </p:nvSpPr>
          <p:spPr>
            <a:xfrm>
              <a:off x="5172865" y="3386782"/>
              <a:ext cx="1617670" cy="4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Wave1">
                <a:avLst>
                  <a:gd name="adj1" fmla="val 20000"/>
                  <a:gd name="adj2" fmla="val 0"/>
                </a:avLst>
              </a:prstTxWarp>
              <a:spAutoFit/>
            </a:bodyPr>
            <a:lstStyle/>
            <a:p>
              <a:r>
                <a:rPr lang="en-US" altLang="zh-CN" sz="1600" dirty="0">
                  <a:solidFill>
                    <a:schemeClr val="bg1"/>
                  </a:solidFill>
                  <a:cs typeface="+mn-ea"/>
                  <a:sym typeface="+mn-lt"/>
                </a:rPr>
                <a:t>The part two</a:t>
              </a:r>
              <a:endParaRPr lang="zh-CN" altLang="en-US" sz="1600" dirty="0">
                <a:solidFill>
                  <a:schemeClr val="bg1"/>
                </a:solidFill>
                <a:cs typeface="+mn-ea"/>
                <a:sym typeface="+mn-lt"/>
              </a:endParaRPr>
            </a:p>
          </p:txBody>
        </p:sp>
      </p:grpSp>
      <p:pic>
        <p:nvPicPr>
          <p:cNvPr id="33" name="图片 32">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C1F9D477-E85C-407A-9A05-ABEB0D960C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6466863" y="2343482"/>
            <a:ext cx="882904" cy="838200"/>
          </a:xfrm>
          <a:prstGeom prst="rect">
            <a:avLst/>
          </a:prstGeom>
        </p:spPr>
      </p:pic>
      <p:pic>
        <p:nvPicPr>
          <p:cNvPr id="34" name="图片 33">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76ABA889-9425-4CDB-8A9D-CE8131F98D8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1296577" y="4414010"/>
            <a:ext cx="800337" cy="736600"/>
          </a:xfrm>
          <a:prstGeom prst="rect">
            <a:avLst/>
          </a:prstGeom>
        </p:spPr>
      </p:pic>
      <p:sp>
        <p:nvSpPr>
          <p:cNvPr id="35" name="PA-102211">
            <a:extLst>
              <a:ext uri="{FF2B5EF4-FFF2-40B4-BE49-F238E27FC236}">
                <a16:creationId xmlns="" xmlns:a14="http://schemas.microsoft.com/office/drawing/2010/main" xmlns:p14="http://schemas.microsoft.com/office/powerpoint/2010/main" xmlns:mc="http://schemas.openxmlformats.org/markup-compatibility/2006" xmlns:p15="http://schemas.microsoft.com/office/powerpoint/2012/main" xmlns:a16="http://schemas.microsoft.com/office/drawing/2014/main" id="{8FAF6528-2A41-4D07-B77A-1414604F9077}"/>
              </a:ext>
            </a:extLst>
          </p:cNvPr>
          <p:cNvSpPr txBox="1"/>
          <p:nvPr>
            <p:custDataLst>
              <p:tags r:id="rId1"/>
            </p:custDataLst>
          </p:nvPr>
        </p:nvSpPr>
        <p:spPr>
          <a:xfrm>
            <a:off x="4113500" y="297227"/>
            <a:ext cx="3965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读</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卷</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书</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万</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里</a:t>
            </a:r>
            <a:r>
              <a:rPr kumimoji="0" lang="en-US" altLang="zh-CN" sz="1200" b="0" i="0" u="none" strike="noStrike" kern="1200" cap="none" spc="1000" normalizeH="0" noProof="0" dirty="0">
                <a:ln>
                  <a:noFill/>
                </a:ln>
                <a:solidFill>
                  <a:schemeClr val="tx1">
                    <a:lumMod val="75000"/>
                    <a:lumOff val="25000"/>
                  </a:schemeClr>
                </a:solidFill>
                <a:effectLst/>
                <a:uLnTx/>
                <a:uFillTx/>
                <a:cs typeface="+mn-ea"/>
                <a:sym typeface="+mn-lt"/>
              </a:rPr>
              <a:t>/</a:t>
            </a:r>
            <a:r>
              <a:rPr kumimoji="0" lang="zh-CN" sz="1200" b="0" i="0" u="none" strike="noStrike" kern="1200" cap="none" spc="1000" normalizeH="0" noProof="0" dirty="0">
                <a:ln>
                  <a:noFill/>
                </a:ln>
                <a:solidFill>
                  <a:schemeClr val="tx1">
                    <a:lumMod val="75000"/>
                    <a:lumOff val="25000"/>
                  </a:schemeClr>
                </a:solidFill>
                <a:effectLst/>
                <a:uLnTx/>
                <a:uFillTx/>
                <a:cs typeface="+mn-ea"/>
                <a:sym typeface="+mn-lt"/>
              </a:rPr>
              <a:t>路</a:t>
            </a:r>
          </a:p>
        </p:txBody>
      </p:sp>
    </p:spTree>
    <p:extLst>
      <p:ext uri="{BB962C8B-B14F-4D97-AF65-F5344CB8AC3E}">
        <p14:creationId xmlns:p14="http://schemas.microsoft.com/office/powerpoint/2010/main" val="2755586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2"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1+#ppt_w/2"/>
                                          </p:val>
                                        </p:tav>
                                        <p:tav tm="100000">
                                          <p:val>
                                            <p:strVal val="#ppt_x"/>
                                          </p:val>
                                        </p:tav>
                                      </p:tavLst>
                                    </p:anim>
                                    <p:anim calcmode="lin" valueType="num">
                                      <p:cBhvr additive="base">
                                        <p:cTn id="13" dur="2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17" presetClass="entr" presetSubtype="10" fill="hold" grpId="0" nodeType="after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4700"/>
                            </p:stCondLst>
                            <p:childTnLst>
                              <p:par>
                                <p:cTn id="37" presetID="2" presetClass="entr" presetSubtype="4" decel="10000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2000" fill="hold"/>
                                        <p:tgtEl>
                                          <p:spTgt spid="30"/>
                                        </p:tgtEl>
                                        <p:attrNameLst>
                                          <p:attrName>ppt_x</p:attrName>
                                        </p:attrNameLst>
                                      </p:cBhvr>
                                      <p:tavLst>
                                        <p:tav tm="0">
                                          <p:val>
                                            <p:strVal val="#ppt_x"/>
                                          </p:val>
                                        </p:tav>
                                        <p:tav tm="100000">
                                          <p:val>
                                            <p:strVal val="#ppt_x"/>
                                          </p:val>
                                        </p:tav>
                                      </p:tavLst>
                                    </p:anim>
                                    <p:anim calcmode="lin" valueType="num">
                                      <p:cBhvr additive="base">
                                        <p:cTn id="40" dur="2000" fill="hold"/>
                                        <p:tgtEl>
                                          <p:spTgt spid="30"/>
                                        </p:tgtEl>
                                        <p:attrNameLst>
                                          <p:attrName>ppt_y</p:attrName>
                                        </p:attrNameLst>
                                      </p:cBhvr>
                                      <p:tavLst>
                                        <p:tav tm="0">
                                          <p:val>
                                            <p:strVal val="1+#ppt_h/2"/>
                                          </p:val>
                                        </p:tav>
                                        <p:tav tm="100000">
                                          <p:val>
                                            <p:strVal val="#ppt_y"/>
                                          </p:val>
                                        </p:tav>
                                      </p:tavLst>
                                    </p:anim>
                                  </p:childTnLst>
                                </p:cTn>
                              </p:par>
                            </p:childTnLst>
                          </p:cTn>
                        </p:par>
                        <p:par>
                          <p:cTn id="41" fill="hold">
                            <p:stCondLst>
                              <p:cond delay="6700"/>
                            </p:stCondLst>
                            <p:childTnLst>
                              <p:par>
                                <p:cTn id="42" presetID="2" presetClass="entr" presetSubtype="3" decel="100000"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500" fill="hold"/>
                                        <p:tgtEl>
                                          <p:spTgt spid="33"/>
                                        </p:tgtEl>
                                        <p:attrNameLst>
                                          <p:attrName>ppt_x</p:attrName>
                                        </p:attrNameLst>
                                      </p:cBhvr>
                                      <p:tavLst>
                                        <p:tav tm="0">
                                          <p:val>
                                            <p:strVal val="1+#ppt_w/2"/>
                                          </p:val>
                                        </p:tav>
                                        <p:tav tm="100000">
                                          <p:val>
                                            <p:strVal val="#ppt_x"/>
                                          </p:val>
                                        </p:tav>
                                      </p:tavLst>
                                    </p:anim>
                                    <p:anim calcmode="lin" valueType="num">
                                      <p:cBhvr additive="base">
                                        <p:cTn id="45" dur="1500" fill="hold"/>
                                        <p:tgtEl>
                                          <p:spTgt spid="33"/>
                                        </p:tgtEl>
                                        <p:attrNameLst>
                                          <p:attrName>ppt_y</p:attrName>
                                        </p:attrNameLst>
                                      </p:cBhvr>
                                      <p:tavLst>
                                        <p:tav tm="0">
                                          <p:val>
                                            <p:strVal val="0-#ppt_h/2"/>
                                          </p:val>
                                        </p:tav>
                                        <p:tav tm="100000">
                                          <p:val>
                                            <p:strVal val="#ppt_y"/>
                                          </p:val>
                                        </p:tav>
                                      </p:tavLst>
                                    </p:anim>
                                  </p:childTnLst>
                                </p:cTn>
                              </p:par>
                              <p:par>
                                <p:cTn id="46" presetID="2" presetClass="entr" presetSubtype="12" decel="100000" fill="hold"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500" fill="hold"/>
                                        <p:tgtEl>
                                          <p:spTgt spid="34"/>
                                        </p:tgtEl>
                                        <p:attrNameLst>
                                          <p:attrName>ppt_x</p:attrName>
                                        </p:attrNameLst>
                                      </p:cBhvr>
                                      <p:tavLst>
                                        <p:tav tm="0">
                                          <p:val>
                                            <p:strVal val="0-#ppt_w/2"/>
                                          </p:val>
                                        </p:tav>
                                        <p:tav tm="100000">
                                          <p:val>
                                            <p:strVal val="#ppt_x"/>
                                          </p:val>
                                        </p:tav>
                                      </p:tavLst>
                                    </p:anim>
                                    <p:anim calcmode="lin" valueType="num">
                                      <p:cBhvr additive="base">
                                        <p:cTn id="49" dur="1500" fill="hold"/>
                                        <p:tgtEl>
                                          <p:spTgt spid="34"/>
                                        </p:tgtEl>
                                        <p:attrNameLst>
                                          <p:attrName>ppt_y</p:attrName>
                                        </p:attrNameLst>
                                      </p:cBhvr>
                                      <p:tavLst>
                                        <p:tav tm="0">
                                          <p:val>
                                            <p:strVal val="1+#ppt_h/2"/>
                                          </p:val>
                                        </p:tav>
                                        <p:tav tm="100000">
                                          <p:val>
                                            <p:strVal val="#ppt_y"/>
                                          </p:val>
                                        </p:tav>
                                      </p:tavLst>
                                    </p:anim>
                                  </p:childTnLst>
                                </p:cTn>
                              </p:par>
                              <p:par>
                                <p:cTn id="50" presetID="23" presetClass="entr" presetSubtype="528" fill="hold" grpId="1" nodeType="withEffect">
                                  <p:stCondLst>
                                    <p:cond delay="0"/>
                                  </p:stCondLst>
                                  <p:iterate type="lt">
                                    <p:tmPct val="5000"/>
                                  </p:iterate>
                                  <p:childTnLst>
                                    <p:set>
                                      <p:cBhvr>
                                        <p:cTn id="51" dur="1" fill="hold">
                                          <p:stCondLst>
                                            <p:cond delay="0"/>
                                          </p:stCondLst>
                                        </p:cTn>
                                        <p:tgtEl>
                                          <p:spTgt spid="35"/>
                                        </p:tgtEl>
                                        <p:attrNameLst>
                                          <p:attrName>style.visibility</p:attrName>
                                        </p:attrNameLst>
                                      </p:cBhvr>
                                      <p:to>
                                        <p:strVal val="visible"/>
                                      </p:to>
                                    </p:set>
                                    <p:anim to="" calcmode="lin" valueType="num">
                                      <p:cBhvr>
                                        <p:cTn id="52" dur="1000" fill="hold">
                                          <p:stCondLst>
                                            <p:cond delay="0"/>
                                          </p:stCondLst>
                                        </p:cTn>
                                        <p:tgtEl>
                                          <p:spTgt spid="35"/>
                                        </p:tgtEl>
                                        <p:attrNameLst>
                                          <p:attrName>ppt_x</p:attrName>
                                        </p:attrNameLst>
                                      </p:cBhvr>
                                      <p:tavLst>
                                        <p:tav tm="0" fmla="#ppt_x+(8/9)*(#ppt_x-(#ppt_x-#ppt_w/2))*((1.5-1.5*$)^2-(1.5-1.5*$)^3)">
                                          <p:val>
                                            <p:strVal val="0"/>
                                          </p:val>
                                        </p:tav>
                                        <p:tav tm="100000">
                                          <p:val>
                                            <p:strVal val="1"/>
                                          </p:val>
                                        </p:tav>
                                      </p:tavLst>
                                    </p:anim>
                                    <p:anim to="" calcmode="lin" valueType="num">
                                      <p:cBhvr>
                                        <p:cTn id="53" dur="1000" fill="hold">
                                          <p:stCondLst>
                                            <p:cond delay="0"/>
                                          </p:stCondLst>
                                        </p:cTn>
                                        <p:tgtEl>
                                          <p:spTgt spid="35"/>
                                        </p:tgtEl>
                                        <p:attrNameLst>
                                          <p:attrName>ppt_y</p:attrName>
                                        </p:attrNameLst>
                                      </p:cBhvr>
                                      <p:tavLst>
                                        <p:tav tm="0" fmla="#ppt_y+(8/9)*(#ppt_y-(#ppt_y+#ppt_h/2))*((1.5-1.5*$)^2-(1.5-1.5*$)^3)">
                                          <p:val>
                                            <p:strVal val="0"/>
                                          </p:val>
                                        </p:tav>
                                        <p:tav tm="100000">
                                          <p:val>
                                            <p:strVal val="1"/>
                                          </p:val>
                                        </p:tav>
                                      </p:tavLst>
                                    </p:anim>
                                    <p:anim to="" calcmode="lin" valueType="num">
                                      <p:cBhvr>
                                        <p:cTn id="54" dur="1000" fill="hold">
                                          <p:stCondLst>
                                            <p:cond delay="0"/>
                                          </p:stCondLst>
                                        </p:cTn>
                                        <p:tgtEl>
                                          <p:spTgt spid="35"/>
                                        </p:tgtEl>
                                        <p:attrNameLst>
                                          <p:attrName>ppt_w</p:attrName>
                                        </p:attrNameLst>
                                      </p:cBhvr>
                                      <p:tavLst>
                                        <p:tav tm="0" fmla="#ppt_w+(8/9)*(#ppt_w-0)*((1.5-1.5*$)^2-(1.5-1.5*$)^3)">
                                          <p:val>
                                            <p:strVal val="0"/>
                                          </p:val>
                                        </p:tav>
                                        <p:tav tm="100000">
                                          <p:val>
                                            <p:strVal val="1"/>
                                          </p:val>
                                        </p:tav>
                                      </p:tavLst>
                                    </p:anim>
                                    <p:anim to="" calcmode="lin" valueType="num">
                                      <p:cBhvr>
                                        <p:cTn id="55" dur="1000" fill="hold">
                                          <p:stCondLst>
                                            <p:cond delay="0"/>
                                          </p:stCondLst>
                                        </p:cTn>
                                        <p:tgtEl>
                                          <p:spTgt spid="35"/>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5" grpId="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juakzc3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2351</Words>
  <Application>Microsoft Office PowerPoint</Application>
  <PresentationFormat>宽屏</PresentationFormat>
  <Paragraphs>237</Paragraphs>
  <Slides>28</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28</vt:i4>
      </vt:variant>
    </vt:vector>
  </HeadingPairs>
  <TitlesOfParts>
    <vt:vector size="38" baseType="lpstr">
      <vt:lpstr>KaiTi</vt:lpstr>
      <vt:lpstr>Meiryo</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81</cp:revision>
  <dcterms:created xsi:type="dcterms:W3CDTF">2021-04-04T05:12:13Z</dcterms:created>
  <dcterms:modified xsi:type="dcterms:W3CDTF">2023-01-04T08:45:33Z</dcterms:modified>
</cp:coreProperties>
</file>