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 id="2147483664" r:id="rId3"/>
  </p:sldMasterIdLst>
  <p:notesMasterIdLst>
    <p:notesMasterId r:id="rId31"/>
  </p:notesMasterIdLst>
  <p:sldIdLst>
    <p:sldId id="256" r:id="rId4"/>
    <p:sldId id="257" r:id="rId5"/>
    <p:sldId id="258" r:id="rId6"/>
    <p:sldId id="259" r:id="rId7"/>
    <p:sldId id="260" r:id="rId8"/>
    <p:sldId id="264" r:id="rId9"/>
    <p:sldId id="261" r:id="rId10"/>
    <p:sldId id="263" r:id="rId11"/>
    <p:sldId id="262" r:id="rId12"/>
    <p:sldId id="265" r:id="rId13"/>
    <p:sldId id="266" r:id="rId14"/>
    <p:sldId id="267" r:id="rId15"/>
    <p:sldId id="268" r:id="rId16"/>
    <p:sldId id="269" r:id="rId17"/>
    <p:sldId id="270" r:id="rId18"/>
    <p:sldId id="273" r:id="rId19"/>
    <p:sldId id="272" r:id="rId20"/>
    <p:sldId id="271" r:id="rId21"/>
    <p:sldId id="276" r:id="rId22"/>
    <p:sldId id="275" r:id="rId23"/>
    <p:sldId id="274" r:id="rId24"/>
    <p:sldId id="277" r:id="rId25"/>
    <p:sldId id="279" r:id="rId26"/>
    <p:sldId id="280" r:id="rId27"/>
    <p:sldId id="278" r:id="rId28"/>
    <p:sldId id="281" r:id="rId29"/>
    <p:sldId id="282" r:id="rId30"/>
  </p:sldIdLst>
  <p:sldSz cx="12192000" cy="6858000"/>
  <p:notesSz cx="7104063" cy="10234613"/>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45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24CB250-C4F8-4274-9C3B-8F1A84D86987}"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F2819B05-017A-497C-81F3-DC2B6C573DC0}" type="slidenum">
              <a:rPr lang="zh-CN" altLang="en-US" smtClean="0"/>
              <a:t>‹#›</a:t>
            </a:fld>
            <a:endParaRPr lang="zh-CN" altLang="en-US"/>
          </a:p>
        </p:txBody>
      </p:sp>
    </p:spTree>
    <p:extLst>
      <p:ext uri="{BB962C8B-B14F-4D97-AF65-F5344CB8AC3E}">
        <p14:creationId xmlns:p14="http://schemas.microsoft.com/office/powerpoint/2010/main" val="335649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a:t>
            </a:fld>
            <a:endParaRPr lang="zh-CN" altLang="en-US"/>
          </a:p>
        </p:txBody>
      </p:sp>
    </p:spTree>
    <p:extLst>
      <p:ext uri="{BB962C8B-B14F-4D97-AF65-F5344CB8AC3E}">
        <p14:creationId xmlns:p14="http://schemas.microsoft.com/office/powerpoint/2010/main" val="192177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10</a:t>
            </a:fld>
            <a:endParaRPr lang="zh-CN" altLang="en-US"/>
          </a:p>
        </p:txBody>
      </p:sp>
    </p:spTree>
    <p:extLst>
      <p:ext uri="{BB962C8B-B14F-4D97-AF65-F5344CB8AC3E}">
        <p14:creationId xmlns:p14="http://schemas.microsoft.com/office/powerpoint/2010/main" val="124264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11</a:t>
            </a:fld>
            <a:endParaRPr lang="zh-CN" altLang="en-US"/>
          </a:p>
        </p:txBody>
      </p:sp>
    </p:spTree>
    <p:extLst>
      <p:ext uri="{BB962C8B-B14F-4D97-AF65-F5344CB8AC3E}">
        <p14:creationId xmlns:p14="http://schemas.microsoft.com/office/powerpoint/2010/main" val="3745218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12</a:t>
            </a:fld>
            <a:endParaRPr lang="zh-CN" altLang="en-US"/>
          </a:p>
        </p:txBody>
      </p:sp>
    </p:spTree>
    <p:extLst>
      <p:ext uri="{BB962C8B-B14F-4D97-AF65-F5344CB8AC3E}">
        <p14:creationId xmlns:p14="http://schemas.microsoft.com/office/powerpoint/2010/main" val="783225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2819B05-017A-497C-81F3-DC2B6C573DC0}" type="slidenum">
              <a:rPr lang="zh-CN" altLang="en-US" smtClean="0"/>
              <a:t>13</a:t>
            </a:fld>
            <a:endParaRPr lang="zh-CN" altLang="en-US"/>
          </a:p>
        </p:txBody>
      </p:sp>
    </p:spTree>
    <p:extLst>
      <p:ext uri="{BB962C8B-B14F-4D97-AF65-F5344CB8AC3E}">
        <p14:creationId xmlns:p14="http://schemas.microsoft.com/office/powerpoint/2010/main" val="119741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14</a:t>
            </a:fld>
            <a:endParaRPr lang="zh-CN" altLang="en-US"/>
          </a:p>
        </p:txBody>
      </p:sp>
    </p:spTree>
    <p:extLst>
      <p:ext uri="{BB962C8B-B14F-4D97-AF65-F5344CB8AC3E}">
        <p14:creationId xmlns:p14="http://schemas.microsoft.com/office/powerpoint/2010/main" val="339820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15</a:t>
            </a:fld>
            <a:endParaRPr lang="zh-CN" altLang="en-US"/>
          </a:p>
        </p:txBody>
      </p:sp>
    </p:spTree>
    <p:extLst>
      <p:ext uri="{BB962C8B-B14F-4D97-AF65-F5344CB8AC3E}">
        <p14:creationId xmlns:p14="http://schemas.microsoft.com/office/powerpoint/2010/main" val="146775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16</a:t>
            </a:fld>
            <a:endParaRPr lang="zh-CN" altLang="en-US"/>
          </a:p>
        </p:txBody>
      </p:sp>
    </p:spTree>
    <p:extLst>
      <p:ext uri="{BB962C8B-B14F-4D97-AF65-F5344CB8AC3E}">
        <p14:creationId xmlns:p14="http://schemas.microsoft.com/office/powerpoint/2010/main" val="701590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17</a:t>
            </a:fld>
            <a:endParaRPr lang="zh-CN" altLang="en-US"/>
          </a:p>
        </p:txBody>
      </p:sp>
    </p:spTree>
    <p:extLst>
      <p:ext uri="{BB962C8B-B14F-4D97-AF65-F5344CB8AC3E}">
        <p14:creationId xmlns:p14="http://schemas.microsoft.com/office/powerpoint/2010/main" val="162303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18</a:t>
            </a:fld>
            <a:endParaRPr lang="zh-CN" altLang="en-US"/>
          </a:p>
        </p:txBody>
      </p:sp>
    </p:spTree>
    <p:extLst>
      <p:ext uri="{BB962C8B-B14F-4D97-AF65-F5344CB8AC3E}">
        <p14:creationId xmlns:p14="http://schemas.microsoft.com/office/powerpoint/2010/main" val="3401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19</a:t>
            </a:fld>
            <a:endParaRPr lang="zh-CN" altLang="en-US"/>
          </a:p>
        </p:txBody>
      </p:sp>
    </p:spTree>
    <p:extLst>
      <p:ext uri="{BB962C8B-B14F-4D97-AF65-F5344CB8AC3E}">
        <p14:creationId xmlns:p14="http://schemas.microsoft.com/office/powerpoint/2010/main" val="59789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a:t>
            </a:fld>
            <a:endParaRPr lang="zh-CN" altLang="en-US"/>
          </a:p>
        </p:txBody>
      </p:sp>
    </p:spTree>
    <p:extLst>
      <p:ext uri="{BB962C8B-B14F-4D97-AF65-F5344CB8AC3E}">
        <p14:creationId xmlns:p14="http://schemas.microsoft.com/office/powerpoint/2010/main" val="346521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20</a:t>
            </a:fld>
            <a:endParaRPr lang="zh-CN" altLang="en-US"/>
          </a:p>
        </p:txBody>
      </p:sp>
    </p:spTree>
    <p:extLst>
      <p:ext uri="{BB962C8B-B14F-4D97-AF65-F5344CB8AC3E}">
        <p14:creationId xmlns:p14="http://schemas.microsoft.com/office/powerpoint/2010/main" val="2694956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21</a:t>
            </a:fld>
            <a:endParaRPr lang="zh-CN" altLang="en-US"/>
          </a:p>
        </p:txBody>
      </p:sp>
    </p:spTree>
    <p:extLst>
      <p:ext uri="{BB962C8B-B14F-4D97-AF65-F5344CB8AC3E}">
        <p14:creationId xmlns:p14="http://schemas.microsoft.com/office/powerpoint/2010/main" val="216825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22</a:t>
            </a:fld>
            <a:endParaRPr lang="zh-CN" altLang="en-US"/>
          </a:p>
        </p:txBody>
      </p:sp>
    </p:spTree>
    <p:extLst>
      <p:ext uri="{BB962C8B-B14F-4D97-AF65-F5344CB8AC3E}">
        <p14:creationId xmlns:p14="http://schemas.microsoft.com/office/powerpoint/2010/main" val="189875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23</a:t>
            </a:fld>
            <a:endParaRPr lang="zh-CN" altLang="en-US"/>
          </a:p>
        </p:txBody>
      </p:sp>
    </p:spTree>
    <p:extLst>
      <p:ext uri="{BB962C8B-B14F-4D97-AF65-F5344CB8AC3E}">
        <p14:creationId xmlns:p14="http://schemas.microsoft.com/office/powerpoint/2010/main" val="3275091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24</a:t>
            </a:fld>
            <a:endParaRPr lang="zh-CN" altLang="en-US"/>
          </a:p>
        </p:txBody>
      </p:sp>
    </p:spTree>
    <p:extLst>
      <p:ext uri="{BB962C8B-B14F-4D97-AF65-F5344CB8AC3E}">
        <p14:creationId xmlns:p14="http://schemas.microsoft.com/office/powerpoint/2010/main" val="73254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25</a:t>
            </a:fld>
            <a:endParaRPr lang="zh-CN" altLang="en-US"/>
          </a:p>
        </p:txBody>
      </p:sp>
    </p:spTree>
    <p:extLst>
      <p:ext uri="{BB962C8B-B14F-4D97-AF65-F5344CB8AC3E}">
        <p14:creationId xmlns:p14="http://schemas.microsoft.com/office/powerpoint/2010/main" val="251350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26</a:t>
            </a:fld>
            <a:endParaRPr lang="zh-CN" altLang="en-US"/>
          </a:p>
        </p:txBody>
      </p:sp>
    </p:spTree>
    <p:extLst>
      <p:ext uri="{BB962C8B-B14F-4D97-AF65-F5344CB8AC3E}">
        <p14:creationId xmlns:p14="http://schemas.microsoft.com/office/powerpoint/2010/main" val="4212714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8434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3</a:t>
            </a:fld>
            <a:endParaRPr lang="zh-CN" altLang="en-US"/>
          </a:p>
        </p:txBody>
      </p:sp>
    </p:spTree>
    <p:extLst>
      <p:ext uri="{BB962C8B-B14F-4D97-AF65-F5344CB8AC3E}">
        <p14:creationId xmlns:p14="http://schemas.microsoft.com/office/powerpoint/2010/main" val="335317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4</a:t>
            </a:fld>
            <a:endParaRPr lang="zh-CN" altLang="en-US"/>
          </a:p>
        </p:txBody>
      </p:sp>
    </p:spTree>
    <p:extLst>
      <p:ext uri="{BB962C8B-B14F-4D97-AF65-F5344CB8AC3E}">
        <p14:creationId xmlns:p14="http://schemas.microsoft.com/office/powerpoint/2010/main" val="284572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5</a:t>
            </a:fld>
            <a:endParaRPr lang="zh-CN" altLang="en-US"/>
          </a:p>
        </p:txBody>
      </p:sp>
    </p:spTree>
    <p:extLst>
      <p:ext uri="{BB962C8B-B14F-4D97-AF65-F5344CB8AC3E}">
        <p14:creationId xmlns:p14="http://schemas.microsoft.com/office/powerpoint/2010/main" val="13212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6</a:t>
            </a:fld>
            <a:endParaRPr lang="zh-CN" altLang="en-US"/>
          </a:p>
        </p:txBody>
      </p:sp>
    </p:spTree>
    <p:extLst>
      <p:ext uri="{BB962C8B-B14F-4D97-AF65-F5344CB8AC3E}">
        <p14:creationId xmlns:p14="http://schemas.microsoft.com/office/powerpoint/2010/main" val="228577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7</a:t>
            </a:fld>
            <a:endParaRPr lang="zh-CN" altLang="en-US"/>
          </a:p>
        </p:txBody>
      </p:sp>
    </p:spTree>
    <p:extLst>
      <p:ext uri="{BB962C8B-B14F-4D97-AF65-F5344CB8AC3E}">
        <p14:creationId xmlns:p14="http://schemas.microsoft.com/office/powerpoint/2010/main" val="368374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8</a:t>
            </a:fld>
            <a:endParaRPr lang="zh-CN" altLang="en-US"/>
          </a:p>
        </p:txBody>
      </p:sp>
    </p:spTree>
    <p:extLst>
      <p:ext uri="{BB962C8B-B14F-4D97-AF65-F5344CB8AC3E}">
        <p14:creationId xmlns:p14="http://schemas.microsoft.com/office/powerpoint/2010/main" val="319216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819B05-017A-497C-81F3-DC2B6C573DC0}" type="slidenum">
              <a:rPr lang="zh-CN" altLang="en-US" smtClean="0"/>
              <a:t>9</a:t>
            </a:fld>
            <a:endParaRPr lang="zh-CN" altLang="en-US"/>
          </a:p>
        </p:txBody>
      </p:sp>
    </p:spTree>
    <p:extLst>
      <p:ext uri="{BB962C8B-B14F-4D97-AF65-F5344CB8AC3E}">
        <p14:creationId xmlns:p14="http://schemas.microsoft.com/office/powerpoint/2010/main" val="360532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419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6442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73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93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0110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89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644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86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1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4900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2367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245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731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874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TextBox 10"/>
          <p:cNvSpPr txBox="1"/>
          <p:nvPr userDrawn="1"/>
        </p:nvSpPr>
        <p:spPr>
          <a:xfrm>
            <a:off x="2555404" y="673830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89342235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33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33784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10.png"/><Relationship Id="rId10" Type="http://schemas.openxmlformats.org/officeDocument/2006/relationships/image" Target="../media/image24.jpeg"/><Relationship Id="rId4" Type="http://schemas.openxmlformats.org/officeDocument/2006/relationships/image" Target="../media/image5.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www.rapidesign.cn/" TargetMode="Externa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440" y="537845"/>
            <a:ext cx="2596515" cy="2708275"/>
          </a:xfrm>
          <a:prstGeom prst="rect">
            <a:avLst/>
          </a:prstGeom>
        </p:spPr>
      </p:pic>
      <p:pic>
        <p:nvPicPr>
          <p:cNvPr id="6" name="图片 5"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4120" y="-15875"/>
            <a:ext cx="2758440" cy="3802380"/>
          </a:xfrm>
          <a:prstGeom prst="rect">
            <a:avLst/>
          </a:prstGeom>
        </p:spPr>
      </p:pic>
      <p:pic>
        <p:nvPicPr>
          <p:cNvPr id="4" name="图片 3" descr="ae57e3b9fc5d09 5d5434915cd 8b172ea"/>
          <p:cNvPicPr>
            <a:picLocks noChangeAspect="1"/>
          </p:cNvPicPr>
          <p:nvPr/>
        </p:nvPicPr>
        <p:blipFill>
          <a:blip r:embed="rId6"/>
          <a:stretch>
            <a:fillRect/>
          </a:stretch>
        </p:blipFill>
        <p:spPr>
          <a:xfrm>
            <a:off x="-13970" y="-15875"/>
            <a:ext cx="3349625" cy="1539240"/>
          </a:xfrm>
          <a:prstGeom prst="rect">
            <a:avLst/>
          </a:prstGeom>
        </p:spPr>
      </p:pic>
      <p:sp>
        <p:nvSpPr>
          <p:cNvPr id="78" name="TextBox 77"/>
          <p:cNvSpPr txBox="1"/>
          <p:nvPr/>
        </p:nvSpPr>
        <p:spPr>
          <a:xfrm>
            <a:off x="2462884" y="3165129"/>
            <a:ext cx="7760458" cy="923330"/>
          </a:xfrm>
          <a:prstGeom prst="rect">
            <a:avLst/>
          </a:prstGeom>
          <a:noFill/>
        </p:spPr>
        <p:txBody>
          <a:bodyPr wrap="none" rtlCol="0">
            <a:spAutoFit/>
          </a:bodyPr>
          <a:lstStyle/>
          <a:p>
            <a:pPr algn="ctr"/>
            <a:r>
              <a:rPr lang="zh-CN" altLang="en-US" sz="5400" b="1" dirty="0">
                <a:solidFill>
                  <a:srgbClr val="FF0000"/>
                </a:solidFill>
                <a:effectLst>
                  <a:outerShdw blurRad="38100" dist="38100" dir="2700000" algn="tl">
                    <a:srgbClr val="000000">
                      <a:alpha val="43137"/>
                    </a:srgbClr>
                  </a:outerShdw>
                </a:effectLst>
                <a:cs typeface="+mn-ea"/>
                <a:sym typeface="+mn-lt"/>
              </a:rPr>
              <a:t>共青团团委团课</a:t>
            </a:r>
            <a:r>
              <a:rPr lang="en-US" altLang="zh-CN" sz="5400" b="1" dirty="0">
                <a:solidFill>
                  <a:srgbClr val="FF0000"/>
                </a:solidFill>
                <a:effectLst>
                  <a:outerShdw blurRad="38100" dist="38100" dir="2700000" algn="tl">
                    <a:srgbClr val="000000">
                      <a:alpha val="43137"/>
                    </a:srgbClr>
                  </a:outerShdw>
                </a:effectLst>
                <a:cs typeface="+mn-ea"/>
                <a:sym typeface="+mn-lt"/>
              </a:rPr>
              <a:t>PPT</a:t>
            </a:r>
            <a:r>
              <a:rPr lang="zh-CN" altLang="en-US" sz="5400" b="1" dirty="0">
                <a:solidFill>
                  <a:srgbClr val="FF0000"/>
                </a:solidFill>
                <a:effectLst>
                  <a:outerShdw blurRad="38100" dist="38100" dir="2700000" algn="tl">
                    <a:srgbClr val="000000">
                      <a:alpha val="43137"/>
                    </a:srgbClr>
                  </a:outerShdw>
                </a:effectLst>
                <a:cs typeface="+mn-ea"/>
                <a:sym typeface="+mn-lt"/>
              </a:rPr>
              <a:t>模板</a:t>
            </a:r>
          </a:p>
        </p:txBody>
      </p:sp>
      <p:sp>
        <p:nvSpPr>
          <p:cNvPr id="76" name="TextBox 75"/>
          <p:cNvSpPr txBox="1"/>
          <p:nvPr/>
        </p:nvSpPr>
        <p:spPr>
          <a:xfrm>
            <a:off x="3179019" y="4054022"/>
            <a:ext cx="6802953" cy="276999"/>
          </a:xfrm>
          <a:prstGeom prst="rect">
            <a:avLst/>
          </a:prstGeom>
          <a:noFill/>
        </p:spPr>
        <p:txBody>
          <a:bodyPr wrap="none" rtlCol="0">
            <a:spAutoFit/>
          </a:bodyPr>
          <a:lstStyle/>
          <a:p>
            <a:pPr lvl="0"/>
            <a:r>
              <a:rPr lang="en-US" altLang="zh-CN" sz="1200" dirty="0">
                <a:solidFill>
                  <a:prstClr val="black"/>
                </a:solidFill>
                <a:latin typeface="微软雅黑" panose="020B0503020204020204" pitchFamily="34" charset="-122"/>
                <a:ea typeface="微软雅黑" panose="020B0503020204020204" pitchFamily="34" charset="-122"/>
              </a:rPr>
              <a:t>Your content to play here, or through your copy, paste in this box, and select only the text.</a:t>
            </a:r>
          </a:p>
        </p:txBody>
      </p:sp>
      <p:sp>
        <p:nvSpPr>
          <p:cNvPr id="7" name="TextBox 74"/>
          <p:cNvSpPr txBox="1"/>
          <p:nvPr/>
        </p:nvSpPr>
        <p:spPr>
          <a:xfrm>
            <a:off x="5230761" y="4585597"/>
            <a:ext cx="2319866" cy="420884"/>
          </a:xfrm>
          <a:prstGeom prst="rect">
            <a:avLst/>
          </a:prstGeom>
          <a:noFill/>
        </p:spPr>
        <p:txBody>
          <a:bodyPr wrap="none" rtlCol="0">
            <a:spAutoFit/>
          </a:bodyPr>
          <a:lstStyle/>
          <a:p>
            <a:r>
              <a:rPr lang="zh-CN" altLang="en-US" sz="2135" dirty="0">
                <a:cs typeface="+mn-ea"/>
                <a:sym typeface="+mn-lt"/>
              </a:rPr>
              <a:t>汇报人</a:t>
            </a:r>
            <a:r>
              <a:rPr lang="zh-CN" altLang="en-US" sz="2135" dirty="0" smtClean="0">
                <a:cs typeface="+mn-ea"/>
                <a:sym typeface="+mn-lt"/>
              </a:rPr>
              <a:t>：</a:t>
            </a:r>
            <a:r>
              <a:rPr lang="zh-CN" altLang="en-US" sz="2135" dirty="0">
                <a:cs typeface="+mn-ea"/>
                <a:sym typeface="+mn-lt"/>
              </a:rPr>
              <a:t>优品</a:t>
            </a:r>
            <a:r>
              <a:rPr lang="en-US" altLang="zh-CN" sz="2135" dirty="0" smtClean="0">
                <a:cs typeface="+mn-ea"/>
                <a:sym typeface="+mn-lt"/>
              </a:rPr>
              <a:t>PPT</a:t>
            </a:r>
            <a:endParaRPr lang="zh-CN" altLang="en-US" sz="213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750"/>
                                        <p:tgtEl>
                                          <p:spTgt spid="78"/>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75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2" name="Rectangle 8"/>
          <p:cNvSpPr>
            <a:spLocks noChangeArrowheads="1"/>
          </p:cNvSpPr>
          <p:nvPr/>
        </p:nvSpPr>
        <p:spPr bwMode="auto">
          <a:xfrm>
            <a:off x="8644" y="3740250"/>
            <a:ext cx="4411133" cy="279400"/>
          </a:xfrm>
          <a:prstGeom prst="rect">
            <a:avLst/>
          </a:pr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18" name="AutoShape 3"/>
          <p:cNvSpPr>
            <a:spLocks noChangeAspect="1" noChangeArrowheads="1" noTextEdit="1"/>
          </p:cNvSpPr>
          <p:nvPr/>
        </p:nvSpPr>
        <p:spPr bwMode="auto">
          <a:xfrm>
            <a:off x="-3633" y="1552464"/>
            <a:ext cx="5228167"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23" name="Freeform 9"/>
          <p:cNvSpPr>
            <a:spLocks noChangeArrowheads="1"/>
          </p:cNvSpPr>
          <p:nvPr/>
        </p:nvSpPr>
        <p:spPr bwMode="auto">
          <a:xfrm>
            <a:off x="600" y="2780131"/>
            <a:ext cx="4349749" cy="859367"/>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3" name="Freeform 10"/>
          <p:cNvSpPr>
            <a:spLocks noChangeArrowheads="1"/>
          </p:cNvSpPr>
          <p:nvPr/>
        </p:nvSpPr>
        <p:spPr bwMode="auto">
          <a:xfrm>
            <a:off x="4410" y="1951667"/>
            <a:ext cx="4123267" cy="1291167"/>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25" name="Freeform 11"/>
          <p:cNvSpPr>
            <a:spLocks noChangeArrowheads="1"/>
          </p:cNvSpPr>
          <p:nvPr/>
        </p:nvSpPr>
        <p:spPr bwMode="auto">
          <a:xfrm>
            <a:off x="9067" y="4124213"/>
            <a:ext cx="4349749" cy="859367"/>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26" name="Freeform 12"/>
          <p:cNvSpPr>
            <a:spLocks noChangeArrowheads="1"/>
          </p:cNvSpPr>
          <p:nvPr/>
        </p:nvSpPr>
        <p:spPr bwMode="auto">
          <a:xfrm>
            <a:off x="9067" y="4526380"/>
            <a:ext cx="4119033" cy="1286933"/>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gradFill>
            <a:gsLst>
              <a:gs pos="0">
                <a:srgbClr val="E30000"/>
              </a:gs>
              <a:gs pos="100000">
                <a:srgbClr val="760303"/>
              </a:gs>
            </a:gsLst>
            <a:lin ang="162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62" name="矩形 61"/>
          <p:cNvSpPr>
            <a:spLocks noChangeArrowheads="1"/>
          </p:cNvSpPr>
          <p:nvPr/>
        </p:nvSpPr>
        <p:spPr bwMode="auto">
          <a:xfrm>
            <a:off x="4904916" y="1529180"/>
            <a:ext cx="5657851"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5290150" y="2496497"/>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5290150" y="3506147"/>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5290150" y="4550788"/>
            <a:ext cx="5272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4944472" y="5510895"/>
            <a:ext cx="552661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在这里输入内容文本在这里输入内容文本在这里输入内容文本在这里输入内容文本在这里输入内容文本</a:t>
            </a:r>
          </a:p>
        </p:txBody>
      </p:sp>
      <p:sp>
        <p:nvSpPr>
          <p:cNvPr id="6" name="椭圆 5"/>
          <p:cNvSpPr/>
          <p:nvPr/>
        </p:nvSpPr>
        <p:spPr>
          <a:xfrm>
            <a:off x="4257874" y="1795928"/>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1</a:t>
            </a:r>
            <a:endParaRPr lang="zh-CN" altLang="en-US" sz="2400" dirty="0">
              <a:cs typeface="+mn-ea"/>
              <a:sym typeface="+mn-lt"/>
            </a:endParaRPr>
          </a:p>
        </p:txBody>
      </p:sp>
      <p:sp>
        <p:nvSpPr>
          <p:cNvPr id="67" name="椭圆 66"/>
          <p:cNvSpPr/>
          <p:nvPr/>
        </p:nvSpPr>
        <p:spPr>
          <a:xfrm>
            <a:off x="4492823" y="2673833"/>
            <a:ext cx="336000" cy="336000"/>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a:t>
            </a:r>
            <a:endParaRPr lang="zh-CN" altLang="en-US" sz="2400" dirty="0">
              <a:cs typeface="+mn-ea"/>
              <a:sym typeface="+mn-lt"/>
            </a:endParaRPr>
          </a:p>
        </p:txBody>
      </p:sp>
      <p:sp>
        <p:nvSpPr>
          <p:cNvPr id="68" name="椭圆 67"/>
          <p:cNvSpPr/>
          <p:nvPr/>
        </p:nvSpPr>
        <p:spPr>
          <a:xfrm>
            <a:off x="4608472" y="3683484"/>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3</a:t>
            </a:r>
            <a:endParaRPr lang="zh-CN" altLang="en-US" sz="2400" dirty="0">
              <a:cs typeface="+mn-ea"/>
              <a:sym typeface="+mn-lt"/>
            </a:endParaRPr>
          </a:p>
        </p:txBody>
      </p:sp>
      <p:sp>
        <p:nvSpPr>
          <p:cNvPr id="69" name="椭圆 68"/>
          <p:cNvSpPr/>
          <p:nvPr/>
        </p:nvSpPr>
        <p:spPr>
          <a:xfrm>
            <a:off x="4524996" y="4721715"/>
            <a:ext cx="336000" cy="336000"/>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4</a:t>
            </a:r>
            <a:endParaRPr lang="zh-CN" altLang="en-US" sz="2400" dirty="0">
              <a:cs typeface="+mn-ea"/>
              <a:sym typeface="+mn-lt"/>
            </a:endParaRPr>
          </a:p>
        </p:txBody>
      </p:sp>
      <p:sp>
        <p:nvSpPr>
          <p:cNvPr id="70" name="椭圆 69"/>
          <p:cNvSpPr/>
          <p:nvPr/>
        </p:nvSpPr>
        <p:spPr>
          <a:xfrm>
            <a:off x="4292587" y="5540264"/>
            <a:ext cx="336000" cy="336000"/>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5</a:t>
            </a: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bldLvl="0" animBg="1"/>
      <p:bldP spid="23" grpId="0" bldLvl="0" animBg="1"/>
      <p:bldP spid="3" grpId="0" bldLvl="0" animBg="1"/>
      <p:bldP spid="25" grpId="0" bldLvl="0" animBg="1"/>
      <p:bldP spid="26" grpId="0" bldLvl="0" animBg="1"/>
      <p:bldP spid="62" grpId="0"/>
      <p:bldP spid="63" grpId="0"/>
      <p:bldP spid="64" grpId="0"/>
      <p:bldP spid="65" grpId="0"/>
      <p:bldP spid="66" grpId="0"/>
      <p:bldP spid="6" grpId="0" bldLvl="0" animBg="1"/>
      <p:bldP spid="67" grpId="0" bldLvl="0" animBg="1"/>
      <p:bldP spid="68" grpId="0" bldLvl="0" animBg="1"/>
      <p:bldP spid="69" grpId="0" bldLvl="0" animBg="1"/>
      <p:bldP spid="7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11511" y="65941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5" name="六边形 74"/>
          <p:cNvSpPr/>
          <p:nvPr/>
        </p:nvSpPr>
        <p:spPr>
          <a:xfrm>
            <a:off x="3377456" y="4334710"/>
            <a:ext cx="1502709" cy="1295438"/>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
        <p:nvSpPr>
          <p:cNvPr id="76" name="六边形 75"/>
          <p:cNvSpPr/>
          <p:nvPr/>
        </p:nvSpPr>
        <p:spPr>
          <a:xfrm>
            <a:off x="4323269" y="2277249"/>
            <a:ext cx="1873670" cy="1615232"/>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grpSp>
        <p:nvGrpSpPr>
          <p:cNvPr id="3" name="组合 2"/>
          <p:cNvGrpSpPr/>
          <p:nvPr/>
        </p:nvGrpSpPr>
        <p:grpSpPr>
          <a:xfrm>
            <a:off x="1371982" y="1743833"/>
            <a:ext cx="3377114" cy="2911305"/>
            <a:chOff x="1489683" y="1989634"/>
            <a:chExt cx="3191234" cy="2751064"/>
          </a:xfrm>
        </p:grpSpPr>
        <p:sp>
          <p:nvSpPr>
            <p:cNvPr id="78" name="六边形 77"/>
            <p:cNvSpPr/>
            <p:nvPr/>
          </p:nvSpPr>
          <p:spPr>
            <a:xfrm>
              <a:off x="1489683" y="1989634"/>
              <a:ext cx="3191234" cy="2751064"/>
            </a:xfrm>
            <a:prstGeom prst="hexagon">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
          <p:nvSpPr>
            <p:cNvPr id="79" name="六边形 78"/>
            <p:cNvSpPr/>
            <p:nvPr/>
          </p:nvSpPr>
          <p:spPr>
            <a:xfrm>
              <a:off x="1642849" y="2152424"/>
              <a:ext cx="2813560" cy="2425483"/>
            </a:xfrm>
            <a:prstGeom prst="hexagon">
              <a:avLst/>
            </a:prstGeom>
            <a:blipFill>
              <a:blip r:embed="rId6"/>
              <a:stretch>
                <a:fillRect/>
              </a:stretch>
            </a:bli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dirty="0">
                <a:cs typeface="+mn-ea"/>
                <a:sym typeface="+mn-lt"/>
              </a:endParaRPr>
            </a:p>
          </p:txBody>
        </p:sp>
      </p:grpSp>
      <p:sp>
        <p:nvSpPr>
          <p:cNvPr id="86" name="TextBox 85"/>
          <p:cNvSpPr txBox="1"/>
          <p:nvPr/>
        </p:nvSpPr>
        <p:spPr>
          <a:xfrm>
            <a:off x="6998569" y="2296295"/>
            <a:ext cx="4532527" cy="3581400"/>
          </a:xfrm>
          <a:prstGeom prst="rect">
            <a:avLst/>
          </a:prstGeom>
          <a:noFill/>
        </p:spPr>
        <p:txBody>
          <a:bodyPr wrap="square" rtlCol="0">
            <a:spAutoFit/>
          </a:bodyPr>
          <a:lstStyle/>
          <a:p>
            <a:pPr>
              <a:lnSpc>
                <a:spcPct val="150000"/>
              </a:lnSpc>
            </a:pPr>
            <a:r>
              <a:rPr lang="zh-CN" sz="1905" dirty="0">
                <a:solidFill>
                  <a:schemeClr val="tx1"/>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7" name="Freeform 508"/>
          <p:cNvSpPr/>
          <p:nvPr/>
        </p:nvSpPr>
        <p:spPr bwMode="auto">
          <a:xfrm>
            <a:off x="7187568" y="1850423"/>
            <a:ext cx="90718" cy="90718"/>
          </a:xfrm>
          <a:custGeom>
            <a:avLst/>
            <a:gdLst>
              <a:gd name="T0" fmla="*/ 0 w 54"/>
              <a:gd name="T1" fmla="*/ 54 h 54"/>
              <a:gd name="T2" fmla="*/ 54 w 54"/>
              <a:gd name="T3" fmla="*/ 0 h 54"/>
              <a:gd name="T4" fmla="*/ 0 w 54"/>
              <a:gd name="T5" fmla="*/ 54 h 54"/>
            </a:gdLst>
            <a:ahLst/>
            <a:cxnLst>
              <a:cxn ang="0">
                <a:pos x="T0" y="T1"/>
              </a:cxn>
              <a:cxn ang="0">
                <a:pos x="T2" y="T3"/>
              </a:cxn>
              <a:cxn ang="0">
                <a:pos x="T4" y="T5"/>
              </a:cxn>
            </a:cxnLst>
            <a:rect l="0" t="0" r="r" b="b"/>
            <a:pathLst>
              <a:path w="54" h="54">
                <a:moveTo>
                  <a:pt x="0" y="54"/>
                </a:moveTo>
                <a:lnTo>
                  <a:pt x="54" y="0"/>
                </a:lnTo>
                <a:lnTo>
                  <a:pt x="0" y="54"/>
                </a:lnTo>
                <a:close/>
              </a:path>
            </a:pathLst>
          </a:custGeom>
          <a:solidFill>
            <a:srgbClr val="D40F5A"/>
          </a:solidFill>
          <a:ln>
            <a:noFill/>
          </a:ln>
          <a:extLs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88" name="Line 509"/>
          <p:cNvSpPr>
            <a:spLocks noChangeShapeType="1"/>
          </p:cNvSpPr>
          <p:nvPr/>
        </p:nvSpPr>
        <p:spPr bwMode="auto">
          <a:xfrm flipV="1">
            <a:off x="7314568" y="1977423"/>
            <a:ext cx="90718" cy="907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89" name="Line 510"/>
          <p:cNvSpPr>
            <a:spLocks noChangeShapeType="1"/>
          </p:cNvSpPr>
          <p:nvPr/>
        </p:nvSpPr>
        <p:spPr bwMode="auto">
          <a:xfrm>
            <a:off x="7187568" y="17597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sp>
        <p:nvSpPr>
          <p:cNvPr id="90" name="Line 511"/>
          <p:cNvSpPr>
            <a:spLocks noChangeShapeType="1"/>
          </p:cNvSpPr>
          <p:nvPr/>
        </p:nvSpPr>
        <p:spPr bwMode="auto">
          <a:xfrm>
            <a:off x="7314568" y="18867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6766" tIns="48383" rIns="96766" bIns="48383" numCol="1" anchor="t" anchorCtr="0" compatLnSpc="1"/>
          <a:lstStyle/>
          <a:p>
            <a:endParaRPr lang="zh-CN" altLang="en-US" sz="2010">
              <a:cs typeface="+mn-ea"/>
              <a:sym typeface="+mn-lt"/>
            </a:endParaRPr>
          </a:p>
        </p:txBody>
      </p:sp>
      <p:grpSp>
        <p:nvGrpSpPr>
          <p:cNvPr id="6" name="组合 5"/>
          <p:cNvGrpSpPr/>
          <p:nvPr/>
        </p:nvGrpSpPr>
        <p:grpSpPr>
          <a:xfrm>
            <a:off x="6806557" y="1573917"/>
            <a:ext cx="4226267" cy="548613"/>
            <a:chOff x="6625133" y="1829068"/>
            <a:chExt cx="3993649" cy="518416"/>
          </a:xfrm>
        </p:grpSpPr>
        <p:sp>
          <p:nvSpPr>
            <p:cNvPr id="91" name="Freeform 512"/>
            <p:cNvSpPr/>
            <p:nvPr/>
          </p:nvSpPr>
          <p:spPr bwMode="auto">
            <a:xfrm>
              <a:off x="6625133" y="1923669"/>
              <a:ext cx="168275" cy="333375"/>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65000"/>
              </a:schemeClr>
            </a:solidFill>
            <a:ln>
              <a:noFill/>
            </a:ln>
          </p:spPr>
          <p:txBody>
            <a:bodyPr vert="horz" wrap="square" lIns="96766" tIns="48383" rIns="96766" bIns="48383" numCol="1" anchor="t" anchorCtr="0" compatLnSpc="1"/>
            <a:lstStyle/>
            <a:p>
              <a:endParaRPr lang="zh-CN" altLang="en-US" sz="2010">
                <a:solidFill>
                  <a:schemeClr val="tx1"/>
                </a:solidFill>
                <a:cs typeface="+mn-ea"/>
                <a:sym typeface="+mn-lt"/>
              </a:endParaRPr>
            </a:p>
          </p:txBody>
        </p:sp>
        <p:sp>
          <p:nvSpPr>
            <p:cNvPr id="92" name="TextBox 91"/>
            <p:cNvSpPr txBox="1"/>
            <p:nvPr/>
          </p:nvSpPr>
          <p:spPr>
            <a:xfrm>
              <a:off x="6841157" y="1829068"/>
              <a:ext cx="3777625" cy="518416"/>
            </a:xfrm>
            <a:prstGeom prst="rect">
              <a:avLst/>
            </a:prstGeom>
            <a:noFill/>
          </p:spPr>
          <p:txBody>
            <a:bodyPr wrap="square" rtlCol="0">
              <a:spAutoFit/>
            </a:bodyPr>
            <a:lstStyle/>
            <a:p>
              <a:r>
                <a:rPr lang="zh-CN" altLang="en-US" sz="2965" dirty="0">
                  <a:solidFill>
                    <a:schemeClr val="tx1"/>
                  </a:solidFill>
                  <a:cs typeface="+mn-ea"/>
                  <a:sym typeface="+mn-lt"/>
                </a:rPr>
                <a:t>添加标题</a:t>
              </a:r>
            </a:p>
          </p:txBody>
        </p:sp>
      </p:grpSp>
      <p:sp>
        <p:nvSpPr>
          <p:cNvPr id="77" name="六边形 76"/>
          <p:cNvSpPr/>
          <p:nvPr/>
        </p:nvSpPr>
        <p:spPr>
          <a:xfrm>
            <a:off x="724766" y="3785190"/>
            <a:ext cx="809304" cy="697676"/>
          </a:xfrm>
          <a:prstGeom prst="hexagon">
            <a:avLst/>
          </a:prstGeom>
          <a:gradFill flip="none" rotWithShape="1">
            <a:gsLst>
              <a:gs pos="0">
                <a:srgbClr val="E30000"/>
              </a:gs>
              <a:gs pos="100000">
                <a:srgbClr val="760303"/>
              </a:gs>
            </a:gsLst>
            <a:lin ang="2700000" scaled="0"/>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10" b="1">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90"/>
                                          </p:val>
                                        </p:tav>
                                        <p:tav tm="100000">
                                          <p:val>
                                            <p:fltVal val="0"/>
                                          </p:val>
                                        </p:tav>
                                      </p:tavLst>
                                    </p:anim>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par>
                          <p:cTn id="19" fill="hold">
                            <p:stCondLst>
                              <p:cond delay="1500"/>
                            </p:stCondLst>
                            <p:childTnLst>
                              <p:par>
                                <p:cTn id="20" presetID="31" presetClass="entr" presetSubtype="0"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 calcmode="lin" valueType="num">
                                      <p:cBhvr>
                                        <p:cTn id="24" dur="500" fill="hold"/>
                                        <p:tgtEl>
                                          <p:spTgt spid="76"/>
                                        </p:tgtEl>
                                        <p:attrNameLst>
                                          <p:attrName>style.rotation</p:attrName>
                                        </p:attrNameLst>
                                      </p:cBhvr>
                                      <p:tavLst>
                                        <p:tav tm="0">
                                          <p:val>
                                            <p:fltVal val="90"/>
                                          </p:val>
                                        </p:tav>
                                        <p:tav tm="100000">
                                          <p:val>
                                            <p:fltVal val="0"/>
                                          </p:val>
                                        </p:tav>
                                      </p:tavLst>
                                    </p:anim>
                                    <p:animEffect transition="in" filter="fade">
                                      <p:cBhvr>
                                        <p:cTn id="25" dur="500"/>
                                        <p:tgtEl>
                                          <p:spTgt spid="76"/>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 calcmode="lin" valueType="num">
                                      <p:cBhvr>
                                        <p:cTn id="31" dur="500" fill="hold"/>
                                        <p:tgtEl>
                                          <p:spTgt spid="75"/>
                                        </p:tgtEl>
                                        <p:attrNameLst>
                                          <p:attrName>style.rotation</p:attrName>
                                        </p:attrNameLst>
                                      </p:cBhvr>
                                      <p:tavLst>
                                        <p:tav tm="0">
                                          <p:val>
                                            <p:fltVal val="90"/>
                                          </p:val>
                                        </p:tav>
                                        <p:tav tm="100000">
                                          <p:val>
                                            <p:fltVal val="0"/>
                                          </p:val>
                                        </p:tav>
                                      </p:tavLst>
                                    </p:anim>
                                    <p:animEffect transition="in" filter="fade">
                                      <p:cBhvr>
                                        <p:cTn id="32" dur="500"/>
                                        <p:tgtEl>
                                          <p:spTgt spid="75"/>
                                        </p:tgtEl>
                                      </p:cBhvr>
                                    </p:animEffect>
                                  </p:childTnLst>
                                </p:cTn>
                              </p:par>
                            </p:childTnLst>
                          </p:cTn>
                        </p:par>
                        <p:par>
                          <p:cTn id="33" fill="hold">
                            <p:stCondLst>
                              <p:cond delay="2500"/>
                            </p:stCondLst>
                            <p:childTnLst>
                              <p:par>
                                <p:cTn id="34" presetID="31"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90"/>
                                          </p:val>
                                        </p:tav>
                                        <p:tav tm="100000">
                                          <p:val>
                                            <p:fltVal val="0"/>
                                          </p:val>
                                        </p:tav>
                                      </p:tavLst>
                                    </p:anim>
                                    <p:animEffect transition="in" filter="fade">
                                      <p:cBhvr>
                                        <p:cTn id="39" dur="500"/>
                                        <p:tgtEl>
                                          <p:spTgt spid="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5" grpId="0" bldLvl="0" animBg="1"/>
      <p:bldP spid="76" grpId="0" bldLvl="0" animBg="1"/>
      <p:bldP spid="86" grpId="0"/>
      <p:bldP spid="7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6" name="Freeform 5"/>
          <p:cNvSpPr>
            <a:spLocks noChangeArrowheads="1"/>
          </p:cNvSpPr>
          <p:nvPr/>
        </p:nvSpPr>
        <p:spPr bwMode="auto">
          <a:xfrm>
            <a:off x="3158668" y="2774951"/>
            <a:ext cx="3083983" cy="3143251"/>
          </a:xfrm>
          <a:custGeom>
            <a:avLst/>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ah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gradFill>
            <a:gsLst>
              <a:gs pos="0">
                <a:srgbClr val="E30000"/>
              </a:gs>
              <a:gs pos="100000">
                <a:srgbClr val="760303"/>
              </a:gs>
            </a:gsLst>
            <a:lin ang="16200000" scaled="0"/>
          </a:gra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7" name="Freeform 6"/>
          <p:cNvSpPr>
            <a:spLocks noChangeArrowheads="1"/>
          </p:cNvSpPr>
          <p:nvPr/>
        </p:nvSpPr>
        <p:spPr bwMode="auto">
          <a:xfrm>
            <a:off x="3471935" y="2214035"/>
            <a:ext cx="2410883" cy="2461683"/>
          </a:xfrm>
          <a:custGeom>
            <a:avLst/>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ah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bg1">
              <a:lumMod val="50000"/>
            </a:schemeClr>
          </a:soli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9" name="Freeform 7"/>
          <p:cNvSpPr>
            <a:spLocks noChangeArrowheads="1"/>
          </p:cNvSpPr>
          <p:nvPr/>
        </p:nvSpPr>
        <p:spPr bwMode="auto">
          <a:xfrm>
            <a:off x="3685718" y="1638301"/>
            <a:ext cx="1945217" cy="1983316"/>
          </a:xfrm>
          <a:custGeom>
            <a:avLst/>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ah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gradFill>
            <a:gsLst>
              <a:gs pos="0">
                <a:srgbClr val="E30000"/>
              </a:gs>
              <a:gs pos="100000">
                <a:srgbClr val="760303"/>
              </a:gs>
            </a:gsLst>
            <a:lin ang="16200000" scaled="0"/>
          </a:gra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0" name="Freeform 8"/>
          <p:cNvSpPr>
            <a:spLocks noChangeArrowheads="1"/>
          </p:cNvSpPr>
          <p:nvPr/>
        </p:nvSpPr>
        <p:spPr bwMode="auto">
          <a:xfrm>
            <a:off x="3842351" y="1162051"/>
            <a:ext cx="1608667" cy="1646767"/>
          </a:xfrm>
          <a:custGeom>
            <a:avLst/>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ah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bg1">
              <a:lumMod val="50000"/>
            </a:schemeClr>
          </a:solidFill>
          <a:ln w="9525" cmpd="sng">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1" name="Freeform 9"/>
          <p:cNvSpPr>
            <a:spLocks noChangeArrowheads="1"/>
          </p:cNvSpPr>
          <p:nvPr/>
        </p:nvSpPr>
        <p:spPr bwMode="auto">
          <a:xfrm>
            <a:off x="1526718" y="3575051"/>
            <a:ext cx="965200" cy="980017"/>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2" name="Freeform 14"/>
          <p:cNvSpPr>
            <a:spLocks noChangeArrowheads="1"/>
          </p:cNvSpPr>
          <p:nvPr/>
        </p:nvSpPr>
        <p:spPr bwMode="auto">
          <a:xfrm>
            <a:off x="1526718" y="1428751"/>
            <a:ext cx="965200" cy="980017"/>
          </a:xfrm>
          <a:custGeom>
            <a:avLst/>
            <a:gdLst>
              <a:gd name="T0" fmla="*/ 29 w 172"/>
              <a:gd name="T1" fmla="*/ 34 h 175"/>
              <a:gd name="T2" fmla="*/ 35 w 172"/>
              <a:gd name="T3" fmla="*/ 143 h 175"/>
              <a:gd name="T4" fmla="*/ 169 w 172"/>
              <a:gd name="T5" fmla="*/ 160 h 175"/>
              <a:gd name="T6" fmla="*/ 138 w 172"/>
              <a:gd name="T7" fmla="*/ 29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3" name="Freeform 19"/>
          <p:cNvSpPr>
            <a:spLocks noChangeArrowheads="1"/>
          </p:cNvSpPr>
          <p:nvPr/>
        </p:nvSpPr>
        <p:spPr bwMode="auto">
          <a:xfrm>
            <a:off x="1526718" y="4648201"/>
            <a:ext cx="965200" cy="982133"/>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4" name="Freeform 24"/>
          <p:cNvSpPr>
            <a:spLocks noChangeArrowheads="1"/>
          </p:cNvSpPr>
          <p:nvPr/>
        </p:nvSpPr>
        <p:spPr bwMode="auto">
          <a:xfrm>
            <a:off x="1526718" y="2501901"/>
            <a:ext cx="965200" cy="980016"/>
          </a:xfrm>
          <a:custGeom>
            <a:avLst/>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ah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5" name="TextBox 682"/>
          <p:cNvSpPr>
            <a:spLocks noChangeArrowheads="1"/>
          </p:cNvSpPr>
          <p:nvPr/>
        </p:nvSpPr>
        <p:spPr bwMode="auto">
          <a:xfrm>
            <a:off x="4161544" y="1655235"/>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400" dirty="0">
                <a:solidFill>
                  <a:schemeClr val="bg1"/>
                </a:solidFill>
                <a:latin typeface="+mn-lt"/>
                <a:ea typeface="+mn-ea"/>
                <a:cs typeface="+mn-ea"/>
                <a:sym typeface="+mn-lt"/>
              </a:rPr>
              <a:t>标题一</a:t>
            </a:r>
          </a:p>
        </p:txBody>
      </p:sp>
      <p:sp>
        <p:nvSpPr>
          <p:cNvPr id="16" name="TextBox 682"/>
          <p:cNvSpPr>
            <a:spLocks noChangeArrowheads="1"/>
          </p:cNvSpPr>
          <p:nvPr/>
        </p:nvSpPr>
        <p:spPr bwMode="auto">
          <a:xfrm>
            <a:off x="4110110" y="2724151"/>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标题二</a:t>
            </a:r>
          </a:p>
        </p:txBody>
      </p:sp>
      <p:sp>
        <p:nvSpPr>
          <p:cNvPr id="17" name="TextBox 682"/>
          <p:cNvSpPr>
            <a:spLocks noChangeArrowheads="1"/>
          </p:cNvSpPr>
          <p:nvPr/>
        </p:nvSpPr>
        <p:spPr bwMode="auto">
          <a:xfrm>
            <a:off x="4110110" y="3790951"/>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标题三</a:t>
            </a:r>
          </a:p>
        </p:txBody>
      </p:sp>
      <p:sp>
        <p:nvSpPr>
          <p:cNvPr id="42" name="TextBox 682"/>
          <p:cNvSpPr>
            <a:spLocks noChangeArrowheads="1"/>
          </p:cNvSpPr>
          <p:nvPr/>
        </p:nvSpPr>
        <p:spPr bwMode="auto">
          <a:xfrm>
            <a:off x="4110110" y="4874684"/>
            <a:ext cx="1200150"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2665" dirty="0">
                <a:solidFill>
                  <a:schemeClr val="bg1"/>
                </a:solidFill>
                <a:latin typeface="+mn-lt"/>
                <a:ea typeface="+mn-ea"/>
                <a:cs typeface="+mn-ea"/>
                <a:sym typeface="+mn-lt"/>
              </a:rPr>
              <a:t>标题四</a:t>
            </a:r>
          </a:p>
        </p:txBody>
      </p:sp>
      <p:sp>
        <p:nvSpPr>
          <p:cNvPr id="43" name="矩形 42"/>
          <p:cNvSpPr>
            <a:spLocks noChangeArrowheads="1"/>
          </p:cNvSpPr>
          <p:nvPr/>
        </p:nvSpPr>
        <p:spPr bwMode="auto">
          <a:xfrm>
            <a:off x="6543218" y="1657351"/>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4" name="任意多边形 43"/>
          <p:cNvSpPr>
            <a:spLocks noChangeArrowheads="1"/>
          </p:cNvSpPr>
          <p:nvPr/>
        </p:nvSpPr>
        <p:spPr bwMode="auto">
          <a:xfrm>
            <a:off x="5330368" y="2027768"/>
            <a:ext cx="1181100" cy="0"/>
          </a:xfrm>
          <a:custGeom>
            <a:avLst/>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ah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5" name="矩形 44"/>
          <p:cNvSpPr>
            <a:spLocks noChangeArrowheads="1"/>
          </p:cNvSpPr>
          <p:nvPr/>
        </p:nvSpPr>
        <p:spPr bwMode="auto">
          <a:xfrm>
            <a:off x="6543218" y="2614084"/>
            <a:ext cx="4123267" cy="70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6" name="任意多边形 45"/>
          <p:cNvSpPr>
            <a:spLocks noChangeArrowheads="1"/>
          </p:cNvSpPr>
          <p:nvPr/>
        </p:nvSpPr>
        <p:spPr bwMode="auto">
          <a:xfrm>
            <a:off x="5558968" y="2982384"/>
            <a:ext cx="952500"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7" name="矩形 46"/>
          <p:cNvSpPr>
            <a:spLocks noChangeArrowheads="1"/>
          </p:cNvSpPr>
          <p:nvPr/>
        </p:nvSpPr>
        <p:spPr bwMode="auto">
          <a:xfrm>
            <a:off x="6543218" y="3604684"/>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48" name="任意多边形 47"/>
          <p:cNvSpPr>
            <a:spLocks noChangeArrowheads="1"/>
          </p:cNvSpPr>
          <p:nvPr/>
        </p:nvSpPr>
        <p:spPr bwMode="auto">
          <a:xfrm>
            <a:off x="5770635" y="3972984"/>
            <a:ext cx="742949"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49" name="矩形 48"/>
          <p:cNvSpPr>
            <a:spLocks noChangeArrowheads="1"/>
          </p:cNvSpPr>
          <p:nvPr/>
        </p:nvSpPr>
        <p:spPr bwMode="auto">
          <a:xfrm>
            <a:off x="6543218" y="4612217"/>
            <a:ext cx="4123267" cy="67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just">
              <a:lnSpc>
                <a:spcPct val="150000"/>
              </a:lnSpc>
            </a:pPr>
            <a:r>
              <a:rPr lang="zh-CN" altLang="en-US" sz="1335" dirty="0">
                <a:solidFill>
                  <a:schemeClr val="tx1"/>
                </a:solidFill>
                <a:latin typeface="+mn-lt"/>
                <a:ea typeface="+mn-ea"/>
                <a:cs typeface="+mn-ea"/>
                <a:sym typeface="+mn-lt"/>
              </a:rPr>
              <a:t>在这里输入内容文本在这里输入内容文本在这里输入内容文本在这里输入内容文本</a:t>
            </a:r>
          </a:p>
        </p:txBody>
      </p:sp>
      <p:sp>
        <p:nvSpPr>
          <p:cNvPr id="50" name="任意多边形 49"/>
          <p:cNvSpPr>
            <a:spLocks noChangeArrowheads="1"/>
          </p:cNvSpPr>
          <p:nvPr/>
        </p:nvSpPr>
        <p:spPr bwMode="auto">
          <a:xfrm>
            <a:off x="6141051" y="4980517"/>
            <a:ext cx="370417" cy="61384"/>
          </a:xfrm>
          <a:custGeom>
            <a:avLst/>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ah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endParaRPr lang="zh-CN" altLang="zh-CN" sz="2400">
              <a:solidFill>
                <a:srgbClr val="FFFFFF"/>
              </a:solidFill>
              <a:latin typeface="+mn-lt"/>
              <a:ea typeface="+mn-ea"/>
              <a:cs typeface="+mn-ea"/>
              <a:sym typeface="+mn-lt"/>
            </a:endParaRPr>
          </a:p>
        </p:txBody>
      </p:sp>
      <p:sp>
        <p:nvSpPr>
          <p:cNvPr id="51" name="TextBox 77"/>
          <p:cNvSpPr>
            <a:spLocks noChangeArrowheads="1"/>
          </p:cNvSpPr>
          <p:nvPr/>
        </p:nvSpPr>
        <p:spPr bwMode="auto">
          <a:xfrm>
            <a:off x="1566935" y="15663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dirty="0">
                <a:solidFill>
                  <a:schemeClr val="bg1"/>
                </a:solidFill>
                <a:latin typeface="+mn-lt"/>
                <a:ea typeface="+mn-ea"/>
                <a:cs typeface="+mn-ea"/>
                <a:sym typeface="+mn-lt"/>
              </a:rPr>
              <a:t>添加</a:t>
            </a:r>
          </a:p>
          <a:p>
            <a:pPr algn="ctr"/>
            <a:r>
              <a:rPr lang="zh-CN" altLang="en-US" sz="1600" dirty="0">
                <a:solidFill>
                  <a:schemeClr val="bg1"/>
                </a:solidFill>
                <a:latin typeface="+mn-lt"/>
                <a:ea typeface="+mn-ea"/>
                <a:cs typeface="+mn-ea"/>
                <a:sym typeface="+mn-lt"/>
              </a:rPr>
              <a:t>标题</a:t>
            </a:r>
            <a:endParaRPr lang="zh-CN" altLang="en-US" sz="2400" dirty="0">
              <a:latin typeface="+mn-lt"/>
              <a:ea typeface="+mn-ea"/>
              <a:cs typeface="+mn-ea"/>
              <a:sym typeface="+mn-lt"/>
            </a:endParaRPr>
          </a:p>
        </p:txBody>
      </p:sp>
      <p:sp>
        <p:nvSpPr>
          <p:cNvPr id="52" name="TextBox 78"/>
          <p:cNvSpPr>
            <a:spLocks noChangeArrowheads="1"/>
          </p:cNvSpPr>
          <p:nvPr/>
        </p:nvSpPr>
        <p:spPr bwMode="auto">
          <a:xfrm>
            <a:off x="1566935" y="26839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bg1"/>
                </a:solidFill>
                <a:latin typeface="+mn-lt"/>
                <a:ea typeface="+mn-ea"/>
                <a:cs typeface="+mn-ea"/>
                <a:sym typeface="+mn-lt"/>
              </a:rPr>
              <a:t>添加</a:t>
            </a:r>
          </a:p>
          <a:p>
            <a:pPr algn="ctr"/>
            <a:r>
              <a:rPr lang="zh-CN" altLang="en-US" sz="1600">
                <a:solidFill>
                  <a:schemeClr val="bg1"/>
                </a:solidFill>
                <a:latin typeface="+mn-lt"/>
                <a:ea typeface="+mn-ea"/>
                <a:cs typeface="+mn-ea"/>
                <a:sym typeface="+mn-lt"/>
              </a:rPr>
              <a:t>标题</a:t>
            </a:r>
            <a:endParaRPr lang="zh-CN" altLang="en-US" sz="2400">
              <a:latin typeface="+mn-lt"/>
              <a:ea typeface="+mn-ea"/>
              <a:cs typeface="+mn-ea"/>
              <a:sym typeface="+mn-lt"/>
            </a:endParaRPr>
          </a:p>
        </p:txBody>
      </p:sp>
      <p:sp>
        <p:nvSpPr>
          <p:cNvPr id="53" name="TextBox 79"/>
          <p:cNvSpPr>
            <a:spLocks noChangeArrowheads="1"/>
          </p:cNvSpPr>
          <p:nvPr/>
        </p:nvSpPr>
        <p:spPr bwMode="auto">
          <a:xfrm>
            <a:off x="1566935" y="3750735"/>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dirty="0">
                <a:solidFill>
                  <a:schemeClr val="bg1"/>
                </a:solidFill>
                <a:latin typeface="+mn-lt"/>
                <a:ea typeface="+mn-ea"/>
                <a:cs typeface="+mn-ea"/>
                <a:sym typeface="+mn-lt"/>
              </a:rPr>
              <a:t>添加</a:t>
            </a:r>
          </a:p>
          <a:p>
            <a:pPr algn="ctr"/>
            <a:r>
              <a:rPr lang="zh-CN" altLang="en-US" sz="1600" dirty="0">
                <a:solidFill>
                  <a:schemeClr val="bg1"/>
                </a:solidFill>
                <a:latin typeface="+mn-lt"/>
                <a:ea typeface="+mn-ea"/>
                <a:cs typeface="+mn-ea"/>
                <a:sym typeface="+mn-lt"/>
              </a:rPr>
              <a:t>标题</a:t>
            </a:r>
            <a:endParaRPr lang="zh-CN" altLang="en-US" sz="2400" dirty="0">
              <a:latin typeface="+mn-lt"/>
              <a:ea typeface="+mn-ea"/>
              <a:cs typeface="+mn-ea"/>
              <a:sym typeface="+mn-lt"/>
            </a:endParaRPr>
          </a:p>
        </p:txBody>
      </p:sp>
      <p:sp>
        <p:nvSpPr>
          <p:cNvPr id="54" name="TextBox 80"/>
          <p:cNvSpPr>
            <a:spLocks noChangeArrowheads="1"/>
          </p:cNvSpPr>
          <p:nvPr/>
        </p:nvSpPr>
        <p:spPr bwMode="auto">
          <a:xfrm>
            <a:off x="1566935" y="4834468"/>
            <a:ext cx="990600"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600">
                <a:solidFill>
                  <a:schemeClr val="bg1"/>
                </a:solidFill>
                <a:latin typeface="+mn-lt"/>
                <a:ea typeface="+mn-ea"/>
                <a:cs typeface="+mn-ea"/>
                <a:sym typeface="+mn-lt"/>
              </a:rPr>
              <a:t>添加</a:t>
            </a:r>
          </a:p>
          <a:p>
            <a:pPr algn="ctr"/>
            <a:r>
              <a:rPr lang="zh-CN" altLang="en-US" sz="1600">
                <a:solidFill>
                  <a:schemeClr val="bg1"/>
                </a:solidFill>
                <a:latin typeface="+mn-lt"/>
                <a:ea typeface="+mn-ea"/>
                <a:cs typeface="+mn-ea"/>
                <a:sym typeface="+mn-lt"/>
              </a:rPr>
              <a:t>标题</a:t>
            </a:r>
            <a:endParaRPr lang="zh-CN" altLang="en-US" sz="240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2500"/>
                            </p:stCondLst>
                            <p:childTnLst>
                              <p:par>
                                <p:cTn id="77" presetID="16" presetClass="entr" presetSubtype="21"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arn(inVertical)">
                                      <p:cBhvr>
                                        <p:cTn id="79" dur="500"/>
                                        <p:tgtEl>
                                          <p:spTgt spid="43"/>
                                        </p:tgtEl>
                                      </p:cBhvr>
                                    </p:animEffect>
                                  </p:childTnLst>
                                </p:cTn>
                              </p:par>
                            </p:childTnLst>
                          </p:cTn>
                        </p:par>
                        <p:par>
                          <p:cTn id="80" fill="hold">
                            <p:stCondLst>
                              <p:cond delay="3000"/>
                            </p:stCondLst>
                            <p:childTnLst>
                              <p:par>
                                <p:cTn id="81" presetID="16" presetClass="entr" presetSubtype="21"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barn(inVertical)">
                                      <p:cBhvr>
                                        <p:cTn id="83" dur="500"/>
                                        <p:tgtEl>
                                          <p:spTgt spid="45"/>
                                        </p:tgtEl>
                                      </p:cBhvr>
                                    </p:animEffect>
                                  </p:childTnLst>
                                </p:cTn>
                              </p:par>
                            </p:childTnLst>
                          </p:cTn>
                        </p:par>
                        <p:par>
                          <p:cTn id="84" fill="hold">
                            <p:stCondLst>
                              <p:cond delay="3500"/>
                            </p:stCondLst>
                            <p:childTnLst>
                              <p:par>
                                <p:cTn id="85" presetID="16" presetClass="entr" presetSubtype="21"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500"/>
                                        <p:tgtEl>
                                          <p:spTgt spid="47"/>
                                        </p:tgtEl>
                                      </p:cBhvr>
                                    </p:animEffect>
                                  </p:childTnLst>
                                </p:cTn>
                              </p:par>
                            </p:childTnLst>
                          </p:cTn>
                        </p:par>
                        <p:par>
                          <p:cTn id="88" fill="hold">
                            <p:stCondLst>
                              <p:cond delay="4000"/>
                            </p:stCondLst>
                            <p:childTnLst>
                              <p:par>
                                <p:cTn id="89" presetID="16" presetClass="entr" presetSubtype="21"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barn(inVertical)">
                                      <p:cBhvr>
                                        <p:cTn id="9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bldLvl="0" animBg="1"/>
      <p:bldP spid="7" grpId="0" bldLvl="0" animBg="1"/>
      <p:bldP spid="9" grpId="0" bldLvl="0" animBg="1"/>
      <p:bldP spid="10" grpId="0" bldLvl="0" animBg="1"/>
      <p:bldP spid="11" grpId="0" bldLvl="0" animBg="1"/>
      <p:bldP spid="12" grpId="0" bldLvl="0" animBg="1"/>
      <p:bldP spid="13" grpId="0" bldLvl="0" animBg="1"/>
      <p:bldP spid="14" grpId="0" bldLvl="0" animBg="1"/>
      <p:bldP spid="15" grpId="0"/>
      <p:bldP spid="16" grpId="0"/>
      <p:bldP spid="17" grpId="0"/>
      <p:bldP spid="42" grpId="0"/>
      <p:bldP spid="43" grpId="0"/>
      <p:bldP spid="44" grpId="0" bldLvl="0" animBg="1"/>
      <p:bldP spid="45" grpId="0"/>
      <p:bldP spid="46" grpId="0" bldLvl="0" animBg="1"/>
      <p:bldP spid="47" grpId="0"/>
      <p:bldP spid="48" grpId="0" bldLvl="0" animBg="1"/>
      <p:bldP spid="49" grpId="0"/>
      <p:bldP spid="50" grpId="0" bldLvl="0" animBg="1"/>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15" name="组合 14"/>
          <p:cNvGrpSpPr/>
          <p:nvPr/>
        </p:nvGrpSpPr>
        <p:grpSpPr>
          <a:xfrm>
            <a:off x="1418172" y="1349653"/>
            <a:ext cx="827193" cy="825350"/>
            <a:chOff x="5962996" y="1700808"/>
            <a:chExt cx="827193" cy="825350"/>
          </a:xfrm>
          <a:gradFill>
            <a:gsLst>
              <a:gs pos="0">
                <a:srgbClr val="002060"/>
              </a:gs>
              <a:gs pos="100000">
                <a:srgbClr val="00B0F0"/>
              </a:gs>
            </a:gsLst>
            <a:lin ang="5400000" scaled="1"/>
          </a:gradFill>
        </p:grpSpPr>
        <p:sp>
          <p:nvSpPr>
            <p:cNvPr id="16" name="橢圓 5"/>
            <p:cNvSpPr/>
            <p:nvPr/>
          </p:nvSpPr>
          <p:spPr>
            <a:xfrm>
              <a:off x="5962996" y="1700808"/>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17"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18" name="组合 17"/>
          <p:cNvGrpSpPr/>
          <p:nvPr/>
        </p:nvGrpSpPr>
        <p:grpSpPr>
          <a:xfrm>
            <a:off x="1420015" y="2391027"/>
            <a:ext cx="825350" cy="827192"/>
            <a:chOff x="5964839" y="2742182"/>
            <a:chExt cx="825350" cy="827192"/>
          </a:xfrm>
          <a:gradFill>
            <a:gsLst>
              <a:gs pos="0">
                <a:srgbClr val="002060"/>
              </a:gs>
              <a:gs pos="100000">
                <a:srgbClr val="00B0F0"/>
              </a:gs>
            </a:gsLst>
            <a:lin ang="5400000" scaled="1"/>
          </a:gradFill>
        </p:grpSpPr>
        <p:sp>
          <p:nvSpPr>
            <p:cNvPr id="19" name="橢圓 3"/>
            <p:cNvSpPr/>
            <p:nvPr/>
          </p:nvSpPr>
          <p:spPr>
            <a:xfrm>
              <a:off x="5964839" y="2742182"/>
              <a:ext cx="825350" cy="827192"/>
            </a:xfrm>
            <a:prstGeom prst="ellipse">
              <a:avLst/>
            </a:prstGeom>
            <a:solidFill>
              <a:schemeClr val="bg1">
                <a:lumMod val="50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0"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1" name="组合 20"/>
          <p:cNvGrpSpPr/>
          <p:nvPr/>
        </p:nvGrpSpPr>
        <p:grpSpPr>
          <a:xfrm>
            <a:off x="1418172" y="3437885"/>
            <a:ext cx="827193" cy="825350"/>
            <a:chOff x="5962996" y="3789040"/>
            <a:chExt cx="827193" cy="825350"/>
          </a:xfrm>
          <a:gradFill>
            <a:gsLst>
              <a:gs pos="0">
                <a:srgbClr val="002060"/>
              </a:gs>
              <a:gs pos="100000">
                <a:srgbClr val="00B0F0"/>
              </a:gs>
            </a:gsLst>
            <a:lin ang="5400000" scaled="1"/>
          </a:gradFill>
        </p:grpSpPr>
        <p:sp>
          <p:nvSpPr>
            <p:cNvPr id="22" name="橢圓 5"/>
            <p:cNvSpPr/>
            <p:nvPr/>
          </p:nvSpPr>
          <p:spPr>
            <a:xfrm>
              <a:off x="5962996" y="3789040"/>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3"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3" name="组合 2"/>
          <p:cNvGrpSpPr/>
          <p:nvPr/>
        </p:nvGrpSpPr>
        <p:grpSpPr>
          <a:xfrm>
            <a:off x="1453277" y="4482901"/>
            <a:ext cx="825350" cy="827192"/>
            <a:chOff x="5998101" y="4834056"/>
            <a:chExt cx="825350" cy="827192"/>
          </a:xfrm>
          <a:gradFill>
            <a:gsLst>
              <a:gs pos="0">
                <a:srgbClr val="002060"/>
              </a:gs>
              <a:gs pos="100000">
                <a:srgbClr val="00B0F0"/>
              </a:gs>
            </a:gsLst>
            <a:lin ang="5400000" scaled="1"/>
          </a:gradFill>
        </p:grpSpPr>
        <p:sp>
          <p:nvSpPr>
            <p:cNvPr id="25" name="橢圓 3"/>
            <p:cNvSpPr/>
            <p:nvPr/>
          </p:nvSpPr>
          <p:spPr>
            <a:xfrm>
              <a:off x="5998101" y="4834056"/>
              <a:ext cx="825350" cy="827192"/>
            </a:xfrm>
            <a:prstGeom prst="ellipse">
              <a:avLst/>
            </a:prstGeom>
            <a:solidFill>
              <a:schemeClr val="bg1">
                <a:lumMod val="50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cs typeface="+mn-ea"/>
                <a:sym typeface="+mn-lt"/>
              </a:endParaRPr>
            </a:p>
          </p:txBody>
        </p:sp>
        <p:sp>
          <p:nvSpPr>
            <p:cNvPr id="26"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nvGrpSpPr>
          <p:cNvPr id="27" name="组合 26"/>
          <p:cNvGrpSpPr/>
          <p:nvPr/>
        </p:nvGrpSpPr>
        <p:grpSpPr>
          <a:xfrm>
            <a:off x="2344850" y="1277645"/>
            <a:ext cx="4032449" cy="848738"/>
            <a:chOff x="1911251" y="1321493"/>
            <a:chExt cx="1373453" cy="848738"/>
          </a:xfrm>
        </p:grpSpPr>
        <p:sp>
          <p:nvSpPr>
            <p:cNvPr id="28" name="矩形 27"/>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29" name="矩形 28"/>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6" name="组合 5"/>
          <p:cNvGrpSpPr/>
          <p:nvPr/>
        </p:nvGrpSpPr>
        <p:grpSpPr>
          <a:xfrm>
            <a:off x="2344850" y="2357765"/>
            <a:ext cx="4032449" cy="848738"/>
            <a:chOff x="1911251" y="1321493"/>
            <a:chExt cx="1373453" cy="848738"/>
          </a:xfrm>
        </p:grpSpPr>
        <p:sp>
          <p:nvSpPr>
            <p:cNvPr id="36" name="矩形 35"/>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37" name="矩形 36"/>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38" name="组合 37"/>
          <p:cNvGrpSpPr/>
          <p:nvPr/>
        </p:nvGrpSpPr>
        <p:grpSpPr>
          <a:xfrm>
            <a:off x="2344850" y="3437885"/>
            <a:ext cx="4032449" cy="848738"/>
            <a:chOff x="1911251" y="1321493"/>
            <a:chExt cx="1373453" cy="848738"/>
          </a:xfrm>
        </p:grpSpPr>
        <p:sp>
          <p:nvSpPr>
            <p:cNvPr id="39" name="矩形 38"/>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40" name="矩形 39"/>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41" name="组合 40"/>
          <p:cNvGrpSpPr/>
          <p:nvPr/>
        </p:nvGrpSpPr>
        <p:grpSpPr>
          <a:xfrm>
            <a:off x="2344850" y="4533363"/>
            <a:ext cx="4032449" cy="848738"/>
            <a:chOff x="1911251" y="1321493"/>
            <a:chExt cx="1373453" cy="848738"/>
          </a:xfrm>
        </p:grpSpPr>
        <p:sp>
          <p:nvSpPr>
            <p:cNvPr id="42" name="矩形 41"/>
            <p:cNvSpPr/>
            <p:nvPr/>
          </p:nvSpPr>
          <p:spPr>
            <a:xfrm>
              <a:off x="1911251" y="1321493"/>
              <a:ext cx="534626" cy="369332"/>
            </a:xfrm>
            <a:prstGeom prst="rect">
              <a:avLst/>
            </a:prstGeom>
          </p:spPr>
          <p:txBody>
            <a:bodyPr wrap="none">
              <a:spAutoFit/>
            </a:bodyPr>
            <a:lstStyle/>
            <a:p>
              <a:r>
                <a:rPr lang="zh-CN" altLang="en-US" b="1" dirty="0">
                  <a:solidFill>
                    <a:srgbClr val="C00000"/>
                  </a:solidFill>
                  <a:cs typeface="+mn-ea"/>
                  <a:sym typeface="+mn-lt"/>
                </a:rPr>
                <a:t>在此输入标题</a:t>
              </a:r>
            </a:p>
          </p:txBody>
        </p:sp>
        <p:sp>
          <p:nvSpPr>
            <p:cNvPr id="43" name="矩形 42"/>
            <p:cNvSpPr/>
            <p:nvPr/>
          </p:nvSpPr>
          <p:spPr>
            <a:xfrm>
              <a:off x="1911251" y="1647011"/>
              <a:ext cx="1373453" cy="523220"/>
            </a:xfrm>
            <a:prstGeom prst="rect">
              <a:avLst/>
            </a:prstGeom>
          </p:spPr>
          <p:txBody>
            <a:bodyPr wrap="square" anchor="ctr">
              <a:spAutoFit/>
            </a:bodyPr>
            <a:lstStyle/>
            <a:p>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r>
                <a:rPr lang="zh-CN" altLang="en-US" sz="1400" dirty="0">
                  <a:solidFill>
                    <a:schemeClr val="tx1"/>
                  </a:solidFill>
                  <a:cs typeface="+mn-ea"/>
                  <a:sym typeface="+mn-lt"/>
                </a:rPr>
                <a:t>请在此输入详细文字信息和简介</a:t>
              </a:r>
              <a:r>
                <a:rPr lang="en-US" altLang="zh-CN" sz="1400" dirty="0">
                  <a:solidFill>
                    <a:schemeClr val="tx1"/>
                  </a:solidFill>
                  <a:cs typeface="+mn-ea"/>
                  <a:sym typeface="+mn-lt"/>
                </a:rPr>
                <a:t>.</a:t>
              </a:r>
            </a:p>
          </p:txBody>
        </p:sp>
      </p:grpSp>
      <p:grpSp>
        <p:nvGrpSpPr>
          <p:cNvPr id="9" name="组合 8"/>
          <p:cNvGrpSpPr/>
          <p:nvPr/>
        </p:nvGrpSpPr>
        <p:grpSpPr>
          <a:xfrm>
            <a:off x="6391910" y="1603375"/>
            <a:ext cx="5433695" cy="4058920"/>
            <a:chOff x="2282031" y="457200"/>
            <a:chExt cx="7631113" cy="5943600"/>
          </a:xfrm>
        </p:grpSpPr>
        <p:pic>
          <p:nvPicPr>
            <p:cNvPr id="10" name="Picture 3" descr="C:\Users\Administrator\Desktop\iMac_resource.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098185" y="980728"/>
              <a:ext cx="6048672" cy="3456384"/>
            </a:xfrm>
            <a:prstGeom prst="rect">
              <a:avLst/>
            </a:prstGeom>
            <a:blipFill rotWithShape="1">
              <a:blip r:embed="rId7" cstate="screen">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 presetClass="entr" presetSubtype="8"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0-#ppt_w/2"/>
                                          </p:val>
                                        </p:tav>
                                        <p:tav tm="100000">
                                          <p:val>
                                            <p:strVal val="#ppt_x"/>
                                          </p:val>
                                        </p:tav>
                                      </p:tavLst>
                                    </p:anim>
                                    <p:anim calcmode="lin" valueType="num">
                                      <p:cBhvr additive="base">
                                        <p:cTn id="11" dur="50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5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15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00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1+#ppt_w/2"/>
                                          </p:val>
                                        </p:tav>
                                        <p:tav tm="100000">
                                          <p:val>
                                            <p:strVal val="#ppt_x"/>
                                          </p:val>
                                        </p:tav>
                                      </p:tavLst>
                                    </p:anim>
                                    <p:anim calcmode="lin" valueType="num">
                                      <p:cBhvr additive="base">
                                        <p:cTn id="39" dur="500" fill="hold"/>
                                        <p:tgtEl>
                                          <p:spTgt spid="41"/>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第三部分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03</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26" name="Rectangle 10"/>
          <p:cNvSpPr/>
          <p:nvPr/>
        </p:nvSpPr>
        <p:spPr>
          <a:xfrm>
            <a:off x="935355" y="1314450"/>
            <a:ext cx="5788025" cy="3989834"/>
          </a:xfrm>
          <a:prstGeom prst="rect">
            <a:avLst/>
          </a:prstGeom>
          <a:blipFill rotWithShape="1">
            <a:blip r:embed="rId6" cstate="prin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solidFill>
              <a:effectLst/>
              <a:uLnTx/>
              <a:uFillTx/>
              <a:cs typeface="+mn-ea"/>
              <a:sym typeface="+mn-lt"/>
            </a:endParaRPr>
          </a:p>
        </p:txBody>
      </p:sp>
      <p:sp>
        <p:nvSpPr>
          <p:cNvPr id="227" name="Rectangle 22"/>
          <p:cNvSpPr/>
          <p:nvPr/>
        </p:nvSpPr>
        <p:spPr>
          <a:xfrm>
            <a:off x="5586095" y="1895714"/>
            <a:ext cx="5805377" cy="1164060"/>
          </a:xfrm>
          <a:prstGeom prst="roundRect">
            <a:avLst>
              <a:gd name="adj" fmla="val 6247"/>
            </a:avLst>
          </a:prstGeom>
          <a:gradFill>
            <a:gsLst>
              <a:gs pos="0">
                <a:srgbClr val="E30000"/>
              </a:gs>
              <a:gs pos="100000">
                <a:srgbClr val="760303"/>
              </a:gs>
            </a:gsLst>
            <a:lin ang="162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cs typeface="+mn-ea"/>
              <a:sym typeface="+mn-lt"/>
            </a:endParaRPr>
          </a:p>
        </p:txBody>
      </p:sp>
      <p:sp>
        <p:nvSpPr>
          <p:cNvPr id="228" name="TextBox 227"/>
          <p:cNvSpPr txBox="1"/>
          <p:nvPr/>
        </p:nvSpPr>
        <p:spPr>
          <a:xfrm>
            <a:off x="7348220" y="2247900"/>
            <a:ext cx="3635375" cy="51816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cs typeface="+mn-ea"/>
                <a:sym typeface="+mn-lt"/>
              </a:rPr>
              <a:t>单击此处添加标题</a:t>
            </a:r>
          </a:p>
        </p:txBody>
      </p:sp>
      <p:sp>
        <p:nvSpPr>
          <p:cNvPr id="230" name="Rectangle 4"/>
          <p:cNvSpPr/>
          <p:nvPr/>
        </p:nvSpPr>
        <p:spPr>
          <a:xfrm>
            <a:off x="6983095" y="3322320"/>
            <a:ext cx="4059555" cy="1920240"/>
          </a:xfrm>
          <a:prstGeom prst="rect">
            <a:avLst/>
          </a:prstGeom>
        </p:spPr>
        <p:txBody>
          <a:bodyPr wrap="square">
            <a:spAutoFit/>
          </a:bodyPr>
          <a:lstStyle/>
          <a:p>
            <a:pPr marL="0" marR="0" lvl="0" indent="0" algn="just" defTabSz="914400" eaLnBrk="1" fontAlgn="auto" latinLnBrk="0" hangingPunct="1">
              <a:lnSpc>
                <a:spcPts val="1800"/>
              </a:lnSpc>
              <a:spcBef>
                <a:spcPts val="0"/>
              </a:spcBef>
              <a:spcAft>
                <a:spcPts val="0"/>
              </a:spcAft>
              <a:buClrTx/>
              <a:buSzTx/>
              <a:buFontTx/>
              <a:buNone/>
              <a:defRPr/>
            </a:pPr>
            <a:r>
              <a:rPr kumimoji="0" sz="1500" b="0" i="0" u="none" strike="noStrike" kern="0" cap="none" spc="0" normalizeH="0" baseline="0" noProof="0" dirty="0">
                <a:ln>
                  <a:noFill/>
                </a:ln>
                <a:solidFill>
                  <a:schemeClr val="tx1"/>
                </a:solidFill>
                <a:effectLst/>
                <a:uLnTx/>
                <a:uFillTx/>
                <a:cs typeface="+mn-ea"/>
                <a:sym typeface="+mn-lt"/>
              </a:rPr>
              <a:t>您的内容打在这里，或者通过复制您的文本后，在此框中选择粘贴，并选择只保留文字。您的内容打在这里，或者通过复制您的文本后，在此框中</a:t>
            </a:r>
          </a:p>
          <a:p>
            <a:pPr marL="0" marR="0" lvl="0" indent="0" algn="just" defTabSz="914400" eaLnBrk="1" fontAlgn="auto" latinLnBrk="0" hangingPunct="1">
              <a:lnSpc>
                <a:spcPts val="1800"/>
              </a:lnSpc>
              <a:spcBef>
                <a:spcPts val="0"/>
              </a:spcBef>
              <a:spcAft>
                <a:spcPts val="0"/>
              </a:spcAft>
              <a:buClrTx/>
              <a:buSzTx/>
              <a:buFontTx/>
              <a:buNone/>
              <a:defRPr/>
            </a:pPr>
            <a:r>
              <a:rPr kumimoji="0" sz="1500" b="0" i="0" u="none" strike="noStrike" kern="0" cap="none" spc="0" normalizeH="0" baseline="0" noProof="0" dirty="0">
                <a:ln>
                  <a:noFill/>
                </a:ln>
                <a:solidFill>
                  <a:schemeClr val="tx1"/>
                </a:solidFill>
                <a:effectLst/>
                <a:uLnTx/>
                <a:uFillTx/>
                <a:cs typeface="+mn-ea"/>
                <a:sym typeface="+mn-lt"/>
              </a:rPr>
              <a:t>您的内容打在这里，或者通过复制您的文本后，在此框中选择粘贴，并选择只保留文字。您的内容打在这里，或者通过复制您的文本后，在此框中</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7"/>
                                        </p:tgtEl>
                                        <p:attrNameLst>
                                          <p:attrName>style.visibility</p:attrName>
                                        </p:attrNameLst>
                                      </p:cBhvr>
                                      <p:to>
                                        <p:strVal val="visible"/>
                                      </p:to>
                                    </p:set>
                                    <p:animEffect transition="in" filter="wipe(left)">
                                      <p:cBhvr>
                                        <p:cTn id="14" dur="500"/>
                                        <p:tgtEl>
                                          <p:spTgt spid="227"/>
                                        </p:tgtEl>
                                      </p:cBhvr>
                                    </p:animEffect>
                                  </p:childTnLst>
                                </p:cTn>
                              </p:par>
                            </p:childTnLst>
                          </p:cTn>
                        </p:par>
                        <p:par>
                          <p:cTn id="15" fill="hold">
                            <p:stCondLst>
                              <p:cond delay="1000"/>
                            </p:stCondLst>
                            <p:childTnLst>
                              <p:par>
                                <p:cTn id="16" presetID="47" presetClass="entr" presetSubtype="0" fill="hold" grpId="0" nodeType="afterEffect">
                                  <p:stCondLst>
                                    <p:cond delay="0"/>
                                  </p:stCondLst>
                                  <p:iterate type="lt">
                                    <p:tmPct val="10000"/>
                                  </p:iterate>
                                  <p:childTnLst>
                                    <p:set>
                                      <p:cBhvr>
                                        <p:cTn id="17" dur="1" fill="hold">
                                          <p:stCondLst>
                                            <p:cond delay="0"/>
                                          </p:stCondLst>
                                        </p:cTn>
                                        <p:tgtEl>
                                          <p:spTgt spid="228"/>
                                        </p:tgtEl>
                                        <p:attrNameLst>
                                          <p:attrName>style.visibility</p:attrName>
                                        </p:attrNameLst>
                                      </p:cBhvr>
                                      <p:to>
                                        <p:strVal val="visible"/>
                                      </p:to>
                                    </p:set>
                                    <p:animEffect transition="in" filter="fade">
                                      <p:cBhvr>
                                        <p:cTn id="18" dur="500"/>
                                        <p:tgtEl>
                                          <p:spTgt spid="228"/>
                                        </p:tgtEl>
                                      </p:cBhvr>
                                    </p:animEffect>
                                    <p:anim calcmode="lin" valueType="num">
                                      <p:cBhvr>
                                        <p:cTn id="19" dur="500" fill="hold"/>
                                        <p:tgtEl>
                                          <p:spTgt spid="228"/>
                                        </p:tgtEl>
                                        <p:attrNameLst>
                                          <p:attrName>ppt_x</p:attrName>
                                        </p:attrNameLst>
                                      </p:cBhvr>
                                      <p:tavLst>
                                        <p:tav tm="0">
                                          <p:val>
                                            <p:strVal val="#ppt_x"/>
                                          </p:val>
                                        </p:tav>
                                        <p:tav tm="100000">
                                          <p:val>
                                            <p:strVal val="#ppt_x"/>
                                          </p:val>
                                        </p:tav>
                                      </p:tavLst>
                                    </p:anim>
                                    <p:anim calcmode="lin" valueType="num">
                                      <p:cBhvr>
                                        <p:cTn id="20" dur="500" fill="hold"/>
                                        <p:tgtEl>
                                          <p:spTgt spid="228"/>
                                        </p:tgtEl>
                                        <p:attrNameLst>
                                          <p:attrName>ppt_y</p:attrName>
                                        </p:attrNameLst>
                                      </p:cBhvr>
                                      <p:tavLst>
                                        <p:tav tm="0">
                                          <p:val>
                                            <p:strVal val="#ppt_y-.1"/>
                                          </p:val>
                                        </p:tav>
                                        <p:tav tm="100000">
                                          <p:val>
                                            <p:strVal val="#ppt_y"/>
                                          </p:val>
                                        </p:tav>
                                      </p:tavLst>
                                    </p:anim>
                                  </p:childTnLst>
                                </p:cTn>
                              </p:par>
                            </p:childTnLst>
                          </p:cTn>
                        </p:par>
                        <p:par>
                          <p:cTn id="21" fill="hold">
                            <p:stCondLst>
                              <p:cond delay="1850"/>
                            </p:stCondLst>
                            <p:childTnLst>
                              <p:par>
                                <p:cTn id="22" presetID="22" presetClass="entr" presetSubtype="1" fill="hold" grpId="0" nodeType="after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wipe(up)">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6" grpId="0" bldLvl="0" animBg="1"/>
      <p:bldP spid="227" grpId="0" bldLvl="0" animBg="1"/>
      <p:bldP spid="228" grpId="0"/>
      <p:bldP spid="2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250" name="组合 249"/>
          <p:cNvGrpSpPr/>
          <p:nvPr/>
        </p:nvGrpSpPr>
        <p:grpSpPr>
          <a:xfrm>
            <a:off x="4394819" y="1702567"/>
            <a:ext cx="3402363" cy="3321353"/>
            <a:chOff x="4394819" y="2344552"/>
            <a:chExt cx="3402363" cy="3321353"/>
          </a:xfrm>
        </p:grpSpPr>
        <p:sp>
          <p:nvSpPr>
            <p:cNvPr id="251" name="Freeform 5"/>
            <p:cNvSpPr/>
            <p:nvPr/>
          </p:nvSpPr>
          <p:spPr bwMode="auto">
            <a:xfrm>
              <a:off x="4455435" y="2344552"/>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2" name="Freeform 6"/>
            <p:cNvSpPr/>
            <p:nvPr/>
          </p:nvSpPr>
          <p:spPr bwMode="auto">
            <a:xfrm>
              <a:off x="5099786" y="2405315"/>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3" name="Freeform 7"/>
            <p:cNvSpPr/>
            <p:nvPr/>
          </p:nvSpPr>
          <p:spPr bwMode="auto">
            <a:xfrm>
              <a:off x="4394819" y="3056411"/>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4" name="Freeform 8"/>
            <p:cNvSpPr/>
            <p:nvPr/>
          </p:nvSpPr>
          <p:spPr bwMode="auto">
            <a:xfrm>
              <a:off x="5091744" y="3041671"/>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grpSp>
      <p:sp>
        <p:nvSpPr>
          <p:cNvPr id="255" name="Freeform 19"/>
          <p:cNvSpPr/>
          <p:nvPr/>
        </p:nvSpPr>
        <p:spPr bwMode="auto">
          <a:xfrm>
            <a:off x="4832544" y="4914270"/>
            <a:ext cx="288446" cy="221274"/>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256" name="Freeform 20"/>
          <p:cNvSpPr/>
          <p:nvPr/>
        </p:nvSpPr>
        <p:spPr bwMode="auto">
          <a:xfrm>
            <a:off x="5172357" y="4914270"/>
            <a:ext cx="286471" cy="221274"/>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grpSp>
        <p:nvGrpSpPr>
          <p:cNvPr id="261" name="组合 260"/>
          <p:cNvGrpSpPr/>
          <p:nvPr/>
        </p:nvGrpSpPr>
        <p:grpSpPr>
          <a:xfrm>
            <a:off x="438032" y="1300991"/>
            <a:ext cx="11349614" cy="4140272"/>
            <a:chOff x="438032" y="1942976"/>
            <a:chExt cx="11349614" cy="4140272"/>
          </a:xfrm>
        </p:grpSpPr>
        <p:grpSp>
          <p:nvGrpSpPr>
            <p:cNvPr id="264" name="组合 263"/>
            <p:cNvGrpSpPr/>
            <p:nvPr/>
          </p:nvGrpSpPr>
          <p:grpSpPr>
            <a:xfrm>
              <a:off x="1400176" y="1944613"/>
              <a:ext cx="3031809" cy="861075"/>
              <a:chOff x="8039421" y="2510465"/>
              <a:chExt cx="3546690" cy="861075"/>
            </a:xfrm>
          </p:grpSpPr>
          <p:sp>
            <p:nvSpPr>
              <p:cNvPr id="301"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305" name="Title 13"/>
              <p:cNvSpPr txBox="1"/>
              <p:nvPr/>
            </p:nvSpPr>
            <p:spPr>
              <a:xfrm>
                <a:off x="9335031" y="2510465"/>
                <a:ext cx="2251080" cy="33528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nvGrpSpPr>
            <p:cNvPr id="265" name="组合 264"/>
            <p:cNvGrpSpPr/>
            <p:nvPr/>
          </p:nvGrpSpPr>
          <p:grpSpPr>
            <a:xfrm>
              <a:off x="8755837" y="3565471"/>
              <a:ext cx="3031809" cy="862712"/>
              <a:chOff x="8039421" y="2508828"/>
              <a:chExt cx="3546690" cy="862712"/>
            </a:xfrm>
          </p:grpSpPr>
          <p:sp>
            <p:nvSpPr>
              <p:cNvPr id="299"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300"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mn-lt"/>
                    <a:ea typeface="+mn-ea"/>
                    <a:cs typeface="+mn-ea"/>
                    <a:sym typeface="+mn-lt"/>
                  </a:rPr>
                  <a:t>添加标题</a:t>
                </a:r>
              </a:p>
            </p:txBody>
          </p:sp>
        </p:grpSp>
        <p:grpSp>
          <p:nvGrpSpPr>
            <p:cNvPr id="268" name="组合 267"/>
            <p:cNvGrpSpPr/>
            <p:nvPr/>
          </p:nvGrpSpPr>
          <p:grpSpPr>
            <a:xfrm>
              <a:off x="7771625" y="5220536"/>
              <a:ext cx="3031809" cy="862712"/>
              <a:chOff x="8039421" y="2508828"/>
              <a:chExt cx="3546690" cy="862712"/>
            </a:xfrm>
          </p:grpSpPr>
          <p:sp>
            <p:nvSpPr>
              <p:cNvPr id="285"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86"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600" b="1" i="0" u="none" strike="noStrike" cap="none" spc="0" normalizeH="0" baseline="0" dirty="0">
                    <a:solidFill>
                      <a:schemeClr val="tx1"/>
                    </a:solidFill>
                    <a:latin typeface="+mn-lt"/>
                    <a:ea typeface="+mn-ea"/>
                    <a:cs typeface="+mn-ea"/>
                    <a:sym typeface="+mn-lt"/>
                  </a:rPr>
                  <a:t>添加标题</a:t>
                </a:r>
              </a:p>
            </p:txBody>
          </p:sp>
        </p:grpSp>
        <p:grpSp>
          <p:nvGrpSpPr>
            <p:cNvPr id="269" name="组合 268"/>
            <p:cNvGrpSpPr/>
            <p:nvPr/>
          </p:nvGrpSpPr>
          <p:grpSpPr>
            <a:xfrm>
              <a:off x="1400175" y="5220536"/>
              <a:ext cx="3031809" cy="862712"/>
              <a:chOff x="8039421" y="2508828"/>
              <a:chExt cx="3546690" cy="862712"/>
            </a:xfrm>
          </p:grpSpPr>
          <p:sp>
            <p:nvSpPr>
              <p:cNvPr id="283"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84" name="Title 13"/>
              <p:cNvSpPr txBox="1"/>
              <p:nvPr/>
            </p:nvSpPr>
            <p:spPr>
              <a:xfrm>
                <a:off x="9335031"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nvGrpSpPr>
            <p:cNvPr id="270" name="组合 269"/>
            <p:cNvGrpSpPr/>
            <p:nvPr/>
          </p:nvGrpSpPr>
          <p:grpSpPr>
            <a:xfrm>
              <a:off x="7771625" y="1942976"/>
              <a:ext cx="3031809" cy="862712"/>
              <a:chOff x="8039421" y="2508828"/>
              <a:chExt cx="3546690" cy="862712"/>
            </a:xfrm>
          </p:grpSpPr>
          <p:sp>
            <p:nvSpPr>
              <p:cNvPr id="274"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75" name="Title 13"/>
              <p:cNvSpPr txBox="1"/>
              <p:nvPr/>
            </p:nvSpPr>
            <p:spPr>
              <a:xfrm>
                <a:off x="8039422"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1600" b="1" dirty="0">
                    <a:solidFill>
                      <a:schemeClr val="tx1"/>
                    </a:solidFill>
                    <a:latin typeface="+mn-lt"/>
                    <a:ea typeface="+mn-ea"/>
                    <a:cs typeface="+mn-ea"/>
                    <a:sym typeface="+mn-lt"/>
                  </a:rPr>
                  <a:t>添加标题</a:t>
                </a:r>
              </a:p>
            </p:txBody>
          </p:sp>
        </p:grpSp>
        <p:grpSp>
          <p:nvGrpSpPr>
            <p:cNvPr id="271" name="组合 270"/>
            <p:cNvGrpSpPr/>
            <p:nvPr/>
          </p:nvGrpSpPr>
          <p:grpSpPr>
            <a:xfrm>
              <a:off x="438032" y="3565471"/>
              <a:ext cx="3031809" cy="862712"/>
              <a:chOff x="8039421" y="2508828"/>
              <a:chExt cx="3546690" cy="862712"/>
            </a:xfrm>
          </p:grpSpPr>
          <p:sp>
            <p:nvSpPr>
              <p:cNvPr id="272" name="Content Placeholder 2"/>
              <p:cNvSpPr txBox="1"/>
              <p:nvPr/>
            </p:nvSpPr>
            <p:spPr>
              <a:xfrm>
                <a:off x="8039421" y="2783300"/>
                <a:ext cx="3546690" cy="58824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nSpc>
                    <a:spcPts val="1800"/>
                  </a:lnSpc>
                  <a:buClr>
                    <a:srgbClr val="202F3D">
                      <a:lumMod val="75000"/>
                    </a:srgbClr>
                  </a:buClr>
                  <a:defRPr/>
                </a:pPr>
                <a:r>
                  <a:rPr kumimoji="0" lang="zh-CN" altLang="en-US" sz="1300" b="0" i="0" u="none" strike="noStrike" kern="1200" cap="none" spc="0" normalizeH="0" baseline="0" noProof="0" dirty="0">
                    <a:ln>
                      <a:noFill/>
                    </a:ln>
                    <a:solidFill>
                      <a:schemeClr val="tx1"/>
                    </a:solidFill>
                    <a:effectLst/>
                    <a:uLnTx/>
                    <a:uFillTx/>
                    <a:cs typeface="+mn-ea"/>
                    <a:sym typeface="+mn-lt"/>
                  </a:rPr>
                  <a:t>点击输入详细文本内容，点击输入详细文本内容，点击输入详细的文本内容</a:t>
                </a:r>
              </a:p>
            </p:txBody>
          </p:sp>
          <p:sp>
            <p:nvSpPr>
              <p:cNvPr id="273" name="Title 13"/>
              <p:cNvSpPr txBox="1"/>
              <p:nvPr/>
            </p:nvSpPr>
            <p:spPr>
              <a:xfrm>
                <a:off x="9335031" y="2508828"/>
                <a:ext cx="2251080" cy="338554"/>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zh-CN" altLang="en-US" sz="1600" b="1" dirty="0">
                    <a:solidFill>
                      <a:schemeClr val="tx1"/>
                    </a:solidFill>
                    <a:latin typeface="+mn-lt"/>
                    <a:ea typeface="+mn-ea"/>
                    <a:cs typeface="+mn-ea"/>
                    <a:sym typeface="+mn-lt"/>
                  </a:rPr>
                  <a:t>添加标题</a:t>
                </a:r>
              </a:p>
            </p:txBody>
          </p:sp>
        </p:grpSp>
      </p:grpSp>
      <p:grpSp>
        <p:nvGrpSpPr>
          <p:cNvPr id="306" name="组合 305"/>
          <p:cNvGrpSpPr/>
          <p:nvPr/>
        </p:nvGrpSpPr>
        <p:grpSpPr>
          <a:xfrm>
            <a:off x="3810179" y="1336491"/>
            <a:ext cx="4576351" cy="4069272"/>
            <a:chOff x="3810179" y="1978476"/>
            <a:chExt cx="4576351" cy="4069272"/>
          </a:xfrm>
        </p:grpSpPr>
        <p:sp>
          <p:nvSpPr>
            <p:cNvPr id="307" name="Rectangle 23"/>
            <p:cNvSpPr/>
            <p:nvPr/>
          </p:nvSpPr>
          <p:spPr>
            <a:xfrm>
              <a:off x="4756328" y="5256035"/>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2" name="Rectangle 13"/>
            <p:cNvSpPr/>
            <p:nvPr/>
          </p:nvSpPr>
          <p:spPr>
            <a:xfrm>
              <a:off x="4756328" y="197847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3" name="Rectangle 27"/>
            <p:cNvSpPr/>
            <p:nvPr/>
          </p:nvSpPr>
          <p:spPr>
            <a:xfrm>
              <a:off x="6648627" y="5256036"/>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4" name="Rectangle 26"/>
            <p:cNvSpPr/>
            <p:nvPr/>
          </p:nvSpPr>
          <p:spPr>
            <a:xfrm>
              <a:off x="7594778" y="361725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5" name="Rectangle 16"/>
            <p:cNvSpPr/>
            <p:nvPr/>
          </p:nvSpPr>
          <p:spPr>
            <a:xfrm>
              <a:off x="3810179" y="3617255"/>
              <a:ext cx="791751"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6" name="Rectangle 22"/>
            <p:cNvSpPr/>
            <p:nvPr/>
          </p:nvSpPr>
          <p:spPr>
            <a:xfrm>
              <a:off x="6648628" y="1978476"/>
              <a:ext cx="791752" cy="791712"/>
            </a:xfrm>
            <a:prstGeom prst="ellipse">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17" name="Freeform 100"/>
            <p:cNvSpPr/>
            <p:nvPr/>
          </p:nvSpPr>
          <p:spPr bwMode="auto">
            <a:xfrm>
              <a:off x="4967777" y="2161490"/>
              <a:ext cx="377796" cy="42568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18" name="AutoShape 115"/>
            <p:cNvSpPr/>
            <p:nvPr/>
          </p:nvSpPr>
          <p:spPr bwMode="auto">
            <a:xfrm>
              <a:off x="7821118" y="3786805"/>
              <a:ext cx="339071" cy="4526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tx1"/>
                </a:solidFill>
                <a:effectLst>
                  <a:outerShdw blurRad="38100" dist="38100" dir="2700000" algn="tl">
                    <a:srgbClr val="000000"/>
                  </a:outerShdw>
                </a:effectLst>
                <a:cs typeface="+mn-ea"/>
                <a:sym typeface="+mn-lt"/>
              </a:endParaRPr>
            </a:p>
          </p:txBody>
        </p:sp>
        <p:sp>
          <p:nvSpPr>
            <p:cNvPr id="319" name="Freeform 23"/>
            <p:cNvSpPr>
              <a:spLocks noEditPoints="1"/>
            </p:cNvSpPr>
            <p:nvPr/>
          </p:nvSpPr>
          <p:spPr bwMode="auto">
            <a:xfrm>
              <a:off x="6802394" y="5451022"/>
              <a:ext cx="484216" cy="40174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20" name="Freeform 21"/>
            <p:cNvSpPr/>
            <p:nvPr/>
          </p:nvSpPr>
          <p:spPr bwMode="auto">
            <a:xfrm>
              <a:off x="5032085" y="5643184"/>
              <a:ext cx="243006" cy="45441"/>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321" name="KSO_Shape"/>
            <p:cNvSpPr/>
            <p:nvPr/>
          </p:nvSpPr>
          <p:spPr>
            <a:xfrm>
              <a:off x="6851360" y="2181188"/>
              <a:ext cx="386287" cy="386287"/>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322" name="KSO_Shape"/>
            <p:cNvSpPr/>
            <p:nvPr/>
          </p:nvSpPr>
          <p:spPr bwMode="auto">
            <a:xfrm>
              <a:off x="3980123" y="3786805"/>
              <a:ext cx="451862" cy="45261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num">
                                      <p:cBhvr>
                                        <p:cTn id="12" dur="500" fill="hold"/>
                                        <p:tgtEl>
                                          <p:spTgt spid="250"/>
                                        </p:tgtEl>
                                        <p:attrNameLst>
                                          <p:attrName>ppt_w</p:attrName>
                                        </p:attrNameLst>
                                      </p:cBhvr>
                                      <p:tavLst>
                                        <p:tav tm="0">
                                          <p:val>
                                            <p:fltVal val="0"/>
                                          </p:val>
                                        </p:tav>
                                        <p:tav tm="100000">
                                          <p:val>
                                            <p:strVal val="#ppt_w"/>
                                          </p:val>
                                        </p:tav>
                                      </p:tavLst>
                                    </p:anim>
                                    <p:anim calcmode="lin" valueType="num">
                                      <p:cBhvr>
                                        <p:cTn id="13" dur="500" fill="hold"/>
                                        <p:tgtEl>
                                          <p:spTgt spid="250"/>
                                        </p:tgtEl>
                                        <p:attrNameLst>
                                          <p:attrName>ppt_h</p:attrName>
                                        </p:attrNameLst>
                                      </p:cBhvr>
                                      <p:tavLst>
                                        <p:tav tm="0">
                                          <p:val>
                                            <p:fltVal val="0"/>
                                          </p:val>
                                        </p:tav>
                                        <p:tav tm="100000">
                                          <p:val>
                                            <p:strVal val="#ppt_h"/>
                                          </p:val>
                                        </p:tav>
                                      </p:tavLst>
                                    </p:anim>
                                    <p:anim calcmode="lin" valueType="num">
                                      <p:cBhvr>
                                        <p:cTn id="14" dur="500" fill="hold"/>
                                        <p:tgtEl>
                                          <p:spTgt spid="250"/>
                                        </p:tgtEl>
                                        <p:attrNameLst>
                                          <p:attrName>style.rotation</p:attrName>
                                        </p:attrNameLst>
                                      </p:cBhvr>
                                      <p:tavLst>
                                        <p:tav tm="0">
                                          <p:val>
                                            <p:fltVal val="360"/>
                                          </p:val>
                                        </p:tav>
                                        <p:tav tm="100000">
                                          <p:val>
                                            <p:fltVal val="0"/>
                                          </p:val>
                                        </p:tav>
                                      </p:tavLst>
                                    </p:anim>
                                    <p:animEffect transition="in" filter="fade">
                                      <p:cBhvr>
                                        <p:cTn id="15" dur="500"/>
                                        <p:tgtEl>
                                          <p:spTgt spid="250"/>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255"/>
                                        </p:tgtEl>
                                        <p:attrNameLst>
                                          <p:attrName>style.visibility</p:attrName>
                                        </p:attrNameLst>
                                      </p:cBhvr>
                                      <p:to>
                                        <p:strVal val="visible"/>
                                      </p:to>
                                    </p:set>
                                    <p:anim calcmode="lin" valueType="num">
                                      <p:cBhvr>
                                        <p:cTn id="18" dur="500" fill="hold"/>
                                        <p:tgtEl>
                                          <p:spTgt spid="255"/>
                                        </p:tgtEl>
                                        <p:attrNameLst>
                                          <p:attrName>ppt_w</p:attrName>
                                        </p:attrNameLst>
                                      </p:cBhvr>
                                      <p:tavLst>
                                        <p:tav tm="0">
                                          <p:val>
                                            <p:fltVal val="0"/>
                                          </p:val>
                                        </p:tav>
                                        <p:tav tm="100000">
                                          <p:val>
                                            <p:strVal val="#ppt_w"/>
                                          </p:val>
                                        </p:tav>
                                      </p:tavLst>
                                    </p:anim>
                                    <p:anim calcmode="lin" valueType="num">
                                      <p:cBhvr>
                                        <p:cTn id="19" dur="500" fill="hold"/>
                                        <p:tgtEl>
                                          <p:spTgt spid="255"/>
                                        </p:tgtEl>
                                        <p:attrNameLst>
                                          <p:attrName>ppt_h</p:attrName>
                                        </p:attrNameLst>
                                      </p:cBhvr>
                                      <p:tavLst>
                                        <p:tav tm="0">
                                          <p:val>
                                            <p:fltVal val="0"/>
                                          </p:val>
                                        </p:tav>
                                        <p:tav tm="100000">
                                          <p:val>
                                            <p:strVal val="#ppt_h"/>
                                          </p:val>
                                        </p:tav>
                                      </p:tavLst>
                                    </p:anim>
                                    <p:anim calcmode="lin" valueType="num">
                                      <p:cBhvr>
                                        <p:cTn id="20" dur="500" fill="hold"/>
                                        <p:tgtEl>
                                          <p:spTgt spid="255"/>
                                        </p:tgtEl>
                                        <p:attrNameLst>
                                          <p:attrName>style.rotation</p:attrName>
                                        </p:attrNameLst>
                                      </p:cBhvr>
                                      <p:tavLst>
                                        <p:tav tm="0">
                                          <p:val>
                                            <p:fltVal val="360"/>
                                          </p:val>
                                        </p:tav>
                                        <p:tav tm="100000">
                                          <p:val>
                                            <p:fltVal val="0"/>
                                          </p:val>
                                        </p:tav>
                                      </p:tavLst>
                                    </p:anim>
                                    <p:animEffect transition="in" filter="fade">
                                      <p:cBhvr>
                                        <p:cTn id="21" dur="500"/>
                                        <p:tgtEl>
                                          <p:spTgt spid="25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256"/>
                                        </p:tgtEl>
                                        <p:attrNameLst>
                                          <p:attrName>style.visibility</p:attrName>
                                        </p:attrNameLst>
                                      </p:cBhvr>
                                      <p:to>
                                        <p:strVal val="visible"/>
                                      </p:to>
                                    </p:set>
                                    <p:anim calcmode="lin" valueType="num">
                                      <p:cBhvr>
                                        <p:cTn id="24" dur="500" fill="hold"/>
                                        <p:tgtEl>
                                          <p:spTgt spid="256"/>
                                        </p:tgtEl>
                                        <p:attrNameLst>
                                          <p:attrName>ppt_w</p:attrName>
                                        </p:attrNameLst>
                                      </p:cBhvr>
                                      <p:tavLst>
                                        <p:tav tm="0">
                                          <p:val>
                                            <p:fltVal val="0"/>
                                          </p:val>
                                        </p:tav>
                                        <p:tav tm="100000">
                                          <p:val>
                                            <p:strVal val="#ppt_w"/>
                                          </p:val>
                                        </p:tav>
                                      </p:tavLst>
                                    </p:anim>
                                    <p:anim calcmode="lin" valueType="num">
                                      <p:cBhvr>
                                        <p:cTn id="25" dur="500" fill="hold"/>
                                        <p:tgtEl>
                                          <p:spTgt spid="256"/>
                                        </p:tgtEl>
                                        <p:attrNameLst>
                                          <p:attrName>ppt_h</p:attrName>
                                        </p:attrNameLst>
                                      </p:cBhvr>
                                      <p:tavLst>
                                        <p:tav tm="0">
                                          <p:val>
                                            <p:fltVal val="0"/>
                                          </p:val>
                                        </p:tav>
                                        <p:tav tm="100000">
                                          <p:val>
                                            <p:strVal val="#ppt_h"/>
                                          </p:val>
                                        </p:tav>
                                      </p:tavLst>
                                    </p:anim>
                                    <p:anim calcmode="lin" valueType="num">
                                      <p:cBhvr>
                                        <p:cTn id="26" dur="500" fill="hold"/>
                                        <p:tgtEl>
                                          <p:spTgt spid="256"/>
                                        </p:tgtEl>
                                        <p:attrNameLst>
                                          <p:attrName>style.rotation</p:attrName>
                                        </p:attrNameLst>
                                      </p:cBhvr>
                                      <p:tavLst>
                                        <p:tav tm="0">
                                          <p:val>
                                            <p:fltVal val="360"/>
                                          </p:val>
                                        </p:tav>
                                        <p:tav tm="100000">
                                          <p:val>
                                            <p:fltVal val="0"/>
                                          </p:val>
                                        </p:tav>
                                      </p:tavLst>
                                    </p:anim>
                                    <p:animEffect transition="in" filter="fade">
                                      <p:cBhvr>
                                        <p:cTn id="27" dur="500"/>
                                        <p:tgtEl>
                                          <p:spTgt spid="25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306"/>
                                        </p:tgtEl>
                                        <p:attrNameLst>
                                          <p:attrName>style.visibility</p:attrName>
                                        </p:attrNameLst>
                                      </p:cBhvr>
                                      <p:to>
                                        <p:strVal val="visible"/>
                                      </p:to>
                                    </p:set>
                                    <p:anim calcmode="lin" valueType="num">
                                      <p:cBhvr>
                                        <p:cTn id="30" dur="500" fill="hold"/>
                                        <p:tgtEl>
                                          <p:spTgt spid="306"/>
                                        </p:tgtEl>
                                        <p:attrNameLst>
                                          <p:attrName>ppt_w</p:attrName>
                                        </p:attrNameLst>
                                      </p:cBhvr>
                                      <p:tavLst>
                                        <p:tav tm="0">
                                          <p:val>
                                            <p:fltVal val="0"/>
                                          </p:val>
                                        </p:tav>
                                        <p:tav tm="100000">
                                          <p:val>
                                            <p:strVal val="#ppt_w"/>
                                          </p:val>
                                        </p:tav>
                                      </p:tavLst>
                                    </p:anim>
                                    <p:anim calcmode="lin" valueType="num">
                                      <p:cBhvr>
                                        <p:cTn id="31" dur="500" fill="hold"/>
                                        <p:tgtEl>
                                          <p:spTgt spid="306"/>
                                        </p:tgtEl>
                                        <p:attrNameLst>
                                          <p:attrName>ppt_h</p:attrName>
                                        </p:attrNameLst>
                                      </p:cBhvr>
                                      <p:tavLst>
                                        <p:tav tm="0">
                                          <p:val>
                                            <p:fltVal val="0"/>
                                          </p:val>
                                        </p:tav>
                                        <p:tav tm="100000">
                                          <p:val>
                                            <p:strVal val="#ppt_h"/>
                                          </p:val>
                                        </p:tav>
                                      </p:tavLst>
                                    </p:anim>
                                    <p:anim calcmode="lin" valueType="num">
                                      <p:cBhvr>
                                        <p:cTn id="32" dur="500" fill="hold"/>
                                        <p:tgtEl>
                                          <p:spTgt spid="306"/>
                                        </p:tgtEl>
                                        <p:attrNameLst>
                                          <p:attrName>style.rotation</p:attrName>
                                        </p:attrNameLst>
                                      </p:cBhvr>
                                      <p:tavLst>
                                        <p:tav tm="0">
                                          <p:val>
                                            <p:fltVal val="360"/>
                                          </p:val>
                                        </p:tav>
                                        <p:tav tm="100000">
                                          <p:val>
                                            <p:fltVal val="0"/>
                                          </p:val>
                                        </p:tav>
                                      </p:tavLst>
                                    </p:anim>
                                    <p:animEffect transition="in" filter="fade">
                                      <p:cBhvr>
                                        <p:cTn id="33" dur="500"/>
                                        <p:tgtEl>
                                          <p:spTgt spid="306"/>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61"/>
                                        </p:tgtEl>
                                        <p:attrNameLst>
                                          <p:attrName>style.visibility</p:attrName>
                                        </p:attrNameLst>
                                      </p:cBhvr>
                                      <p:to>
                                        <p:strVal val="visible"/>
                                      </p:to>
                                    </p:set>
                                    <p:anim calcmode="lin" valueType="num">
                                      <p:cBhvr>
                                        <p:cTn id="38" dur="500" fill="hold"/>
                                        <p:tgtEl>
                                          <p:spTgt spid="261"/>
                                        </p:tgtEl>
                                        <p:attrNameLst>
                                          <p:attrName>ppt_x</p:attrName>
                                        </p:attrNameLst>
                                      </p:cBhvr>
                                      <p:tavLst>
                                        <p:tav tm="0">
                                          <p:val>
                                            <p:strVal val="#ppt_x-.2"/>
                                          </p:val>
                                        </p:tav>
                                        <p:tav tm="100000">
                                          <p:val>
                                            <p:strVal val="#ppt_x"/>
                                          </p:val>
                                        </p:tav>
                                      </p:tavLst>
                                    </p:anim>
                                    <p:anim calcmode="lin" valueType="num">
                                      <p:cBhvr>
                                        <p:cTn id="39" dur="500" fill="hold"/>
                                        <p:tgtEl>
                                          <p:spTgt spid="261"/>
                                        </p:tgtEl>
                                        <p:attrNameLst>
                                          <p:attrName>ppt_y</p:attrName>
                                        </p:attrNameLst>
                                      </p:cBhvr>
                                      <p:tavLst>
                                        <p:tav tm="0">
                                          <p:val>
                                            <p:strVal val="#ppt_y"/>
                                          </p:val>
                                        </p:tav>
                                        <p:tav tm="100000">
                                          <p:val>
                                            <p:strVal val="#ppt_y"/>
                                          </p:val>
                                        </p:tav>
                                      </p:tavLst>
                                    </p:anim>
                                    <p:animEffect transition="in" filter="wipe(right)" prLst="gradientSize: 0.1">
                                      <p:cBhvr>
                                        <p:cTn id="40"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5" grpId="0" bldLvl="0" animBg="1"/>
      <p:bldP spid="25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9" name="组合 8"/>
          <p:cNvGrpSpPr/>
          <p:nvPr/>
        </p:nvGrpSpPr>
        <p:grpSpPr>
          <a:xfrm>
            <a:off x="1801237" y="1344449"/>
            <a:ext cx="2664296" cy="1997467"/>
            <a:chOff x="1777107" y="1628800"/>
            <a:chExt cx="2664296" cy="1997467"/>
          </a:xfrm>
        </p:grpSpPr>
        <p:grpSp>
          <p:nvGrpSpPr>
            <p:cNvPr id="10" name="组合 9"/>
            <p:cNvGrpSpPr/>
            <p:nvPr/>
          </p:nvGrpSpPr>
          <p:grpSpPr>
            <a:xfrm>
              <a:off x="1777107" y="1628800"/>
              <a:ext cx="2664296" cy="1997467"/>
              <a:chOff x="1944563" y="1916832"/>
              <a:chExt cx="2977456" cy="2232248"/>
            </a:xfrm>
          </p:grpSpPr>
          <p:sp>
            <p:nvSpPr>
              <p:cNvPr id="12" name="圆角矩形 11"/>
              <p:cNvSpPr/>
              <p:nvPr/>
            </p:nvSpPr>
            <p:spPr>
              <a:xfrm>
                <a:off x="1944563" y="1916832"/>
                <a:ext cx="2977456" cy="2232248"/>
              </a:xfrm>
              <a:prstGeom prst="roundRect">
                <a:avLst>
                  <a:gd name="adj" fmla="val 12288"/>
                </a:avLst>
              </a:prstGeom>
              <a:blipFill rotWithShape="1">
                <a:blip r:embed="rId6" cstate="screen">
                  <a:extLst>
                    <a:ext uri="{BEBA8EAE-BF5A-486C-A8C5-ECC9F3942E4B}">
                      <a14:imgProps xmlns:a14="http://schemas.microsoft.com/office/drawing/2010/main">
                        <a14:imgLayer r:embed="rId7">
                          <a14:imgEffect>
                            <a14:brightnessContrast bright="9000"/>
                          </a14:imgEffect>
                        </a14:imgLayer>
                      </a14:imgProps>
                    </a:ext>
                    <a:ext uri="{28A0092B-C50C-407E-A947-70E740481C1C}">
                      <a14:useLocalDpi xmlns:a14="http://schemas.microsoft.com/office/drawing/2010/main"/>
                    </a:ext>
                  </a:extLst>
                </a:blip>
                <a:srcRect/>
                <a:stretch>
                  <a:fillRect/>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3" name="圆角矩形 1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3" name="文本框 9"/>
            <p:cNvSpPr txBox="1"/>
            <p:nvPr/>
          </p:nvSpPr>
          <p:spPr>
            <a:xfrm>
              <a:off x="2641203" y="3140968"/>
              <a:ext cx="932748"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01</a:t>
              </a:r>
              <a:endParaRPr lang="zh-CN" altLang="en-US" sz="2400" dirty="0">
                <a:solidFill>
                  <a:srgbClr val="C00000"/>
                </a:solidFill>
                <a:cs typeface="+mn-ea"/>
                <a:sym typeface="+mn-lt"/>
              </a:endParaRPr>
            </a:p>
          </p:txBody>
        </p:sp>
      </p:grpSp>
      <p:grpSp>
        <p:nvGrpSpPr>
          <p:cNvPr id="14" name="组合 13"/>
          <p:cNvGrpSpPr/>
          <p:nvPr/>
        </p:nvGrpSpPr>
        <p:grpSpPr>
          <a:xfrm>
            <a:off x="4801443" y="1352704"/>
            <a:ext cx="2593268" cy="1950750"/>
            <a:chOff x="4801443" y="1628800"/>
            <a:chExt cx="2593268" cy="1950750"/>
          </a:xfrm>
        </p:grpSpPr>
        <p:grpSp>
          <p:nvGrpSpPr>
            <p:cNvPr id="15" name="组合 14"/>
            <p:cNvGrpSpPr/>
            <p:nvPr/>
          </p:nvGrpSpPr>
          <p:grpSpPr>
            <a:xfrm>
              <a:off x="4801443" y="1628800"/>
              <a:ext cx="2593268" cy="1944216"/>
              <a:chOff x="1944563" y="1916832"/>
              <a:chExt cx="2977456" cy="2232248"/>
            </a:xfrm>
          </p:grpSpPr>
          <p:sp>
            <p:nvSpPr>
              <p:cNvPr id="17" name="圆角矩形 16"/>
              <p:cNvSpPr/>
              <p:nvPr/>
            </p:nvSpPr>
            <p:spPr>
              <a:xfrm>
                <a:off x="1944563" y="1916832"/>
                <a:ext cx="2977456" cy="2232248"/>
              </a:xfrm>
              <a:prstGeom prst="roundRect">
                <a:avLst>
                  <a:gd name="adj" fmla="val 12288"/>
                </a:avLst>
              </a:prstGeom>
              <a:blipFill rotWithShape="1">
                <a:blip r:embed="rId8" cstate="screen">
                  <a:extLst>
                    <a:ext uri="{BEBA8EAE-BF5A-486C-A8C5-ECC9F3942E4B}">
                      <a14:imgProps xmlns:a14="http://schemas.microsoft.com/office/drawing/2010/main">
                        <a14:imgLayer r:embed="rId9">
                          <a14:imgEffect>
                            <a14:brightnessContrast bright="22000"/>
                          </a14:imgEffect>
                        </a14:imgLayer>
                      </a14:imgProps>
                    </a:ext>
                    <a:ext uri="{28A0092B-C50C-407E-A947-70E740481C1C}">
                      <a14:useLocalDpi xmlns:a14="http://schemas.microsoft.com/office/drawing/2010/main"/>
                    </a:ext>
                  </a:extLst>
                </a:blip>
                <a:srcRect/>
                <a:stretch>
                  <a:fillRect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18" name="圆角矩形 17"/>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16" name="文本框 9"/>
            <p:cNvSpPr txBox="1"/>
            <p:nvPr/>
          </p:nvSpPr>
          <p:spPr>
            <a:xfrm>
              <a:off x="5665538" y="3140968"/>
              <a:ext cx="907883"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02</a:t>
              </a:r>
              <a:endParaRPr lang="zh-CN" altLang="en-US" sz="2400" dirty="0">
                <a:solidFill>
                  <a:srgbClr val="C00000"/>
                </a:solidFill>
                <a:cs typeface="+mn-ea"/>
                <a:sym typeface="+mn-lt"/>
              </a:endParaRPr>
            </a:p>
          </p:txBody>
        </p:sp>
      </p:grpSp>
      <p:grpSp>
        <p:nvGrpSpPr>
          <p:cNvPr id="19" name="组合 18"/>
          <p:cNvGrpSpPr/>
          <p:nvPr/>
        </p:nvGrpSpPr>
        <p:grpSpPr>
          <a:xfrm>
            <a:off x="7777211" y="1352704"/>
            <a:ext cx="2593268" cy="1950750"/>
            <a:chOff x="7777211" y="1628800"/>
            <a:chExt cx="2593268" cy="1950750"/>
          </a:xfrm>
        </p:grpSpPr>
        <p:grpSp>
          <p:nvGrpSpPr>
            <p:cNvPr id="20" name="组合 19"/>
            <p:cNvGrpSpPr/>
            <p:nvPr/>
          </p:nvGrpSpPr>
          <p:grpSpPr>
            <a:xfrm>
              <a:off x="7777211" y="1628800"/>
              <a:ext cx="2593268" cy="1944216"/>
              <a:chOff x="1944563" y="1916832"/>
              <a:chExt cx="2977456" cy="2232248"/>
            </a:xfrm>
          </p:grpSpPr>
          <p:sp>
            <p:nvSpPr>
              <p:cNvPr id="22" name="圆角矩形 21"/>
              <p:cNvSpPr/>
              <p:nvPr/>
            </p:nvSpPr>
            <p:spPr>
              <a:xfrm>
                <a:off x="1944563" y="1916832"/>
                <a:ext cx="2977456" cy="2232248"/>
              </a:xfrm>
              <a:prstGeom prst="roundRect">
                <a:avLst>
                  <a:gd name="adj" fmla="val 12288"/>
                </a:avLst>
              </a:prstGeom>
              <a:blipFill rotWithShape="1">
                <a:blip r:embed="rId10" cstate="screen">
                  <a:extLst>
                    <a:ext uri="{28A0092B-C50C-407E-A947-70E740481C1C}">
                      <a14:useLocalDpi xmlns:a14="http://schemas.microsoft.com/office/drawing/2010/main"/>
                    </a:ext>
                  </a:extLst>
                </a:blip>
                <a:srcRect/>
                <a:stretch>
                  <a:fillRect/>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3" name="圆角矩形 22"/>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sp>
          <p:nvSpPr>
            <p:cNvPr id="21" name="文本框 9"/>
            <p:cNvSpPr txBox="1"/>
            <p:nvPr/>
          </p:nvSpPr>
          <p:spPr>
            <a:xfrm>
              <a:off x="8689875" y="3140968"/>
              <a:ext cx="859314" cy="438582"/>
            </a:xfrm>
            <a:prstGeom prst="rect">
              <a:avLst/>
            </a:prstGeom>
            <a:noFill/>
            <a:effectLst/>
          </p:spPr>
          <p:txBody>
            <a:bodyPr wrap="square" lIns="68580" tIns="34290" rIns="68580" bIns="34290" rtlCol="0">
              <a:spAutoFit/>
            </a:bodyPr>
            <a:lstStyle/>
            <a:p>
              <a:pPr marL="0" lvl="1" algn="ctr"/>
              <a:r>
                <a:rPr lang="en-US" altLang="zh-CN" sz="2400" dirty="0">
                  <a:solidFill>
                    <a:srgbClr val="C00000"/>
                  </a:solidFill>
                  <a:cs typeface="+mn-ea"/>
                  <a:sym typeface="+mn-lt"/>
                </a:rPr>
                <a:t>03</a:t>
              </a:r>
              <a:endParaRPr lang="zh-CN" altLang="en-US" sz="2400" dirty="0">
                <a:solidFill>
                  <a:srgbClr val="C00000"/>
                </a:solidFill>
                <a:cs typeface="+mn-ea"/>
                <a:sym typeface="+mn-lt"/>
              </a:endParaRPr>
            </a:p>
          </p:txBody>
        </p:sp>
      </p:grpSp>
      <p:grpSp>
        <p:nvGrpSpPr>
          <p:cNvPr id="6" name="组合 5"/>
          <p:cNvGrpSpPr/>
          <p:nvPr/>
        </p:nvGrpSpPr>
        <p:grpSpPr>
          <a:xfrm>
            <a:off x="2569488" y="3525344"/>
            <a:ext cx="1135936" cy="1135936"/>
            <a:chOff x="1677608" y="2996952"/>
            <a:chExt cx="1395643" cy="1395643"/>
          </a:xfrm>
        </p:grpSpPr>
        <p:sp>
          <p:nvSpPr>
            <p:cNvPr id="3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3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grpSp>
        <p:nvGrpSpPr>
          <p:cNvPr id="32" name="组合 31"/>
          <p:cNvGrpSpPr/>
          <p:nvPr/>
        </p:nvGrpSpPr>
        <p:grpSpPr>
          <a:xfrm>
            <a:off x="2925881" y="3902126"/>
            <a:ext cx="423150" cy="390158"/>
            <a:chOff x="7339246" y="1487600"/>
            <a:chExt cx="423150" cy="390158"/>
          </a:xfrm>
        </p:grpSpPr>
        <p:sp>
          <p:nvSpPr>
            <p:cNvPr id="33"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6" name="组合 35"/>
          <p:cNvGrpSpPr/>
          <p:nvPr/>
        </p:nvGrpSpPr>
        <p:grpSpPr>
          <a:xfrm>
            <a:off x="5521523" y="3562325"/>
            <a:ext cx="1135936" cy="1135936"/>
            <a:chOff x="1677608" y="2996952"/>
            <a:chExt cx="1395643" cy="1395643"/>
          </a:xfrm>
        </p:grpSpPr>
        <p:sp>
          <p:nvSpPr>
            <p:cNvPr id="3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3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grpSp>
        <p:nvGrpSpPr>
          <p:cNvPr id="39" name="组合 38"/>
          <p:cNvGrpSpPr/>
          <p:nvPr/>
        </p:nvGrpSpPr>
        <p:grpSpPr>
          <a:xfrm>
            <a:off x="5868177" y="3917728"/>
            <a:ext cx="448854" cy="457012"/>
            <a:chOff x="2000378" y="1974523"/>
            <a:chExt cx="576064" cy="586534"/>
          </a:xfrm>
        </p:grpSpPr>
        <p:sp>
          <p:nvSpPr>
            <p:cNvPr id="40"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cs typeface="+mn-ea"/>
                <a:sym typeface="+mn-lt"/>
              </a:endParaRPr>
            </a:p>
          </p:txBody>
        </p:sp>
      </p:grpSp>
      <p:grpSp>
        <p:nvGrpSpPr>
          <p:cNvPr id="42" name="组合 41"/>
          <p:cNvGrpSpPr/>
          <p:nvPr/>
        </p:nvGrpSpPr>
        <p:grpSpPr>
          <a:xfrm>
            <a:off x="8561465" y="3546133"/>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cs typeface="+mn-ea"/>
                <a:sym typeface="+mn-lt"/>
              </a:endParaRPr>
            </a:p>
          </p:txBody>
        </p:sp>
        <p:sp>
          <p:nvSpPr>
            <p:cNvPr id="4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cs typeface="+mn-ea"/>
                  <a:sym typeface="+mn-lt"/>
                </a:rPr>
                <a:t></a:t>
              </a:r>
            </a:p>
          </p:txBody>
        </p:sp>
      </p:grpSp>
      <p:sp>
        <p:nvSpPr>
          <p:cNvPr id="45" name="Freeform 133"/>
          <p:cNvSpPr/>
          <p:nvPr/>
        </p:nvSpPr>
        <p:spPr bwMode="auto">
          <a:xfrm>
            <a:off x="8859222" y="3867849"/>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46" name="组合 45"/>
          <p:cNvGrpSpPr/>
          <p:nvPr/>
        </p:nvGrpSpPr>
        <p:grpSpPr>
          <a:xfrm>
            <a:off x="2281163" y="4881096"/>
            <a:ext cx="1656477" cy="906814"/>
            <a:chOff x="2496894" y="3984275"/>
            <a:chExt cx="1656477" cy="906814"/>
          </a:xfrm>
        </p:grpSpPr>
        <p:grpSp>
          <p:nvGrpSpPr>
            <p:cNvPr id="47" name="组合 46"/>
            <p:cNvGrpSpPr/>
            <p:nvPr/>
          </p:nvGrpSpPr>
          <p:grpSpPr>
            <a:xfrm>
              <a:off x="2496894" y="4268381"/>
              <a:ext cx="153895" cy="316672"/>
              <a:chOff x="5300663" y="2555875"/>
              <a:chExt cx="165100" cy="339726"/>
            </a:xfrm>
          </p:grpSpPr>
          <p:sp>
            <p:nvSpPr>
              <p:cNvPr id="52"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48" name="组合 47"/>
            <p:cNvGrpSpPr/>
            <p:nvPr/>
          </p:nvGrpSpPr>
          <p:grpSpPr>
            <a:xfrm>
              <a:off x="2699205" y="3984275"/>
              <a:ext cx="1333743" cy="906814"/>
              <a:chOff x="4271689" y="1207551"/>
              <a:chExt cx="1333743" cy="906814"/>
            </a:xfrm>
          </p:grpSpPr>
          <p:sp>
            <p:nvSpPr>
              <p:cNvPr id="50"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51"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49"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grpSp>
        <p:nvGrpSpPr>
          <p:cNvPr id="54" name="组合 53"/>
          <p:cNvGrpSpPr/>
          <p:nvPr/>
        </p:nvGrpSpPr>
        <p:grpSpPr>
          <a:xfrm>
            <a:off x="5233491" y="4881096"/>
            <a:ext cx="1656477" cy="906814"/>
            <a:chOff x="2496894" y="3984275"/>
            <a:chExt cx="1656477" cy="906814"/>
          </a:xfrm>
        </p:grpSpPr>
        <p:grpSp>
          <p:nvGrpSpPr>
            <p:cNvPr id="55" name="组合 54"/>
            <p:cNvGrpSpPr/>
            <p:nvPr/>
          </p:nvGrpSpPr>
          <p:grpSpPr>
            <a:xfrm>
              <a:off x="2496894" y="4268381"/>
              <a:ext cx="153895" cy="316672"/>
              <a:chOff x="5300663" y="2555875"/>
              <a:chExt cx="165100" cy="339726"/>
            </a:xfrm>
          </p:grpSpPr>
          <p:sp>
            <p:nvSpPr>
              <p:cNvPr id="6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56" name="组合 55"/>
            <p:cNvGrpSpPr/>
            <p:nvPr/>
          </p:nvGrpSpPr>
          <p:grpSpPr>
            <a:xfrm>
              <a:off x="2699205" y="3984275"/>
              <a:ext cx="1333743" cy="906814"/>
              <a:chOff x="4271689" y="1207551"/>
              <a:chExt cx="1333743" cy="906814"/>
            </a:xfrm>
          </p:grpSpPr>
          <p:sp>
            <p:nvSpPr>
              <p:cNvPr id="58"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59"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5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grpSp>
        <p:nvGrpSpPr>
          <p:cNvPr id="62" name="组合 61"/>
          <p:cNvGrpSpPr/>
          <p:nvPr/>
        </p:nvGrpSpPr>
        <p:grpSpPr>
          <a:xfrm>
            <a:off x="8329835" y="4881096"/>
            <a:ext cx="1656477" cy="906814"/>
            <a:chOff x="2496894" y="3984275"/>
            <a:chExt cx="1656477" cy="906814"/>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69"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nvGrpSpPr>
            <p:cNvPr id="64" name="组合 63"/>
            <p:cNvGrpSpPr/>
            <p:nvPr/>
          </p:nvGrpSpPr>
          <p:grpSpPr>
            <a:xfrm>
              <a:off x="2699205" y="3984275"/>
              <a:ext cx="1333743" cy="906814"/>
              <a:chOff x="4271689" y="1207551"/>
              <a:chExt cx="1333743" cy="906814"/>
            </a:xfrm>
          </p:grpSpPr>
          <p:sp>
            <p:nvSpPr>
              <p:cNvPr id="66" name="文本框 30"/>
              <p:cNvSpPr txBox="1"/>
              <p:nvPr/>
            </p:nvSpPr>
            <p:spPr>
              <a:xfrm>
                <a:off x="4283968" y="1207551"/>
                <a:ext cx="1276564" cy="369332"/>
              </a:xfrm>
              <a:prstGeom prst="rect">
                <a:avLst/>
              </a:prstGeom>
              <a:noFill/>
            </p:spPr>
            <p:txBody>
              <a:bodyPr wrap="square" rtlCol="0">
                <a:spAutoFit/>
              </a:bodyPr>
              <a:lstStyle/>
              <a:p>
                <a:pPr algn="ctr"/>
                <a:r>
                  <a:rPr lang="zh-CN" altLang="en-US" b="1" dirty="0">
                    <a:solidFill>
                      <a:srgbClr val="C00000"/>
                    </a:solidFill>
                    <a:cs typeface="+mn-ea"/>
                    <a:sym typeface="+mn-lt"/>
                  </a:rPr>
                  <a:t>添加标题</a:t>
                </a:r>
              </a:p>
            </p:txBody>
          </p:sp>
          <p:sp>
            <p:nvSpPr>
              <p:cNvPr id="67" name="文本框 31"/>
              <p:cNvSpPr txBox="1"/>
              <p:nvPr/>
            </p:nvSpPr>
            <p:spPr>
              <a:xfrm>
                <a:off x="4271689" y="1504967"/>
                <a:ext cx="1333743" cy="609398"/>
              </a:xfrm>
              <a:prstGeom prst="rect">
                <a:avLst/>
              </a:prstGeom>
              <a:noFill/>
            </p:spPr>
            <p:txBody>
              <a:bodyPr wrap="square" rtlCol="0">
                <a:spAutoFit/>
              </a:bodyPr>
              <a:lstStyle/>
              <a:p>
                <a:pPr algn="ctr">
                  <a:lnSpc>
                    <a:spcPct val="120000"/>
                  </a:lnSpc>
                </a:pPr>
                <a:r>
                  <a:rPr lang="zh-CN" altLang="en-US" sz="1400" dirty="0">
                    <a:solidFill>
                      <a:schemeClr val="tx1"/>
                    </a:solidFill>
                    <a:cs typeface="+mn-ea"/>
                    <a:sym typeface="+mn-lt"/>
                  </a:rPr>
                  <a:t>点击添加内容点击添加内容</a:t>
                </a:r>
              </a:p>
            </p:txBody>
          </p:sp>
        </p:grpSp>
        <p:sp>
          <p:nvSpPr>
            <p:cNvPr id="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C000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1"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90"/>
                                          </p:val>
                                        </p:tav>
                                        <p:tav tm="100000">
                                          <p:val>
                                            <p:fltVal val="0"/>
                                          </p:val>
                                        </p:tav>
                                      </p:tavLst>
                                    </p:anim>
                                    <p:animEffect transition="in" filter="fade">
                                      <p:cBhvr>
                                        <p:cTn id="13" dur="750"/>
                                        <p:tgtEl>
                                          <p:spTgt spid="9"/>
                                        </p:tgtEl>
                                      </p:cBhvr>
                                    </p:animEffect>
                                  </p:childTnLst>
                                </p:cTn>
                              </p:par>
                              <p:par>
                                <p:cTn id="14" presetID="31"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 calcmode="lin" valueType="num">
                                      <p:cBhvr>
                                        <p:cTn id="18" dur="750" fill="hold"/>
                                        <p:tgtEl>
                                          <p:spTgt spid="14"/>
                                        </p:tgtEl>
                                        <p:attrNameLst>
                                          <p:attrName>style.rotation</p:attrName>
                                        </p:attrNameLst>
                                      </p:cBhvr>
                                      <p:tavLst>
                                        <p:tav tm="0">
                                          <p:val>
                                            <p:fltVal val="90"/>
                                          </p:val>
                                        </p:tav>
                                        <p:tav tm="100000">
                                          <p:val>
                                            <p:fltVal val="0"/>
                                          </p:val>
                                        </p:tav>
                                      </p:tavLst>
                                    </p:anim>
                                    <p:animEffect transition="in" filter="fade">
                                      <p:cBhvr>
                                        <p:cTn id="19" dur="750"/>
                                        <p:tgtEl>
                                          <p:spTgt spid="14"/>
                                        </p:tgtEl>
                                      </p:cBhvr>
                                    </p:animEffect>
                                  </p:childTnLst>
                                </p:cTn>
                              </p:par>
                              <p:par>
                                <p:cTn id="20" presetID="31" presetClass="entr" presetSubtype="0" fill="hold"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750" fill="hold"/>
                                        <p:tgtEl>
                                          <p:spTgt spid="19"/>
                                        </p:tgtEl>
                                        <p:attrNameLst>
                                          <p:attrName>ppt_w</p:attrName>
                                        </p:attrNameLst>
                                      </p:cBhvr>
                                      <p:tavLst>
                                        <p:tav tm="0">
                                          <p:val>
                                            <p:fltVal val="0"/>
                                          </p:val>
                                        </p:tav>
                                        <p:tav tm="100000">
                                          <p:val>
                                            <p:strVal val="#ppt_w"/>
                                          </p:val>
                                        </p:tav>
                                      </p:tavLst>
                                    </p:anim>
                                    <p:anim calcmode="lin" valueType="num">
                                      <p:cBhvr>
                                        <p:cTn id="23" dur="750" fill="hold"/>
                                        <p:tgtEl>
                                          <p:spTgt spid="19"/>
                                        </p:tgtEl>
                                        <p:attrNameLst>
                                          <p:attrName>ppt_h</p:attrName>
                                        </p:attrNameLst>
                                      </p:cBhvr>
                                      <p:tavLst>
                                        <p:tav tm="0">
                                          <p:val>
                                            <p:fltVal val="0"/>
                                          </p:val>
                                        </p:tav>
                                        <p:tav tm="100000">
                                          <p:val>
                                            <p:strVal val="#ppt_h"/>
                                          </p:val>
                                        </p:tav>
                                      </p:tavLst>
                                    </p:anim>
                                    <p:anim calcmode="lin" valueType="num">
                                      <p:cBhvr>
                                        <p:cTn id="24" dur="750" fill="hold"/>
                                        <p:tgtEl>
                                          <p:spTgt spid="19"/>
                                        </p:tgtEl>
                                        <p:attrNameLst>
                                          <p:attrName>style.rotation</p:attrName>
                                        </p:attrNameLst>
                                      </p:cBhvr>
                                      <p:tavLst>
                                        <p:tav tm="0">
                                          <p:val>
                                            <p:fltVal val="90"/>
                                          </p:val>
                                        </p:tav>
                                        <p:tav tm="100000">
                                          <p:val>
                                            <p:fltVal val="0"/>
                                          </p:val>
                                        </p:tav>
                                      </p:tavLst>
                                    </p:anim>
                                    <p:animEffect transition="in" filter="fade">
                                      <p:cBhvr>
                                        <p:cTn id="25" dur="750"/>
                                        <p:tgtEl>
                                          <p:spTgt spid="19"/>
                                        </p:tgtEl>
                                      </p:cBhvr>
                                    </p:animEffect>
                                  </p:childTnLst>
                                </p:cTn>
                              </p:par>
                            </p:childTnLst>
                          </p:cTn>
                        </p:par>
                        <p:par>
                          <p:cTn id="26" fill="hold">
                            <p:stCondLst>
                              <p:cond delay="500"/>
                            </p:stCondLst>
                            <p:childTnLst>
                              <p:par>
                                <p:cTn id="27" presetID="26"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290">
                                          <p:stCondLst>
                                            <p:cond delay="0"/>
                                          </p:stCondLst>
                                        </p:cTn>
                                        <p:tgtEl>
                                          <p:spTgt spid="6"/>
                                        </p:tgtEl>
                                      </p:cBhvr>
                                    </p:animEffect>
                                    <p:anim calcmode="lin" valueType="num">
                                      <p:cBhvr>
                                        <p:cTn id="30"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35" dur="13">
                                          <p:stCondLst>
                                            <p:cond delay="325"/>
                                          </p:stCondLst>
                                        </p:cTn>
                                        <p:tgtEl>
                                          <p:spTgt spid="6"/>
                                        </p:tgtEl>
                                      </p:cBhvr>
                                      <p:to x="100000" y="60000"/>
                                    </p:animScale>
                                    <p:animScale>
                                      <p:cBhvr>
                                        <p:cTn id="36" dur="83" decel="50000">
                                          <p:stCondLst>
                                            <p:cond delay="338"/>
                                          </p:stCondLst>
                                        </p:cTn>
                                        <p:tgtEl>
                                          <p:spTgt spid="6"/>
                                        </p:tgtEl>
                                      </p:cBhvr>
                                      <p:to x="100000" y="100000"/>
                                    </p:animScale>
                                    <p:animScale>
                                      <p:cBhvr>
                                        <p:cTn id="37" dur="13">
                                          <p:stCondLst>
                                            <p:cond delay="656"/>
                                          </p:stCondLst>
                                        </p:cTn>
                                        <p:tgtEl>
                                          <p:spTgt spid="6"/>
                                        </p:tgtEl>
                                      </p:cBhvr>
                                      <p:to x="100000" y="80000"/>
                                    </p:animScale>
                                    <p:animScale>
                                      <p:cBhvr>
                                        <p:cTn id="38" dur="83" decel="50000">
                                          <p:stCondLst>
                                            <p:cond delay="669"/>
                                          </p:stCondLst>
                                        </p:cTn>
                                        <p:tgtEl>
                                          <p:spTgt spid="6"/>
                                        </p:tgtEl>
                                      </p:cBhvr>
                                      <p:to x="100000" y="100000"/>
                                    </p:animScale>
                                    <p:animScale>
                                      <p:cBhvr>
                                        <p:cTn id="39" dur="13">
                                          <p:stCondLst>
                                            <p:cond delay="821"/>
                                          </p:stCondLst>
                                        </p:cTn>
                                        <p:tgtEl>
                                          <p:spTgt spid="6"/>
                                        </p:tgtEl>
                                      </p:cBhvr>
                                      <p:to x="100000" y="90000"/>
                                    </p:animScale>
                                    <p:animScale>
                                      <p:cBhvr>
                                        <p:cTn id="40" dur="83" decel="50000">
                                          <p:stCondLst>
                                            <p:cond delay="834"/>
                                          </p:stCondLst>
                                        </p:cTn>
                                        <p:tgtEl>
                                          <p:spTgt spid="6"/>
                                        </p:tgtEl>
                                      </p:cBhvr>
                                      <p:to x="100000" y="100000"/>
                                    </p:animScale>
                                    <p:animScale>
                                      <p:cBhvr>
                                        <p:cTn id="41" dur="13">
                                          <p:stCondLst>
                                            <p:cond delay="904"/>
                                          </p:stCondLst>
                                        </p:cTn>
                                        <p:tgtEl>
                                          <p:spTgt spid="6"/>
                                        </p:tgtEl>
                                      </p:cBhvr>
                                      <p:to x="100000" y="95000"/>
                                    </p:animScale>
                                    <p:animScale>
                                      <p:cBhvr>
                                        <p:cTn id="42" dur="83" decel="50000">
                                          <p:stCondLst>
                                            <p:cond delay="917"/>
                                          </p:stCondLst>
                                        </p:cTn>
                                        <p:tgtEl>
                                          <p:spTgt spid="6"/>
                                        </p:tgtEl>
                                      </p:cBhvr>
                                      <p:to x="100000" y="100000"/>
                                    </p:animScale>
                                  </p:childTnLst>
                                </p:cTn>
                              </p:par>
                            </p:childTnLst>
                          </p:cTn>
                        </p:par>
                        <p:par>
                          <p:cTn id="43" fill="hold">
                            <p:stCondLst>
                              <p:cond delay="1500"/>
                            </p:stCondLst>
                            <p:childTnLst>
                              <p:par>
                                <p:cTn id="44" presetID="42"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6"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290">
                                          <p:stCondLst>
                                            <p:cond delay="0"/>
                                          </p:stCondLst>
                                        </p:cTn>
                                        <p:tgtEl>
                                          <p:spTgt spid="36"/>
                                        </p:tgtEl>
                                      </p:cBhvr>
                                    </p:animEffect>
                                    <p:anim calcmode="lin" valueType="num">
                                      <p:cBhvr>
                                        <p:cTn id="53"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58" dur="13">
                                          <p:stCondLst>
                                            <p:cond delay="325"/>
                                          </p:stCondLst>
                                        </p:cTn>
                                        <p:tgtEl>
                                          <p:spTgt spid="36"/>
                                        </p:tgtEl>
                                      </p:cBhvr>
                                      <p:to x="100000" y="60000"/>
                                    </p:animScale>
                                    <p:animScale>
                                      <p:cBhvr>
                                        <p:cTn id="59" dur="83" decel="50000">
                                          <p:stCondLst>
                                            <p:cond delay="338"/>
                                          </p:stCondLst>
                                        </p:cTn>
                                        <p:tgtEl>
                                          <p:spTgt spid="36"/>
                                        </p:tgtEl>
                                      </p:cBhvr>
                                      <p:to x="100000" y="100000"/>
                                    </p:animScale>
                                    <p:animScale>
                                      <p:cBhvr>
                                        <p:cTn id="60" dur="13">
                                          <p:stCondLst>
                                            <p:cond delay="656"/>
                                          </p:stCondLst>
                                        </p:cTn>
                                        <p:tgtEl>
                                          <p:spTgt spid="36"/>
                                        </p:tgtEl>
                                      </p:cBhvr>
                                      <p:to x="100000" y="80000"/>
                                    </p:animScale>
                                    <p:animScale>
                                      <p:cBhvr>
                                        <p:cTn id="61" dur="83" decel="50000">
                                          <p:stCondLst>
                                            <p:cond delay="669"/>
                                          </p:stCondLst>
                                        </p:cTn>
                                        <p:tgtEl>
                                          <p:spTgt spid="36"/>
                                        </p:tgtEl>
                                      </p:cBhvr>
                                      <p:to x="100000" y="100000"/>
                                    </p:animScale>
                                    <p:animScale>
                                      <p:cBhvr>
                                        <p:cTn id="62" dur="13">
                                          <p:stCondLst>
                                            <p:cond delay="821"/>
                                          </p:stCondLst>
                                        </p:cTn>
                                        <p:tgtEl>
                                          <p:spTgt spid="36"/>
                                        </p:tgtEl>
                                      </p:cBhvr>
                                      <p:to x="100000" y="90000"/>
                                    </p:animScale>
                                    <p:animScale>
                                      <p:cBhvr>
                                        <p:cTn id="63" dur="83" decel="50000">
                                          <p:stCondLst>
                                            <p:cond delay="834"/>
                                          </p:stCondLst>
                                        </p:cTn>
                                        <p:tgtEl>
                                          <p:spTgt spid="36"/>
                                        </p:tgtEl>
                                      </p:cBhvr>
                                      <p:to x="100000" y="100000"/>
                                    </p:animScale>
                                    <p:animScale>
                                      <p:cBhvr>
                                        <p:cTn id="64" dur="13">
                                          <p:stCondLst>
                                            <p:cond delay="904"/>
                                          </p:stCondLst>
                                        </p:cTn>
                                        <p:tgtEl>
                                          <p:spTgt spid="36"/>
                                        </p:tgtEl>
                                      </p:cBhvr>
                                      <p:to x="100000" y="95000"/>
                                    </p:animScale>
                                    <p:animScale>
                                      <p:cBhvr>
                                        <p:cTn id="65" dur="83" decel="50000">
                                          <p:stCondLst>
                                            <p:cond delay="917"/>
                                          </p:stCondLst>
                                        </p:cTn>
                                        <p:tgtEl>
                                          <p:spTgt spid="36"/>
                                        </p:tgtEl>
                                      </p:cBhvr>
                                      <p:to x="100000" y="100000"/>
                                    </p:animScale>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6" presetClass="entr" presetSubtype="0"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down)">
                                      <p:cBhvr>
                                        <p:cTn id="75" dur="290">
                                          <p:stCondLst>
                                            <p:cond delay="0"/>
                                          </p:stCondLst>
                                        </p:cTn>
                                        <p:tgtEl>
                                          <p:spTgt spid="42"/>
                                        </p:tgtEl>
                                      </p:cBhvr>
                                    </p:animEffect>
                                    <p:anim calcmode="lin" valueType="num">
                                      <p:cBhvr>
                                        <p:cTn id="7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81" dur="13">
                                          <p:stCondLst>
                                            <p:cond delay="325"/>
                                          </p:stCondLst>
                                        </p:cTn>
                                        <p:tgtEl>
                                          <p:spTgt spid="42"/>
                                        </p:tgtEl>
                                      </p:cBhvr>
                                      <p:to x="100000" y="60000"/>
                                    </p:animScale>
                                    <p:animScale>
                                      <p:cBhvr>
                                        <p:cTn id="82" dur="83" decel="50000">
                                          <p:stCondLst>
                                            <p:cond delay="338"/>
                                          </p:stCondLst>
                                        </p:cTn>
                                        <p:tgtEl>
                                          <p:spTgt spid="42"/>
                                        </p:tgtEl>
                                      </p:cBhvr>
                                      <p:to x="100000" y="100000"/>
                                    </p:animScale>
                                    <p:animScale>
                                      <p:cBhvr>
                                        <p:cTn id="83" dur="13">
                                          <p:stCondLst>
                                            <p:cond delay="656"/>
                                          </p:stCondLst>
                                        </p:cTn>
                                        <p:tgtEl>
                                          <p:spTgt spid="42"/>
                                        </p:tgtEl>
                                      </p:cBhvr>
                                      <p:to x="100000" y="80000"/>
                                    </p:animScale>
                                    <p:animScale>
                                      <p:cBhvr>
                                        <p:cTn id="84" dur="83" decel="50000">
                                          <p:stCondLst>
                                            <p:cond delay="669"/>
                                          </p:stCondLst>
                                        </p:cTn>
                                        <p:tgtEl>
                                          <p:spTgt spid="42"/>
                                        </p:tgtEl>
                                      </p:cBhvr>
                                      <p:to x="100000" y="100000"/>
                                    </p:animScale>
                                    <p:animScale>
                                      <p:cBhvr>
                                        <p:cTn id="85" dur="13">
                                          <p:stCondLst>
                                            <p:cond delay="821"/>
                                          </p:stCondLst>
                                        </p:cTn>
                                        <p:tgtEl>
                                          <p:spTgt spid="42"/>
                                        </p:tgtEl>
                                      </p:cBhvr>
                                      <p:to x="100000" y="90000"/>
                                    </p:animScale>
                                    <p:animScale>
                                      <p:cBhvr>
                                        <p:cTn id="86" dur="83" decel="50000">
                                          <p:stCondLst>
                                            <p:cond delay="834"/>
                                          </p:stCondLst>
                                        </p:cTn>
                                        <p:tgtEl>
                                          <p:spTgt spid="42"/>
                                        </p:tgtEl>
                                      </p:cBhvr>
                                      <p:to x="100000" y="100000"/>
                                    </p:animScale>
                                    <p:animScale>
                                      <p:cBhvr>
                                        <p:cTn id="87" dur="13">
                                          <p:stCondLst>
                                            <p:cond delay="904"/>
                                          </p:stCondLst>
                                        </p:cTn>
                                        <p:tgtEl>
                                          <p:spTgt spid="42"/>
                                        </p:tgtEl>
                                      </p:cBhvr>
                                      <p:to x="100000" y="95000"/>
                                    </p:animScale>
                                    <p:animScale>
                                      <p:cBhvr>
                                        <p:cTn id="88" dur="83" decel="50000">
                                          <p:stCondLst>
                                            <p:cond delay="917"/>
                                          </p:stCondLst>
                                        </p:cTn>
                                        <p:tgtEl>
                                          <p:spTgt spid="42"/>
                                        </p:tgtEl>
                                      </p:cBhvr>
                                      <p:to x="100000" y="100000"/>
                                    </p:animScale>
                                  </p:childTnLst>
                                </p:cTn>
                              </p:par>
                            </p:childTnLst>
                          </p:cTn>
                        </p:par>
                        <p:par>
                          <p:cTn id="89" fill="hold">
                            <p:stCondLst>
                              <p:cond delay="5500"/>
                            </p:stCondLst>
                            <p:childTnLst>
                              <p:par>
                                <p:cTn id="90" presetID="42"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42" presetClass="entr" presetSubtype="0" fill="hold" nodeType="after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1000"/>
                                        <p:tgtEl>
                                          <p:spTgt spid="62"/>
                                        </p:tgtEl>
                                      </p:cBhvr>
                                    </p:animEffect>
                                    <p:anim calcmode="lin" valueType="num">
                                      <p:cBhvr>
                                        <p:cTn id="111" dur="1000" fill="hold"/>
                                        <p:tgtEl>
                                          <p:spTgt spid="62"/>
                                        </p:tgtEl>
                                        <p:attrNameLst>
                                          <p:attrName>ppt_x</p:attrName>
                                        </p:attrNameLst>
                                      </p:cBhvr>
                                      <p:tavLst>
                                        <p:tav tm="0">
                                          <p:val>
                                            <p:strVal val="#ppt_x"/>
                                          </p:val>
                                        </p:tav>
                                        <p:tav tm="100000">
                                          <p:val>
                                            <p:strVal val="#ppt_x"/>
                                          </p:val>
                                        </p:tav>
                                      </p:tavLst>
                                    </p:anim>
                                    <p:anim calcmode="lin" valueType="num">
                                      <p:cBhvr>
                                        <p:cTn id="11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2"/>
          <p:cNvGrpSpPr/>
          <p:nvPr/>
        </p:nvGrpSpPr>
        <p:grpSpPr>
          <a:xfrm>
            <a:off x="5142431" y="1649932"/>
            <a:ext cx="2107651" cy="2680241"/>
            <a:chOff x="4539046" y="2177617"/>
            <a:chExt cx="2606902" cy="3315124"/>
          </a:xfrm>
        </p:grpSpPr>
        <p:sp>
          <p:nvSpPr>
            <p:cNvPr id="258"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sp>
          <p:nvSpPr>
            <p:cNvPr id="259"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grpSp>
          <p:nvGrpSpPr>
            <p:cNvPr id="260" name="Group 47"/>
            <p:cNvGrpSpPr/>
            <p:nvPr/>
          </p:nvGrpSpPr>
          <p:grpSpPr>
            <a:xfrm>
              <a:off x="4539046" y="2992967"/>
              <a:ext cx="970893" cy="1347779"/>
              <a:chOff x="5578681" y="2027495"/>
              <a:chExt cx="728359" cy="1010834"/>
            </a:xfrm>
          </p:grpSpPr>
          <p:cxnSp>
            <p:nvCxnSpPr>
              <p:cNvPr id="261"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262"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63"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267" name="组合 266"/>
          <p:cNvGrpSpPr/>
          <p:nvPr/>
        </p:nvGrpSpPr>
        <p:grpSpPr>
          <a:xfrm>
            <a:off x="1057745" y="1177287"/>
            <a:ext cx="4538096" cy="3531899"/>
            <a:chOff x="6466725" y="1774182"/>
            <a:chExt cx="5052861" cy="3932529"/>
          </a:xfrm>
        </p:grpSpPr>
        <p:pic>
          <p:nvPicPr>
            <p:cNvPr id="268"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25" y="1774182"/>
              <a:ext cx="5052861" cy="3932529"/>
            </a:xfrm>
            <a:prstGeom prst="rect">
              <a:avLst/>
            </a:prstGeom>
          </p:spPr>
        </p:pic>
        <p:sp>
          <p:nvSpPr>
            <p:cNvPr id="269" name="矩形 268"/>
            <p:cNvSpPr/>
            <p:nvPr/>
          </p:nvSpPr>
          <p:spPr>
            <a:xfrm>
              <a:off x="7309110" y="2504079"/>
              <a:ext cx="3311998" cy="206792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5"/>
          <p:cNvSpPr txBox="1"/>
          <p:nvPr/>
        </p:nvSpPr>
        <p:spPr>
          <a:xfrm>
            <a:off x="2426546" y="3162347"/>
            <a:ext cx="1800493" cy="369332"/>
          </a:xfrm>
          <a:prstGeom prst="rect">
            <a:avLst/>
          </a:prstGeom>
          <a:noFill/>
        </p:spPr>
        <p:txBody>
          <a:bodyPr wrap="none" rtlCol="0">
            <a:spAutoFit/>
          </a:bodyPr>
          <a:lstStyle/>
          <a:p>
            <a:pPr algn="ctr"/>
            <a:r>
              <a:rPr lang="zh-CN" altLang="en-US" b="1" dirty="0">
                <a:solidFill>
                  <a:schemeClr val="bg1"/>
                </a:solidFill>
                <a:cs typeface="+mn-ea"/>
                <a:sym typeface="+mn-lt"/>
              </a:rPr>
              <a:t>项目产生的背景</a:t>
            </a:r>
          </a:p>
        </p:txBody>
      </p:sp>
      <p:sp>
        <p:nvSpPr>
          <p:cNvPr id="18" name="TextBox 17"/>
          <p:cNvSpPr txBox="1"/>
          <p:nvPr/>
        </p:nvSpPr>
        <p:spPr>
          <a:xfrm>
            <a:off x="6055644" y="1769336"/>
            <a:ext cx="405880" cy="523220"/>
          </a:xfrm>
          <a:prstGeom prst="rect">
            <a:avLst/>
          </a:prstGeom>
          <a:noFill/>
        </p:spPr>
        <p:txBody>
          <a:bodyPr wrap="none" rtlCol="0">
            <a:spAutoFit/>
          </a:bodyPr>
          <a:lstStyle/>
          <a:p>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sp>
        <p:nvSpPr>
          <p:cNvPr id="270" name="TextBox 269"/>
          <p:cNvSpPr txBox="1"/>
          <p:nvPr/>
        </p:nvSpPr>
        <p:spPr>
          <a:xfrm>
            <a:off x="6461524" y="2729632"/>
            <a:ext cx="405880"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271" name="TextBox 270"/>
          <p:cNvSpPr txBox="1"/>
          <p:nvPr/>
        </p:nvSpPr>
        <p:spPr>
          <a:xfrm>
            <a:off x="5857402" y="3704715"/>
            <a:ext cx="405880" cy="523220"/>
          </a:xfrm>
          <a:prstGeom prst="rect">
            <a:avLst/>
          </a:prstGeom>
          <a:noFill/>
        </p:spPr>
        <p:txBody>
          <a:bodyPr wrap="none" rtlCol="0">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19" name="燕尾形 18"/>
          <p:cNvSpPr/>
          <p:nvPr/>
        </p:nvSpPr>
        <p:spPr>
          <a:xfrm>
            <a:off x="7124811" y="1652311"/>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4" name="燕尾形 273"/>
          <p:cNvSpPr/>
          <p:nvPr/>
        </p:nvSpPr>
        <p:spPr>
          <a:xfrm>
            <a:off x="7497494" y="2679893"/>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5" name="燕尾形 274"/>
          <p:cNvSpPr/>
          <p:nvPr/>
        </p:nvSpPr>
        <p:spPr>
          <a:xfrm>
            <a:off x="7124811" y="3708370"/>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76" name="TextBox 275"/>
          <p:cNvSpPr txBox="1"/>
          <p:nvPr/>
        </p:nvSpPr>
        <p:spPr>
          <a:xfrm>
            <a:off x="1270671" y="4833458"/>
            <a:ext cx="9817930" cy="544183"/>
          </a:xfrm>
          <a:prstGeom prst="rect">
            <a:avLst/>
          </a:prstGeom>
          <a:noFill/>
        </p:spPr>
        <p:txBody>
          <a:bodyPr wrap="square" rIns="144000" bIns="36000" numCol="1" spcCol="360000">
            <a:spAutoFit/>
          </a:bodyPr>
          <a:lstStyle/>
          <a:p>
            <a:pPr>
              <a:lnSpc>
                <a:spcPts val="1800"/>
              </a:lnSpc>
              <a:defRPr/>
            </a:pPr>
            <a:r>
              <a:rPr lang="zh-CN" altLang="en-US" sz="1300" kern="0" dirty="0">
                <a:solidFill>
                  <a:schemeClr val="tx1"/>
                </a:solidFill>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kumimoji="0" lang="zh-CN" altLang="en-US" sz="1300" b="0" i="0" u="none" strike="noStrike" kern="0" cap="none" spc="0" normalizeH="0" baseline="0" noProof="0" dirty="0">
              <a:ln>
                <a:noFill/>
              </a:ln>
              <a:solidFill>
                <a:schemeClr val="tx1"/>
              </a:solidFill>
              <a:effectLst/>
              <a:uLnTx/>
              <a:uFillTx/>
              <a:cs typeface="+mn-ea"/>
              <a:sym typeface="+mn-lt"/>
            </a:endParaRPr>
          </a:p>
        </p:txBody>
      </p:sp>
      <p:grpSp>
        <p:nvGrpSpPr>
          <p:cNvPr id="12" name="组合 11"/>
          <p:cNvGrpSpPr/>
          <p:nvPr/>
        </p:nvGrpSpPr>
        <p:grpSpPr>
          <a:xfrm>
            <a:off x="5142431" y="1663902"/>
            <a:ext cx="2107651" cy="2680241"/>
            <a:chOff x="4539046" y="2177617"/>
            <a:chExt cx="2606902" cy="3315124"/>
          </a:xfrm>
        </p:grpSpPr>
        <p:sp>
          <p:nvSpPr>
            <p:cNvPr id="13"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solidFill>
              <a:schemeClr val="bg1">
                <a:lumMod val="50000"/>
              </a:schemeClr>
            </a:soli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sp>
          <p:nvSpPr>
            <p:cNvPr id="14"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gradFill>
              <a:gsLst>
                <a:gs pos="0">
                  <a:srgbClr val="E30000"/>
                </a:gs>
                <a:gs pos="100000">
                  <a:srgbClr val="760303"/>
                </a:gs>
              </a:gsLst>
              <a:lin ang="16200000" scaled="0"/>
            </a:gradFill>
            <a:ln>
              <a:noFill/>
            </a:ln>
            <a:effectLst/>
          </p:spPr>
          <p:txBody>
            <a:bodyPr wrap="none" lIns="121899" tIns="60950" rIns="121899" bIns="6095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ysClr val="windowText" lastClr="000000"/>
                </a:solidFill>
                <a:effectLst/>
                <a:uLnTx/>
                <a:uFillTx/>
                <a:cs typeface="+mn-ea"/>
                <a:sym typeface="+mn-lt"/>
              </a:endParaRPr>
            </a:p>
          </p:txBody>
        </p:sp>
        <p:grpSp>
          <p:nvGrpSpPr>
            <p:cNvPr id="15" name="Group 47"/>
            <p:cNvGrpSpPr/>
            <p:nvPr/>
          </p:nvGrpSpPr>
          <p:grpSpPr>
            <a:xfrm>
              <a:off x="4539046" y="2992967"/>
              <a:ext cx="970893" cy="1347779"/>
              <a:chOff x="5578681" y="2027495"/>
              <a:chExt cx="728359" cy="1010834"/>
            </a:xfrm>
          </p:grpSpPr>
          <p:cxnSp>
            <p:nvCxnSpPr>
              <p:cNvPr id="16"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17"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0"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21" name="组合 20"/>
          <p:cNvGrpSpPr/>
          <p:nvPr/>
        </p:nvGrpSpPr>
        <p:grpSpPr>
          <a:xfrm>
            <a:off x="1057745" y="1191257"/>
            <a:ext cx="4538096" cy="3531899"/>
            <a:chOff x="6466725" y="1774182"/>
            <a:chExt cx="5052861" cy="3932529"/>
          </a:xfrm>
        </p:grpSpPr>
        <p:pic>
          <p:nvPicPr>
            <p:cNvPr id="22"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6725" y="1774182"/>
              <a:ext cx="5052861" cy="3932529"/>
            </a:xfrm>
            <a:prstGeom prst="rect">
              <a:avLst/>
            </a:prstGeom>
          </p:spPr>
        </p:pic>
        <p:sp>
          <p:nvSpPr>
            <p:cNvPr id="23" name="矩形 22"/>
            <p:cNvSpPr/>
            <p:nvPr/>
          </p:nvSpPr>
          <p:spPr>
            <a:xfrm>
              <a:off x="7309110" y="2504079"/>
              <a:ext cx="3311998" cy="2067921"/>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TextBox 17"/>
          <p:cNvSpPr txBox="1"/>
          <p:nvPr/>
        </p:nvSpPr>
        <p:spPr>
          <a:xfrm>
            <a:off x="6055644" y="1783306"/>
            <a:ext cx="405880" cy="523220"/>
          </a:xfrm>
          <a:prstGeom prst="rect">
            <a:avLst/>
          </a:prstGeom>
          <a:noFill/>
        </p:spPr>
        <p:txBody>
          <a:bodyPr wrap="none" rtlCol="0">
            <a:spAutoFit/>
          </a:bodyPr>
          <a:lstStyle/>
          <a:p>
            <a:r>
              <a:rPr lang="en-US" altLang="zh-CN" sz="2800" b="1" dirty="0">
                <a:solidFill>
                  <a:schemeClr val="bg1"/>
                </a:solidFill>
                <a:cs typeface="+mn-ea"/>
                <a:sym typeface="+mn-lt"/>
              </a:rPr>
              <a:t>1</a:t>
            </a:r>
          </a:p>
        </p:txBody>
      </p:sp>
      <p:sp>
        <p:nvSpPr>
          <p:cNvPr id="26" name="TextBox 269"/>
          <p:cNvSpPr txBox="1"/>
          <p:nvPr/>
        </p:nvSpPr>
        <p:spPr>
          <a:xfrm>
            <a:off x="6461524" y="2743602"/>
            <a:ext cx="405880" cy="523220"/>
          </a:xfrm>
          <a:prstGeom prst="rect">
            <a:avLst/>
          </a:prstGeom>
          <a:noFill/>
        </p:spPr>
        <p:txBody>
          <a:bodyPr wrap="none" rtlCol="0">
            <a:spAutoFit/>
          </a:bodyPr>
          <a:lstStyle/>
          <a:p>
            <a:r>
              <a:rPr lang="en-US" altLang="zh-CN" sz="2800" b="1" dirty="0">
                <a:solidFill>
                  <a:schemeClr val="bg1"/>
                </a:solidFill>
                <a:cs typeface="+mn-ea"/>
                <a:sym typeface="+mn-lt"/>
              </a:rPr>
              <a:t>2</a:t>
            </a:r>
          </a:p>
        </p:txBody>
      </p:sp>
      <p:sp>
        <p:nvSpPr>
          <p:cNvPr id="27" name="TextBox 270"/>
          <p:cNvSpPr txBox="1"/>
          <p:nvPr/>
        </p:nvSpPr>
        <p:spPr>
          <a:xfrm>
            <a:off x="5857402" y="3718685"/>
            <a:ext cx="405880" cy="523220"/>
          </a:xfrm>
          <a:prstGeom prst="rect">
            <a:avLst/>
          </a:prstGeom>
          <a:noFill/>
        </p:spPr>
        <p:txBody>
          <a:bodyPr wrap="none" rtlCol="0">
            <a:spAutoFit/>
          </a:bodyPr>
          <a:lstStyle/>
          <a:p>
            <a:r>
              <a:rPr lang="en-US" altLang="zh-CN" sz="2800" b="1" dirty="0">
                <a:solidFill>
                  <a:schemeClr val="bg1"/>
                </a:solidFill>
                <a:cs typeface="+mn-ea"/>
                <a:sym typeface="+mn-lt"/>
              </a:rPr>
              <a:t>3</a:t>
            </a:r>
          </a:p>
        </p:txBody>
      </p:sp>
      <p:sp>
        <p:nvSpPr>
          <p:cNvPr id="28" name="燕尾形 27"/>
          <p:cNvSpPr/>
          <p:nvPr/>
        </p:nvSpPr>
        <p:spPr>
          <a:xfrm>
            <a:off x="7124811" y="1666281"/>
            <a:ext cx="3384852" cy="6194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29" name="燕尾形 28"/>
          <p:cNvSpPr/>
          <p:nvPr/>
        </p:nvSpPr>
        <p:spPr>
          <a:xfrm>
            <a:off x="7497494" y="2693863"/>
            <a:ext cx="3384852" cy="619423"/>
          </a:xfrm>
          <a:prstGeom prst="chevron">
            <a:avLst/>
          </a:prstGeom>
          <a:gradFill>
            <a:gsLst>
              <a:gs pos="0">
                <a:srgbClr val="E30000"/>
              </a:gs>
              <a:gs pos="100000">
                <a:srgbClr val="76030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30" name="燕尾形 29"/>
          <p:cNvSpPr/>
          <p:nvPr/>
        </p:nvSpPr>
        <p:spPr>
          <a:xfrm>
            <a:off x="7124811" y="3722340"/>
            <a:ext cx="3384852" cy="6194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00" dirty="0">
                <a:cs typeface="+mn-ea"/>
                <a:sym typeface="+mn-lt"/>
              </a:rPr>
              <a:t>点击输入详细的文本内容，点击输入详细的文本内容。</a:t>
            </a:r>
          </a:p>
        </p:txBody>
      </p:sp>
      <p:sp>
        <p:nvSpPr>
          <p:cNvPr id="31" name="TextBox 275"/>
          <p:cNvSpPr txBox="1"/>
          <p:nvPr/>
        </p:nvSpPr>
        <p:spPr>
          <a:xfrm>
            <a:off x="1270671" y="4847428"/>
            <a:ext cx="9817930" cy="544183"/>
          </a:xfrm>
          <a:prstGeom prst="rect">
            <a:avLst/>
          </a:prstGeom>
          <a:noFill/>
        </p:spPr>
        <p:txBody>
          <a:bodyPr wrap="square" rIns="144000" bIns="36000" numCol="1" spcCol="360000">
            <a:spAutoFit/>
          </a:bodyPr>
          <a:lstStyle/>
          <a:p>
            <a:pPr>
              <a:lnSpc>
                <a:spcPts val="1800"/>
              </a:lnSpc>
              <a:defRPr/>
            </a:pPr>
            <a:r>
              <a:rPr lang="zh-CN" altLang="en-US" sz="1300" kern="0" dirty="0">
                <a:solidFill>
                  <a:schemeClr val="tx1"/>
                </a:solidFill>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kumimoji="0" lang="zh-CN" altLang="en-US" sz="1300" b="0" i="0" u="none" strike="noStrike" kern="0" cap="none" spc="0" normalizeH="0" baseline="0" noProof="0" dirty="0">
              <a:ln>
                <a:noFill/>
              </a:ln>
              <a:solidFill>
                <a:schemeClr val="tx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7"/>
                                        </p:tgtEl>
                                        <p:attrNameLst>
                                          <p:attrName>style.visibility</p:attrName>
                                        </p:attrNameLst>
                                      </p:cBhvr>
                                      <p:to>
                                        <p:strVal val="visible"/>
                                      </p:to>
                                    </p:set>
                                    <p:animEffect transition="in" filter="fade">
                                      <p:cBhvr>
                                        <p:cTn id="11" dur="750"/>
                                        <p:tgtEl>
                                          <p:spTgt spid="267"/>
                                        </p:tgtEl>
                                      </p:cBhvr>
                                    </p:animEffect>
                                    <p:anim calcmode="lin" valueType="num">
                                      <p:cBhvr>
                                        <p:cTn id="12" dur="750" fill="hold"/>
                                        <p:tgtEl>
                                          <p:spTgt spid="267"/>
                                        </p:tgtEl>
                                        <p:attrNameLst>
                                          <p:attrName>ppt_x</p:attrName>
                                        </p:attrNameLst>
                                      </p:cBhvr>
                                      <p:tavLst>
                                        <p:tav tm="0">
                                          <p:val>
                                            <p:strVal val="#ppt_x"/>
                                          </p:val>
                                        </p:tav>
                                        <p:tav tm="100000">
                                          <p:val>
                                            <p:strVal val="#ppt_x"/>
                                          </p:val>
                                        </p:tav>
                                      </p:tavLst>
                                    </p:anim>
                                    <p:anim calcmode="lin" valueType="num">
                                      <p:cBhvr>
                                        <p:cTn id="13" dur="750" fill="hold"/>
                                        <p:tgtEl>
                                          <p:spTgt spid="26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750"/>
                                        <p:tgtEl>
                                          <p:spTgt spid="3"/>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p:tgtEl>
                                          <p:spTgt spid="19"/>
                                        </p:tgtEl>
                                        <p:attrNameLst>
                                          <p:attrName>ppt_x</p:attrName>
                                        </p:attrNameLst>
                                      </p:cBhvr>
                                      <p:tavLst>
                                        <p:tav tm="0">
                                          <p:val>
                                            <p:strVal val="#ppt_x-#ppt_w*1.125000"/>
                                          </p:val>
                                        </p:tav>
                                        <p:tav tm="100000">
                                          <p:val>
                                            <p:strVal val="#ppt_x"/>
                                          </p:val>
                                        </p:tav>
                                      </p:tavLst>
                                    </p:anim>
                                    <p:animEffect transition="in" filter="wipe(right)">
                                      <p:cBhvr>
                                        <p:cTn id="28" dur="750"/>
                                        <p:tgtEl>
                                          <p:spTgt spid="19"/>
                                        </p:tgtEl>
                                      </p:cBhvr>
                                    </p:animEffect>
                                  </p:childTnLst>
                                </p:cTn>
                              </p:par>
                            </p:childTnLst>
                          </p:cTn>
                        </p:par>
                        <p:par>
                          <p:cTn id="29" fill="hold">
                            <p:stCondLst>
                              <p:cond delay="4000"/>
                            </p:stCondLst>
                            <p:childTnLst>
                              <p:par>
                                <p:cTn id="30" presetID="12" presetClass="entr" presetSubtype="8" fill="hold" grpId="0" nodeType="afterEffect">
                                  <p:stCondLst>
                                    <p:cond delay="0"/>
                                  </p:stCondLst>
                                  <p:childTnLst>
                                    <p:set>
                                      <p:cBhvr>
                                        <p:cTn id="31" dur="1" fill="hold">
                                          <p:stCondLst>
                                            <p:cond delay="0"/>
                                          </p:stCondLst>
                                        </p:cTn>
                                        <p:tgtEl>
                                          <p:spTgt spid="274"/>
                                        </p:tgtEl>
                                        <p:attrNameLst>
                                          <p:attrName>style.visibility</p:attrName>
                                        </p:attrNameLst>
                                      </p:cBhvr>
                                      <p:to>
                                        <p:strVal val="visible"/>
                                      </p:to>
                                    </p:set>
                                    <p:anim calcmode="lin" valueType="num">
                                      <p:cBhvr additive="base">
                                        <p:cTn id="32" dur="750"/>
                                        <p:tgtEl>
                                          <p:spTgt spid="274"/>
                                        </p:tgtEl>
                                        <p:attrNameLst>
                                          <p:attrName>ppt_x</p:attrName>
                                        </p:attrNameLst>
                                      </p:cBhvr>
                                      <p:tavLst>
                                        <p:tav tm="0">
                                          <p:val>
                                            <p:strVal val="#ppt_x-#ppt_w*1.125000"/>
                                          </p:val>
                                        </p:tav>
                                        <p:tav tm="100000">
                                          <p:val>
                                            <p:strVal val="#ppt_x"/>
                                          </p:val>
                                        </p:tav>
                                      </p:tavLst>
                                    </p:anim>
                                    <p:animEffect transition="in" filter="wipe(right)">
                                      <p:cBhvr>
                                        <p:cTn id="33" dur="750"/>
                                        <p:tgtEl>
                                          <p:spTgt spid="274"/>
                                        </p:tgtEl>
                                      </p:cBhvr>
                                    </p:animEffect>
                                  </p:childTnLst>
                                </p:cTn>
                              </p:par>
                            </p:childTnLst>
                          </p:cTn>
                        </p:par>
                        <p:par>
                          <p:cTn id="34" fill="hold">
                            <p:stCondLst>
                              <p:cond delay="5000"/>
                            </p:stCondLst>
                            <p:childTnLst>
                              <p:par>
                                <p:cTn id="35" presetID="12" presetClass="entr" presetSubtype="8" fill="hold" grpId="0" nodeType="afterEffect">
                                  <p:stCondLst>
                                    <p:cond delay="0"/>
                                  </p:stCondLst>
                                  <p:childTnLst>
                                    <p:set>
                                      <p:cBhvr>
                                        <p:cTn id="36" dur="1" fill="hold">
                                          <p:stCondLst>
                                            <p:cond delay="0"/>
                                          </p:stCondLst>
                                        </p:cTn>
                                        <p:tgtEl>
                                          <p:spTgt spid="275"/>
                                        </p:tgtEl>
                                        <p:attrNameLst>
                                          <p:attrName>style.visibility</p:attrName>
                                        </p:attrNameLst>
                                      </p:cBhvr>
                                      <p:to>
                                        <p:strVal val="visible"/>
                                      </p:to>
                                    </p:set>
                                    <p:anim calcmode="lin" valueType="num">
                                      <p:cBhvr additive="base">
                                        <p:cTn id="37" dur="750"/>
                                        <p:tgtEl>
                                          <p:spTgt spid="275"/>
                                        </p:tgtEl>
                                        <p:attrNameLst>
                                          <p:attrName>ppt_x</p:attrName>
                                        </p:attrNameLst>
                                      </p:cBhvr>
                                      <p:tavLst>
                                        <p:tav tm="0">
                                          <p:val>
                                            <p:strVal val="#ppt_x-#ppt_w*1.125000"/>
                                          </p:val>
                                        </p:tav>
                                        <p:tav tm="100000">
                                          <p:val>
                                            <p:strVal val="#ppt_x"/>
                                          </p:val>
                                        </p:tav>
                                      </p:tavLst>
                                    </p:anim>
                                    <p:animEffect transition="in" filter="wipe(right)">
                                      <p:cBhvr>
                                        <p:cTn id="38" dur="750"/>
                                        <p:tgtEl>
                                          <p:spTgt spid="275"/>
                                        </p:tgtEl>
                                      </p:cBhvr>
                                    </p:animEffect>
                                  </p:childTnLst>
                                </p:cTn>
                              </p:par>
                            </p:childTnLst>
                          </p:cTn>
                        </p:par>
                        <p:par>
                          <p:cTn id="39" fill="hold">
                            <p:stCondLst>
                              <p:cond delay="6000"/>
                            </p:stCondLst>
                            <p:childTnLst>
                              <p:par>
                                <p:cTn id="40" presetID="42" presetClass="entr" presetSubtype="0" fill="hold" grpId="0" nodeType="afterEffect">
                                  <p:stCondLst>
                                    <p:cond delay="0"/>
                                  </p:stCondLst>
                                  <p:childTnLst>
                                    <p:set>
                                      <p:cBhvr>
                                        <p:cTn id="41" dur="1" fill="hold">
                                          <p:stCondLst>
                                            <p:cond delay="0"/>
                                          </p:stCondLst>
                                        </p:cTn>
                                        <p:tgtEl>
                                          <p:spTgt spid="276"/>
                                        </p:tgtEl>
                                        <p:attrNameLst>
                                          <p:attrName>style.visibility</p:attrName>
                                        </p:attrNameLst>
                                      </p:cBhvr>
                                      <p:to>
                                        <p:strVal val="visible"/>
                                      </p:to>
                                    </p:set>
                                    <p:animEffect transition="in" filter="fade">
                                      <p:cBhvr>
                                        <p:cTn id="42" dur="500"/>
                                        <p:tgtEl>
                                          <p:spTgt spid="276"/>
                                        </p:tgtEl>
                                      </p:cBhvr>
                                    </p:animEffect>
                                    <p:anim calcmode="lin" valueType="num">
                                      <p:cBhvr>
                                        <p:cTn id="43" dur="500" fill="hold"/>
                                        <p:tgtEl>
                                          <p:spTgt spid="276"/>
                                        </p:tgtEl>
                                        <p:attrNameLst>
                                          <p:attrName>ppt_x</p:attrName>
                                        </p:attrNameLst>
                                      </p:cBhvr>
                                      <p:tavLst>
                                        <p:tav tm="0">
                                          <p:val>
                                            <p:strVal val="#ppt_x"/>
                                          </p:val>
                                        </p:tav>
                                        <p:tav tm="100000">
                                          <p:val>
                                            <p:strVal val="#ppt_x"/>
                                          </p:val>
                                        </p:tav>
                                      </p:tavLst>
                                    </p:anim>
                                    <p:anim calcmode="lin" valueType="num">
                                      <p:cBhvr>
                                        <p:cTn id="44" dur="500" fill="hold"/>
                                        <p:tgtEl>
                                          <p:spTgt spid="276"/>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750"/>
                                        <p:tgtEl>
                                          <p:spTgt spid="21"/>
                                        </p:tgtEl>
                                      </p:cBhvr>
                                    </p:animEffect>
                                    <p:anim calcmode="lin" valueType="num">
                                      <p:cBhvr>
                                        <p:cTn id="49" dur="750" fill="hold"/>
                                        <p:tgtEl>
                                          <p:spTgt spid="21"/>
                                        </p:tgtEl>
                                        <p:attrNameLst>
                                          <p:attrName>ppt_x</p:attrName>
                                        </p:attrNameLst>
                                      </p:cBhvr>
                                      <p:tavLst>
                                        <p:tav tm="0">
                                          <p:val>
                                            <p:strVal val="#ppt_x"/>
                                          </p:val>
                                        </p:tav>
                                        <p:tav tm="100000">
                                          <p:val>
                                            <p:strVal val="#ppt_x"/>
                                          </p:val>
                                        </p:tav>
                                      </p:tavLst>
                                    </p:anim>
                                    <p:anim calcmode="lin" valueType="num">
                                      <p:cBhvr>
                                        <p:cTn id="50" dur="75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childTnLst>
                          </p:cTn>
                        </p:par>
                        <p:par>
                          <p:cTn id="55" fill="hold">
                            <p:stCondLst>
                              <p:cond delay="8500"/>
                            </p:stCondLst>
                            <p:childTnLst>
                              <p:par>
                                <p:cTn id="56" presetID="1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750"/>
                                        <p:tgtEl>
                                          <p:spTgt spid="28"/>
                                        </p:tgtEl>
                                        <p:attrNameLst>
                                          <p:attrName>ppt_x</p:attrName>
                                        </p:attrNameLst>
                                      </p:cBhvr>
                                      <p:tavLst>
                                        <p:tav tm="0">
                                          <p:val>
                                            <p:strVal val="#ppt_x-#ppt_w*1.125000"/>
                                          </p:val>
                                        </p:tav>
                                        <p:tav tm="100000">
                                          <p:val>
                                            <p:strVal val="#ppt_x"/>
                                          </p:val>
                                        </p:tav>
                                      </p:tavLst>
                                    </p:anim>
                                    <p:animEffect transition="in" filter="wipe(right)">
                                      <p:cBhvr>
                                        <p:cTn id="59" dur="750"/>
                                        <p:tgtEl>
                                          <p:spTgt spid="28"/>
                                        </p:tgtEl>
                                      </p:cBhvr>
                                    </p:animEffect>
                                  </p:childTnLst>
                                </p:cTn>
                              </p:par>
                            </p:childTnLst>
                          </p:cTn>
                        </p:par>
                        <p:par>
                          <p:cTn id="60" fill="hold">
                            <p:stCondLst>
                              <p:cond delay="9500"/>
                            </p:stCondLst>
                            <p:childTnLst>
                              <p:par>
                                <p:cTn id="61" presetID="1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750"/>
                                        <p:tgtEl>
                                          <p:spTgt spid="29"/>
                                        </p:tgtEl>
                                        <p:attrNameLst>
                                          <p:attrName>ppt_x</p:attrName>
                                        </p:attrNameLst>
                                      </p:cBhvr>
                                      <p:tavLst>
                                        <p:tav tm="0">
                                          <p:val>
                                            <p:strVal val="#ppt_x-#ppt_w*1.125000"/>
                                          </p:val>
                                        </p:tav>
                                        <p:tav tm="100000">
                                          <p:val>
                                            <p:strVal val="#ppt_x"/>
                                          </p:val>
                                        </p:tav>
                                      </p:tavLst>
                                    </p:anim>
                                    <p:animEffect transition="in" filter="wipe(right)">
                                      <p:cBhvr>
                                        <p:cTn id="64" dur="750"/>
                                        <p:tgtEl>
                                          <p:spTgt spid="29"/>
                                        </p:tgtEl>
                                      </p:cBhvr>
                                    </p:animEffect>
                                  </p:childTnLst>
                                </p:cTn>
                              </p:par>
                            </p:childTnLst>
                          </p:cTn>
                        </p:par>
                        <p:par>
                          <p:cTn id="65" fill="hold">
                            <p:stCondLst>
                              <p:cond delay="10500"/>
                            </p:stCondLst>
                            <p:childTnLst>
                              <p:par>
                                <p:cTn id="66" presetID="1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750"/>
                                        <p:tgtEl>
                                          <p:spTgt spid="30"/>
                                        </p:tgtEl>
                                        <p:attrNameLst>
                                          <p:attrName>ppt_x</p:attrName>
                                        </p:attrNameLst>
                                      </p:cBhvr>
                                      <p:tavLst>
                                        <p:tav tm="0">
                                          <p:val>
                                            <p:strVal val="#ppt_x-#ppt_w*1.125000"/>
                                          </p:val>
                                        </p:tav>
                                        <p:tav tm="100000">
                                          <p:val>
                                            <p:strVal val="#ppt_x"/>
                                          </p:val>
                                        </p:tav>
                                      </p:tavLst>
                                    </p:anim>
                                    <p:animEffect transition="in" filter="wipe(right)">
                                      <p:cBhvr>
                                        <p:cTn id="69" dur="750"/>
                                        <p:tgtEl>
                                          <p:spTgt spid="30"/>
                                        </p:tgtEl>
                                      </p:cBhvr>
                                    </p:animEffect>
                                  </p:childTnLst>
                                </p:cTn>
                              </p:par>
                            </p:childTnLst>
                          </p:cTn>
                        </p:par>
                        <p:par>
                          <p:cTn id="70" fill="hold">
                            <p:stCondLst>
                              <p:cond delay="1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19" grpId="0" bldLvl="0" animBg="1"/>
      <p:bldP spid="274" grpId="0" bldLvl="0" animBg="1"/>
      <p:bldP spid="275" grpId="0" bldLvl="0" animBg="1"/>
      <p:bldP spid="276" grpId="0"/>
      <p:bldP spid="28" grpId="0" bldLvl="0" animBg="1"/>
      <p:bldP spid="29" grpId="0" bldLvl="0" animBg="1"/>
      <p:bldP spid="30" grpId="0" bldLvl="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cxnSp>
        <p:nvCxnSpPr>
          <p:cNvPr id="9" name="直接连接符 8"/>
          <p:cNvCxnSpPr/>
          <p:nvPr/>
        </p:nvCxnSpPr>
        <p:spPr>
          <a:xfrm>
            <a:off x="5584367" y="3022600"/>
            <a:ext cx="1384300" cy="1102783"/>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41817" y="4720167"/>
            <a:ext cx="3143250"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输入你的文字输入你的文字 输入你的文字 输入你的文字 输入你的文字 输入你的文字 输入你的文字 输入你的文字</a:t>
            </a:r>
          </a:p>
        </p:txBody>
      </p:sp>
      <p:sp>
        <p:nvSpPr>
          <p:cNvPr id="39" name="矩形 38"/>
          <p:cNvSpPr/>
          <p:nvPr/>
        </p:nvSpPr>
        <p:spPr>
          <a:xfrm>
            <a:off x="11305717" y="4720167"/>
            <a:ext cx="71967" cy="1107017"/>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6" name="组合 5"/>
          <p:cNvGrpSpPr/>
          <p:nvPr/>
        </p:nvGrpSpPr>
        <p:grpSpPr>
          <a:xfrm rot="-223018">
            <a:off x="6367534" y="1210733"/>
            <a:ext cx="4527551" cy="3898900"/>
            <a:chOff x="4509788" y="699542"/>
            <a:chExt cx="3395512" cy="2922726"/>
          </a:xfrm>
        </p:grpSpPr>
        <p:sp>
          <p:nvSpPr>
            <p:cNvPr id="3" name="等腰三角形 2"/>
            <p:cNvSpPr/>
            <p:nvPr/>
          </p:nvSpPr>
          <p:spPr>
            <a:xfrm rot="20832195">
              <a:off x="4909528" y="119309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51230" name="组合 2"/>
            <p:cNvGrpSpPr/>
            <p:nvPr/>
          </p:nvGrpSpPr>
          <p:grpSpPr>
            <a:xfrm>
              <a:off x="5722715" y="699542"/>
              <a:ext cx="937516" cy="937516"/>
              <a:chOff x="5722715" y="952973"/>
              <a:chExt cx="937516" cy="937516"/>
            </a:xfrm>
          </p:grpSpPr>
          <p:sp>
            <p:nvSpPr>
              <p:cNvPr id="31" name="椭圆 3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32" name="椭圆 31"/>
              <p:cNvSpPr/>
              <p:nvPr/>
            </p:nvSpPr>
            <p:spPr>
              <a:xfrm>
                <a:off x="5829324" y="1059582"/>
                <a:ext cx="724298" cy="7242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31" name="组合 40"/>
            <p:cNvGrpSpPr/>
            <p:nvPr/>
          </p:nvGrpSpPr>
          <p:grpSpPr>
            <a:xfrm>
              <a:off x="4509788" y="2302732"/>
              <a:ext cx="1319536" cy="1319536"/>
              <a:chOff x="5722715" y="952973"/>
              <a:chExt cx="937516" cy="937516"/>
            </a:xfrm>
          </p:grpSpPr>
          <p:sp>
            <p:nvSpPr>
              <p:cNvPr id="48" name="椭圆 4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49" name="椭圆 48"/>
              <p:cNvSpPr/>
              <p:nvPr/>
            </p:nvSpPr>
            <p:spPr>
              <a:xfrm>
                <a:off x="5829324" y="1059582"/>
                <a:ext cx="724298" cy="724298"/>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32" name="组合 49"/>
            <p:cNvGrpSpPr/>
            <p:nvPr/>
          </p:nvGrpSpPr>
          <p:grpSpPr>
            <a:xfrm>
              <a:off x="6885864" y="1943064"/>
              <a:ext cx="1019436" cy="1019436"/>
              <a:chOff x="5722715" y="952973"/>
              <a:chExt cx="937516" cy="937516"/>
            </a:xfrm>
          </p:grpSpPr>
          <p:sp>
            <p:nvSpPr>
              <p:cNvPr id="51" name="椭圆 5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2" name="椭圆 51"/>
              <p:cNvSpPr/>
              <p:nvPr/>
            </p:nvSpPr>
            <p:spPr>
              <a:xfrm>
                <a:off x="5829324" y="1059582"/>
                <a:ext cx="724298" cy="724298"/>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grpSp>
        <p:nvGrpSpPr>
          <p:cNvPr id="10" name="组合 9"/>
          <p:cNvGrpSpPr/>
          <p:nvPr/>
        </p:nvGrpSpPr>
        <p:grpSpPr>
          <a:xfrm flipH="1" flipV="1">
            <a:off x="1416651" y="2228851"/>
            <a:ext cx="4527549" cy="3793067"/>
            <a:chOff x="563347" y="1352664"/>
            <a:chExt cx="3395512" cy="2844134"/>
          </a:xfrm>
        </p:grpSpPr>
        <p:sp>
          <p:nvSpPr>
            <p:cNvPr id="53" name="等腰三角形 52"/>
            <p:cNvSpPr/>
            <p:nvPr/>
          </p:nvSpPr>
          <p:spPr>
            <a:xfrm rot="20553846">
              <a:off x="963087" y="1767623"/>
              <a:ext cx="2338448" cy="1595052"/>
            </a:xfrm>
            <a:prstGeom prst="triangle">
              <a:avLst>
                <a:gd name="adj" fmla="val 62927"/>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nvGrpSpPr>
            <p:cNvPr id="51220" name="组合 53"/>
            <p:cNvGrpSpPr/>
            <p:nvPr/>
          </p:nvGrpSpPr>
          <p:grpSpPr>
            <a:xfrm>
              <a:off x="1726611" y="1352664"/>
              <a:ext cx="937516" cy="937516"/>
              <a:chOff x="5673052" y="1031565"/>
              <a:chExt cx="937516" cy="937516"/>
            </a:xfrm>
          </p:grpSpPr>
          <p:sp>
            <p:nvSpPr>
              <p:cNvPr id="55" name="椭圆 54"/>
              <p:cNvSpPr/>
              <p:nvPr/>
            </p:nvSpPr>
            <p:spPr>
              <a:xfrm>
                <a:off x="5673052" y="1031565"/>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6" name="椭圆 55"/>
              <p:cNvSpPr/>
              <p:nvPr/>
            </p:nvSpPr>
            <p:spPr>
              <a:xfrm>
                <a:off x="5779661" y="1138174"/>
                <a:ext cx="724298" cy="7242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21" name="组合 56"/>
            <p:cNvGrpSpPr/>
            <p:nvPr/>
          </p:nvGrpSpPr>
          <p:grpSpPr>
            <a:xfrm>
              <a:off x="563347" y="2877262"/>
              <a:ext cx="1319536" cy="1319536"/>
              <a:chOff x="5722715" y="952973"/>
              <a:chExt cx="937516" cy="937516"/>
            </a:xfrm>
          </p:grpSpPr>
          <p:sp>
            <p:nvSpPr>
              <p:cNvPr id="58" name="椭圆 57"/>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9" name="椭圆 58"/>
              <p:cNvSpPr/>
              <p:nvPr/>
            </p:nvSpPr>
            <p:spPr>
              <a:xfrm>
                <a:off x="5829324" y="1059582"/>
                <a:ext cx="724298" cy="724298"/>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51222" name="组合 59"/>
            <p:cNvGrpSpPr/>
            <p:nvPr/>
          </p:nvGrpSpPr>
          <p:grpSpPr>
            <a:xfrm>
              <a:off x="2939423" y="2517594"/>
              <a:ext cx="1019436" cy="1019436"/>
              <a:chOff x="5722715" y="952973"/>
              <a:chExt cx="937516" cy="937516"/>
            </a:xfrm>
          </p:grpSpPr>
          <p:sp>
            <p:nvSpPr>
              <p:cNvPr id="61" name="椭圆 60"/>
              <p:cNvSpPr/>
              <p:nvPr/>
            </p:nvSpPr>
            <p:spPr>
              <a:xfrm>
                <a:off x="5722715" y="952973"/>
                <a:ext cx="937516" cy="937516"/>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2" name="椭圆 61"/>
              <p:cNvSpPr/>
              <p:nvPr/>
            </p:nvSpPr>
            <p:spPr>
              <a:xfrm>
                <a:off x="5829324" y="1059582"/>
                <a:ext cx="724298" cy="724298"/>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sp>
        <p:nvSpPr>
          <p:cNvPr id="63" name="TextBox 62"/>
          <p:cNvSpPr txBox="1"/>
          <p:nvPr/>
        </p:nvSpPr>
        <p:spPr>
          <a:xfrm>
            <a:off x="1048350" y="1909233"/>
            <a:ext cx="31453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输入你的文字输入你的文字 输入你的文字 输入你的文字 输入你的文字 输入你的文字 输入你的文字 输入你的文字</a:t>
            </a:r>
          </a:p>
        </p:txBody>
      </p:sp>
      <p:sp>
        <p:nvSpPr>
          <p:cNvPr id="14" name="Freeform 375"/>
          <p:cNvSpPr>
            <a:spLocks noEditPoints="1"/>
          </p:cNvSpPr>
          <p:nvPr/>
        </p:nvSpPr>
        <p:spPr bwMode="auto">
          <a:xfrm>
            <a:off x="4655150" y="2660650"/>
            <a:ext cx="817033" cy="785283"/>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4" name="矩形 63"/>
          <p:cNvSpPr/>
          <p:nvPr/>
        </p:nvSpPr>
        <p:spPr>
          <a:xfrm>
            <a:off x="936167" y="1913467"/>
            <a:ext cx="71967" cy="110913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5" name="任意多边形 64"/>
          <p:cNvSpPr/>
          <p:nvPr/>
        </p:nvSpPr>
        <p:spPr>
          <a:xfrm rot="1799204" flipH="1">
            <a:off x="6856484" y="3843867"/>
            <a:ext cx="931333"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1" name="TextBox 10"/>
          <p:cNvSpPr txBox="1"/>
          <p:nvPr/>
        </p:nvSpPr>
        <p:spPr>
          <a:xfrm>
            <a:off x="8086267" y="1615017"/>
            <a:ext cx="840317"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6" name="TextBox 65"/>
          <p:cNvSpPr txBox="1"/>
          <p:nvPr/>
        </p:nvSpPr>
        <p:spPr>
          <a:xfrm>
            <a:off x="9817700" y="3219451"/>
            <a:ext cx="840317"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7" name="TextBox 66"/>
          <p:cNvSpPr txBox="1"/>
          <p:nvPr/>
        </p:nvSpPr>
        <p:spPr>
          <a:xfrm>
            <a:off x="3342818" y="5171017"/>
            <a:ext cx="842433"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
        <p:nvSpPr>
          <p:cNvPr id="68" name="TextBox 67"/>
          <p:cNvSpPr txBox="1"/>
          <p:nvPr/>
        </p:nvSpPr>
        <p:spPr>
          <a:xfrm>
            <a:off x="1674884" y="3536951"/>
            <a:ext cx="842433" cy="420884"/>
          </a:xfrm>
          <a:prstGeom prst="rect">
            <a:avLst/>
          </a:prstGeom>
          <a:noFill/>
          <a:ln w="9525">
            <a:noFill/>
          </a:ln>
        </p:spPr>
        <p:txBody>
          <a:bodyPr>
            <a:spAutoFit/>
          </a:bodyPr>
          <a:lstStyle/>
          <a:p>
            <a:pPr lvl="0" algn="dist"/>
            <a:r>
              <a:rPr lang="zh-CN" altLang="en-US" sz="2135" dirty="0">
                <a:solidFill>
                  <a:schemeClr val="bg1"/>
                </a:solidFill>
                <a:cs typeface="+mn-ea"/>
                <a:sym typeface="+mn-lt"/>
              </a:rPr>
              <a:t>标签</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9" presetClass="entr" presetSubtype="0" decel="10000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360"/>
                                          </p:val>
                                        </p:tav>
                                        <p:tav tm="100000">
                                          <p:val>
                                            <p:fltVal val="0"/>
                                          </p:val>
                                        </p:tav>
                                      </p:tavLst>
                                    </p:anim>
                                    <p:animEffect transition="in" filter="fade">
                                      <p:cBhvr>
                                        <p:cTn id="13" dur="500"/>
                                        <p:tgtEl>
                                          <p:spTgt spid="6"/>
                                        </p:tgtEl>
                                      </p:cBhvr>
                                    </p:animEffect>
                                  </p:childTnLst>
                                </p:cTn>
                              </p:par>
                              <p:par>
                                <p:cTn id="14" presetID="49" presetClass="entr" presetSubtype="0" decel="10000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 calcmode="lin" valueType="num">
                                      <p:cBhvr>
                                        <p:cTn id="18" dur="500" fill="hold"/>
                                        <p:tgtEl>
                                          <p:spTgt spid="10"/>
                                        </p:tgtEl>
                                        <p:attrNameLst>
                                          <p:attrName>style.rotation</p:attrName>
                                        </p:attrNameLst>
                                      </p:cBhvr>
                                      <p:tavLst>
                                        <p:tav tm="0">
                                          <p:val>
                                            <p:fltVal val="360"/>
                                          </p:val>
                                        </p:tav>
                                        <p:tav tm="100000">
                                          <p:val>
                                            <p:fltVal val="0"/>
                                          </p:val>
                                        </p:tav>
                                      </p:tavLst>
                                    </p:anim>
                                    <p:animEffect transition="in" filter="fade">
                                      <p:cBhvr>
                                        <p:cTn id="19" dur="500"/>
                                        <p:tgtEl>
                                          <p:spTgt spid="10"/>
                                        </p:tgtEl>
                                      </p:cBhvr>
                                    </p:animEffect>
                                  </p:childTnLst>
                                </p:cTn>
                              </p:par>
                              <p:par>
                                <p:cTn id="20" presetID="16" presetClass="entr" presetSubtype="21"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Effect transition="in" filter="fade">
                                      <p:cBhvr>
                                        <p:cTn id="27" dur="500"/>
                                        <p:tgtEl>
                                          <p:spTgt spid="65"/>
                                        </p:tgtEl>
                                      </p:cBhvr>
                                    </p:animEffect>
                                  </p:childTnLst>
                                </p:cTn>
                              </p:par>
                              <p:par>
                                <p:cTn id="28" presetID="53" presetClass="entr" presetSubtype="16" fill="hold" nodeType="withEffect">
                                  <p:stCondLst>
                                    <p:cond delay="125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125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Effect transition="in" filter="fade">
                                      <p:cBhvr>
                                        <p:cTn id="37" dur="500"/>
                                        <p:tgtEl>
                                          <p:spTgt spid="68"/>
                                        </p:tgtEl>
                                      </p:cBhvr>
                                    </p:animEffect>
                                  </p:childTnLst>
                                </p:cTn>
                              </p:par>
                              <p:par>
                                <p:cTn id="38" presetID="53" presetClass="entr" presetSubtype="16" fill="hold" grpId="0" nodeType="withEffect">
                                  <p:stCondLst>
                                    <p:cond delay="1250"/>
                                  </p:stCondLst>
                                  <p:childTnLst>
                                    <p:set>
                                      <p:cBhvr>
                                        <p:cTn id="39" dur="1" fill="hold">
                                          <p:stCondLst>
                                            <p:cond delay="0"/>
                                          </p:stCondLst>
                                        </p:cTn>
                                        <p:tgtEl>
                                          <p:spTgt spid="67"/>
                                        </p:tgtEl>
                                        <p:attrNameLst>
                                          <p:attrName>style.visibility</p:attrName>
                                        </p:attrNameLst>
                                      </p:cBhvr>
                                      <p:to>
                                        <p:strVal val="visible"/>
                                      </p:to>
                                    </p:set>
                                    <p:anim calcmode="lin" valueType="num">
                                      <p:cBhvr>
                                        <p:cTn id="40" dur="500" fill="hold"/>
                                        <p:tgtEl>
                                          <p:spTgt spid="67"/>
                                        </p:tgtEl>
                                        <p:attrNameLst>
                                          <p:attrName>ppt_w</p:attrName>
                                        </p:attrNameLst>
                                      </p:cBhvr>
                                      <p:tavLst>
                                        <p:tav tm="0">
                                          <p:val>
                                            <p:fltVal val="0"/>
                                          </p:val>
                                        </p:tav>
                                        <p:tav tm="100000">
                                          <p:val>
                                            <p:strVal val="#ppt_w"/>
                                          </p:val>
                                        </p:tav>
                                      </p:tavLst>
                                    </p:anim>
                                    <p:anim calcmode="lin" valueType="num">
                                      <p:cBhvr>
                                        <p:cTn id="41" dur="500" fill="hold"/>
                                        <p:tgtEl>
                                          <p:spTgt spid="67"/>
                                        </p:tgtEl>
                                        <p:attrNameLst>
                                          <p:attrName>ppt_h</p:attrName>
                                        </p:attrNameLst>
                                      </p:cBhvr>
                                      <p:tavLst>
                                        <p:tav tm="0">
                                          <p:val>
                                            <p:fltVal val="0"/>
                                          </p:val>
                                        </p:tav>
                                        <p:tav tm="100000">
                                          <p:val>
                                            <p:strVal val="#ppt_h"/>
                                          </p:val>
                                        </p:tav>
                                      </p:tavLst>
                                    </p:anim>
                                    <p:animEffect transition="in" filter="fade">
                                      <p:cBhvr>
                                        <p:cTn id="42" dur="500"/>
                                        <p:tgtEl>
                                          <p:spTgt spid="67"/>
                                        </p:tgtEl>
                                      </p:cBhvr>
                                    </p:animEffect>
                                  </p:childTnLst>
                                </p:cTn>
                              </p:par>
                              <p:par>
                                <p:cTn id="43" presetID="53" presetClass="entr" presetSubtype="16" fill="hold" grpId="0" nodeType="withEffect">
                                  <p:stCondLst>
                                    <p:cond delay="12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1250"/>
                                  </p:stCondLst>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ppt_w</p:attrName>
                                        </p:attrNameLst>
                                      </p:cBhvr>
                                      <p:tavLst>
                                        <p:tav tm="0">
                                          <p:val>
                                            <p:fltVal val="0"/>
                                          </p:val>
                                        </p:tav>
                                        <p:tav tm="100000">
                                          <p:val>
                                            <p:strVal val="#ppt_w"/>
                                          </p:val>
                                        </p:tav>
                                      </p:tavLst>
                                    </p:anim>
                                    <p:anim calcmode="lin" valueType="num">
                                      <p:cBhvr>
                                        <p:cTn id="51" dur="500" fill="hold"/>
                                        <p:tgtEl>
                                          <p:spTgt spid="66"/>
                                        </p:tgtEl>
                                        <p:attrNameLst>
                                          <p:attrName>ppt_h</p:attrName>
                                        </p:attrNameLst>
                                      </p:cBhvr>
                                      <p:tavLst>
                                        <p:tav tm="0">
                                          <p:val>
                                            <p:fltVal val="0"/>
                                          </p:val>
                                        </p:tav>
                                        <p:tav tm="100000">
                                          <p:val>
                                            <p:strVal val="#ppt_h"/>
                                          </p:val>
                                        </p:tav>
                                      </p:tavLst>
                                    </p:anim>
                                    <p:animEffect transition="in" filter="fade">
                                      <p:cBhvr>
                                        <p:cTn id="52" dur="500"/>
                                        <p:tgtEl>
                                          <p:spTgt spid="66"/>
                                        </p:tgtEl>
                                      </p:cBhvr>
                                    </p:animEffect>
                                  </p:childTnLst>
                                </p:cTn>
                              </p:par>
                              <p:par>
                                <p:cTn id="53" presetID="53" presetClass="entr" presetSubtype="16" fill="hold" grpId="0" nodeType="withEffect">
                                  <p:stCondLst>
                                    <p:cond delay="20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par>
                                <p:cTn id="63" presetID="22" presetClass="entr" presetSubtype="4" fill="hold" grpId="0" nodeType="withEffect">
                                  <p:stCondLst>
                                    <p:cond delay="250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500"/>
                                        <p:tgtEl>
                                          <p:spTgt spid="39"/>
                                        </p:tgtEl>
                                      </p:cBhvr>
                                    </p:animEffect>
                                  </p:childTnLst>
                                </p:cTn>
                              </p:par>
                              <p:par>
                                <p:cTn id="66" presetID="22" presetClass="entr" presetSubtype="4" fill="hold" grpId="0" nodeType="withEffect">
                                  <p:stCondLst>
                                    <p:cond delay="2500"/>
                                  </p:stCondLst>
                                  <p:childTnLst>
                                    <p:set>
                                      <p:cBhvr>
                                        <p:cTn id="67" dur="1" fill="hold">
                                          <p:stCondLst>
                                            <p:cond delay="0"/>
                                          </p:stCondLst>
                                        </p:cTn>
                                        <p:tgtEl>
                                          <p:spTgt spid="64"/>
                                        </p:tgtEl>
                                        <p:attrNameLst>
                                          <p:attrName>style.visibility</p:attrName>
                                        </p:attrNameLst>
                                      </p:cBhvr>
                                      <p:to>
                                        <p:strVal val="visible"/>
                                      </p:to>
                                    </p:set>
                                    <p:animEffect transition="in" filter="wipe(down)">
                                      <p:cBhvr>
                                        <p:cTn id="6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39" grpId="0" bldLvl="0" animBg="1"/>
      <p:bldP spid="63" grpId="0"/>
      <p:bldP spid="64" grpId="0" bldLvl="0" animBg="1"/>
      <p:bldP spid="11"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8"/>
          <p:cNvPicPr>
            <a:picLocks noChangeAspect="1"/>
          </p:cNvPicPr>
          <p:nvPr/>
        </p:nvPicPr>
        <p:blipFill>
          <a:blip r:embed="rId3"/>
          <a:stretch>
            <a:fillRect/>
          </a:stretch>
        </p:blipFill>
        <p:spPr>
          <a:xfrm>
            <a:off x="2226310" y="5217160"/>
            <a:ext cx="9771380" cy="1732915"/>
          </a:xfrm>
          <a:prstGeom prst="rect">
            <a:avLst/>
          </a:prstGeom>
        </p:spPr>
      </p:pic>
      <p:grpSp>
        <p:nvGrpSpPr>
          <p:cNvPr id="19" name="组合 18"/>
          <p:cNvGrpSpPr/>
          <p:nvPr/>
        </p:nvGrpSpPr>
        <p:grpSpPr>
          <a:xfrm>
            <a:off x="4537536" y="-1129724"/>
            <a:ext cx="3137307" cy="3137307"/>
            <a:chOff x="304800" y="673100"/>
            <a:chExt cx="4000500" cy="4000500"/>
          </a:xfrm>
          <a:effectLst>
            <a:outerShdw blurRad="444500" dist="254000" dir="68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rgbClr val="C00000"/>
                </a:solidFill>
                <a:cs typeface="+mn-ea"/>
                <a:sym typeface="+mn-lt"/>
              </a:endParaRPr>
            </a:p>
          </p:txBody>
        </p:sp>
        <p:sp>
          <p:nvSpPr>
            <p:cNvPr id="23" name="椭圆 2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rgbClr val="C00000"/>
                </a:solidFill>
                <a:cs typeface="+mn-ea"/>
                <a:sym typeface="+mn-lt"/>
              </a:endParaRPr>
            </a:p>
          </p:txBody>
        </p:sp>
      </p:grpSp>
      <p:pic>
        <p:nvPicPr>
          <p:cNvPr id="8" name="图片 7" descr="21"/>
          <p:cNvPicPr>
            <a:picLocks noChangeAspect="1"/>
          </p:cNvPicPr>
          <p:nvPr/>
        </p:nvPicPr>
        <p:blipFill>
          <a:blip r:embed="rId4"/>
          <a:stretch>
            <a:fillRect/>
          </a:stretch>
        </p:blipFill>
        <p:spPr>
          <a:xfrm>
            <a:off x="-28575" y="4926965"/>
            <a:ext cx="12225020" cy="1913255"/>
          </a:xfrm>
          <a:prstGeom prst="rect">
            <a:avLst/>
          </a:prstGeom>
        </p:spPr>
      </p:pic>
      <p:sp>
        <p:nvSpPr>
          <p:cNvPr id="69" name="任意多边形 68"/>
          <p:cNvSpPr/>
          <p:nvPr/>
        </p:nvSpPr>
        <p:spPr>
          <a:xfrm>
            <a:off x="2060911" y="3093265"/>
            <a:ext cx="8347401" cy="1514565"/>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cs typeface="+mn-ea"/>
              <a:sym typeface="+mn-lt"/>
            </a:endParaRPr>
          </a:p>
        </p:txBody>
      </p:sp>
      <p:sp>
        <p:nvSpPr>
          <p:cNvPr id="70" name="TextBox 6"/>
          <p:cNvSpPr txBox="1">
            <a:spLocks noChangeArrowheads="1"/>
          </p:cNvSpPr>
          <p:nvPr/>
        </p:nvSpPr>
        <p:spPr bwMode="auto">
          <a:xfrm>
            <a:off x="808153"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1" name="TextBox 6"/>
          <p:cNvSpPr txBox="1">
            <a:spLocks noChangeArrowheads="1"/>
          </p:cNvSpPr>
          <p:nvPr/>
        </p:nvSpPr>
        <p:spPr bwMode="auto">
          <a:xfrm>
            <a:off x="2856181" y="4178318"/>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2" name="TextBox 6"/>
          <p:cNvSpPr txBox="1">
            <a:spLocks noChangeArrowheads="1"/>
          </p:cNvSpPr>
          <p:nvPr/>
        </p:nvSpPr>
        <p:spPr bwMode="auto">
          <a:xfrm>
            <a:off x="4989464"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73" name="TextBox 6"/>
          <p:cNvSpPr txBox="1">
            <a:spLocks noChangeArrowheads="1"/>
          </p:cNvSpPr>
          <p:nvPr/>
        </p:nvSpPr>
        <p:spPr bwMode="auto">
          <a:xfrm>
            <a:off x="7101698" y="4196906"/>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dirty="0">
                <a:cs typeface="+mn-ea"/>
                <a:sym typeface="+mn-lt"/>
              </a:rPr>
              <a:t>此处添加标题</a:t>
            </a:r>
          </a:p>
        </p:txBody>
      </p:sp>
      <p:grpSp>
        <p:nvGrpSpPr>
          <p:cNvPr id="74" name="组合 73"/>
          <p:cNvGrpSpPr/>
          <p:nvPr/>
        </p:nvGrpSpPr>
        <p:grpSpPr>
          <a:xfrm>
            <a:off x="1303907" y="3874233"/>
            <a:ext cx="1397001" cy="1397001"/>
            <a:chOff x="1008115" y="2542722"/>
            <a:chExt cx="1360493" cy="1360493"/>
          </a:xfrm>
        </p:grpSpPr>
        <p:grpSp>
          <p:nvGrpSpPr>
            <p:cNvPr id="75" name="组合 7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28" name="椭圆 12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76" name="TextBox 17"/>
            <p:cNvSpPr txBox="1"/>
            <p:nvPr/>
          </p:nvSpPr>
          <p:spPr>
            <a:xfrm>
              <a:off x="1381001" y="2797030"/>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1</a:t>
              </a:r>
            </a:p>
          </p:txBody>
        </p:sp>
      </p:grpSp>
      <p:grpSp>
        <p:nvGrpSpPr>
          <p:cNvPr id="129" name="组合 128"/>
          <p:cNvGrpSpPr/>
          <p:nvPr/>
        </p:nvGrpSpPr>
        <p:grpSpPr>
          <a:xfrm>
            <a:off x="5485218" y="3835554"/>
            <a:ext cx="1397001" cy="1397001"/>
            <a:chOff x="4770261" y="2542722"/>
            <a:chExt cx="1360493" cy="1360493"/>
          </a:xfrm>
        </p:grpSpPr>
        <p:grpSp>
          <p:nvGrpSpPr>
            <p:cNvPr id="130" name="组合 129"/>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33" name="椭圆 13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31" name="TextBox 22"/>
            <p:cNvSpPr txBox="1"/>
            <p:nvPr/>
          </p:nvSpPr>
          <p:spPr>
            <a:xfrm>
              <a:off x="5154207" y="2780033"/>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3</a:t>
              </a:r>
            </a:p>
          </p:txBody>
        </p:sp>
      </p:grpSp>
      <p:grpSp>
        <p:nvGrpSpPr>
          <p:cNvPr id="134" name="组合 133"/>
          <p:cNvGrpSpPr/>
          <p:nvPr/>
        </p:nvGrpSpPr>
        <p:grpSpPr>
          <a:xfrm>
            <a:off x="3351935" y="2503657"/>
            <a:ext cx="1397001" cy="1397001"/>
            <a:chOff x="2889188" y="1494971"/>
            <a:chExt cx="1360493" cy="1360493"/>
          </a:xfrm>
        </p:grpSpPr>
        <p:grpSp>
          <p:nvGrpSpPr>
            <p:cNvPr id="135" name="组合 134"/>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38" name="椭圆 13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36" name="TextBox 27"/>
            <p:cNvSpPr txBox="1"/>
            <p:nvPr/>
          </p:nvSpPr>
          <p:spPr>
            <a:xfrm>
              <a:off x="3272982" y="1759181"/>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2</a:t>
              </a:r>
            </a:p>
          </p:txBody>
        </p:sp>
      </p:grpSp>
      <p:grpSp>
        <p:nvGrpSpPr>
          <p:cNvPr id="139" name="组合 138"/>
          <p:cNvGrpSpPr/>
          <p:nvPr/>
        </p:nvGrpSpPr>
        <p:grpSpPr>
          <a:xfrm>
            <a:off x="7597452" y="2388601"/>
            <a:ext cx="1397001" cy="1397001"/>
            <a:chOff x="6651335" y="1494971"/>
            <a:chExt cx="1360493" cy="1360493"/>
          </a:xfrm>
        </p:grpSpPr>
        <p:grpSp>
          <p:nvGrpSpPr>
            <p:cNvPr id="140" name="组合 13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42" name="同心圆 1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43" name="椭圆 142"/>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41" name="TextBox 32"/>
            <p:cNvSpPr txBox="1"/>
            <p:nvPr/>
          </p:nvSpPr>
          <p:spPr>
            <a:xfrm>
              <a:off x="7010437" y="1724166"/>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4</a:t>
              </a:r>
            </a:p>
          </p:txBody>
        </p:sp>
      </p:grpSp>
      <p:grpSp>
        <p:nvGrpSpPr>
          <p:cNvPr id="144" name="组合 143"/>
          <p:cNvGrpSpPr/>
          <p:nvPr/>
        </p:nvGrpSpPr>
        <p:grpSpPr>
          <a:xfrm>
            <a:off x="9647859" y="3820434"/>
            <a:ext cx="1397001" cy="1397001"/>
            <a:chOff x="6651335" y="1494971"/>
            <a:chExt cx="1360493" cy="1360493"/>
          </a:xfrm>
        </p:grpSpPr>
        <p:grpSp>
          <p:nvGrpSpPr>
            <p:cNvPr id="145" name="组合 14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sp>
            <p:nvSpPr>
              <p:cNvPr id="148" name="椭圆 14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cs typeface="+mn-ea"/>
                  <a:sym typeface="+mn-lt"/>
                </a:endParaRPr>
              </a:p>
            </p:txBody>
          </p:sp>
        </p:grpSp>
        <p:sp>
          <p:nvSpPr>
            <p:cNvPr id="146" name="TextBox 37"/>
            <p:cNvSpPr txBox="1"/>
            <p:nvPr/>
          </p:nvSpPr>
          <p:spPr>
            <a:xfrm>
              <a:off x="7041411" y="1738356"/>
              <a:ext cx="590413" cy="889459"/>
            </a:xfrm>
            <a:prstGeom prst="rect">
              <a:avLst/>
            </a:prstGeom>
            <a:noFill/>
          </p:spPr>
          <p:txBody>
            <a:bodyPr wrap="none" rtlCol="0">
              <a:spAutoFit/>
            </a:bodyPr>
            <a:lstStyle/>
            <a:p>
              <a:pPr algn="ctr"/>
              <a:r>
                <a:rPr lang="en-US" altLang="zh-CN" sz="5335" b="1" dirty="0">
                  <a:solidFill>
                    <a:schemeClr val="bg1"/>
                  </a:solidFill>
                  <a:cs typeface="+mn-ea"/>
                  <a:sym typeface="+mn-lt"/>
                </a:rPr>
                <a:t>5</a:t>
              </a:r>
            </a:p>
          </p:txBody>
        </p:sp>
      </p:grpSp>
      <p:sp>
        <p:nvSpPr>
          <p:cNvPr id="149" name="TextBox 40"/>
          <p:cNvSpPr txBox="1">
            <a:spLocks noChangeArrowheads="1"/>
          </p:cNvSpPr>
          <p:nvPr/>
        </p:nvSpPr>
        <p:spPr bwMode="auto">
          <a:xfrm>
            <a:off x="9152105" y="2957414"/>
            <a:ext cx="2388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dirty="0">
                <a:cs typeface="+mn-ea"/>
                <a:sym typeface="+mn-lt"/>
              </a:rPr>
              <a:t>此处添加标题</a:t>
            </a:r>
          </a:p>
        </p:txBody>
      </p:sp>
      <p:sp>
        <p:nvSpPr>
          <p:cNvPr id="150" name="TextBox 44"/>
          <p:cNvSpPr txBox="1"/>
          <p:nvPr/>
        </p:nvSpPr>
        <p:spPr>
          <a:xfrm>
            <a:off x="1196593" y="3309111"/>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1" name="TextBox 45"/>
          <p:cNvSpPr txBox="1"/>
          <p:nvPr/>
        </p:nvSpPr>
        <p:spPr>
          <a:xfrm>
            <a:off x="3244620" y="4562746"/>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2" name="TextBox 46"/>
          <p:cNvSpPr txBox="1"/>
          <p:nvPr/>
        </p:nvSpPr>
        <p:spPr>
          <a:xfrm>
            <a:off x="5377904" y="3309111"/>
            <a:ext cx="1611630" cy="335280"/>
          </a:xfrm>
          <a:prstGeom prst="rect">
            <a:avLst/>
          </a:prstGeom>
          <a:noFill/>
        </p:spPr>
        <p:txBody>
          <a:bodyPr wrap="none" rtlCol="0">
            <a:spAutoFit/>
          </a:bodyPr>
          <a:lstStyle/>
          <a:p>
            <a:r>
              <a:rPr lang="en-US" altLang="zh-CN" sz="1600" dirty="0">
                <a:cs typeface="+mn-ea"/>
                <a:sym typeface="+mn-lt"/>
              </a:rPr>
              <a:t>COMPETENCE</a:t>
            </a:r>
            <a:endParaRPr lang="zh-CN" altLang="en-US" sz="1600" dirty="0">
              <a:cs typeface="+mn-ea"/>
              <a:sym typeface="+mn-lt"/>
            </a:endParaRPr>
          </a:p>
        </p:txBody>
      </p:sp>
      <p:sp>
        <p:nvSpPr>
          <p:cNvPr id="153" name="TextBox 47"/>
          <p:cNvSpPr txBox="1"/>
          <p:nvPr/>
        </p:nvSpPr>
        <p:spPr>
          <a:xfrm>
            <a:off x="7490138" y="4562217"/>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154" name="TextBox 48"/>
          <p:cNvSpPr txBox="1"/>
          <p:nvPr/>
        </p:nvSpPr>
        <p:spPr>
          <a:xfrm>
            <a:off x="9540545" y="3309111"/>
            <a:ext cx="1611630" cy="335280"/>
          </a:xfrm>
          <a:prstGeom prst="rect">
            <a:avLst/>
          </a:prstGeom>
          <a:noFill/>
        </p:spPr>
        <p:txBody>
          <a:bodyPr wrap="none" rtlCol="0">
            <a:spAutoFit/>
          </a:bodyPr>
          <a:lstStyle/>
          <a:p>
            <a:pPr algn="l"/>
            <a:r>
              <a:rPr lang="en-US" altLang="zh-CN" sz="1600" dirty="0">
                <a:cs typeface="+mn-ea"/>
                <a:sym typeface="+mn-lt"/>
              </a:rPr>
              <a:t>COMPETENCE</a:t>
            </a:r>
            <a:endParaRPr lang="zh-CN" altLang="en-US" sz="1600" dirty="0">
              <a:cs typeface="+mn-ea"/>
              <a:sym typeface="+mn-lt"/>
            </a:endParaRPr>
          </a:p>
        </p:txBody>
      </p:sp>
      <p:sp>
        <p:nvSpPr>
          <p:cNvPr id="6" name="椭圆 5"/>
          <p:cNvSpPr/>
          <p:nvPr/>
        </p:nvSpPr>
        <p:spPr>
          <a:xfrm>
            <a:off x="6428124" y="1916418"/>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7" name="椭圆 6"/>
          <p:cNvSpPr/>
          <p:nvPr/>
        </p:nvSpPr>
        <p:spPr>
          <a:xfrm>
            <a:off x="6033012" y="2074203"/>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9" name="椭圆 8"/>
          <p:cNvSpPr/>
          <p:nvPr/>
        </p:nvSpPr>
        <p:spPr>
          <a:xfrm>
            <a:off x="7108099" y="1912624"/>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0" name="椭圆 9"/>
          <p:cNvSpPr/>
          <p:nvPr/>
        </p:nvSpPr>
        <p:spPr>
          <a:xfrm>
            <a:off x="5070853" y="1739996"/>
            <a:ext cx="333939" cy="333939"/>
          </a:xfrm>
          <a:prstGeom prst="ellipse">
            <a:avLst/>
          </a:prstGeom>
          <a:gradFill>
            <a:gsLst>
              <a:gs pos="0">
                <a:srgbClr val="E30000"/>
              </a:gs>
              <a:gs pos="100000">
                <a:srgbClr val="760303"/>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1" name="椭圆 10"/>
          <p:cNvSpPr/>
          <p:nvPr/>
        </p:nvSpPr>
        <p:spPr>
          <a:xfrm>
            <a:off x="5472484" y="1706194"/>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椭圆 11"/>
          <p:cNvSpPr/>
          <p:nvPr/>
        </p:nvSpPr>
        <p:spPr>
          <a:xfrm>
            <a:off x="5785585" y="2088212"/>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3" name="椭圆 12"/>
          <p:cNvSpPr/>
          <p:nvPr/>
        </p:nvSpPr>
        <p:spPr>
          <a:xfrm>
            <a:off x="7299815" y="1841484"/>
            <a:ext cx="429535" cy="429535"/>
          </a:xfrm>
          <a:prstGeom prst="ellipse">
            <a:avLst/>
          </a:prstGeom>
          <a:gradFill>
            <a:gsLst>
              <a:gs pos="0">
                <a:srgbClr val="E30000"/>
              </a:gs>
              <a:gs pos="100000">
                <a:srgbClr val="760303"/>
              </a:gs>
            </a:gsLst>
            <a:lin ang="189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4" name="椭圆 13"/>
          <p:cNvSpPr/>
          <p:nvPr/>
        </p:nvSpPr>
        <p:spPr>
          <a:xfrm>
            <a:off x="4634263" y="1916244"/>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5" name="椭圆 14"/>
          <p:cNvSpPr/>
          <p:nvPr/>
        </p:nvSpPr>
        <p:spPr>
          <a:xfrm>
            <a:off x="4253983" y="2091220"/>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6" name="椭圆 15"/>
          <p:cNvSpPr/>
          <p:nvPr/>
        </p:nvSpPr>
        <p:spPr>
          <a:xfrm>
            <a:off x="6721572" y="1671883"/>
            <a:ext cx="366369" cy="366369"/>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7" name="椭圆 16"/>
          <p:cNvSpPr/>
          <p:nvPr/>
        </p:nvSpPr>
        <p:spPr>
          <a:xfrm>
            <a:off x="5279299" y="1986995"/>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8" name="椭圆 17"/>
          <p:cNvSpPr/>
          <p:nvPr/>
        </p:nvSpPr>
        <p:spPr>
          <a:xfrm>
            <a:off x="7875643" y="2088212"/>
            <a:ext cx="183185" cy="183185"/>
          </a:xfrm>
          <a:prstGeom prst="ellipse">
            <a:avLst/>
          </a:prstGeom>
          <a:gradFill>
            <a:gsLst>
              <a:gs pos="0">
                <a:srgbClr val="E30000"/>
              </a:gs>
              <a:gs pos="100000">
                <a:srgbClr val="760303"/>
              </a:gs>
            </a:gsLst>
            <a:lin ang="189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21" name="矩形 20"/>
          <p:cNvSpPr/>
          <p:nvPr/>
        </p:nvSpPr>
        <p:spPr>
          <a:xfrm>
            <a:off x="5362740" y="610858"/>
            <a:ext cx="1642019" cy="748666"/>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4265"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目  录</a:t>
            </a:r>
          </a:p>
        </p:txBody>
      </p:sp>
      <p:sp>
        <p:nvSpPr>
          <p:cNvPr id="22" name="Rectangle 4"/>
          <p:cNvSpPr txBox="1">
            <a:spLocks noChangeArrowheads="1"/>
          </p:cNvSpPr>
          <p:nvPr/>
        </p:nvSpPr>
        <p:spPr bwMode="auto">
          <a:xfrm>
            <a:off x="5268777" y="1212910"/>
            <a:ext cx="1829944"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3" rIns="91428" bIns="45713"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335" b="0" kern="0" dirty="0">
                <a:solidFill>
                  <a:schemeClr val="bg1"/>
                </a:solidFill>
                <a:latin typeface="+mn-lt"/>
                <a:ea typeface="+mn-ea"/>
                <a:cs typeface="+mn-ea"/>
                <a:sym typeface="+mn-lt"/>
              </a:rPr>
              <a:t>CATALOG</a:t>
            </a:r>
            <a:endParaRPr kumimoji="0" lang="en-US" altLang="zh-CN" sz="1335" b="0" i="0" u="none" strike="noStrike" kern="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第四部分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04</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250" name="组合 249"/>
          <p:cNvGrpSpPr/>
          <p:nvPr/>
        </p:nvGrpSpPr>
        <p:grpSpPr>
          <a:xfrm>
            <a:off x="1433078" y="2197546"/>
            <a:ext cx="9121375" cy="2528334"/>
            <a:chOff x="1535313" y="1905446"/>
            <a:chExt cx="9121375" cy="2528334"/>
          </a:xfrm>
        </p:grpSpPr>
        <p:sp>
          <p:nvSpPr>
            <p:cNvPr id="251" name="Freeform 7"/>
            <p:cNvSpPr/>
            <p:nvPr/>
          </p:nvSpPr>
          <p:spPr bwMode="auto">
            <a:xfrm>
              <a:off x="8120706"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2" name="Freeform 7"/>
            <p:cNvSpPr/>
            <p:nvPr/>
          </p:nvSpPr>
          <p:spPr bwMode="auto">
            <a:xfrm flipV="1">
              <a:off x="5924193"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3" name="Freeform 7"/>
            <p:cNvSpPr/>
            <p:nvPr/>
          </p:nvSpPr>
          <p:spPr bwMode="auto">
            <a:xfrm>
              <a:off x="3729106"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4" name="Freeform 7"/>
            <p:cNvSpPr/>
            <p:nvPr/>
          </p:nvSpPr>
          <p:spPr bwMode="auto">
            <a:xfrm flipV="1">
              <a:off x="1535313"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grpSp>
      <p:grpSp>
        <p:nvGrpSpPr>
          <p:cNvPr id="255" name="组合 254"/>
          <p:cNvGrpSpPr/>
          <p:nvPr/>
        </p:nvGrpSpPr>
        <p:grpSpPr>
          <a:xfrm>
            <a:off x="1428633" y="2193101"/>
            <a:ext cx="9121375" cy="2528334"/>
            <a:chOff x="1535313" y="1905446"/>
            <a:chExt cx="9121375" cy="2528334"/>
          </a:xfrm>
        </p:grpSpPr>
        <p:sp>
          <p:nvSpPr>
            <p:cNvPr id="256" name="Freeform 7"/>
            <p:cNvSpPr/>
            <p:nvPr/>
          </p:nvSpPr>
          <p:spPr bwMode="auto">
            <a:xfrm>
              <a:off x="1535313"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7" name="Freeform 7"/>
            <p:cNvSpPr/>
            <p:nvPr/>
          </p:nvSpPr>
          <p:spPr bwMode="auto">
            <a:xfrm flipV="1">
              <a:off x="3729106"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8" name="Freeform 7"/>
            <p:cNvSpPr/>
            <p:nvPr/>
          </p:nvSpPr>
          <p:spPr bwMode="auto">
            <a:xfrm>
              <a:off x="5924193" y="1905446"/>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sp>
          <p:nvSpPr>
            <p:cNvPr id="259" name="Freeform 7"/>
            <p:cNvSpPr/>
            <p:nvPr/>
          </p:nvSpPr>
          <p:spPr bwMode="auto">
            <a:xfrm flipV="1">
              <a:off x="8120706" y="3169613"/>
              <a:ext cx="2535982" cy="1264167"/>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gradFill>
              <a:gsLst>
                <a:gs pos="0">
                  <a:srgbClr val="E30000"/>
                </a:gs>
                <a:gs pos="100000">
                  <a:srgbClr val="760303"/>
                </a:gs>
              </a:gsLst>
              <a:lin ang="16200000" scaled="0"/>
            </a:gradFill>
            <a:ln>
              <a:noFill/>
            </a:ln>
          </p:spPr>
          <p:txBody>
            <a:bodyPr vert="horz" wrap="square" lIns="91440" tIns="45720" rIns="91440" bIns="45720" numCol="1" anchor="t" anchorCtr="0" compatLnSpc="1"/>
            <a:lstStyle/>
            <a:p>
              <a:endParaRPr lang="en-US" dirty="0">
                <a:solidFill>
                  <a:schemeClr val="tx1"/>
                </a:solidFill>
                <a:cs typeface="+mn-ea"/>
                <a:sym typeface="+mn-lt"/>
              </a:endParaRPr>
            </a:p>
          </p:txBody>
        </p:sp>
      </p:grpSp>
      <p:sp>
        <p:nvSpPr>
          <p:cNvPr id="260" name="Freeform 254"/>
          <p:cNvSpPr>
            <a:spLocks noEditPoints="1"/>
          </p:cNvSpPr>
          <p:nvPr/>
        </p:nvSpPr>
        <p:spPr bwMode="auto">
          <a:xfrm>
            <a:off x="4679755" y="2812330"/>
            <a:ext cx="430213" cy="423862"/>
          </a:xfrm>
          <a:custGeom>
            <a:avLst/>
            <a:gdLst>
              <a:gd name="T0" fmla="*/ 299132 w 256"/>
              <a:gd name="T1" fmla="*/ 223705 h 252"/>
              <a:gd name="T2" fmla="*/ 362992 w 256"/>
              <a:gd name="T3" fmla="*/ 218659 h 252"/>
              <a:gd name="T4" fmla="*/ 413408 w 256"/>
              <a:gd name="T5" fmla="*/ 178291 h 252"/>
              <a:gd name="T6" fmla="*/ 430213 w 256"/>
              <a:gd name="T7" fmla="*/ 117739 h 252"/>
              <a:gd name="T8" fmla="*/ 277286 w 256"/>
              <a:gd name="T9" fmla="*/ 168199 h 252"/>
              <a:gd name="T10" fmla="*/ 320979 w 256"/>
              <a:gd name="T11" fmla="*/ 5046 h 252"/>
              <a:gd name="T12" fmla="*/ 260481 w 256"/>
              <a:gd name="T13" fmla="*/ 25230 h 252"/>
              <a:gd name="T14" fmla="*/ 218468 w 256"/>
              <a:gd name="T15" fmla="*/ 74008 h 252"/>
              <a:gd name="T16" fmla="*/ 211745 w 256"/>
              <a:gd name="T17" fmla="*/ 139605 h 252"/>
              <a:gd name="T18" fmla="*/ 191579 w 256"/>
              <a:gd name="T19" fmla="*/ 201839 h 252"/>
              <a:gd name="T20" fmla="*/ 115956 w 256"/>
              <a:gd name="T21" fmla="*/ 289303 h 252"/>
              <a:gd name="T22" fmla="*/ 80665 w 256"/>
              <a:gd name="T23" fmla="*/ 287621 h 252"/>
              <a:gd name="T24" fmla="*/ 47055 w 256"/>
              <a:gd name="T25" fmla="*/ 304441 h 252"/>
              <a:gd name="T26" fmla="*/ 28569 w 256"/>
              <a:gd name="T27" fmla="*/ 339762 h 252"/>
              <a:gd name="T28" fmla="*/ 31930 w 256"/>
              <a:gd name="T29" fmla="*/ 381812 h 252"/>
              <a:gd name="T30" fmla="*/ 57138 w 256"/>
              <a:gd name="T31" fmla="*/ 410406 h 252"/>
              <a:gd name="T32" fmla="*/ 95790 w 256"/>
              <a:gd name="T33" fmla="*/ 423862 h 252"/>
              <a:gd name="T34" fmla="*/ 132761 w 256"/>
              <a:gd name="T35" fmla="*/ 410406 h 252"/>
              <a:gd name="T36" fmla="*/ 156288 w 256"/>
              <a:gd name="T37" fmla="*/ 381812 h 252"/>
              <a:gd name="T38" fmla="*/ 161330 w 256"/>
              <a:gd name="T39" fmla="*/ 339762 h 252"/>
              <a:gd name="T40" fmla="*/ 199982 w 256"/>
              <a:gd name="T41" fmla="*/ 280893 h 252"/>
              <a:gd name="T42" fmla="*/ 278966 w 256"/>
              <a:gd name="T43" fmla="*/ 218659 h 252"/>
              <a:gd name="T44" fmla="*/ 87387 w 256"/>
              <a:gd name="T45" fmla="*/ 390222 h 252"/>
              <a:gd name="T46" fmla="*/ 68901 w 256"/>
              <a:gd name="T47" fmla="*/ 380130 h 252"/>
              <a:gd name="T48" fmla="*/ 58818 w 256"/>
              <a:gd name="T49" fmla="*/ 361628 h 252"/>
              <a:gd name="T50" fmla="*/ 60499 w 256"/>
              <a:gd name="T51" fmla="*/ 339762 h 252"/>
              <a:gd name="T52" fmla="*/ 73943 w 256"/>
              <a:gd name="T53" fmla="*/ 324624 h 252"/>
              <a:gd name="T54" fmla="*/ 95790 w 256"/>
              <a:gd name="T55" fmla="*/ 317897 h 252"/>
              <a:gd name="T56" fmla="*/ 115956 w 256"/>
              <a:gd name="T57" fmla="*/ 324624 h 252"/>
              <a:gd name="T58" fmla="*/ 129400 w 256"/>
              <a:gd name="T59" fmla="*/ 339762 h 252"/>
              <a:gd name="T60" fmla="*/ 131081 w 256"/>
              <a:gd name="T61" fmla="*/ 361628 h 252"/>
              <a:gd name="T62" fmla="*/ 119317 w 256"/>
              <a:gd name="T63" fmla="*/ 380130 h 252"/>
              <a:gd name="T64" fmla="*/ 102512 w 256"/>
              <a:gd name="T65" fmla="*/ 390222 h 252"/>
              <a:gd name="T66" fmla="*/ 166371 w 256"/>
              <a:gd name="T67" fmla="*/ 200157 h 252"/>
              <a:gd name="T68" fmla="*/ 147886 w 256"/>
              <a:gd name="T69" fmla="*/ 87464 h 252"/>
              <a:gd name="T70" fmla="*/ 85706 w 256"/>
              <a:gd name="T71" fmla="*/ 148015 h 252"/>
              <a:gd name="T72" fmla="*/ 300813 w 256"/>
              <a:gd name="T73" fmla="*/ 233797 h 252"/>
              <a:gd name="T74" fmla="*/ 270564 w 256"/>
              <a:gd name="T75" fmla="*/ 248935 h 252"/>
              <a:gd name="T76" fmla="*/ 226870 w 256"/>
              <a:gd name="T77" fmla="*/ 289303 h 252"/>
              <a:gd name="T78" fmla="*/ 309216 w 256"/>
              <a:gd name="T79" fmla="*/ 410406 h 252"/>
              <a:gd name="T80" fmla="*/ 331062 w 256"/>
              <a:gd name="T81" fmla="*/ 423862 h 252"/>
              <a:gd name="T82" fmla="*/ 357951 w 256"/>
              <a:gd name="T83" fmla="*/ 420498 h 252"/>
              <a:gd name="T84" fmla="*/ 396603 w 256"/>
              <a:gd name="T85" fmla="*/ 386858 h 252"/>
              <a:gd name="T86" fmla="*/ 408366 w 256"/>
              <a:gd name="T87" fmla="*/ 364992 h 252"/>
              <a:gd name="T88" fmla="*/ 406686 w 256"/>
              <a:gd name="T89" fmla="*/ 338080 h 252"/>
              <a:gd name="T90" fmla="*/ 300813 w 256"/>
              <a:gd name="T91" fmla="*/ 233797 h 252"/>
              <a:gd name="T92" fmla="*/ 341145 w 256"/>
              <a:gd name="T93" fmla="*/ 396950 h 252"/>
              <a:gd name="T94" fmla="*/ 329382 w 256"/>
              <a:gd name="T95" fmla="*/ 391904 h 252"/>
              <a:gd name="T96" fmla="*/ 247036 w 256"/>
              <a:gd name="T97" fmla="*/ 307805 h 252"/>
              <a:gd name="T98" fmla="*/ 253758 w 256"/>
              <a:gd name="T99" fmla="*/ 296031 h 252"/>
              <a:gd name="T100" fmla="*/ 263842 w 256"/>
              <a:gd name="T101" fmla="*/ 299395 h 252"/>
              <a:gd name="T102" fmla="*/ 347868 w 256"/>
              <a:gd name="T103" fmla="*/ 386858 h 252"/>
              <a:gd name="T104" fmla="*/ 379797 w 256"/>
              <a:gd name="T105" fmla="*/ 358264 h 252"/>
              <a:gd name="T106" fmla="*/ 371395 w 256"/>
              <a:gd name="T107" fmla="*/ 361628 h 252"/>
              <a:gd name="T108" fmla="*/ 284008 w 256"/>
              <a:gd name="T109" fmla="*/ 279211 h 252"/>
              <a:gd name="T110" fmla="*/ 282327 w 256"/>
              <a:gd name="T111" fmla="*/ 267437 h 252"/>
              <a:gd name="T112" fmla="*/ 292410 w 256"/>
              <a:gd name="T113" fmla="*/ 259027 h 252"/>
              <a:gd name="T114" fmla="*/ 379797 w 256"/>
              <a:gd name="T115" fmla="*/ 343126 h 252"/>
              <a:gd name="T116" fmla="*/ 381478 w 256"/>
              <a:gd name="T117" fmla="*/ 354900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52">
                <a:moveTo>
                  <a:pt x="166" y="130"/>
                </a:moveTo>
                <a:lnTo>
                  <a:pt x="166" y="130"/>
                </a:lnTo>
                <a:lnTo>
                  <a:pt x="178" y="133"/>
                </a:lnTo>
                <a:lnTo>
                  <a:pt x="191" y="135"/>
                </a:lnTo>
                <a:lnTo>
                  <a:pt x="204" y="133"/>
                </a:lnTo>
                <a:lnTo>
                  <a:pt x="216" y="130"/>
                </a:lnTo>
                <a:lnTo>
                  <a:pt x="227" y="123"/>
                </a:lnTo>
                <a:lnTo>
                  <a:pt x="236" y="115"/>
                </a:lnTo>
                <a:lnTo>
                  <a:pt x="246" y="106"/>
                </a:lnTo>
                <a:lnTo>
                  <a:pt x="251" y="94"/>
                </a:lnTo>
                <a:lnTo>
                  <a:pt x="255" y="83"/>
                </a:lnTo>
                <a:lnTo>
                  <a:pt x="256" y="70"/>
                </a:lnTo>
                <a:lnTo>
                  <a:pt x="255" y="58"/>
                </a:lnTo>
                <a:lnTo>
                  <a:pt x="209" y="107"/>
                </a:lnTo>
                <a:lnTo>
                  <a:pt x="165" y="100"/>
                </a:lnTo>
                <a:lnTo>
                  <a:pt x="149" y="58"/>
                </a:lnTo>
                <a:lnTo>
                  <a:pt x="200" y="5"/>
                </a:lnTo>
                <a:lnTo>
                  <a:pt x="191" y="3"/>
                </a:lnTo>
                <a:lnTo>
                  <a:pt x="178" y="5"/>
                </a:lnTo>
                <a:lnTo>
                  <a:pt x="165" y="9"/>
                </a:lnTo>
                <a:lnTo>
                  <a:pt x="155" y="15"/>
                </a:lnTo>
                <a:lnTo>
                  <a:pt x="144" y="23"/>
                </a:lnTo>
                <a:lnTo>
                  <a:pt x="136" y="32"/>
                </a:lnTo>
                <a:lnTo>
                  <a:pt x="130" y="44"/>
                </a:lnTo>
                <a:lnTo>
                  <a:pt x="126" y="57"/>
                </a:lnTo>
                <a:lnTo>
                  <a:pt x="125" y="70"/>
                </a:lnTo>
                <a:lnTo>
                  <a:pt x="126" y="83"/>
                </a:lnTo>
                <a:lnTo>
                  <a:pt x="131" y="96"/>
                </a:lnTo>
                <a:lnTo>
                  <a:pt x="122" y="109"/>
                </a:lnTo>
                <a:lnTo>
                  <a:pt x="114" y="120"/>
                </a:lnTo>
                <a:lnTo>
                  <a:pt x="96" y="143"/>
                </a:lnTo>
                <a:lnTo>
                  <a:pt x="80" y="161"/>
                </a:lnTo>
                <a:lnTo>
                  <a:pt x="69" y="172"/>
                </a:lnTo>
                <a:lnTo>
                  <a:pt x="62" y="171"/>
                </a:lnTo>
                <a:lnTo>
                  <a:pt x="57" y="170"/>
                </a:lnTo>
                <a:lnTo>
                  <a:pt x="48" y="171"/>
                </a:lnTo>
                <a:lnTo>
                  <a:pt x="40" y="174"/>
                </a:lnTo>
                <a:lnTo>
                  <a:pt x="34" y="178"/>
                </a:lnTo>
                <a:lnTo>
                  <a:pt x="28" y="181"/>
                </a:lnTo>
                <a:lnTo>
                  <a:pt x="23" y="188"/>
                </a:lnTo>
                <a:lnTo>
                  <a:pt x="19" y="194"/>
                </a:lnTo>
                <a:lnTo>
                  <a:pt x="17" y="202"/>
                </a:lnTo>
                <a:lnTo>
                  <a:pt x="15" y="210"/>
                </a:lnTo>
                <a:lnTo>
                  <a:pt x="17" y="219"/>
                </a:lnTo>
                <a:lnTo>
                  <a:pt x="19" y="227"/>
                </a:lnTo>
                <a:lnTo>
                  <a:pt x="23" y="233"/>
                </a:lnTo>
                <a:lnTo>
                  <a:pt x="28" y="239"/>
                </a:lnTo>
                <a:lnTo>
                  <a:pt x="34" y="244"/>
                </a:lnTo>
                <a:lnTo>
                  <a:pt x="40" y="248"/>
                </a:lnTo>
                <a:lnTo>
                  <a:pt x="48" y="250"/>
                </a:lnTo>
                <a:lnTo>
                  <a:pt x="57" y="252"/>
                </a:lnTo>
                <a:lnTo>
                  <a:pt x="65" y="250"/>
                </a:lnTo>
                <a:lnTo>
                  <a:pt x="73" y="248"/>
                </a:lnTo>
                <a:lnTo>
                  <a:pt x="79" y="244"/>
                </a:lnTo>
                <a:lnTo>
                  <a:pt x="86" y="239"/>
                </a:lnTo>
                <a:lnTo>
                  <a:pt x="90" y="233"/>
                </a:lnTo>
                <a:lnTo>
                  <a:pt x="93" y="227"/>
                </a:lnTo>
                <a:lnTo>
                  <a:pt x="96" y="219"/>
                </a:lnTo>
                <a:lnTo>
                  <a:pt x="97" y="210"/>
                </a:lnTo>
                <a:lnTo>
                  <a:pt x="96" y="202"/>
                </a:lnTo>
                <a:lnTo>
                  <a:pt x="93" y="196"/>
                </a:lnTo>
                <a:lnTo>
                  <a:pt x="104" y="184"/>
                </a:lnTo>
                <a:lnTo>
                  <a:pt x="119" y="167"/>
                </a:lnTo>
                <a:lnTo>
                  <a:pt x="140" y="149"/>
                </a:lnTo>
                <a:lnTo>
                  <a:pt x="152" y="139"/>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06"/>
                </a:lnTo>
                <a:lnTo>
                  <a:pt x="36" y="202"/>
                </a:lnTo>
                <a:lnTo>
                  <a:pt x="39" y="198"/>
                </a:lnTo>
                <a:lnTo>
                  <a:pt x="41" y="196"/>
                </a:lnTo>
                <a:lnTo>
                  <a:pt x="44" y="193"/>
                </a:lnTo>
                <a:lnTo>
                  <a:pt x="48" y="191"/>
                </a:lnTo>
                <a:lnTo>
                  <a:pt x="52" y="189"/>
                </a:lnTo>
                <a:lnTo>
                  <a:pt x="57" y="189"/>
                </a:lnTo>
                <a:lnTo>
                  <a:pt x="61" y="189"/>
                </a:lnTo>
                <a:lnTo>
                  <a:pt x="65" y="191"/>
                </a:lnTo>
                <a:lnTo>
                  <a:pt x="69" y="193"/>
                </a:lnTo>
                <a:lnTo>
                  <a:pt x="71" y="196"/>
                </a:lnTo>
                <a:lnTo>
                  <a:pt x="74" y="198"/>
                </a:lnTo>
                <a:lnTo>
                  <a:pt x="77" y="202"/>
                </a:lnTo>
                <a:lnTo>
                  <a:pt x="78" y="206"/>
                </a:lnTo>
                <a:lnTo>
                  <a:pt x="78" y="210"/>
                </a:lnTo>
                <a:lnTo>
                  <a:pt x="78" y="215"/>
                </a:lnTo>
                <a:lnTo>
                  <a:pt x="77" y="219"/>
                </a:lnTo>
                <a:lnTo>
                  <a:pt x="74" y="223"/>
                </a:lnTo>
                <a:lnTo>
                  <a:pt x="71" y="226"/>
                </a:lnTo>
                <a:lnTo>
                  <a:pt x="69" y="228"/>
                </a:lnTo>
                <a:lnTo>
                  <a:pt x="65" y="231"/>
                </a:lnTo>
                <a:lnTo>
                  <a:pt x="61"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55" y="21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7" y="184"/>
                </a:lnTo>
                <a:lnTo>
                  <a:pt x="147" y="183"/>
                </a:lnTo>
                <a:lnTo>
                  <a:pt x="147" y="180"/>
                </a:lnTo>
                <a:lnTo>
                  <a:pt x="148" y="178"/>
                </a:lnTo>
                <a:lnTo>
                  <a:pt x="151" y="176"/>
                </a:lnTo>
                <a:lnTo>
                  <a:pt x="153" y="175"/>
                </a:lnTo>
                <a:lnTo>
                  <a:pt x="156" y="176"/>
                </a:lnTo>
                <a:lnTo>
                  <a:pt x="157" y="178"/>
                </a:lnTo>
                <a:lnTo>
                  <a:pt x="205" y="224"/>
                </a:lnTo>
                <a:lnTo>
                  <a:pt x="207" y="227"/>
                </a:lnTo>
                <a:lnTo>
                  <a:pt x="207" y="230"/>
                </a:lnTo>
                <a:lnTo>
                  <a:pt x="207" y="232"/>
                </a:lnTo>
                <a:lnTo>
                  <a:pt x="205" y="233"/>
                </a:lnTo>
                <a:close/>
                <a:moveTo>
                  <a:pt x="226" y="213"/>
                </a:moveTo>
                <a:lnTo>
                  <a:pt x="226" y="213"/>
                </a:lnTo>
                <a:lnTo>
                  <a:pt x="223" y="215"/>
                </a:lnTo>
                <a:lnTo>
                  <a:pt x="221" y="215"/>
                </a:lnTo>
                <a:lnTo>
                  <a:pt x="218" y="215"/>
                </a:lnTo>
                <a:lnTo>
                  <a:pt x="217" y="213"/>
                </a:lnTo>
                <a:lnTo>
                  <a:pt x="169" y="166"/>
                </a:lnTo>
                <a:lnTo>
                  <a:pt x="168" y="163"/>
                </a:lnTo>
                <a:lnTo>
                  <a:pt x="168" y="162"/>
                </a:lnTo>
                <a:lnTo>
                  <a:pt x="168" y="159"/>
                </a:lnTo>
                <a:lnTo>
                  <a:pt x="169" y="157"/>
                </a:lnTo>
                <a:lnTo>
                  <a:pt x="171" y="155"/>
                </a:lnTo>
                <a:lnTo>
                  <a:pt x="174" y="154"/>
                </a:lnTo>
                <a:lnTo>
                  <a:pt x="177" y="155"/>
                </a:lnTo>
                <a:lnTo>
                  <a:pt x="178" y="157"/>
                </a:lnTo>
                <a:lnTo>
                  <a:pt x="226" y="204"/>
                </a:lnTo>
                <a:lnTo>
                  <a:pt x="227" y="206"/>
                </a:lnTo>
                <a:lnTo>
                  <a:pt x="227" y="209"/>
                </a:lnTo>
                <a:lnTo>
                  <a:pt x="227" y="211"/>
                </a:lnTo>
                <a:lnTo>
                  <a:pt x="226" y="213"/>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sp>
        <p:nvSpPr>
          <p:cNvPr id="261" name="Freeform 160"/>
          <p:cNvSpPr>
            <a:spLocks noEditPoints="1"/>
          </p:cNvSpPr>
          <p:nvPr/>
        </p:nvSpPr>
        <p:spPr bwMode="auto">
          <a:xfrm>
            <a:off x="6839124" y="2790105"/>
            <a:ext cx="501650" cy="468313"/>
          </a:xfrm>
          <a:custGeom>
            <a:avLst/>
            <a:gdLst>
              <a:gd name="T0" fmla="*/ 234103 w 210"/>
              <a:gd name="T1" fmla="*/ 0 h 196"/>
              <a:gd name="T2" fmla="*/ 324878 w 210"/>
              <a:gd name="T3" fmla="*/ 19115 h 196"/>
              <a:gd name="T4" fmla="*/ 401320 w 210"/>
              <a:gd name="T5" fmla="*/ 66902 h 196"/>
              <a:gd name="T6" fmla="*/ 453874 w 210"/>
              <a:gd name="T7" fmla="*/ 143361 h 196"/>
              <a:gd name="T8" fmla="*/ 363099 w 210"/>
              <a:gd name="T9" fmla="*/ 109910 h 196"/>
              <a:gd name="T10" fmla="*/ 305768 w 210"/>
              <a:gd name="T11" fmla="*/ 71681 h 196"/>
              <a:gd name="T12" fmla="*/ 234103 w 210"/>
              <a:gd name="T13" fmla="*/ 57344 h 196"/>
              <a:gd name="T14" fmla="*/ 167217 w 210"/>
              <a:gd name="T15" fmla="*/ 71681 h 196"/>
              <a:gd name="T16" fmla="*/ 109885 w 210"/>
              <a:gd name="T17" fmla="*/ 109910 h 196"/>
              <a:gd name="T18" fmla="*/ 71664 w 210"/>
              <a:gd name="T19" fmla="*/ 167255 h 196"/>
              <a:gd name="T20" fmla="*/ 57331 w 210"/>
              <a:gd name="T21" fmla="*/ 234157 h 196"/>
              <a:gd name="T22" fmla="*/ 71664 w 210"/>
              <a:gd name="T23" fmla="*/ 305837 h 196"/>
              <a:gd name="T24" fmla="*/ 109885 w 210"/>
              <a:gd name="T25" fmla="*/ 358403 h 196"/>
              <a:gd name="T26" fmla="*/ 167217 w 210"/>
              <a:gd name="T27" fmla="*/ 396632 h 196"/>
              <a:gd name="T28" fmla="*/ 234103 w 210"/>
              <a:gd name="T29" fmla="*/ 410969 h 196"/>
              <a:gd name="T30" fmla="*/ 305768 w 210"/>
              <a:gd name="T31" fmla="*/ 396632 h 196"/>
              <a:gd name="T32" fmla="*/ 363099 w 210"/>
              <a:gd name="T33" fmla="*/ 358403 h 196"/>
              <a:gd name="T34" fmla="*/ 439541 w 210"/>
              <a:gd name="T35" fmla="*/ 353624 h 196"/>
              <a:gd name="T36" fmla="*/ 401320 w 210"/>
              <a:gd name="T37" fmla="*/ 401411 h 196"/>
              <a:gd name="T38" fmla="*/ 324878 w 210"/>
              <a:gd name="T39" fmla="*/ 449198 h 196"/>
              <a:gd name="T40" fmla="*/ 234103 w 210"/>
              <a:gd name="T41" fmla="*/ 468313 h 196"/>
              <a:gd name="T42" fmla="*/ 143329 w 210"/>
              <a:gd name="T43" fmla="*/ 449198 h 196"/>
              <a:gd name="T44" fmla="*/ 71664 w 210"/>
              <a:gd name="T45" fmla="*/ 401411 h 196"/>
              <a:gd name="T46" fmla="*/ 19110 w 210"/>
              <a:gd name="T47" fmla="*/ 324952 h 196"/>
              <a:gd name="T48" fmla="*/ 0 w 210"/>
              <a:gd name="T49" fmla="*/ 234157 h 196"/>
              <a:gd name="T50" fmla="*/ 19110 w 210"/>
              <a:gd name="T51" fmla="*/ 143361 h 196"/>
              <a:gd name="T52" fmla="*/ 71664 w 210"/>
              <a:gd name="T53" fmla="*/ 66902 h 196"/>
              <a:gd name="T54" fmla="*/ 143329 w 210"/>
              <a:gd name="T55" fmla="*/ 19115 h 196"/>
              <a:gd name="T56" fmla="*/ 234103 w 210"/>
              <a:gd name="T57" fmla="*/ 0 h 196"/>
              <a:gd name="T58" fmla="*/ 162439 w 210"/>
              <a:gd name="T59" fmla="*/ 181591 h 196"/>
              <a:gd name="T60" fmla="*/ 214993 w 210"/>
              <a:gd name="T61" fmla="*/ 234157 h 196"/>
              <a:gd name="T62" fmla="*/ 205438 w 210"/>
              <a:gd name="T63" fmla="*/ 267607 h 196"/>
              <a:gd name="T64" fmla="*/ 224548 w 210"/>
              <a:gd name="T65" fmla="*/ 258050 h 196"/>
              <a:gd name="T66" fmla="*/ 243659 w 210"/>
              <a:gd name="T67" fmla="*/ 258050 h 196"/>
              <a:gd name="T68" fmla="*/ 267547 w 210"/>
              <a:gd name="T69" fmla="*/ 243714 h 196"/>
              <a:gd name="T70" fmla="*/ 262769 w 210"/>
              <a:gd name="T71" fmla="*/ 234157 h 196"/>
              <a:gd name="T72" fmla="*/ 310545 w 210"/>
              <a:gd name="T73" fmla="*/ 157697 h 196"/>
              <a:gd name="T74" fmla="*/ 248436 w 210"/>
              <a:gd name="T75" fmla="*/ 215042 h 196"/>
              <a:gd name="T76" fmla="*/ 181550 w 210"/>
              <a:gd name="T77" fmla="*/ 162476 h 196"/>
              <a:gd name="T78" fmla="*/ 444319 w 210"/>
              <a:gd name="T79" fmla="*/ 167255 h 196"/>
              <a:gd name="T80" fmla="*/ 391765 w 210"/>
              <a:gd name="T81" fmla="*/ 301058 h 196"/>
              <a:gd name="T82" fmla="*/ 439541 w 210"/>
              <a:gd name="T83" fmla="*/ 334509 h 196"/>
              <a:gd name="T84" fmla="*/ 482540 w 210"/>
              <a:gd name="T85" fmla="*/ 301058 h 196"/>
              <a:gd name="T86" fmla="*/ 501650 w 210"/>
              <a:gd name="T87" fmla="*/ 277165 h 196"/>
              <a:gd name="T88" fmla="*/ 501650 w 210"/>
              <a:gd name="T89" fmla="*/ 167255 h 196"/>
              <a:gd name="T90" fmla="*/ 453874 w 210"/>
              <a:gd name="T91" fmla="*/ 205484 h 196"/>
              <a:gd name="T92" fmla="*/ 444319 w 210"/>
              <a:gd name="T93" fmla="*/ 277165 h 196"/>
              <a:gd name="T94" fmla="*/ 343989 w 210"/>
              <a:gd name="T95" fmla="*/ 305837 h 196"/>
              <a:gd name="T96" fmla="*/ 401320 w 210"/>
              <a:gd name="T97" fmla="*/ 219820 h 196"/>
              <a:gd name="T98" fmla="*/ 401320 w 210"/>
              <a:gd name="T99" fmla="*/ 191148 h 196"/>
              <a:gd name="T100" fmla="*/ 377432 w 210"/>
              <a:gd name="T101" fmla="*/ 167255 h 196"/>
              <a:gd name="T102" fmla="*/ 334433 w 210"/>
              <a:gd name="T103" fmla="*/ 167255 h 196"/>
              <a:gd name="T104" fmla="*/ 310545 w 210"/>
              <a:gd name="T105" fmla="*/ 195927 h 196"/>
              <a:gd name="T106" fmla="*/ 305768 w 210"/>
              <a:gd name="T107" fmla="*/ 224599 h 196"/>
              <a:gd name="T108" fmla="*/ 343989 w 210"/>
              <a:gd name="T109" fmla="*/ 205484 h 196"/>
              <a:gd name="T110" fmla="*/ 358321 w 210"/>
              <a:gd name="T111" fmla="*/ 191148 h 196"/>
              <a:gd name="T112" fmla="*/ 363099 w 210"/>
              <a:gd name="T113" fmla="*/ 200706 h 196"/>
              <a:gd name="T114" fmla="*/ 296212 w 210"/>
              <a:gd name="T115" fmla="*/ 310616 h 196"/>
              <a:gd name="T116" fmla="*/ 386987 w 210"/>
              <a:gd name="T117" fmla="*/ 334509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0" h="196">
                <a:moveTo>
                  <a:pt x="98" y="0"/>
                </a:moveTo>
                <a:lnTo>
                  <a:pt x="98" y="0"/>
                </a:lnTo>
                <a:lnTo>
                  <a:pt x="118" y="2"/>
                </a:lnTo>
                <a:lnTo>
                  <a:pt x="136" y="8"/>
                </a:lnTo>
                <a:lnTo>
                  <a:pt x="154" y="16"/>
                </a:lnTo>
                <a:lnTo>
                  <a:pt x="168" y="28"/>
                </a:lnTo>
                <a:lnTo>
                  <a:pt x="180" y="44"/>
                </a:lnTo>
                <a:lnTo>
                  <a:pt x="190" y="60"/>
                </a:lnTo>
                <a:lnTo>
                  <a:pt x="162" y="60"/>
                </a:lnTo>
                <a:lnTo>
                  <a:pt x="152" y="46"/>
                </a:lnTo>
                <a:lnTo>
                  <a:pt x="140" y="36"/>
                </a:lnTo>
                <a:lnTo>
                  <a:pt x="128" y="30"/>
                </a:lnTo>
                <a:lnTo>
                  <a:pt x="114" y="26"/>
                </a:lnTo>
                <a:lnTo>
                  <a:pt x="98" y="24"/>
                </a:lnTo>
                <a:lnTo>
                  <a:pt x="84" y="26"/>
                </a:lnTo>
                <a:lnTo>
                  <a:pt x="70" y="30"/>
                </a:lnTo>
                <a:lnTo>
                  <a:pt x="58" y="36"/>
                </a:lnTo>
                <a:lnTo>
                  <a:pt x="46" y="46"/>
                </a:lnTo>
                <a:lnTo>
                  <a:pt x="38" y="56"/>
                </a:lnTo>
                <a:lnTo>
                  <a:pt x="30" y="70"/>
                </a:lnTo>
                <a:lnTo>
                  <a:pt x="26" y="84"/>
                </a:lnTo>
                <a:lnTo>
                  <a:pt x="24" y="98"/>
                </a:lnTo>
                <a:lnTo>
                  <a:pt x="26" y="114"/>
                </a:lnTo>
                <a:lnTo>
                  <a:pt x="30" y="128"/>
                </a:lnTo>
                <a:lnTo>
                  <a:pt x="38" y="140"/>
                </a:lnTo>
                <a:lnTo>
                  <a:pt x="46" y="150"/>
                </a:lnTo>
                <a:lnTo>
                  <a:pt x="58" y="160"/>
                </a:lnTo>
                <a:lnTo>
                  <a:pt x="70" y="166"/>
                </a:lnTo>
                <a:lnTo>
                  <a:pt x="84" y="170"/>
                </a:lnTo>
                <a:lnTo>
                  <a:pt x="98" y="172"/>
                </a:lnTo>
                <a:lnTo>
                  <a:pt x="114" y="170"/>
                </a:lnTo>
                <a:lnTo>
                  <a:pt x="128" y="166"/>
                </a:lnTo>
                <a:lnTo>
                  <a:pt x="140" y="160"/>
                </a:lnTo>
                <a:lnTo>
                  <a:pt x="152" y="150"/>
                </a:lnTo>
                <a:lnTo>
                  <a:pt x="154" y="148"/>
                </a:lnTo>
                <a:lnTo>
                  <a:pt x="184" y="148"/>
                </a:lnTo>
                <a:lnTo>
                  <a:pt x="176" y="158"/>
                </a:lnTo>
                <a:lnTo>
                  <a:pt x="168" y="168"/>
                </a:lnTo>
                <a:lnTo>
                  <a:pt x="154" y="180"/>
                </a:lnTo>
                <a:lnTo>
                  <a:pt x="136" y="188"/>
                </a:lnTo>
                <a:lnTo>
                  <a:pt x="118" y="194"/>
                </a:lnTo>
                <a:lnTo>
                  <a:pt x="98" y="196"/>
                </a:lnTo>
                <a:lnTo>
                  <a:pt x="78" y="194"/>
                </a:lnTo>
                <a:lnTo>
                  <a:pt x="60" y="188"/>
                </a:lnTo>
                <a:lnTo>
                  <a:pt x="44" y="180"/>
                </a:lnTo>
                <a:lnTo>
                  <a:pt x="30" y="168"/>
                </a:lnTo>
                <a:lnTo>
                  <a:pt x="18" y="154"/>
                </a:lnTo>
                <a:lnTo>
                  <a:pt x="8" y="136"/>
                </a:lnTo>
                <a:lnTo>
                  <a:pt x="2" y="118"/>
                </a:lnTo>
                <a:lnTo>
                  <a:pt x="0" y="98"/>
                </a:lnTo>
                <a:lnTo>
                  <a:pt x="2" y="78"/>
                </a:lnTo>
                <a:lnTo>
                  <a:pt x="8" y="60"/>
                </a:lnTo>
                <a:lnTo>
                  <a:pt x="18" y="44"/>
                </a:lnTo>
                <a:lnTo>
                  <a:pt x="30" y="28"/>
                </a:lnTo>
                <a:lnTo>
                  <a:pt x="44" y="16"/>
                </a:lnTo>
                <a:lnTo>
                  <a:pt x="60" y="8"/>
                </a:lnTo>
                <a:lnTo>
                  <a:pt x="78" y="2"/>
                </a:lnTo>
                <a:lnTo>
                  <a:pt x="98" y="0"/>
                </a:lnTo>
                <a:close/>
                <a:moveTo>
                  <a:pt x="76" y="68"/>
                </a:moveTo>
                <a:lnTo>
                  <a:pt x="68" y="76"/>
                </a:lnTo>
                <a:lnTo>
                  <a:pt x="90" y="96"/>
                </a:lnTo>
                <a:lnTo>
                  <a:pt x="90" y="98"/>
                </a:lnTo>
                <a:lnTo>
                  <a:pt x="90" y="104"/>
                </a:lnTo>
                <a:lnTo>
                  <a:pt x="86" y="112"/>
                </a:lnTo>
                <a:lnTo>
                  <a:pt x="88" y="114"/>
                </a:lnTo>
                <a:lnTo>
                  <a:pt x="94" y="108"/>
                </a:lnTo>
                <a:lnTo>
                  <a:pt x="100" y="108"/>
                </a:lnTo>
                <a:lnTo>
                  <a:pt x="102" y="108"/>
                </a:lnTo>
                <a:lnTo>
                  <a:pt x="104" y="110"/>
                </a:lnTo>
                <a:lnTo>
                  <a:pt x="112" y="102"/>
                </a:lnTo>
                <a:lnTo>
                  <a:pt x="110" y="100"/>
                </a:lnTo>
                <a:lnTo>
                  <a:pt x="110" y="98"/>
                </a:lnTo>
                <a:lnTo>
                  <a:pt x="108" y="92"/>
                </a:lnTo>
                <a:lnTo>
                  <a:pt x="130" y="66"/>
                </a:lnTo>
                <a:lnTo>
                  <a:pt x="126" y="62"/>
                </a:lnTo>
                <a:lnTo>
                  <a:pt x="104" y="90"/>
                </a:lnTo>
                <a:lnTo>
                  <a:pt x="98" y="88"/>
                </a:lnTo>
                <a:lnTo>
                  <a:pt x="76" y="68"/>
                </a:lnTo>
                <a:close/>
                <a:moveTo>
                  <a:pt x="210" y="70"/>
                </a:moveTo>
                <a:lnTo>
                  <a:pt x="186" y="70"/>
                </a:lnTo>
                <a:lnTo>
                  <a:pt x="166" y="116"/>
                </a:lnTo>
                <a:lnTo>
                  <a:pt x="164" y="126"/>
                </a:lnTo>
                <a:lnTo>
                  <a:pt x="186" y="126"/>
                </a:lnTo>
                <a:lnTo>
                  <a:pt x="184" y="140"/>
                </a:lnTo>
                <a:lnTo>
                  <a:pt x="202" y="140"/>
                </a:lnTo>
                <a:lnTo>
                  <a:pt x="202" y="126"/>
                </a:lnTo>
                <a:lnTo>
                  <a:pt x="208" y="126"/>
                </a:lnTo>
                <a:lnTo>
                  <a:pt x="210" y="116"/>
                </a:lnTo>
                <a:lnTo>
                  <a:pt x="204" y="116"/>
                </a:lnTo>
                <a:lnTo>
                  <a:pt x="210" y="70"/>
                </a:lnTo>
                <a:close/>
                <a:moveTo>
                  <a:pt x="186" y="116"/>
                </a:moveTo>
                <a:lnTo>
                  <a:pt x="190" y="86"/>
                </a:lnTo>
                <a:lnTo>
                  <a:pt x="180" y="116"/>
                </a:lnTo>
                <a:lnTo>
                  <a:pt x="186" y="116"/>
                </a:lnTo>
                <a:close/>
                <a:moveTo>
                  <a:pt x="162" y="128"/>
                </a:moveTo>
                <a:lnTo>
                  <a:pt x="144" y="128"/>
                </a:lnTo>
                <a:lnTo>
                  <a:pt x="164" y="100"/>
                </a:lnTo>
                <a:lnTo>
                  <a:pt x="168" y="92"/>
                </a:lnTo>
                <a:lnTo>
                  <a:pt x="168" y="86"/>
                </a:lnTo>
                <a:lnTo>
                  <a:pt x="168" y="80"/>
                </a:lnTo>
                <a:lnTo>
                  <a:pt x="164" y="74"/>
                </a:lnTo>
                <a:lnTo>
                  <a:pt x="158" y="70"/>
                </a:lnTo>
                <a:lnTo>
                  <a:pt x="150" y="68"/>
                </a:lnTo>
                <a:lnTo>
                  <a:pt x="140" y="70"/>
                </a:lnTo>
                <a:lnTo>
                  <a:pt x="134" y="76"/>
                </a:lnTo>
                <a:lnTo>
                  <a:pt x="130" y="82"/>
                </a:lnTo>
                <a:lnTo>
                  <a:pt x="128" y="90"/>
                </a:lnTo>
                <a:lnTo>
                  <a:pt x="128" y="94"/>
                </a:lnTo>
                <a:lnTo>
                  <a:pt x="144" y="94"/>
                </a:lnTo>
                <a:lnTo>
                  <a:pt x="144" y="86"/>
                </a:lnTo>
                <a:lnTo>
                  <a:pt x="146" y="80"/>
                </a:lnTo>
                <a:lnTo>
                  <a:pt x="150" y="80"/>
                </a:lnTo>
                <a:lnTo>
                  <a:pt x="152" y="80"/>
                </a:lnTo>
                <a:lnTo>
                  <a:pt x="152" y="84"/>
                </a:lnTo>
                <a:lnTo>
                  <a:pt x="148" y="96"/>
                </a:lnTo>
                <a:lnTo>
                  <a:pt x="124" y="130"/>
                </a:lnTo>
                <a:lnTo>
                  <a:pt x="124" y="140"/>
                </a:lnTo>
                <a:lnTo>
                  <a:pt x="162" y="140"/>
                </a:lnTo>
                <a:lnTo>
                  <a:pt x="162" y="128"/>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sp>
        <p:nvSpPr>
          <p:cNvPr id="262" name="Freeform 112"/>
          <p:cNvSpPr>
            <a:spLocks noEditPoints="1"/>
          </p:cNvSpPr>
          <p:nvPr/>
        </p:nvSpPr>
        <p:spPr bwMode="auto">
          <a:xfrm>
            <a:off x="2473459" y="2812571"/>
            <a:ext cx="455219" cy="423380"/>
          </a:xfrm>
          <a:custGeom>
            <a:avLst/>
            <a:gdLst>
              <a:gd name="T0" fmla="*/ 806462 w 252"/>
              <a:gd name="T1" fmla="*/ 6676 h 234"/>
              <a:gd name="T2" fmla="*/ 839787 w 252"/>
              <a:gd name="T3" fmla="*/ 53405 h 234"/>
              <a:gd name="T4" fmla="*/ 826457 w 252"/>
              <a:gd name="T5" fmla="*/ 560754 h 234"/>
              <a:gd name="T6" fmla="*/ 753142 w 252"/>
              <a:gd name="T7" fmla="*/ 574105 h 234"/>
              <a:gd name="T8" fmla="*/ 773137 w 252"/>
              <a:gd name="T9" fmla="*/ 53405 h 234"/>
              <a:gd name="T10" fmla="*/ 319919 w 252"/>
              <a:gd name="T11" fmla="*/ 514024 h 234"/>
              <a:gd name="T12" fmla="*/ 53320 w 252"/>
              <a:gd name="T13" fmla="*/ 574105 h 234"/>
              <a:gd name="T14" fmla="*/ 0 w 252"/>
              <a:gd name="T15" fmla="*/ 540727 h 234"/>
              <a:gd name="T16" fmla="*/ 0 w 252"/>
              <a:gd name="T17" fmla="*/ 33378 h 234"/>
              <a:gd name="T18" fmla="*/ 53320 w 252"/>
              <a:gd name="T19" fmla="*/ 0 h 234"/>
              <a:gd name="T20" fmla="*/ 739812 w 252"/>
              <a:gd name="T21" fmla="*/ 320431 h 234"/>
              <a:gd name="T22" fmla="*/ 573188 w 252"/>
              <a:gd name="T23" fmla="*/ 260350 h 234"/>
              <a:gd name="T24" fmla="*/ 739812 w 252"/>
              <a:gd name="T25" fmla="*/ 260350 h 234"/>
              <a:gd name="T26" fmla="*/ 659833 w 252"/>
              <a:gd name="T27" fmla="*/ 213621 h 234"/>
              <a:gd name="T28" fmla="*/ 659833 w 252"/>
              <a:gd name="T29" fmla="*/ 200269 h 234"/>
              <a:gd name="T30" fmla="*/ 739812 w 252"/>
              <a:gd name="T31" fmla="*/ 166891 h 234"/>
              <a:gd name="T32" fmla="*/ 659833 w 252"/>
              <a:gd name="T33" fmla="*/ 106810 h 234"/>
              <a:gd name="T34" fmla="*/ 739812 w 252"/>
              <a:gd name="T35" fmla="*/ 106810 h 234"/>
              <a:gd name="T36" fmla="*/ 486543 w 252"/>
              <a:gd name="T37" fmla="*/ 226972 h 234"/>
              <a:gd name="T38" fmla="*/ 486543 w 252"/>
              <a:gd name="T39" fmla="*/ 106810 h 234"/>
              <a:gd name="T40" fmla="*/ 246604 w 252"/>
              <a:gd name="T41" fmla="*/ 267026 h 234"/>
              <a:gd name="T42" fmla="*/ 113305 w 252"/>
              <a:gd name="T43" fmla="*/ 260350 h 234"/>
              <a:gd name="T44" fmla="*/ 253269 w 252"/>
              <a:gd name="T45" fmla="*/ 226972 h 234"/>
              <a:gd name="T46" fmla="*/ 286594 w 252"/>
              <a:gd name="T47" fmla="*/ 260350 h 234"/>
              <a:gd name="T48" fmla="*/ 339914 w 252"/>
              <a:gd name="T49" fmla="*/ 260350 h 234"/>
              <a:gd name="T50" fmla="*/ 386569 w 252"/>
              <a:gd name="T51" fmla="*/ 206945 h 234"/>
              <a:gd name="T52" fmla="*/ 406564 w 252"/>
              <a:gd name="T53" fmla="*/ 140188 h 234"/>
              <a:gd name="T54" fmla="*/ 333249 w 252"/>
              <a:gd name="T55" fmla="*/ 160215 h 234"/>
              <a:gd name="T56" fmla="*/ 313254 w 252"/>
              <a:gd name="T57" fmla="*/ 240323 h 234"/>
              <a:gd name="T58" fmla="*/ 266599 w 252"/>
              <a:gd name="T59" fmla="*/ 200269 h 234"/>
              <a:gd name="T60" fmla="*/ 146629 w 252"/>
              <a:gd name="T61" fmla="*/ 380512 h 234"/>
              <a:gd name="T62" fmla="*/ 146629 w 252"/>
              <a:gd name="T63" fmla="*/ 293728 h 234"/>
              <a:gd name="T64" fmla="*/ 419894 w 252"/>
              <a:gd name="T65" fmla="*/ 380512 h 234"/>
              <a:gd name="T66" fmla="*/ 379904 w 252"/>
              <a:gd name="T67" fmla="*/ 380512 h 234"/>
              <a:gd name="T68" fmla="*/ 359909 w 252"/>
              <a:gd name="T69" fmla="*/ 307079 h 234"/>
              <a:gd name="T70" fmla="*/ 259934 w 252"/>
              <a:gd name="T71" fmla="*/ 380512 h 234"/>
              <a:gd name="T72" fmla="*/ 259934 w 252"/>
              <a:gd name="T73" fmla="*/ 287053 h 234"/>
              <a:gd name="T74" fmla="*/ 546528 w 252"/>
              <a:gd name="T75" fmla="*/ 447268 h 234"/>
              <a:gd name="T76" fmla="*/ 479878 w 252"/>
              <a:gd name="T77" fmla="*/ 547403 h 234"/>
              <a:gd name="T78" fmla="*/ 433223 w 252"/>
              <a:gd name="T79" fmla="*/ 487322 h 234"/>
              <a:gd name="T80" fmla="*/ 406564 w 252"/>
              <a:gd name="T81" fmla="*/ 527376 h 234"/>
              <a:gd name="T82" fmla="*/ 453218 w 252"/>
              <a:gd name="T83" fmla="*/ 714294 h 234"/>
              <a:gd name="T84" fmla="*/ 673163 w 252"/>
              <a:gd name="T85" fmla="*/ 734321 h 234"/>
              <a:gd name="T86" fmla="*/ 653168 w 252"/>
              <a:gd name="T87" fmla="*/ 440592 h 234"/>
              <a:gd name="T88" fmla="*/ 599848 w 252"/>
              <a:gd name="T89" fmla="*/ 400538 h 234"/>
              <a:gd name="T90" fmla="*/ 553193 w 252"/>
              <a:gd name="T91" fmla="*/ 387187 h 234"/>
              <a:gd name="T92" fmla="*/ 19995 w 252"/>
              <a:gd name="T93" fmla="*/ 353809 h 234"/>
              <a:gd name="T94" fmla="*/ 19995 w 252"/>
              <a:gd name="T95" fmla="*/ 206945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2" h="234">
                <a:moveTo>
                  <a:pt x="16" y="0"/>
                </a:moveTo>
                <a:lnTo>
                  <a:pt x="236" y="0"/>
                </a:lnTo>
                <a:lnTo>
                  <a:pt x="242" y="2"/>
                </a:lnTo>
                <a:lnTo>
                  <a:pt x="248" y="4"/>
                </a:lnTo>
                <a:lnTo>
                  <a:pt x="252" y="10"/>
                </a:lnTo>
                <a:lnTo>
                  <a:pt x="252" y="16"/>
                </a:lnTo>
                <a:lnTo>
                  <a:pt x="252" y="156"/>
                </a:lnTo>
                <a:lnTo>
                  <a:pt x="252" y="162"/>
                </a:lnTo>
                <a:lnTo>
                  <a:pt x="248" y="168"/>
                </a:lnTo>
                <a:lnTo>
                  <a:pt x="242" y="170"/>
                </a:lnTo>
                <a:lnTo>
                  <a:pt x="236" y="172"/>
                </a:lnTo>
                <a:lnTo>
                  <a:pt x="226" y="172"/>
                </a:lnTo>
                <a:lnTo>
                  <a:pt x="228" y="154"/>
                </a:lnTo>
                <a:lnTo>
                  <a:pt x="232" y="154"/>
                </a:lnTo>
                <a:lnTo>
                  <a:pt x="232" y="16"/>
                </a:lnTo>
                <a:lnTo>
                  <a:pt x="20" y="16"/>
                </a:lnTo>
                <a:lnTo>
                  <a:pt x="20" y="154"/>
                </a:lnTo>
                <a:lnTo>
                  <a:pt x="96" y="154"/>
                </a:lnTo>
                <a:lnTo>
                  <a:pt x="102" y="162"/>
                </a:lnTo>
                <a:lnTo>
                  <a:pt x="110" y="172"/>
                </a:lnTo>
                <a:lnTo>
                  <a:pt x="16" y="172"/>
                </a:lnTo>
                <a:lnTo>
                  <a:pt x="8" y="170"/>
                </a:lnTo>
                <a:lnTo>
                  <a:pt x="4" y="168"/>
                </a:lnTo>
                <a:lnTo>
                  <a:pt x="0" y="162"/>
                </a:lnTo>
                <a:lnTo>
                  <a:pt x="0" y="156"/>
                </a:lnTo>
                <a:lnTo>
                  <a:pt x="0" y="16"/>
                </a:lnTo>
                <a:lnTo>
                  <a:pt x="0" y="10"/>
                </a:lnTo>
                <a:lnTo>
                  <a:pt x="4" y="4"/>
                </a:lnTo>
                <a:lnTo>
                  <a:pt x="8" y="2"/>
                </a:lnTo>
                <a:lnTo>
                  <a:pt x="16" y="0"/>
                </a:lnTo>
                <a:close/>
                <a:moveTo>
                  <a:pt x="172" y="92"/>
                </a:moveTo>
                <a:lnTo>
                  <a:pt x="172" y="96"/>
                </a:lnTo>
                <a:lnTo>
                  <a:pt x="222" y="96"/>
                </a:lnTo>
                <a:lnTo>
                  <a:pt x="222" y="92"/>
                </a:lnTo>
                <a:lnTo>
                  <a:pt x="172" y="92"/>
                </a:lnTo>
                <a:close/>
                <a:moveTo>
                  <a:pt x="172" y="78"/>
                </a:moveTo>
                <a:lnTo>
                  <a:pt x="172" y="82"/>
                </a:lnTo>
                <a:lnTo>
                  <a:pt x="222" y="82"/>
                </a:lnTo>
                <a:lnTo>
                  <a:pt x="222" y="78"/>
                </a:lnTo>
                <a:lnTo>
                  <a:pt x="172" y="78"/>
                </a:lnTo>
                <a:close/>
                <a:moveTo>
                  <a:pt x="198" y="60"/>
                </a:moveTo>
                <a:lnTo>
                  <a:pt x="198" y="64"/>
                </a:lnTo>
                <a:lnTo>
                  <a:pt x="222" y="64"/>
                </a:lnTo>
                <a:lnTo>
                  <a:pt x="222" y="60"/>
                </a:lnTo>
                <a:lnTo>
                  <a:pt x="198" y="60"/>
                </a:lnTo>
                <a:close/>
                <a:moveTo>
                  <a:pt x="198" y="46"/>
                </a:moveTo>
                <a:lnTo>
                  <a:pt x="198" y="50"/>
                </a:lnTo>
                <a:lnTo>
                  <a:pt x="222" y="50"/>
                </a:lnTo>
                <a:lnTo>
                  <a:pt x="222" y="46"/>
                </a:lnTo>
                <a:lnTo>
                  <a:pt x="198" y="46"/>
                </a:lnTo>
                <a:close/>
                <a:moveTo>
                  <a:pt x="198" y="32"/>
                </a:moveTo>
                <a:lnTo>
                  <a:pt x="198" y="36"/>
                </a:lnTo>
                <a:lnTo>
                  <a:pt x="222" y="36"/>
                </a:lnTo>
                <a:lnTo>
                  <a:pt x="222" y="32"/>
                </a:lnTo>
                <a:lnTo>
                  <a:pt x="198" y="32"/>
                </a:lnTo>
                <a:close/>
                <a:moveTo>
                  <a:pt x="146" y="32"/>
                </a:moveTo>
                <a:lnTo>
                  <a:pt x="146" y="68"/>
                </a:lnTo>
                <a:lnTo>
                  <a:pt x="190" y="68"/>
                </a:lnTo>
                <a:lnTo>
                  <a:pt x="190" y="32"/>
                </a:lnTo>
                <a:lnTo>
                  <a:pt x="146" y="32"/>
                </a:lnTo>
                <a:close/>
                <a:moveTo>
                  <a:pt x="62" y="114"/>
                </a:moveTo>
                <a:lnTo>
                  <a:pt x="74" y="114"/>
                </a:lnTo>
                <a:lnTo>
                  <a:pt x="74" y="80"/>
                </a:lnTo>
                <a:lnTo>
                  <a:pt x="62" y="80"/>
                </a:lnTo>
                <a:lnTo>
                  <a:pt x="62" y="114"/>
                </a:lnTo>
                <a:close/>
                <a:moveTo>
                  <a:pt x="34" y="78"/>
                </a:moveTo>
                <a:lnTo>
                  <a:pt x="38" y="86"/>
                </a:lnTo>
                <a:lnTo>
                  <a:pt x="62" y="68"/>
                </a:lnTo>
                <a:lnTo>
                  <a:pt x="76" y="68"/>
                </a:lnTo>
                <a:lnTo>
                  <a:pt x="84" y="76"/>
                </a:lnTo>
                <a:lnTo>
                  <a:pt x="84" y="78"/>
                </a:lnTo>
                <a:lnTo>
                  <a:pt x="86" y="78"/>
                </a:lnTo>
                <a:lnTo>
                  <a:pt x="96" y="82"/>
                </a:lnTo>
                <a:lnTo>
                  <a:pt x="102" y="84"/>
                </a:lnTo>
                <a:lnTo>
                  <a:pt x="102" y="78"/>
                </a:lnTo>
                <a:lnTo>
                  <a:pt x="106" y="56"/>
                </a:lnTo>
                <a:lnTo>
                  <a:pt x="114" y="54"/>
                </a:lnTo>
                <a:lnTo>
                  <a:pt x="116" y="62"/>
                </a:lnTo>
                <a:lnTo>
                  <a:pt x="124" y="52"/>
                </a:lnTo>
                <a:lnTo>
                  <a:pt x="134" y="44"/>
                </a:lnTo>
                <a:lnTo>
                  <a:pt x="122" y="42"/>
                </a:lnTo>
                <a:lnTo>
                  <a:pt x="110" y="38"/>
                </a:lnTo>
                <a:lnTo>
                  <a:pt x="112" y="46"/>
                </a:lnTo>
                <a:lnTo>
                  <a:pt x="100" y="48"/>
                </a:lnTo>
                <a:lnTo>
                  <a:pt x="98" y="50"/>
                </a:lnTo>
                <a:lnTo>
                  <a:pt x="98" y="52"/>
                </a:lnTo>
                <a:lnTo>
                  <a:pt x="94" y="72"/>
                </a:lnTo>
                <a:lnTo>
                  <a:pt x="90" y="70"/>
                </a:lnTo>
                <a:lnTo>
                  <a:pt x="82" y="62"/>
                </a:lnTo>
                <a:lnTo>
                  <a:pt x="80" y="60"/>
                </a:lnTo>
                <a:lnTo>
                  <a:pt x="62" y="58"/>
                </a:lnTo>
                <a:lnTo>
                  <a:pt x="34" y="78"/>
                </a:lnTo>
                <a:close/>
                <a:moveTo>
                  <a:pt x="44" y="114"/>
                </a:moveTo>
                <a:lnTo>
                  <a:pt x="56" y="114"/>
                </a:lnTo>
                <a:lnTo>
                  <a:pt x="56" y="88"/>
                </a:lnTo>
                <a:lnTo>
                  <a:pt x="44" y="88"/>
                </a:lnTo>
                <a:lnTo>
                  <a:pt x="44" y="114"/>
                </a:lnTo>
                <a:close/>
                <a:moveTo>
                  <a:pt x="114" y="114"/>
                </a:moveTo>
                <a:lnTo>
                  <a:pt x="126" y="114"/>
                </a:lnTo>
                <a:lnTo>
                  <a:pt x="126" y="64"/>
                </a:lnTo>
                <a:lnTo>
                  <a:pt x="114" y="64"/>
                </a:lnTo>
                <a:lnTo>
                  <a:pt x="114" y="114"/>
                </a:lnTo>
                <a:close/>
                <a:moveTo>
                  <a:pt x="96" y="114"/>
                </a:moveTo>
                <a:lnTo>
                  <a:pt x="108" y="114"/>
                </a:lnTo>
                <a:lnTo>
                  <a:pt x="108" y="92"/>
                </a:lnTo>
                <a:lnTo>
                  <a:pt x="96" y="92"/>
                </a:lnTo>
                <a:lnTo>
                  <a:pt x="96" y="114"/>
                </a:lnTo>
                <a:close/>
                <a:moveTo>
                  <a:pt x="78" y="114"/>
                </a:moveTo>
                <a:lnTo>
                  <a:pt x="90" y="114"/>
                </a:lnTo>
                <a:lnTo>
                  <a:pt x="90" y="86"/>
                </a:lnTo>
                <a:lnTo>
                  <a:pt x="78" y="86"/>
                </a:lnTo>
                <a:lnTo>
                  <a:pt x="78" y="114"/>
                </a:lnTo>
                <a:close/>
                <a:moveTo>
                  <a:pt x="164" y="134"/>
                </a:moveTo>
                <a:lnTo>
                  <a:pt x="164" y="134"/>
                </a:lnTo>
                <a:lnTo>
                  <a:pt x="160" y="84"/>
                </a:lnTo>
                <a:lnTo>
                  <a:pt x="146" y="82"/>
                </a:lnTo>
                <a:lnTo>
                  <a:pt x="144" y="164"/>
                </a:lnTo>
                <a:lnTo>
                  <a:pt x="142" y="158"/>
                </a:lnTo>
                <a:lnTo>
                  <a:pt x="136" y="152"/>
                </a:lnTo>
                <a:lnTo>
                  <a:pt x="130" y="146"/>
                </a:lnTo>
                <a:lnTo>
                  <a:pt x="122" y="142"/>
                </a:lnTo>
                <a:lnTo>
                  <a:pt x="116" y="150"/>
                </a:lnTo>
                <a:lnTo>
                  <a:pt x="122" y="158"/>
                </a:lnTo>
                <a:lnTo>
                  <a:pt x="126" y="166"/>
                </a:lnTo>
                <a:lnTo>
                  <a:pt x="132" y="186"/>
                </a:lnTo>
                <a:lnTo>
                  <a:pt x="136" y="214"/>
                </a:lnTo>
                <a:lnTo>
                  <a:pt x="146" y="234"/>
                </a:lnTo>
                <a:lnTo>
                  <a:pt x="198" y="232"/>
                </a:lnTo>
                <a:lnTo>
                  <a:pt x="202" y="220"/>
                </a:lnTo>
                <a:lnTo>
                  <a:pt x="208" y="178"/>
                </a:lnTo>
                <a:lnTo>
                  <a:pt x="210" y="134"/>
                </a:lnTo>
                <a:lnTo>
                  <a:pt x="196" y="132"/>
                </a:lnTo>
                <a:lnTo>
                  <a:pt x="194" y="146"/>
                </a:lnTo>
                <a:lnTo>
                  <a:pt x="194" y="122"/>
                </a:lnTo>
                <a:lnTo>
                  <a:pt x="180" y="120"/>
                </a:lnTo>
                <a:lnTo>
                  <a:pt x="178" y="126"/>
                </a:lnTo>
                <a:lnTo>
                  <a:pt x="178" y="116"/>
                </a:lnTo>
                <a:lnTo>
                  <a:pt x="166" y="116"/>
                </a:lnTo>
                <a:lnTo>
                  <a:pt x="164" y="134"/>
                </a:lnTo>
                <a:close/>
                <a:moveTo>
                  <a:pt x="6" y="62"/>
                </a:moveTo>
                <a:lnTo>
                  <a:pt x="6" y="106"/>
                </a:lnTo>
                <a:lnTo>
                  <a:pt x="12" y="106"/>
                </a:lnTo>
                <a:lnTo>
                  <a:pt x="12" y="62"/>
                </a:lnTo>
                <a:lnTo>
                  <a:pt x="6" y="62"/>
                </a:lnTo>
                <a:close/>
              </a:path>
            </a:pathLst>
          </a:custGeom>
          <a:gradFill>
            <a:gsLst>
              <a:gs pos="0">
                <a:srgbClr val="E30000"/>
              </a:gs>
              <a:gs pos="100000">
                <a:srgbClr val="760303"/>
              </a:gs>
            </a:gsLst>
            <a:lin ang="16200000" scaled="0"/>
          </a:gradFill>
          <a:ln>
            <a:noFill/>
          </a:ln>
        </p:spPr>
        <p:txBody>
          <a:bodyPr/>
          <a:lstStyle/>
          <a:p>
            <a:endParaRPr lang="zh-CN" altLang="en-US">
              <a:solidFill>
                <a:schemeClr val="tx1"/>
              </a:solidFill>
              <a:cs typeface="+mn-ea"/>
              <a:sym typeface="+mn-lt"/>
            </a:endParaRPr>
          </a:p>
        </p:txBody>
      </p:sp>
      <p:grpSp>
        <p:nvGrpSpPr>
          <p:cNvPr id="263" name="组合 262"/>
          <p:cNvGrpSpPr/>
          <p:nvPr/>
        </p:nvGrpSpPr>
        <p:grpSpPr>
          <a:xfrm>
            <a:off x="9063015" y="2831719"/>
            <a:ext cx="446894" cy="385085"/>
            <a:chOff x="-2352251" y="-3298652"/>
            <a:chExt cx="3340101" cy="2878139"/>
          </a:xfrm>
          <a:gradFill>
            <a:gsLst>
              <a:gs pos="0">
                <a:srgbClr val="E30000"/>
              </a:gs>
              <a:gs pos="100000">
                <a:srgbClr val="760303"/>
              </a:gs>
            </a:gsLst>
            <a:lin ang="16200000" scaled="0"/>
          </a:gradFill>
        </p:grpSpPr>
        <p:sp>
          <p:nvSpPr>
            <p:cNvPr id="264" name="任意多边形 263"/>
            <p:cNvSpPr/>
            <p:nvPr/>
          </p:nvSpPr>
          <p:spPr>
            <a:xfrm rot="900000">
              <a:off x="-1388638" y="-3298652"/>
              <a:ext cx="1852612" cy="92551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265" name="任意多边形 264"/>
            <p:cNvSpPr/>
            <p:nvPr/>
          </p:nvSpPr>
          <p:spPr>
            <a:xfrm rot="8100000">
              <a:off x="-864762" y="-1347612"/>
              <a:ext cx="1852612" cy="927099"/>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sp>
          <p:nvSpPr>
            <p:cNvPr id="266" name="任意多边形 265"/>
            <p:cNvSpPr/>
            <p:nvPr/>
          </p:nvSpPr>
          <p:spPr>
            <a:xfrm rot="15300000">
              <a:off x="-2815800" y="-1871487"/>
              <a:ext cx="1852612" cy="925513"/>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gr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cs typeface="+mn-ea"/>
                <a:sym typeface="+mn-lt"/>
              </a:endParaRPr>
            </a:p>
          </p:txBody>
        </p:sp>
      </p:grpSp>
      <p:grpSp>
        <p:nvGrpSpPr>
          <p:cNvPr id="267" name="组合 48"/>
          <p:cNvGrpSpPr/>
          <p:nvPr/>
        </p:nvGrpSpPr>
        <p:grpSpPr bwMode="auto">
          <a:xfrm>
            <a:off x="1993124" y="3345076"/>
            <a:ext cx="1415882" cy="793817"/>
            <a:chOff x="461190" y="0"/>
            <a:chExt cx="1415697" cy="793919"/>
          </a:xfrm>
        </p:grpSpPr>
        <p:sp>
          <p:nvSpPr>
            <p:cNvPr id="292"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295"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296" name="组合 295"/>
          <p:cNvGrpSpPr/>
          <p:nvPr/>
        </p:nvGrpSpPr>
        <p:grpSpPr bwMode="auto">
          <a:xfrm>
            <a:off x="4186920" y="3345076"/>
            <a:ext cx="1415882" cy="793817"/>
            <a:chOff x="461190" y="0"/>
            <a:chExt cx="1415697" cy="793919"/>
          </a:xfrm>
        </p:grpSpPr>
        <p:sp>
          <p:nvSpPr>
            <p:cNvPr id="297"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298"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299" name="组合 298"/>
          <p:cNvGrpSpPr/>
          <p:nvPr/>
        </p:nvGrpSpPr>
        <p:grpSpPr bwMode="auto">
          <a:xfrm>
            <a:off x="6382008" y="3345076"/>
            <a:ext cx="1415882" cy="793817"/>
            <a:chOff x="461190" y="0"/>
            <a:chExt cx="1415697" cy="793919"/>
          </a:xfrm>
        </p:grpSpPr>
        <p:sp>
          <p:nvSpPr>
            <p:cNvPr id="300"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301"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grpSp>
        <p:nvGrpSpPr>
          <p:cNvPr id="302" name="组合 301"/>
          <p:cNvGrpSpPr/>
          <p:nvPr/>
        </p:nvGrpSpPr>
        <p:grpSpPr bwMode="auto">
          <a:xfrm>
            <a:off x="8578521" y="3345076"/>
            <a:ext cx="1415882" cy="793817"/>
            <a:chOff x="461190" y="0"/>
            <a:chExt cx="1415697" cy="793919"/>
          </a:xfrm>
        </p:grpSpPr>
        <p:sp>
          <p:nvSpPr>
            <p:cNvPr id="303" name="TextBox 13"/>
            <p:cNvSpPr txBox="1">
              <a:spLocks noChangeArrowheads="1"/>
            </p:cNvSpPr>
            <p:nvPr/>
          </p:nvSpPr>
          <p:spPr bwMode="auto">
            <a:xfrm>
              <a:off x="613514" y="0"/>
              <a:ext cx="1111055" cy="24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dirty="0">
                  <a:solidFill>
                    <a:schemeClr val="tx1"/>
                  </a:solidFill>
                  <a:latin typeface="+mn-lt"/>
                  <a:ea typeface="+mn-ea"/>
                  <a:cs typeface="+mn-ea"/>
                  <a:sym typeface="+mn-lt"/>
                </a:rPr>
                <a:t>添加标题</a:t>
              </a:r>
            </a:p>
          </p:txBody>
        </p:sp>
        <p:sp>
          <p:nvSpPr>
            <p:cNvPr id="304" name="TextBox 13"/>
            <p:cNvSpPr txBox="1">
              <a:spLocks noChangeArrowheads="1"/>
            </p:cNvSpPr>
            <p:nvPr/>
          </p:nvSpPr>
          <p:spPr bwMode="auto">
            <a:xfrm>
              <a:off x="461190" y="286023"/>
              <a:ext cx="1415697" cy="5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100" dirty="0">
                  <a:solidFill>
                    <a:schemeClr val="tx1"/>
                  </a:solidFill>
                  <a:latin typeface="+mn-lt"/>
                  <a:ea typeface="+mn-ea"/>
                  <a:cs typeface="+mn-ea"/>
                  <a:sym typeface="+mn-lt"/>
                </a:rPr>
                <a:t>单击此处可编辑内容，根据您的需要自由拉伸文本框大小</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wipe(left)">
                                      <p:cBhvr>
                                        <p:cTn id="11" dur="500"/>
                                        <p:tgtEl>
                                          <p:spTgt spid="25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wipe(right)">
                                      <p:cBhvr>
                                        <p:cTn id="15" dur="500"/>
                                        <p:tgtEl>
                                          <p:spTgt spid="25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2"/>
                                        </p:tgtEl>
                                        <p:attrNameLst>
                                          <p:attrName>style.visibility</p:attrName>
                                        </p:attrNameLst>
                                      </p:cBhvr>
                                      <p:to>
                                        <p:strVal val="visible"/>
                                      </p:to>
                                    </p:set>
                                    <p:anim calcmode="lin" valueType="num">
                                      <p:cBhvr>
                                        <p:cTn id="19" dur="500" fill="hold"/>
                                        <p:tgtEl>
                                          <p:spTgt spid="262"/>
                                        </p:tgtEl>
                                        <p:attrNameLst>
                                          <p:attrName>ppt_w</p:attrName>
                                        </p:attrNameLst>
                                      </p:cBhvr>
                                      <p:tavLst>
                                        <p:tav tm="0">
                                          <p:val>
                                            <p:fltVal val="0"/>
                                          </p:val>
                                        </p:tav>
                                        <p:tav tm="100000">
                                          <p:val>
                                            <p:strVal val="#ppt_w"/>
                                          </p:val>
                                        </p:tav>
                                      </p:tavLst>
                                    </p:anim>
                                    <p:anim calcmode="lin" valueType="num">
                                      <p:cBhvr>
                                        <p:cTn id="20" dur="500" fill="hold"/>
                                        <p:tgtEl>
                                          <p:spTgt spid="262"/>
                                        </p:tgtEl>
                                        <p:attrNameLst>
                                          <p:attrName>ppt_h</p:attrName>
                                        </p:attrNameLst>
                                      </p:cBhvr>
                                      <p:tavLst>
                                        <p:tav tm="0">
                                          <p:val>
                                            <p:fltVal val="0"/>
                                          </p:val>
                                        </p:tav>
                                        <p:tav tm="100000">
                                          <p:val>
                                            <p:strVal val="#ppt_h"/>
                                          </p:val>
                                        </p:tav>
                                      </p:tavLst>
                                    </p:anim>
                                    <p:animEffect transition="in" filter="fade">
                                      <p:cBhvr>
                                        <p:cTn id="21" dur="500"/>
                                        <p:tgtEl>
                                          <p:spTgt spid="262"/>
                                        </p:tgtEl>
                                      </p:cBhvr>
                                    </p:animEffect>
                                  </p:childTnLst>
                                </p:cTn>
                              </p:par>
                              <p:par>
                                <p:cTn id="22" presetID="53" presetClass="entr" presetSubtype="16" fill="hold" nodeType="withEffect">
                                  <p:stCondLst>
                                    <p:cond delay="0"/>
                                  </p:stCondLst>
                                  <p:childTnLst>
                                    <p:set>
                                      <p:cBhvr>
                                        <p:cTn id="23" dur="1" fill="hold">
                                          <p:stCondLst>
                                            <p:cond delay="0"/>
                                          </p:stCondLst>
                                        </p:cTn>
                                        <p:tgtEl>
                                          <p:spTgt spid="267"/>
                                        </p:tgtEl>
                                        <p:attrNameLst>
                                          <p:attrName>style.visibility</p:attrName>
                                        </p:attrNameLst>
                                      </p:cBhvr>
                                      <p:to>
                                        <p:strVal val="visible"/>
                                      </p:to>
                                    </p:set>
                                    <p:anim calcmode="lin" valueType="num">
                                      <p:cBhvr>
                                        <p:cTn id="24" dur="500" fill="hold"/>
                                        <p:tgtEl>
                                          <p:spTgt spid="267"/>
                                        </p:tgtEl>
                                        <p:attrNameLst>
                                          <p:attrName>ppt_w</p:attrName>
                                        </p:attrNameLst>
                                      </p:cBhvr>
                                      <p:tavLst>
                                        <p:tav tm="0">
                                          <p:val>
                                            <p:fltVal val="0"/>
                                          </p:val>
                                        </p:tav>
                                        <p:tav tm="100000">
                                          <p:val>
                                            <p:strVal val="#ppt_w"/>
                                          </p:val>
                                        </p:tav>
                                      </p:tavLst>
                                    </p:anim>
                                    <p:anim calcmode="lin" valueType="num">
                                      <p:cBhvr>
                                        <p:cTn id="25" dur="500" fill="hold"/>
                                        <p:tgtEl>
                                          <p:spTgt spid="267"/>
                                        </p:tgtEl>
                                        <p:attrNameLst>
                                          <p:attrName>ppt_h</p:attrName>
                                        </p:attrNameLst>
                                      </p:cBhvr>
                                      <p:tavLst>
                                        <p:tav tm="0">
                                          <p:val>
                                            <p:fltVal val="0"/>
                                          </p:val>
                                        </p:tav>
                                        <p:tav tm="100000">
                                          <p:val>
                                            <p:strVal val="#ppt_h"/>
                                          </p:val>
                                        </p:tav>
                                      </p:tavLst>
                                    </p:anim>
                                    <p:animEffect transition="in" filter="fade">
                                      <p:cBhvr>
                                        <p:cTn id="26" dur="500"/>
                                        <p:tgtEl>
                                          <p:spTgt spid="267"/>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260"/>
                                        </p:tgtEl>
                                        <p:attrNameLst>
                                          <p:attrName>style.visibility</p:attrName>
                                        </p:attrNameLst>
                                      </p:cBhvr>
                                      <p:to>
                                        <p:strVal val="visible"/>
                                      </p:to>
                                    </p:set>
                                    <p:anim calcmode="lin" valueType="num">
                                      <p:cBhvr>
                                        <p:cTn id="29" dur="500" fill="hold"/>
                                        <p:tgtEl>
                                          <p:spTgt spid="260"/>
                                        </p:tgtEl>
                                        <p:attrNameLst>
                                          <p:attrName>ppt_w</p:attrName>
                                        </p:attrNameLst>
                                      </p:cBhvr>
                                      <p:tavLst>
                                        <p:tav tm="0">
                                          <p:val>
                                            <p:fltVal val="0"/>
                                          </p:val>
                                        </p:tav>
                                        <p:tav tm="100000">
                                          <p:val>
                                            <p:strVal val="#ppt_w"/>
                                          </p:val>
                                        </p:tav>
                                      </p:tavLst>
                                    </p:anim>
                                    <p:anim calcmode="lin" valueType="num">
                                      <p:cBhvr>
                                        <p:cTn id="30" dur="500" fill="hold"/>
                                        <p:tgtEl>
                                          <p:spTgt spid="260"/>
                                        </p:tgtEl>
                                        <p:attrNameLst>
                                          <p:attrName>ppt_h</p:attrName>
                                        </p:attrNameLst>
                                      </p:cBhvr>
                                      <p:tavLst>
                                        <p:tav tm="0">
                                          <p:val>
                                            <p:fltVal val="0"/>
                                          </p:val>
                                        </p:tav>
                                        <p:tav tm="100000">
                                          <p:val>
                                            <p:strVal val="#ppt_h"/>
                                          </p:val>
                                        </p:tav>
                                      </p:tavLst>
                                    </p:anim>
                                    <p:animEffect transition="in" filter="fade">
                                      <p:cBhvr>
                                        <p:cTn id="31" dur="500"/>
                                        <p:tgtEl>
                                          <p:spTgt spid="260"/>
                                        </p:tgtEl>
                                      </p:cBhvr>
                                    </p:animEffect>
                                  </p:childTnLst>
                                </p:cTn>
                              </p:par>
                              <p:par>
                                <p:cTn id="32" presetID="53" presetClass="entr" presetSubtype="16" fill="hold" nodeType="withEffect">
                                  <p:stCondLst>
                                    <p:cond delay="250"/>
                                  </p:stCondLst>
                                  <p:childTnLst>
                                    <p:set>
                                      <p:cBhvr>
                                        <p:cTn id="33" dur="1" fill="hold">
                                          <p:stCondLst>
                                            <p:cond delay="0"/>
                                          </p:stCondLst>
                                        </p:cTn>
                                        <p:tgtEl>
                                          <p:spTgt spid="296"/>
                                        </p:tgtEl>
                                        <p:attrNameLst>
                                          <p:attrName>style.visibility</p:attrName>
                                        </p:attrNameLst>
                                      </p:cBhvr>
                                      <p:to>
                                        <p:strVal val="visible"/>
                                      </p:to>
                                    </p:set>
                                    <p:anim calcmode="lin" valueType="num">
                                      <p:cBhvr>
                                        <p:cTn id="34" dur="500" fill="hold"/>
                                        <p:tgtEl>
                                          <p:spTgt spid="296"/>
                                        </p:tgtEl>
                                        <p:attrNameLst>
                                          <p:attrName>ppt_w</p:attrName>
                                        </p:attrNameLst>
                                      </p:cBhvr>
                                      <p:tavLst>
                                        <p:tav tm="0">
                                          <p:val>
                                            <p:fltVal val="0"/>
                                          </p:val>
                                        </p:tav>
                                        <p:tav tm="100000">
                                          <p:val>
                                            <p:strVal val="#ppt_w"/>
                                          </p:val>
                                        </p:tav>
                                      </p:tavLst>
                                    </p:anim>
                                    <p:anim calcmode="lin" valueType="num">
                                      <p:cBhvr>
                                        <p:cTn id="35" dur="500" fill="hold"/>
                                        <p:tgtEl>
                                          <p:spTgt spid="296"/>
                                        </p:tgtEl>
                                        <p:attrNameLst>
                                          <p:attrName>ppt_h</p:attrName>
                                        </p:attrNameLst>
                                      </p:cBhvr>
                                      <p:tavLst>
                                        <p:tav tm="0">
                                          <p:val>
                                            <p:fltVal val="0"/>
                                          </p:val>
                                        </p:tav>
                                        <p:tav tm="100000">
                                          <p:val>
                                            <p:strVal val="#ppt_h"/>
                                          </p:val>
                                        </p:tav>
                                      </p:tavLst>
                                    </p:anim>
                                    <p:animEffect transition="in" filter="fade">
                                      <p:cBhvr>
                                        <p:cTn id="36" dur="500"/>
                                        <p:tgtEl>
                                          <p:spTgt spid="29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261"/>
                                        </p:tgtEl>
                                        <p:attrNameLst>
                                          <p:attrName>style.visibility</p:attrName>
                                        </p:attrNameLst>
                                      </p:cBhvr>
                                      <p:to>
                                        <p:strVal val="visible"/>
                                      </p:to>
                                    </p:set>
                                    <p:anim calcmode="lin" valueType="num">
                                      <p:cBhvr>
                                        <p:cTn id="39" dur="500" fill="hold"/>
                                        <p:tgtEl>
                                          <p:spTgt spid="261"/>
                                        </p:tgtEl>
                                        <p:attrNameLst>
                                          <p:attrName>ppt_w</p:attrName>
                                        </p:attrNameLst>
                                      </p:cBhvr>
                                      <p:tavLst>
                                        <p:tav tm="0">
                                          <p:val>
                                            <p:fltVal val="0"/>
                                          </p:val>
                                        </p:tav>
                                        <p:tav tm="100000">
                                          <p:val>
                                            <p:strVal val="#ppt_w"/>
                                          </p:val>
                                        </p:tav>
                                      </p:tavLst>
                                    </p:anim>
                                    <p:anim calcmode="lin" valueType="num">
                                      <p:cBhvr>
                                        <p:cTn id="40" dur="500" fill="hold"/>
                                        <p:tgtEl>
                                          <p:spTgt spid="261"/>
                                        </p:tgtEl>
                                        <p:attrNameLst>
                                          <p:attrName>ppt_h</p:attrName>
                                        </p:attrNameLst>
                                      </p:cBhvr>
                                      <p:tavLst>
                                        <p:tav tm="0">
                                          <p:val>
                                            <p:fltVal val="0"/>
                                          </p:val>
                                        </p:tav>
                                        <p:tav tm="100000">
                                          <p:val>
                                            <p:strVal val="#ppt_h"/>
                                          </p:val>
                                        </p:tav>
                                      </p:tavLst>
                                    </p:anim>
                                    <p:animEffect transition="in" filter="fade">
                                      <p:cBhvr>
                                        <p:cTn id="41" dur="500"/>
                                        <p:tgtEl>
                                          <p:spTgt spid="261"/>
                                        </p:tgtEl>
                                      </p:cBhvr>
                                    </p:animEffect>
                                  </p:childTnLst>
                                </p:cTn>
                              </p:par>
                              <p:par>
                                <p:cTn id="42" presetID="53" presetClass="entr" presetSubtype="16" fill="hold" nodeType="withEffect">
                                  <p:stCondLst>
                                    <p:cond delay="500"/>
                                  </p:stCondLst>
                                  <p:childTnLst>
                                    <p:set>
                                      <p:cBhvr>
                                        <p:cTn id="43" dur="1" fill="hold">
                                          <p:stCondLst>
                                            <p:cond delay="0"/>
                                          </p:stCondLst>
                                        </p:cTn>
                                        <p:tgtEl>
                                          <p:spTgt spid="299"/>
                                        </p:tgtEl>
                                        <p:attrNameLst>
                                          <p:attrName>style.visibility</p:attrName>
                                        </p:attrNameLst>
                                      </p:cBhvr>
                                      <p:to>
                                        <p:strVal val="visible"/>
                                      </p:to>
                                    </p:set>
                                    <p:anim calcmode="lin" valueType="num">
                                      <p:cBhvr>
                                        <p:cTn id="44" dur="500" fill="hold"/>
                                        <p:tgtEl>
                                          <p:spTgt spid="299"/>
                                        </p:tgtEl>
                                        <p:attrNameLst>
                                          <p:attrName>ppt_w</p:attrName>
                                        </p:attrNameLst>
                                      </p:cBhvr>
                                      <p:tavLst>
                                        <p:tav tm="0">
                                          <p:val>
                                            <p:fltVal val="0"/>
                                          </p:val>
                                        </p:tav>
                                        <p:tav tm="100000">
                                          <p:val>
                                            <p:strVal val="#ppt_w"/>
                                          </p:val>
                                        </p:tav>
                                      </p:tavLst>
                                    </p:anim>
                                    <p:anim calcmode="lin" valueType="num">
                                      <p:cBhvr>
                                        <p:cTn id="45" dur="500" fill="hold"/>
                                        <p:tgtEl>
                                          <p:spTgt spid="299"/>
                                        </p:tgtEl>
                                        <p:attrNameLst>
                                          <p:attrName>ppt_h</p:attrName>
                                        </p:attrNameLst>
                                      </p:cBhvr>
                                      <p:tavLst>
                                        <p:tav tm="0">
                                          <p:val>
                                            <p:fltVal val="0"/>
                                          </p:val>
                                        </p:tav>
                                        <p:tav tm="100000">
                                          <p:val>
                                            <p:strVal val="#ppt_h"/>
                                          </p:val>
                                        </p:tav>
                                      </p:tavLst>
                                    </p:anim>
                                    <p:animEffect transition="in" filter="fade">
                                      <p:cBhvr>
                                        <p:cTn id="46" dur="500"/>
                                        <p:tgtEl>
                                          <p:spTgt spid="299"/>
                                        </p:tgtEl>
                                      </p:cBhvr>
                                    </p:animEffect>
                                  </p:childTnLst>
                                </p:cTn>
                              </p:par>
                              <p:par>
                                <p:cTn id="47" presetID="53" presetClass="entr" presetSubtype="16" fill="hold" nodeType="withEffect">
                                  <p:stCondLst>
                                    <p:cond delay="750"/>
                                  </p:stCondLst>
                                  <p:childTnLst>
                                    <p:set>
                                      <p:cBhvr>
                                        <p:cTn id="48" dur="1" fill="hold">
                                          <p:stCondLst>
                                            <p:cond delay="0"/>
                                          </p:stCondLst>
                                        </p:cTn>
                                        <p:tgtEl>
                                          <p:spTgt spid="263"/>
                                        </p:tgtEl>
                                        <p:attrNameLst>
                                          <p:attrName>style.visibility</p:attrName>
                                        </p:attrNameLst>
                                      </p:cBhvr>
                                      <p:to>
                                        <p:strVal val="visible"/>
                                      </p:to>
                                    </p:set>
                                    <p:anim calcmode="lin" valueType="num">
                                      <p:cBhvr>
                                        <p:cTn id="49" dur="500" fill="hold"/>
                                        <p:tgtEl>
                                          <p:spTgt spid="263"/>
                                        </p:tgtEl>
                                        <p:attrNameLst>
                                          <p:attrName>ppt_w</p:attrName>
                                        </p:attrNameLst>
                                      </p:cBhvr>
                                      <p:tavLst>
                                        <p:tav tm="0">
                                          <p:val>
                                            <p:fltVal val="0"/>
                                          </p:val>
                                        </p:tav>
                                        <p:tav tm="100000">
                                          <p:val>
                                            <p:strVal val="#ppt_w"/>
                                          </p:val>
                                        </p:tav>
                                      </p:tavLst>
                                    </p:anim>
                                    <p:anim calcmode="lin" valueType="num">
                                      <p:cBhvr>
                                        <p:cTn id="50" dur="500" fill="hold"/>
                                        <p:tgtEl>
                                          <p:spTgt spid="263"/>
                                        </p:tgtEl>
                                        <p:attrNameLst>
                                          <p:attrName>ppt_h</p:attrName>
                                        </p:attrNameLst>
                                      </p:cBhvr>
                                      <p:tavLst>
                                        <p:tav tm="0">
                                          <p:val>
                                            <p:fltVal val="0"/>
                                          </p:val>
                                        </p:tav>
                                        <p:tav tm="100000">
                                          <p:val>
                                            <p:strVal val="#ppt_h"/>
                                          </p:val>
                                        </p:tav>
                                      </p:tavLst>
                                    </p:anim>
                                    <p:animEffect transition="in" filter="fade">
                                      <p:cBhvr>
                                        <p:cTn id="51" dur="500"/>
                                        <p:tgtEl>
                                          <p:spTgt spid="263"/>
                                        </p:tgtEl>
                                      </p:cBhvr>
                                    </p:animEffect>
                                  </p:childTnLst>
                                </p:cTn>
                              </p:par>
                              <p:par>
                                <p:cTn id="52" presetID="53" presetClass="entr" presetSubtype="16" fill="hold" nodeType="withEffect">
                                  <p:stCondLst>
                                    <p:cond delay="750"/>
                                  </p:stCondLst>
                                  <p:childTnLst>
                                    <p:set>
                                      <p:cBhvr>
                                        <p:cTn id="53" dur="1" fill="hold">
                                          <p:stCondLst>
                                            <p:cond delay="0"/>
                                          </p:stCondLst>
                                        </p:cTn>
                                        <p:tgtEl>
                                          <p:spTgt spid="302"/>
                                        </p:tgtEl>
                                        <p:attrNameLst>
                                          <p:attrName>style.visibility</p:attrName>
                                        </p:attrNameLst>
                                      </p:cBhvr>
                                      <p:to>
                                        <p:strVal val="visible"/>
                                      </p:to>
                                    </p:set>
                                    <p:anim calcmode="lin" valueType="num">
                                      <p:cBhvr>
                                        <p:cTn id="54" dur="500" fill="hold"/>
                                        <p:tgtEl>
                                          <p:spTgt spid="302"/>
                                        </p:tgtEl>
                                        <p:attrNameLst>
                                          <p:attrName>ppt_w</p:attrName>
                                        </p:attrNameLst>
                                      </p:cBhvr>
                                      <p:tavLst>
                                        <p:tav tm="0">
                                          <p:val>
                                            <p:fltVal val="0"/>
                                          </p:val>
                                        </p:tav>
                                        <p:tav tm="100000">
                                          <p:val>
                                            <p:strVal val="#ppt_w"/>
                                          </p:val>
                                        </p:tav>
                                      </p:tavLst>
                                    </p:anim>
                                    <p:anim calcmode="lin" valueType="num">
                                      <p:cBhvr>
                                        <p:cTn id="55" dur="500" fill="hold"/>
                                        <p:tgtEl>
                                          <p:spTgt spid="302"/>
                                        </p:tgtEl>
                                        <p:attrNameLst>
                                          <p:attrName>ppt_h</p:attrName>
                                        </p:attrNameLst>
                                      </p:cBhvr>
                                      <p:tavLst>
                                        <p:tav tm="0">
                                          <p:val>
                                            <p:fltVal val="0"/>
                                          </p:val>
                                        </p:tav>
                                        <p:tav tm="100000">
                                          <p:val>
                                            <p:strVal val="#ppt_h"/>
                                          </p:val>
                                        </p:tav>
                                      </p:tavLst>
                                    </p:anim>
                                    <p:animEffect transition="in" filter="fade">
                                      <p:cBhvr>
                                        <p:cTn id="56"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0" grpId="0" bldLvl="0" animBg="1"/>
      <p:bldP spid="261" grpId="0" bldLvl="0" animBg="1"/>
      <p:bldP spid="26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2"/>
          <p:cNvGrpSpPr/>
          <p:nvPr/>
        </p:nvGrpSpPr>
        <p:grpSpPr>
          <a:xfrm>
            <a:off x="4513334" y="1750483"/>
            <a:ext cx="3310467" cy="3359151"/>
            <a:chOff x="3384187" y="1491630"/>
            <a:chExt cx="2483957" cy="2520280"/>
          </a:xfrm>
        </p:grpSpPr>
        <p:sp>
          <p:nvSpPr>
            <p:cNvPr id="10" name="泪滴形 9"/>
            <p:cNvSpPr/>
            <p:nvPr/>
          </p:nvSpPr>
          <p:spPr>
            <a:xfrm>
              <a:off x="4716016" y="1491630"/>
              <a:ext cx="1152128" cy="1152128"/>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1" name="泪滴形 10"/>
            <p:cNvSpPr/>
            <p:nvPr/>
          </p:nvSpPr>
          <p:spPr>
            <a:xfrm flipH="1">
              <a:off x="3384187" y="1491630"/>
              <a:ext cx="1152128" cy="1152128"/>
            </a:xfrm>
            <a:prstGeom prst="teardrop">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2" name="泪滴形 11"/>
            <p:cNvSpPr/>
            <p:nvPr/>
          </p:nvSpPr>
          <p:spPr>
            <a:xfrm flipV="1">
              <a:off x="4716016" y="2859782"/>
              <a:ext cx="1152128" cy="1152128"/>
            </a:xfrm>
            <a:prstGeom prst="teardrop">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3" name="泪滴形 12"/>
            <p:cNvSpPr/>
            <p:nvPr/>
          </p:nvSpPr>
          <p:spPr>
            <a:xfrm flipH="1" flipV="1">
              <a:off x="3384187" y="2859782"/>
              <a:ext cx="1152128" cy="1152128"/>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14" name="椭圆 13"/>
            <p:cNvSpPr/>
            <p:nvPr/>
          </p:nvSpPr>
          <p:spPr>
            <a:xfrm>
              <a:off x="3990050" y="2117998"/>
              <a:ext cx="1245840" cy="124584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32" name="椭圆 31"/>
            <p:cNvSpPr/>
            <p:nvPr/>
          </p:nvSpPr>
          <p:spPr>
            <a:xfrm>
              <a:off x="4104887" y="2247555"/>
              <a:ext cx="986726" cy="98672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grpSp>
      <p:grpSp>
        <p:nvGrpSpPr>
          <p:cNvPr id="15" name="组合 14"/>
          <p:cNvGrpSpPr/>
          <p:nvPr/>
        </p:nvGrpSpPr>
        <p:grpSpPr>
          <a:xfrm>
            <a:off x="4752518" y="1953683"/>
            <a:ext cx="770467" cy="772584"/>
            <a:chOff x="6470831" y="836733"/>
            <a:chExt cx="871174" cy="874617"/>
          </a:xfrm>
        </p:grpSpPr>
        <p:grpSp>
          <p:nvGrpSpPr>
            <p:cNvPr id="40988" name="组合 15"/>
            <p:cNvGrpSpPr/>
            <p:nvPr/>
          </p:nvGrpSpPr>
          <p:grpSpPr>
            <a:xfrm>
              <a:off x="6676237" y="1067480"/>
              <a:ext cx="514350" cy="386732"/>
              <a:chOff x="2231238" y="1865312"/>
              <a:chExt cx="514350" cy="386732"/>
            </a:xfrm>
          </p:grpSpPr>
          <p:sp>
            <p:nvSpPr>
              <p:cNvPr id="18" name="Freeform 11">
                <a:hlinkClick r:id="rId6"/>
              </p:cNvPr>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19" name="Freeform 12"/>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17" name="Oval 9"/>
            <p:cNvSpPr>
              <a:spLocks noChangeArrowheads="1"/>
            </p:cNvSpPr>
            <p:nvPr/>
          </p:nvSpPr>
          <p:spPr bwMode="auto">
            <a:xfrm>
              <a:off x="6470831" y="836733"/>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0" name="组合 19"/>
          <p:cNvGrpSpPr/>
          <p:nvPr/>
        </p:nvGrpSpPr>
        <p:grpSpPr>
          <a:xfrm>
            <a:off x="6767584" y="4138083"/>
            <a:ext cx="768349" cy="772584"/>
            <a:chOff x="5268255" y="1947116"/>
            <a:chExt cx="871174" cy="874617"/>
          </a:xfrm>
        </p:grpSpPr>
        <p:grpSp>
          <p:nvGrpSpPr>
            <p:cNvPr id="40984" name="组合 20"/>
            <p:cNvGrpSpPr/>
            <p:nvPr/>
          </p:nvGrpSpPr>
          <p:grpSpPr>
            <a:xfrm>
              <a:off x="5436439" y="2172492"/>
              <a:ext cx="577850" cy="423863"/>
              <a:chOff x="6527800" y="3987800"/>
              <a:chExt cx="577850" cy="423863"/>
            </a:xfrm>
          </p:grpSpPr>
          <p:sp>
            <p:nvSpPr>
              <p:cNvPr id="23" name="Freeform 7">
                <a:hlinkClick r:id="rId6"/>
              </p:cNvPr>
              <p:cNvSpPr/>
              <p:nvPr/>
            </p:nvSpPr>
            <p:spPr bwMode="auto">
              <a:xfrm>
                <a:off x="6527800" y="3987800"/>
                <a:ext cx="401637" cy="382588"/>
              </a:xfrm>
              <a:custGeom>
                <a:avLst/>
                <a:gdLst>
                  <a:gd name="T0" fmla="*/ 39 w 107"/>
                  <a:gd name="T1" fmla="*/ 75 h 102"/>
                  <a:gd name="T2" fmla="*/ 39 w 107"/>
                  <a:gd name="T3" fmla="*/ 75 h 102"/>
                  <a:gd name="T4" fmla="*/ 38 w 107"/>
                  <a:gd name="T5" fmla="*/ 75 h 102"/>
                  <a:gd name="T6" fmla="*/ 24 w 107"/>
                  <a:gd name="T7" fmla="*/ 81 h 102"/>
                  <a:gd name="T8" fmla="*/ 28 w 107"/>
                  <a:gd name="T9" fmla="*/ 71 h 102"/>
                  <a:gd name="T10" fmla="*/ 25 w 107"/>
                  <a:gd name="T11" fmla="*/ 69 h 102"/>
                  <a:gd name="T12" fmla="*/ 10 w 107"/>
                  <a:gd name="T13" fmla="*/ 44 h 102"/>
                  <a:gd name="T14" fmla="*/ 58 w 107"/>
                  <a:gd name="T15" fmla="*/ 9 h 102"/>
                  <a:gd name="T16" fmla="*/ 94 w 107"/>
                  <a:gd name="T17" fmla="*/ 21 h 102"/>
                  <a:gd name="T18" fmla="*/ 101 w 107"/>
                  <a:gd name="T19" fmla="*/ 21 h 102"/>
                  <a:gd name="T20" fmla="*/ 107 w 107"/>
                  <a:gd name="T21" fmla="*/ 21 h 102"/>
                  <a:gd name="T22" fmla="*/ 58 w 107"/>
                  <a:gd name="T23" fmla="*/ 0 h 102"/>
                  <a:gd name="T24" fmla="*/ 0 w 107"/>
                  <a:gd name="T25" fmla="*/ 44 h 102"/>
                  <a:gd name="T26" fmla="*/ 16 w 107"/>
                  <a:gd name="T27" fmla="*/ 74 h 102"/>
                  <a:gd name="T28" fmla="*/ 6 w 107"/>
                  <a:gd name="T29" fmla="*/ 102 h 102"/>
                  <a:gd name="T30" fmla="*/ 18 w 107"/>
                  <a:gd name="T31" fmla="*/ 95 h 102"/>
                  <a:gd name="T32" fmla="*/ 38 w 107"/>
                  <a:gd name="T33" fmla="*/ 85 h 102"/>
                  <a:gd name="T34" fmla="*/ 51 w 107"/>
                  <a:gd name="T35" fmla="*/ 88 h 102"/>
                  <a:gd name="T36" fmla="*/ 45 w 107"/>
                  <a:gd name="T37" fmla="*/ 77 h 102"/>
                  <a:gd name="T38" fmla="*/ 39 w 107"/>
                  <a:gd name="T39" fmla="*/ 7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2">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6" name="Freeform 8">
                <a:hlinkClick r:id="rId6"/>
              </p:cNvPr>
              <p:cNvSpPr>
                <a:spLocks noEditPoints="1"/>
              </p:cNvSpPr>
              <p:nvPr/>
            </p:nvSpPr>
            <p:spPr bwMode="auto">
              <a:xfrm>
                <a:off x="6707188" y="4084638"/>
                <a:ext cx="398462" cy="327025"/>
              </a:xfrm>
              <a:custGeom>
                <a:avLst/>
                <a:gdLst>
                  <a:gd name="T0" fmla="*/ 106 w 106"/>
                  <a:gd name="T1" fmla="*/ 39 h 87"/>
                  <a:gd name="T2" fmla="*/ 53 w 106"/>
                  <a:gd name="T3" fmla="*/ 0 h 87"/>
                  <a:gd name="T4" fmla="*/ 0 w 106"/>
                  <a:gd name="T5" fmla="*/ 39 h 87"/>
                  <a:gd name="T6" fmla="*/ 53 w 106"/>
                  <a:gd name="T7" fmla="*/ 78 h 87"/>
                  <a:gd name="T8" fmla="*/ 73 w 106"/>
                  <a:gd name="T9" fmla="*/ 75 h 87"/>
                  <a:gd name="T10" fmla="*/ 95 w 106"/>
                  <a:gd name="T11" fmla="*/ 87 h 87"/>
                  <a:gd name="T12" fmla="*/ 88 w 106"/>
                  <a:gd name="T13" fmla="*/ 68 h 87"/>
                  <a:gd name="T14" fmla="*/ 106 w 106"/>
                  <a:gd name="T15" fmla="*/ 39 h 87"/>
                  <a:gd name="T16" fmla="*/ 81 w 106"/>
                  <a:gd name="T17" fmla="*/ 52 h 87"/>
                  <a:gd name="T18" fmla="*/ 26 w 106"/>
                  <a:gd name="T19" fmla="*/ 52 h 87"/>
                  <a:gd name="T20" fmla="*/ 26 w 106"/>
                  <a:gd name="T21" fmla="*/ 47 h 87"/>
                  <a:gd name="T22" fmla="*/ 81 w 106"/>
                  <a:gd name="T23" fmla="*/ 47 h 87"/>
                  <a:gd name="T24" fmla="*/ 81 w 106"/>
                  <a:gd name="T25" fmla="*/ 52 h 87"/>
                  <a:gd name="T26" fmla="*/ 81 w 106"/>
                  <a:gd name="T27" fmla="*/ 41 h 87"/>
                  <a:gd name="T28" fmla="*/ 26 w 106"/>
                  <a:gd name="T29" fmla="*/ 41 h 87"/>
                  <a:gd name="T30" fmla="*/ 26 w 106"/>
                  <a:gd name="T31" fmla="*/ 36 h 87"/>
                  <a:gd name="T32" fmla="*/ 81 w 106"/>
                  <a:gd name="T33" fmla="*/ 36 h 87"/>
                  <a:gd name="T34" fmla="*/ 81 w 106"/>
                  <a:gd name="T35" fmla="*/ 41 h 87"/>
                  <a:gd name="T36" fmla="*/ 81 w 106"/>
                  <a:gd name="T37" fmla="*/ 31 h 87"/>
                  <a:gd name="T38" fmla="*/ 26 w 106"/>
                  <a:gd name="T39" fmla="*/ 31 h 87"/>
                  <a:gd name="T40" fmla="*/ 26 w 106"/>
                  <a:gd name="T41" fmla="*/ 26 h 87"/>
                  <a:gd name="T42" fmla="*/ 81 w 106"/>
                  <a:gd name="T43" fmla="*/ 26 h 87"/>
                  <a:gd name="T44" fmla="*/ 81 w 106"/>
                  <a:gd name="T4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87">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22" name="Oval 9"/>
            <p:cNvSpPr>
              <a:spLocks noChangeArrowheads="1"/>
            </p:cNvSpPr>
            <p:nvPr/>
          </p:nvSpPr>
          <p:spPr bwMode="auto">
            <a:xfrm>
              <a:off x="5268255" y="1947116"/>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5" name="组合 24"/>
          <p:cNvGrpSpPr/>
          <p:nvPr/>
        </p:nvGrpSpPr>
        <p:grpSpPr>
          <a:xfrm>
            <a:off x="4752518" y="4138083"/>
            <a:ext cx="770467" cy="772584"/>
            <a:chOff x="5280206" y="3148807"/>
            <a:chExt cx="871174" cy="874617"/>
          </a:xfrm>
        </p:grpSpPr>
        <p:sp>
          <p:nvSpPr>
            <p:cNvPr id="26" name="Freeform 6">
              <a:hlinkClick r:id="rId6"/>
            </p:cNvPr>
            <p:cNvSpPr>
              <a:spLocks noEditPoints="1"/>
            </p:cNvSpPr>
            <p:nvPr/>
          </p:nvSpPr>
          <p:spPr bwMode="auto">
            <a:xfrm>
              <a:off x="5498895" y="3317033"/>
              <a:ext cx="503237" cy="538163"/>
            </a:xfrm>
            <a:custGeom>
              <a:avLst/>
              <a:gdLst>
                <a:gd name="T0" fmla="*/ 134 w 134"/>
                <a:gd name="T1" fmla="*/ 130 h 143"/>
                <a:gd name="T2" fmla="*/ 130 w 134"/>
                <a:gd name="T3" fmla="*/ 125 h 143"/>
                <a:gd name="T4" fmla="*/ 119 w 134"/>
                <a:gd name="T5" fmla="*/ 132 h 143"/>
                <a:gd name="T6" fmla="*/ 118 w 134"/>
                <a:gd name="T7" fmla="*/ 134 h 143"/>
                <a:gd name="T8" fmla="*/ 114 w 134"/>
                <a:gd name="T9" fmla="*/ 134 h 143"/>
                <a:gd name="T10" fmla="*/ 109 w 134"/>
                <a:gd name="T11" fmla="*/ 130 h 143"/>
                <a:gd name="T12" fmla="*/ 113 w 134"/>
                <a:gd name="T13" fmla="*/ 129 h 143"/>
                <a:gd name="T14" fmla="*/ 123 w 134"/>
                <a:gd name="T15" fmla="*/ 119 h 143"/>
                <a:gd name="T16" fmla="*/ 116 w 134"/>
                <a:gd name="T17" fmla="*/ 117 h 143"/>
                <a:gd name="T18" fmla="*/ 106 w 134"/>
                <a:gd name="T19" fmla="*/ 126 h 143"/>
                <a:gd name="T20" fmla="*/ 98 w 134"/>
                <a:gd name="T21" fmla="*/ 120 h 143"/>
                <a:gd name="T22" fmla="*/ 106 w 134"/>
                <a:gd name="T23" fmla="*/ 115 h 143"/>
                <a:gd name="T24" fmla="*/ 105 w 134"/>
                <a:gd name="T25" fmla="*/ 91 h 143"/>
                <a:gd name="T26" fmla="*/ 76 w 134"/>
                <a:gd name="T27" fmla="*/ 83 h 143"/>
                <a:gd name="T28" fmla="*/ 74 w 134"/>
                <a:gd name="T29" fmla="*/ 86 h 143"/>
                <a:gd name="T30" fmla="*/ 97 w 134"/>
                <a:gd name="T31" fmla="*/ 93 h 143"/>
                <a:gd name="T32" fmla="*/ 99 w 134"/>
                <a:gd name="T33" fmla="*/ 97 h 143"/>
                <a:gd name="T34" fmla="*/ 97 w 134"/>
                <a:gd name="T35" fmla="*/ 95 h 143"/>
                <a:gd name="T36" fmla="*/ 71 w 134"/>
                <a:gd name="T37" fmla="*/ 89 h 143"/>
                <a:gd name="T38" fmla="*/ 67 w 134"/>
                <a:gd name="T39" fmla="*/ 90 h 143"/>
                <a:gd name="T40" fmla="*/ 49 w 134"/>
                <a:gd name="T41" fmla="*/ 73 h 143"/>
                <a:gd name="T42" fmla="*/ 36 w 134"/>
                <a:gd name="T43" fmla="*/ 52 h 143"/>
                <a:gd name="T44" fmla="*/ 46 w 134"/>
                <a:gd name="T45" fmla="*/ 46 h 143"/>
                <a:gd name="T46" fmla="*/ 29 w 134"/>
                <a:gd name="T47" fmla="*/ 1 h 143"/>
                <a:gd name="T48" fmla="*/ 24 w 134"/>
                <a:gd name="T49" fmla="*/ 1 h 143"/>
                <a:gd name="T50" fmla="*/ 20 w 134"/>
                <a:gd name="T51" fmla="*/ 4 h 143"/>
                <a:gd name="T52" fmla="*/ 38 w 134"/>
                <a:gd name="T53" fmla="*/ 32 h 143"/>
                <a:gd name="T54" fmla="*/ 16 w 134"/>
                <a:gd name="T55" fmla="*/ 7 h 143"/>
                <a:gd name="T56" fmla="*/ 6 w 134"/>
                <a:gd name="T57" fmla="*/ 22 h 143"/>
                <a:gd name="T58" fmla="*/ 23 w 134"/>
                <a:gd name="T59" fmla="*/ 78 h 143"/>
                <a:gd name="T60" fmla="*/ 32 w 134"/>
                <a:gd name="T61" fmla="*/ 90 h 143"/>
                <a:gd name="T62" fmla="*/ 34 w 134"/>
                <a:gd name="T63" fmla="*/ 92 h 143"/>
                <a:gd name="T64" fmla="*/ 87 w 134"/>
                <a:gd name="T65" fmla="*/ 123 h 143"/>
                <a:gd name="T66" fmla="*/ 95 w 134"/>
                <a:gd name="T67" fmla="*/ 121 h 143"/>
                <a:gd name="T68" fmla="*/ 106 w 134"/>
                <a:gd name="T69" fmla="*/ 130 h 143"/>
                <a:gd name="T70" fmla="*/ 114 w 134"/>
                <a:gd name="T71" fmla="*/ 137 h 143"/>
                <a:gd name="T72" fmla="*/ 116 w 134"/>
                <a:gd name="T73" fmla="*/ 137 h 143"/>
                <a:gd name="T74" fmla="*/ 117 w 134"/>
                <a:gd name="T75" fmla="*/ 140 h 143"/>
                <a:gd name="T76" fmla="*/ 124 w 134"/>
                <a:gd name="T77" fmla="*/ 143 h 143"/>
                <a:gd name="T78" fmla="*/ 131 w 134"/>
                <a:gd name="T79" fmla="*/ 141 h 143"/>
                <a:gd name="T80" fmla="*/ 132 w 134"/>
                <a:gd name="T81" fmla="*/ 141 h 143"/>
                <a:gd name="T82" fmla="*/ 133 w 134"/>
                <a:gd name="T83" fmla="*/ 139 h 143"/>
                <a:gd name="T84" fmla="*/ 131 w 134"/>
                <a:gd name="T85" fmla="*/ 138 h 143"/>
                <a:gd name="T86" fmla="*/ 130 w 134"/>
                <a:gd name="T87" fmla="*/ 138 h 143"/>
                <a:gd name="T88" fmla="*/ 124 w 134"/>
                <a:gd name="T89" fmla="*/ 140 h 143"/>
                <a:gd name="T90" fmla="*/ 120 w 134"/>
                <a:gd name="T91" fmla="*/ 138 h 143"/>
                <a:gd name="T92" fmla="*/ 120 w 134"/>
                <a:gd name="T93" fmla="*/ 137 h 143"/>
                <a:gd name="T94" fmla="*/ 134 w 134"/>
                <a:gd name="T95" fmla="*/ 130 h 143"/>
                <a:gd name="T96" fmla="*/ 116 w 134"/>
                <a:gd name="T97" fmla="*/ 120 h 143"/>
                <a:gd name="T98" fmla="*/ 117 w 134"/>
                <a:gd name="T99" fmla="*/ 120 h 143"/>
                <a:gd name="T100" fmla="*/ 119 w 134"/>
                <a:gd name="T101" fmla="*/ 120 h 143"/>
                <a:gd name="T102" fmla="*/ 112 w 134"/>
                <a:gd name="T103" fmla="*/ 126 h 143"/>
                <a:gd name="T104" fmla="*/ 109 w 134"/>
                <a:gd name="T105" fmla="*/ 127 h 143"/>
                <a:gd name="T106" fmla="*/ 116 w 134"/>
                <a:gd name="T107" fmla="*/ 120 h 143"/>
                <a:gd name="T108" fmla="*/ 121 w 134"/>
                <a:gd name="T109" fmla="*/ 134 h 143"/>
                <a:gd name="T110" fmla="*/ 121 w 134"/>
                <a:gd name="T111" fmla="*/ 134 h 143"/>
                <a:gd name="T112" fmla="*/ 129 w 134"/>
                <a:gd name="T113" fmla="*/ 128 h 143"/>
                <a:gd name="T114" fmla="*/ 129 w 134"/>
                <a:gd name="T115" fmla="*/ 128 h 143"/>
                <a:gd name="T116" fmla="*/ 131 w 134"/>
                <a:gd name="T117" fmla="*/ 129 h 143"/>
                <a:gd name="T118" fmla="*/ 121 w 134"/>
                <a:gd name="T119"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43">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27" name="Oval 9"/>
            <p:cNvSpPr>
              <a:spLocks noChangeArrowheads="1"/>
            </p:cNvSpPr>
            <p:nvPr/>
          </p:nvSpPr>
          <p:spPr bwMode="auto">
            <a:xfrm>
              <a:off x="5280206" y="3148807"/>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grpSp>
        <p:nvGrpSpPr>
          <p:cNvPr id="28" name="组合 27"/>
          <p:cNvGrpSpPr/>
          <p:nvPr/>
        </p:nvGrpSpPr>
        <p:grpSpPr>
          <a:xfrm>
            <a:off x="6788751" y="1953683"/>
            <a:ext cx="770467" cy="772584"/>
            <a:chOff x="7562234" y="1947116"/>
            <a:chExt cx="871174" cy="874617"/>
          </a:xfrm>
        </p:grpSpPr>
        <p:sp>
          <p:nvSpPr>
            <p:cNvPr id="29" name="Oval 9"/>
            <p:cNvSpPr>
              <a:spLocks noChangeArrowheads="1"/>
            </p:cNvSpPr>
            <p:nvPr/>
          </p:nvSpPr>
          <p:spPr bwMode="auto">
            <a:xfrm>
              <a:off x="7562234" y="1947116"/>
              <a:ext cx="871174" cy="874617"/>
            </a:xfrm>
            <a:prstGeom prst="ellipse">
              <a:avLst/>
            </a:prstGeom>
            <a:noFill/>
            <a:ln>
              <a:solidFill>
                <a:schemeClr val="bg1"/>
              </a:solidFill>
            </a:ln>
          </p:spPr>
          <p:txBody>
            <a:bodyPr vert="horz" wrap="square" lIns="121920" tIns="60960" rIns="121920" bIns="6096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sp>
          <p:nvSpPr>
            <p:cNvPr id="30" name="Freeform 17">
              <a:hlinkClick r:id="rId6"/>
            </p:cNvPr>
            <p:cNvSpPr/>
            <p:nvPr/>
          </p:nvSpPr>
          <p:spPr bwMode="auto">
            <a:xfrm>
              <a:off x="7748583" y="2149884"/>
              <a:ext cx="500063" cy="465138"/>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cs typeface="+mn-ea"/>
                <a:sym typeface="+mn-lt"/>
              </a:endParaRPr>
            </a:p>
          </p:txBody>
        </p:sp>
      </p:grpSp>
      <p:sp>
        <p:nvSpPr>
          <p:cNvPr id="33" name="TextBox 32"/>
          <p:cNvSpPr txBox="1"/>
          <p:nvPr/>
        </p:nvSpPr>
        <p:spPr>
          <a:xfrm>
            <a:off x="8592150" y="2118783"/>
            <a:ext cx="3073400"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4" name="TextBox 33"/>
          <p:cNvSpPr txBox="1"/>
          <p:nvPr/>
        </p:nvSpPr>
        <p:spPr>
          <a:xfrm>
            <a:off x="8496900" y="4269105"/>
            <a:ext cx="3071283"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5" name="TextBox 34"/>
          <p:cNvSpPr txBox="1"/>
          <p:nvPr/>
        </p:nvSpPr>
        <p:spPr>
          <a:xfrm>
            <a:off x="1200750" y="2122593"/>
            <a:ext cx="3071283"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a:t>
            </a:r>
          </a:p>
        </p:txBody>
      </p:sp>
      <p:sp>
        <p:nvSpPr>
          <p:cNvPr id="36" name="TextBox 35"/>
          <p:cNvSpPr txBox="1"/>
          <p:nvPr/>
        </p:nvSpPr>
        <p:spPr>
          <a:xfrm>
            <a:off x="1200750" y="4251960"/>
            <a:ext cx="3071283"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输入你的文字 输入你的文字</a:t>
            </a:r>
          </a:p>
        </p:txBody>
      </p:sp>
      <p:sp>
        <p:nvSpPr>
          <p:cNvPr id="37" name="矩形 36"/>
          <p:cNvSpPr/>
          <p:nvPr/>
        </p:nvSpPr>
        <p:spPr>
          <a:xfrm>
            <a:off x="1200750" y="1669627"/>
            <a:ext cx="2976033"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8" name="矩形 37"/>
          <p:cNvSpPr/>
          <p:nvPr/>
        </p:nvSpPr>
        <p:spPr>
          <a:xfrm>
            <a:off x="1200750" y="3805343"/>
            <a:ext cx="2976033"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9" name="矩形 38"/>
          <p:cNvSpPr/>
          <p:nvPr/>
        </p:nvSpPr>
        <p:spPr>
          <a:xfrm>
            <a:off x="9650483" y="1682962"/>
            <a:ext cx="2015067"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40" name="矩形 39"/>
          <p:cNvSpPr/>
          <p:nvPr/>
        </p:nvSpPr>
        <p:spPr>
          <a:xfrm>
            <a:off x="9650483" y="3822488"/>
            <a:ext cx="2015067"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这里添加标题</a:t>
            </a:r>
          </a:p>
        </p:txBody>
      </p:sp>
      <p:sp>
        <p:nvSpPr>
          <p:cNvPr id="31" name="TextBox 30"/>
          <p:cNvSpPr txBox="1"/>
          <p:nvPr/>
        </p:nvSpPr>
        <p:spPr>
          <a:xfrm>
            <a:off x="5685967" y="2944283"/>
            <a:ext cx="861060" cy="932815"/>
          </a:xfrm>
          <a:prstGeom prst="rect">
            <a:avLst/>
          </a:prstGeom>
          <a:noFill/>
          <a:ln w="9525">
            <a:noFill/>
          </a:ln>
        </p:spPr>
        <p:txBody>
          <a:bodyPr wrap="none">
            <a:spAutoFit/>
          </a:bodyPr>
          <a:lstStyle/>
          <a:p>
            <a:pPr lvl="0"/>
            <a:r>
              <a:rPr lang="zh-CN" altLang="en-US" sz="2665" dirty="0">
                <a:solidFill>
                  <a:schemeClr val="bg1"/>
                </a:solidFill>
                <a:cs typeface="+mn-ea"/>
                <a:sym typeface="+mn-lt"/>
              </a:rPr>
              <a:t>插入</a:t>
            </a:r>
            <a:endParaRPr lang="en-US" altLang="zh-CN" sz="2665" dirty="0">
              <a:solidFill>
                <a:schemeClr val="bg1"/>
              </a:solidFill>
              <a:cs typeface="+mn-ea"/>
              <a:sym typeface="+mn-lt"/>
            </a:endParaRPr>
          </a:p>
          <a:p>
            <a:pPr lvl="0"/>
            <a:r>
              <a:rPr lang="zh-CN" altLang="en-US" sz="2665" dirty="0">
                <a:solidFill>
                  <a:schemeClr val="bg1"/>
                </a:solidFill>
                <a:cs typeface="+mn-ea"/>
                <a:sym typeface="+mn-lt"/>
              </a:rPr>
              <a:t>标签</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9" presetClass="entr" presetSubtype="0" decel="10000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 calcmode="lin" valueType="num">
                                      <p:cBhvr>
                                        <p:cTn id="12" dur="500" fill="hold"/>
                                        <p:tgtEl>
                                          <p:spTgt spid="3"/>
                                        </p:tgtEl>
                                        <p:attrNameLst>
                                          <p:attrName>style.rotation</p:attrName>
                                        </p:attrNameLst>
                                      </p:cBhvr>
                                      <p:tavLst>
                                        <p:tav tm="0">
                                          <p:val>
                                            <p:fltVal val="360"/>
                                          </p:val>
                                        </p:tav>
                                        <p:tav tm="100000">
                                          <p:val>
                                            <p:fltVal val="0"/>
                                          </p:val>
                                        </p:tav>
                                      </p:tavLst>
                                    </p:anim>
                                    <p:animEffect transition="in" filter="fade">
                                      <p:cBhvr>
                                        <p:cTn id="13" dur="500"/>
                                        <p:tgtEl>
                                          <p:spTgt spid="3"/>
                                        </p:tgtEl>
                                      </p:cBhvr>
                                    </p:animEffect>
                                  </p:childTnLst>
                                </p:cTn>
                              </p:par>
                              <p:par>
                                <p:cTn id="14" presetID="53" presetClass="entr" presetSubtype="16" fill="hold" nodeType="withEffect">
                                  <p:stCondLst>
                                    <p:cond delay="10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100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16" fill="hold" nodeType="with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22" presetClass="entr" presetSubtype="8" fill="hold" grpId="0" nodeType="withEffect">
                                  <p:stCondLst>
                                    <p:cond delay="175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grpId="0" nodeType="withEffect">
                                  <p:stCondLst>
                                    <p:cond delay="175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22" presetClass="entr" presetSubtype="8" fill="hold" grpId="0" nodeType="withEffect">
                                  <p:stCondLst>
                                    <p:cond delay="175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175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2" fill="hold" grpId="0" nodeType="withEffect">
                                  <p:stCondLst>
                                    <p:cond delay="1750"/>
                                  </p:stCondLst>
                                  <p:childTnLst>
                                    <p:set>
                                      <p:cBhvr>
                                        <p:cTn id="52" dur="1" fill="hold">
                                          <p:stCondLst>
                                            <p:cond delay="0"/>
                                          </p:stCondLst>
                                        </p:cTn>
                                        <p:tgtEl>
                                          <p:spTgt spid="35"/>
                                        </p:tgtEl>
                                        <p:attrNameLst>
                                          <p:attrName>style.visibility</p:attrName>
                                        </p:attrNameLst>
                                      </p:cBhvr>
                                      <p:to>
                                        <p:strVal val="visible"/>
                                      </p:to>
                                    </p:set>
                                    <p:animEffect transition="in" filter="wipe(right)">
                                      <p:cBhvr>
                                        <p:cTn id="53" dur="500"/>
                                        <p:tgtEl>
                                          <p:spTgt spid="35"/>
                                        </p:tgtEl>
                                      </p:cBhvr>
                                    </p:animEffect>
                                  </p:childTnLst>
                                </p:cTn>
                              </p:par>
                              <p:par>
                                <p:cTn id="54" presetID="22" presetClass="entr" presetSubtype="2" fill="hold" grpId="0" nodeType="withEffect">
                                  <p:stCondLst>
                                    <p:cond delay="175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par>
                                <p:cTn id="57" presetID="22" presetClass="entr" presetSubtype="2" fill="hold" grpId="0" nodeType="withEffect">
                                  <p:stCondLst>
                                    <p:cond delay="1750"/>
                                  </p:stCondLst>
                                  <p:childTnLst>
                                    <p:set>
                                      <p:cBhvr>
                                        <p:cTn id="58" dur="1" fill="hold">
                                          <p:stCondLst>
                                            <p:cond delay="0"/>
                                          </p:stCondLst>
                                        </p:cTn>
                                        <p:tgtEl>
                                          <p:spTgt spid="37"/>
                                        </p:tgtEl>
                                        <p:attrNameLst>
                                          <p:attrName>style.visibility</p:attrName>
                                        </p:attrNameLst>
                                      </p:cBhvr>
                                      <p:to>
                                        <p:strVal val="visible"/>
                                      </p:to>
                                    </p:set>
                                    <p:animEffect transition="in" filter="wipe(right)">
                                      <p:cBhvr>
                                        <p:cTn id="59" dur="500"/>
                                        <p:tgtEl>
                                          <p:spTgt spid="37"/>
                                        </p:tgtEl>
                                      </p:cBhvr>
                                    </p:animEffect>
                                  </p:childTnLst>
                                </p:cTn>
                              </p:par>
                              <p:par>
                                <p:cTn id="60" presetID="22" presetClass="entr" presetSubtype="2" fill="hold" grpId="0" nodeType="withEffect">
                                  <p:stCondLst>
                                    <p:cond delay="175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p:bldP spid="36" grpId="0"/>
      <p:bldP spid="37" grpId="0"/>
      <p:bldP spid="38" grpId="0"/>
      <p:bldP spid="39" grpId="0"/>
      <p:bldP spid="4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 name="TextBox 6"/>
          <p:cNvSpPr txBox="1"/>
          <p:nvPr/>
        </p:nvSpPr>
        <p:spPr>
          <a:xfrm>
            <a:off x="1276950" y="3412067"/>
            <a:ext cx="3467100" cy="1066800"/>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13" name="TextBox 12"/>
          <p:cNvSpPr txBox="1"/>
          <p:nvPr/>
        </p:nvSpPr>
        <p:spPr>
          <a:xfrm>
            <a:off x="7345434" y="2205567"/>
            <a:ext cx="35517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34" name="TextBox 33"/>
          <p:cNvSpPr txBox="1"/>
          <p:nvPr/>
        </p:nvSpPr>
        <p:spPr>
          <a:xfrm>
            <a:off x="7345434" y="4514850"/>
            <a:ext cx="3551767" cy="108394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输入你的文字输入你的文字输入你的文字 输入你的文字 输入你的文字 输入你的文字 </a:t>
            </a:r>
          </a:p>
        </p:txBody>
      </p:sp>
      <p:sp>
        <p:nvSpPr>
          <p:cNvPr id="35" name="矩形 34"/>
          <p:cNvSpPr/>
          <p:nvPr/>
        </p:nvSpPr>
        <p:spPr>
          <a:xfrm>
            <a:off x="10933184" y="2245783"/>
            <a:ext cx="59267" cy="1166283"/>
          </a:xfrm>
          <a:prstGeom prst="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8" name="矩形 37"/>
          <p:cNvSpPr/>
          <p:nvPr/>
        </p:nvSpPr>
        <p:spPr>
          <a:xfrm>
            <a:off x="10933184" y="4514850"/>
            <a:ext cx="59267" cy="116628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9" name="矩形 38"/>
          <p:cNvSpPr/>
          <p:nvPr/>
        </p:nvSpPr>
        <p:spPr>
          <a:xfrm>
            <a:off x="1204984" y="3041438"/>
            <a:ext cx="71967" cy="1437217"/>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42" name="矩形 41"/>
          <p:cNvSpPr/>
          <p:nvPr/>
        </p:nvSpPr>
        <p:spPr>
          <a:xfrm>
            <a:off x="3120567" y="3016250"/>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sp>
        <p:nvSpPr>
          <p:cNvPr id="43" name="矩形 42"/>
          <p:cNvSpPr/>
          <p:nvPr/>
        </p:nvSpPr>
        <p:spPr>
          <a:xfrm>
            <a:off x="7345434" y="1818217"/>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sp>
        <p:nvSpPr>
          <p:cNvPr id="44" name="矩形 43"/>
          <p:cNvSpPr/>
          <p:nvPr/>
        </p:nvSpPr>
        <p:spPr>
          <a:xfrm>
            <a:off x="7345434" y="4108450"/>
            <a:ext cx="1790700" cy="420884"/>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0" i="0" u="none" strike="noStrike" kern="1200" cap="none" spc="0" normalizeH="0" baseline="0" noProof="0" dirty="0">
                <a:ln>
                  <a:noFill/>
                </a:ln>
                <a:solidFill>
                  <a:schemeClr val="tx1"/>
                </a:solidFill>
                <a:effectLst/>
                <a:uLnTx/>
                <a:uFillTx/>
                <a:cs typeface="+mn-ea"/>
                <a:sym typeface="+mn-lt"/>
              </a:rPr>
              <a:t>添加小标题</a:t>
            </a:r>
          </a:p>
        </p:txBody>
      </p:sp>
      <p:grpSp>
        <p:nvGrpSpPr>
          <p:cNvPr id="3" name="组合 2"/>
          <p:cNvGrpSpPr/>
          <p:nvPr/>
        </p:nvGrpSpPr>
        <p:grpSpPr>
          <a:xfrm rot="-2342467">
            <a:off x="4111972" y="2119859"/>
            <a:ext cx="3231175" cy="3324616"/>
            <a:chOff x="2478838" y="953370"/>
            <a:chExt cx="2794308" cy="2875309"/>
          </a:xfrm>
        </p:grpSpPr>
        <p:sp>
          <p:nvSpPr>
            <p:cNvPr id="6" name="空心弧 5"/>
            <p:cNvSpPr/>
            <p:nvPr/>
          </p:nvSpPr>
          <p:spPr>
            <a:xfrm rot="21348216">
              <a:off x="3952372" y="953370"/>
              <a:ext cx="1320774" cy="1320774"/>
            </a:xfrm>
            <a:prstGeom prst="blockArc">
              <a:avLst>
                <a:gd name="adj1" fmla="val 7357405"/>
                <a:gd name="adj2" fmla="val 202319"/>
                <a:gd name="adj3" fmla="val 9412"/>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2" name="空心弧 31"/>
            <p:cNvSpPr/>
            <p:nvPr/>
          </p:nvSpPr>
          <p:spPr>
            <a:xfrm rot="6234397" flipH="1">
              <a:off x="3621458" y="2093029"/>
              <a:ext cx="1320774" cy="1320774"/>
            </a:xfrm>
            <a:prstGeom prst="blockArc">
              <a:avLst>
                <a:gd name="adj1" fmla="val 7805638"/>
                <a:gd name="adj2" fmla="val 202319"/>
                <a:gd name="adj3" fmla="val 94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33" name="空心弧 32"/>
            <p:cNvSpPr/>
            <p:nvPr/>
          </p:nvSpPr>
          <p:spPr>
            <a:xfrm rot="20268222">
              <a:off x="2478838" y="2507905"/>
              <a:ext cx="1320774" cy="1320774"/>
            </a:xfrm>
            <a:prstGeom prst="blockArc">
              <a:avLst>
                <a:gd name="adj1" fmla="val 7357405"/>
                <a:gd name="adj2" fmla="val 202319"/>
                <a:gd name="adj3" fmla="val 9412"/>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grpSp>
        <p:nvGrpSpPr>
          <p:cNvPr id="48" name="组合 47"/>
          <p:cNvGrpSpPr>
            <a:grpSpLocks noChangeAspect="1"/>
          </p:cNvGrpSpPr>
          <p:nvPr/>
        </p:nvGrpSpPr>
        <p:grpSpPr>
          <a:xfrm>
            <a:off x="5701348" y="3495917"/>
            <a:ext cx="860090" cy="644647"/>
            <a:chOff x="7419975" y="776288"/>
            <a:chExt cx="811213" cy="608013"/>
          </a:xfrm>
          <a:solidFill>
            <a:schemeClr val="bg1">
              <a:lumMod val="50000"/>
            </a:schemeClr>
          </a:solidFill>
        </p:grpSpPr>
        <p:sp>
          <p:nvSpPr>
            <p:cNvPr id="49" name="Freeform 49"/>
            <p:cNvSpPr/>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0" name="Freeform 50"/>
            <p:cNvSpPr>
              <a:spLocks noEditPoints="1"/>
            </p:cNvSpPr>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1" name="Freeform 51"/>
            <p:cNvSpPr/>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sp>
        <p:nvSpPr>
          <p:cNvPr id="52" name="Freeform 375"/>
          <p:cNvSpPr>
            <a:spLocks noEditPoints="1"/>
          </p:cNvSpPr>
          <p:nvPr/>
        </p:nvSpPr>
        <p:spPr bwMode="auto">
          <a:xfrm>
            <a:off x="5527217" y="2194983"/>
            <a:ext cx="713317" cy="683683"/>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nvGrpSpPr>
          <p:cNvPr id="53" name="组合 52"/>
          <p:cNvGrpSpPr>
            <a:grpSpLocks noChangeAspect="1"/>
          </p:cNvGrpSpPr>
          <p:nvPr/>
        </p:nvGrpSpPr>
        <p:grpSpPr>
          <a:xfrm>
            <a:off x="5328514" y="4704919"/>
            <a:ext cx="800703" cy="623465"/>
            <a:chOff x="4265839" y="-1204913"/>
            <a:chExt cx="809399" cy="630238"/>
          </a:xfrm>
          <a:gradFill>
            <a:gsLst>
              <a:gs pos="0">
                <a:srgbClr val="E30000"/>
              </a:gs>
              <a:gs pos="100000">
                <a:srgbClr val="760303"/>
              </a:gs>
            </a:gsLst>
            <a:lin ang="5400000" scaled="0"/>
          </a:gradFill>
        </p:grpSpPr>
        <p:sp>
          <p:nvSpPr>
            <p:cNvPr id="54" name="Freeform 6"/>
            <p:cNvSpPr/>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5" name="Freeform 7"/>
            <p:cNvSpPr/>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6" name="Freeform 8"/>
            <p:cNvSpPr/>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7" name="Freeform 9"/>
            <p:cNvSpPr/>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8" name="Freeform 10"/>
            <p:cNvSpPr/>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31"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 calcmode="lin" valueType="num">
                                      <p:cBhvr>
                                        <p:cTn id="12" dur="750" fill="hold"/>
                                        <p:tgtEl>
                                          <p:spTgt spid="3"/>
                                        </p:tgtEl>
                                        <p:attrNameLst>
                                          <p:attrName>style.rotation</p:attrName>
                                        </p:attrNameLst>
                                      </p:cBhvr>
                                      <p:tavLst>
                                        <p:tav tm="0">
                                          <p:val>
                                            <p:fltVal val="90"/>
                                          </p:val>
                                        </p:tav>
                                        <p:tav tm="100000">
                                          <p:val>
                                            <p:fltVal val="0"/>
                                          </p:val>
                                        </p:tav>
                                      </p:tavLst>
                                    </p:anim>
                                    <p:animEffect transition="in" filter="fade">
                                      <p:cBhvr>
                                        <p:cTn id="13" dur="750"/>
                                        <p:tgtEl>
                                          <p:spTgt spid="3"/>
                                        </p:tgtEl>
                                      </p:cBhvr>
                                    </p:animEffect>
                                  </p:childTnLst>
                                </p:cTn>
                              </p:par>
                              <p:par>
                                <p:cTn id="14" presetID="42" presetClass="entr" presetSubtype="0" fill="hold" nodeType="withEffect">
                                  <p:stCondLst>
                                    <p:cond delay="150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750"/>
                                        <p:tgtEl>
                                          <p:spTgt spid="52"/>
                                        </p:tgtEl>
                                      </p:cBhvr>
                                    </p:animEffect>
                                    <p:anim calcmode="lin" valueType="num">
                                      <p:cBhvr>
                                        <p:cTn id="17" dur="750" fill="hold"/>
                                        <p:tgtEl>
                                          <p:spTgt spid="52"/>
                                        </p:tgtEl>
                                        <p:attrNameLst>
                                          <p:attrName>ppt_x</p:attrName>
                                        </p:attrNameLst>
                                      </p:cBhvr>
                                      <p:tavLst>
                                        <p:tav tm="0">
                                          <p:val>
                                            <p:strVal val="#ppt_x"/>
                                          </p:val>
                                        </p:tav>
                                        <p:tav tm="100000">
                                          <p:val>
                                            <p:strVal val="#ppt_x"/>
                                          </p:val>
                                        </p:tav>
                                      </p:tavLst>
                                    </p:anim>
                                    <p:anim calcmode="lin" valueType="num">
                                      <p:cBhvr>
                                        <p:cTn id="18" dur="750" fill="hold"/>
                                        <p:tgtEl>
                                          <p:spTgt spid="5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750"/>
                                        <p:tgtEl>
                                          <p:spTgt spid="48"/>
                                        </p:tgtEl>
                                      </p:cBhvr>
                                    </p:animEffect>
                                    <p:anim calcmode="lin" valueType="num">
                                      <p:cBhvr>
                                        <p:cTn id="22" dur="750" fill="hold"/>
                                        <p:tgtEl>
                                          <p:spTgt spid="48"/>
                                        </p:tgtEl>
                                        <p:attrNameLst>
                                          <p:attrName>ppt_x</p:attrName>
                                        </p:attrNameLst>
                                      </p:cBhvr>
                                      <p:tavLst>
                                        <p:tav tm="0">
                                          <p:val>
                                            <p:strVal val="#ppt_x"/>
                                          </p:val>
                                        </p:tav>
                                        <p:tav tm="100000">
                                          <p:val>
                                            <p:strVal val="#ppt_x"/>
                                          </p:val>
                                        </p:tav>
                                      </p:tavLst>
                                    </p:anim>
                                    <p:anim calcmode="lin" valueType="num">
                                      <p:cBhvr>
                                        <p:cTn id="23" dur="750" fill="hold"/>
                                        <p:tgtEl>
                                          <p:spTgt spid="4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50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750"/>
                                        <p:tgtEl>
                                          <p:spTgt spid="53"/>
                                        </p:tgtEl>
                                      </p:cBhvr>
                                    </p:animEffect>
                                    <p:anim calcmode="lin" valueType="num">
                                      <p:cBhvr>
                                        <p:cTn id="27" dur="750" fill="hold"/>
                                        <p:tgtEl>
                                          <p:spTgt spid="53"/>
                                        </p:tgtEl>
                                        <p:attrNameLst>
                                          <p:attrName>ppt_x</p:attrName>
                                        </p:attrNameLst>
                                      </p:cBhvr>
                                      <p:tavLst>
                                        <p:tav tm="0">
                                          <p:val>
                                            <p:strVal val="#ppt_x"/>
                                          </p:val>
                                        </p:tav>
                                        <p:tav tm="100000">
                                          <p:val>
                                            <p:strVal val="#ppt_x"/>
                                          </p:val>
                                        </p:tav>
                                      </p:tavLst>
                                    </p:anim>
                                    <p:anim calcmode="lin" valueType="num">
                                      <p:cBhvr>
                                        <p:cTn id="28" dur="750" fill="hold"/>
                                        <p:tgtEl>
                                          <p:spTgt spid="53"/>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225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225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4"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22" presetClass="entr" presetSubtype="4" fill="hold" grpId="0" nodeType="withEffect">
                                  <p:stCondLst>
                                    <p:cond delay="275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8" fill="hold" grpId="0" nodeType="withEffect">
                                  <p:stCondLst>
                                    <p:cond delay="225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par>
                                <p:cTn id="44" presetID="22" presetClass="entr" presetSubtype="8" fill="hold" grpId="0" nodeType="withEffect">
                                  <p:stCondLst>
                                    <p:cond delay="225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2" fill="hold" grpId="0" nodeType="withEffect">
                                  <p:stCondLst>
                                    <p:cond delay="225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par>
                                <p:cTn id="50" presetID="22" presetClass="entr" presetSubtype="4" fill="hold" grpId="0" nodeType="withEffect">
                                  <p:stCondLst>
                                    <p:cond delay="275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par>
                                <p:cTn id="53" presetID="22" presetClass="entr" presetSubtype="2" fill="hold" grpId="0" nodeType="withEffect">
                                  <p:stCondLst>
                                    <p:cond delay="225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P spid="13" grpId="0"/>
      <p:bldP spid="34" grpId="0"/>
      <p:bldP spid="35" grpId="0" bldLvl="0" animBg="1"/>
      <p:bldP spid="38" grpId="0" bldLvl="0" animBg="1"/>
      <p:bldP spid="39" grpId="0" bldLvl="0" animBg="1"/>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7" name="矩形 5"/>
          <p:cNvSpPr/>
          <p:nvPr/>
        </p:nvSpPr>
        <p:spPr>
          <a:xfrm rot="8550343">
            <a:off x="6896548" y="3066603"/>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5"/>
          <p:cNvSpPr/>
          <p:nvPr/>
        </p:nvSpPr>
        <p:spPr>
          <a:xfrm rot="2936530">
            <a:off x="5756472" y="2940477"/>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rot="18719445">
            <a:off x="4458417" y="2938856"/>
            <a:ext cx="796886" cy="971511"/>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3658921" y="2283934"/>
            <a:ext cx="1140677" cy="1140677"/>
            <a:chOff x="304800" y="673100"/>
            <a:chExt cx="4000500" cy="4000500"/>
          </a:xfrm>
          <a:effectLst>
            <a:outerShdw blurRad="406400" dist="762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椭圆 11"/>
            <p:cNvSpPr/>
            <p:nvPr/>
          </p:nvSpPr>
          <p:spPr>
            <a:xfrm>
              <a:off x="392113" y="760413"/>
              <a:ext cx="3825874" cy="38258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 name="Freeform 92"/>
          <p:cNvSpPr>
            <a:spLocks noEditPoints="1"/>
          </p:cNvSpPr>
          <p:nvPr/>
        </p:nvSpPr>
        <p:spPr bwMode="auto">
          <a:xfrm>
            <a:off x="4016353" y="2636555"/>
            <a:ext cx="425811" cy="435434"/>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 name="矩形 13"/>
          <p:cNvSpPr/>
          <p:nvPr/>
        </p:nvSpPr>
        <p:spPr>
          <a:xfrm>
            <a:off x="1615129" y="2575682"/>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15" name="矩形 47"/>
          <p:cNvSpPr>
            <a:spLocks noChangeArrowheads="1"/>
          </p:cNvSpPr>
          <p:nvPr/>
        </p:nvSpPr>
        <p:spPr bwMode="auto">
          <a:xfrm>
            <a:off x="1614442" y="2898680"/>
            <a:ext cx="216024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16" name="组合 15"/>
          <p:cNvGrpSpPr/>
          <p:nvPr/>
        </p:nvGrpSpPr>
        <p:grpSpPr>
          <a:xfrm>
            <a:off x="4911029" y="3399715"/>
            <a:ext cx="1140677" cy="1140677"/>
            <a:chOff x="304800" y="673100"/>
            <a:chExt cx="4000500" cy="4000500"/>
          </a:xfrm>
          <a:effectLst>
            <a:outerShdw blurRad="406400" dist="762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Freeform 90"/>
          <p:cNvSpPr>
            <a:spLocks noEditPoints="1"/>
          </p:cNvSpPr>
          <p:nvPr/>
        </p:nvSpPr>
        <p:spPr bwMode="auto">
          <a:xfrm>
            <a:off x="5360436" y="379278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0" name="矩形 19"/>
          <p:cNvSpPr/>
          <p:nvPr/>
        </p:nvSpPr>
        <p:spPr>
          <a:xfrm>
            <a:off x="2864718" y="4132217"/>
            <a:ext cx="1364541"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21" name="矩形 47"/>
          <p:cNvSpPr>
            <a:spLocks noChangeArrowheads="1"/>
          </p:cNvSpPr>
          <p:nvPr/>
        </p:nvSpPr>
        <p:spPr bwMode="auto">
          <a:xfrm>
            <a:off x="2864031" y="4455215"/>
            <a:ext cx="235081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22" name="组合 21"/>
          <p:cNvGrpSpPr/>
          <p:nvPr/>
        </p:nvGrpSpPr>
        <p:grpSpPr>
          <a:xfrm>
            <a:off x="6179210" y="2283934"/>
            <a:ext cx="1140677" cy="1140677"/>
            <a:chOff x="304800" y="673100"/>
            <a:chExt cx="4000500" cy="4000500"/>
          </a:xfrm>
          <a:effectLst>
            <a:outerShdw blurRad="406400" dist="762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椭圆 8"/>
            <p:cNvSpPr/>
            <p:nvPr/>
          </p:nvSpPr>
          <p:spPr>
            <a:xfrm>
              <a:off x="392113" y="760413"/>
              <a:ext cx="3825874" cy="38258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Freeform 96"/>
          <p:cNvSpPr>
            <a:spLocks noEditPoints="1"/>
          </p:cNvSpPr>
          <p:nvPr/>
        </p:nvSpPr>
        <p:spPr bwMode="auto">
          <a:xfrm>
            <a:off x="6579811" y="2665806"/>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矩形 25"/>
          <p:cNvSpPr/>
          <p:nvPr/>
        </p:nvSpPr>
        <p:spPr>
          <a:xfrm>
            <a:off x="7564620" y="2040269"/>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27" name="矩形 47"/>
          <p:cNvSpPr>
            <a:spLocks noChangeArrowheads="1"/>
          </p:cNvSpPr>
          <p:nvPr/>
        </p:nvSpPr>
        <p:spPr bwMode="auto">
          <a:xfrm>
            <a:off x="7563933" y="2363267"/>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grpSp>
        <p:nvGrpSpPr>
          <p:cNvPr id="28" name="组合 27"/>
          <p:cNvGrpSpPr/>
          <p:nvPr/>
        </p:nvGrpSpPr>
        <p:grpSpPr>
          <a:xfrm>
            <a:off x="7236791" y="3408421"/>
            <a:ext cx="1140677" cy="1140677"/>
            <a:chOff x="304800" y="673100"/>
            <a:chExt cx="4000500" cy="4000500"/>
          </a:xfrm>
          <a:effectLst>
            <a:outerShdw blurRad="406400" dist="762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3" y="760413"/>
              <a:ext cx="3825874" cy="3825874"/>
            </a:xfrm>
            <a:prstGeom prst="ellipse">
              <a:avLst/>
            </a:prstGeom>
            <a:gradFill>
              <a:gsLst>
                <a:gs pos="0">
                  <a:srgbClr val="E30000"/>
                </a:gs>
                <a:gs pos="100000">
                  <a:srgbClr val="760303"/>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KSO_Shape"/>
          <p:cNvSpPr/>
          <p:nvPr/>
        </p:nvSpPr>
        <p:spPr bwMode="auto">
          <a:xfrm>
            <a:off x="7603588" y="3792788"/>
            <a:ext cx="447047" cy="4425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cs typeface="+mn-ea"/>
              <a:sym typeface="+mn-lt"/>
            </a:endParaRPr>
          </a:p>
        </p:txBody>
      </p:sp>
      <p:sp>
        <p:nvSpPr>
          <p:cNvPr id="32" name="矩形 31"/>
          <p:cNvSpPr/>
          <p:nvPr/>
        </p:nvSpPr>
        <p:spPr>
          <a:xfrm>
            <a:off x="8689575" y="3552437"/>
            <a:ext cx="1223449" cy="383540"/>
          </a:xfrm>
          <a:prstGeom prst="rect">
            <a:avLst/>
          </a:prstGeom>
        </p:spPr>
        <p:txBody>
          <a:bodyPr wrap="square" lIns="91431" tIns="45716" rIns="91431" bIns="45716">
            <a:spAutoFit/>
          </a:bodyPr>
          <a:lstStyle/>
          <a:p>
            <a:pPr marL="0" lvl="1"/>
            <a:r>
              <a:rPr lang="zh-CN" altLang="en-US" b="1" dirty="0">
                <a:solidFill>
                  <a:srgbClr val="C00000"/>
                </a:solidFill>
                <a:cs typeface="+mn-ea"/>
                <a:sym typeface="+mn-lt"/>
              </a:rPr>
              <a:t>添加标题</a:t>
            </a:r>
          </a:p>
        </p:txBody>
      </p:sp>
      <p:sp>
        <p:nvSpPr>
          <p:cNvPr id="33" name="矩形 47"/>
          <p:cNvSpPr>
            <a:spLocks noChangeArrowheads="1"/>
          </p:cNvSpPr>
          <p:nvPr/>
        </p:nvSpPr>
        <p:spPr bwMode="auto">
          <a:xfrm>
            <a:off x="8688888" y="3875435"/>
            <a:ext cx="2277083"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solidFill>
                <a:latin typeface="+mn-lt"/>
                <a:ea typeface="+mn-ea"/>
                <a:cs typeface="+mn-ea"/>
                <a:sym typeface="+mn-lt"/>
              </a:rPr>
              <a:t>在此录入上述图表的综合说明，在此录入上述图表的综合描述说明。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4" presetClass="entr" presetSubtype="1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400"/>
                                        <p:tgtEl>
                                          <p:spTgt spid="14"/>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400"/>
                                        <p:tgtEl>
                                          <p:spTgt spid="1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14" presetClass="entr" presetSubtype="10" fill="hold"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400"/>
                                        <p:tgtEl>
                                          <p:spTgt spid="20"/>
                                        </p:tgtEl>
                                      </p:cBhvr>
                                    </p:animEffect>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400"/>
                                        <p:tgtEl>
                                          <p:spTgt spid="2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par>
                                <p:cTn id="44" presetID="53" presetClass="entr" presetSubtype="16" fill="hold"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3500"/>
                            </p:stCondLst>
                            <p:childTnLst>
                              <p:par>
                                <p:cTn id="55" presetID="14" presetClass="entr" presetSubtype="1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400"/>
                                        <p:tgtEl>
                                          <p:spTgt spid="26"/>
                                        </p:tgtEl>
                                      </p:cBhvr>
                                    </p:animEffect>
                                  </p:childTnLst>
                                </p:cTn>
                              </p:par>
                            </p:childTnLst>
                          </p:cTn>
                        </p:par>
                        <p:par>
                          <p:cTn id="58" fill="hold">
                            <p:stCondLst>
                              <p:cond delay="4000"/>
                            </p:stCondLst>
                            <p:childTnLst>
                              <p:par>
                                <p:cTn id="59" presetID="14" presetClass="entr" presetSubtype="1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randombar(horizontal)">
                                      <p:cBhvr>
                                        <p:cTn id="61" dur="400"/>
                                        <p:tgtEl>
                                          <p:spTgt spid="27"/>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53" presetClass="entr" presetSubtype="16" fill="hold" nodeType="withEffect">
                                  <p:stCondLst>
                                    <p:cond delay="5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400"/>
                                        <p:tgtEl>
                                          <p:spTgt spid="32"/>
                                        </p:tgtEl>
                                      </p:cBhvr>
                                    </p:animEffect>
                                  </p:childTnLst>
                                </p:cTn>
                              </p:par>
                            </p:childTnLst>
                          </p:cTn>
                        </p:par>
                        <p:par>
                          <p:cTn id="80" fill="hold">
                            <p:stCondLst>
                              <p:cond delay="5500"/>
                            </p:stCondLst>
                            <p:childTnLst>
                              <p:par>
                                <p:cTn id="81" presetID="14" presetClass="entr" presetSubtype="1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randombar(horizontal)">
                                      <p:cBhvr>
                                        <p:cTn id="83" dur="4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bldLvl="0" animBg="1"/>
      <p:bldP spid="3" grpId="0" bldLvl="0" animBg="1"/>
      <p:bldP spid="6" grpId="0" bldLvl="0" animBg="1"/>
      <p:bldP spid="13" grpId="0" bldLvl="0" animBg="1"/>
      <p:bldP spid="14" grpId="0"/>
      <p:bldP spid="15" grpId="0"/>
      <p:bldP spid="19" grpId="0" bldLvl="0" animBg="1"/>
      <p:bldP spid="20" grpId="0"/>
      <p:bldP spid="21" grpId="0"/>
      <p:bldP spid="25" grpId="0" bldLvl="0" animBg="1"/>
      <p:bldP spid="26" grpId="0"/>
      <p:bldP spid="27" grpId="0"/>
      <p:bldP spid="31" grpId="0" bldLvl="0" animBg="1"/>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空心弧 2"/>
          <p:cNvSpPr/>
          <p:nvPr/>
        </p:nvSpPr>
        <p:spPr>
          <a:xfrm>
            <a:off x="4229700" y="2286000"/>
            <a:ext cx="3733800" cy="3735917"/>
          </a:xfrm>
          <a:prstGeom prst="blockArc">
            <a:avLst>
              <a:gd name="adj1" fmla="val 11691848"/>
              <a:gd name="adj2" fmla="val 20744621"/>
              <a:gd name="adj3" fmla="val 20448"/>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51" name="空心弧 50"/>
          <p:cNvSpPr/>
          <p:nvPr/>
        </p:nvSpPr>
        <p:spPr>
          <a:xfrm flipV="1">
            <a:off x="7163400" y="1665817"/>
            <a:ext cx="3733800" cy="3733800"/>
          </a:xfrm>
          <a:prstGeom prst="blockArc">
            <a:avLst>
              <a:gd name="adj1" fmla="val 11691848"/>
              <a:gd name="adj2" fmla="val 20744621"/>
              <a:gd name="adj3" fmla="val 204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52" name="空心弧 51"/>
          <p:cNvSpPr/>
          <p:nvPr/>
        </p:nvSpPr>
        <p:spPr>
          <a:xfrm flipV="1">
            <a:off x="1296000" y="1665817"/>
            <a:ext cx="3733800" cy="3733800"/>
          </a:xfrm>
          <a:prstGeom prst="blockArc">
            <a:avLst>
              <a:gd name="adj1" fmla="val 11691848"/>
              <a:gd name="adj2" fmla="val 20744621"/>
              <a:gd name="adj3" fmla="val 204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solidFill>
              <a:effectLst/>
              <a:uLnTx/>
              <a:uFillTx/>
              <a:cs typeface="+mn-ea"/>
              <a:sym typeface="+mn-lt"/>
            </a:endParaRPr>
          </a:p>
        </p:txBody>
      </p:sp>
      <p:sp>
        <p:nvSpPr>
          <p:cNvPr id="63" name="任意多边形 62"/>
          <p:cNvSpPr/>
          <p:nvPr/>
        </p:nvSpPr>
        <p:spPr>
          <a:xfrm>
            <a:off x="5630934" y="3761317"/>
            <a:ext cx="931333" cy="939800"/>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6" name="任意多边形 65"/>
          <p:cNvSpPr/>
          <p:nvPr/>
        </p:nvSpPr>
        <p:spPr>
          <a:xfrm rot="19800796">
            <a:off x="2760734" y="3141133"/>
            <a:ext cx="931333"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67" name="矩形 66"/>
          <p:cNvSpPr/>
          <p:nvPr/>
        </p:nvSpPr>
        <p:spPr>
          <a:xfrm>
            <a:off x="2345867" y="4743451"/>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68" name="矩形 67"/>
          <p:cNvSpPr/>
          <p:nvPr/>
        </p:nvSpPr>
        <p:spPr>
          <a:xfrm>
            <a:off x="8213267" y="4743451"/>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69" name="矩形 68"/>
          <p:cNvSpPr/>
          <p:nvPr/>
        </p:nvSpPr>
        <p:spPr>
          <a:xfrm>
            <a:off x="5279567" y="2451100"/>
            <a:ext cx="1634067" cy="461665"/>
          </a:xfrm>
          <a:prstGeom prst="rect">
            <a:avLst/>
          </a:prstGeom>
          <a:noFill/>
          <a:ln w="9525">
            <a:noFill/>
          </a:ln>
        </p:spPr>
        <p:txBody>
          <a:bodyPr>
            <a:spAutoFit/>
          </a:bodyPr>
          <a:lstStyle/>
          <a:p>
            <a:pPr lvl="0" algn="dist"/>
            <a:r>
              <a:rPr lang="zh-CN" altLang="en-US" sz="2400" dirty="0">
                <a:solidFill>
                  <a:schemeClr val="bg1"/>
                </a:solidFill>
                <a:cs typeface="+mn-ea"/>
                <a:sym typeface="+mn-lt"/>
              </a:rPr>
              <a:t>添加标题</a:t>
            </a:r>
          </a:p>
        </p:txBody>
      </p:sp>
      <p:sp>
        <p:nvSpPr>
          <p:cNvPr id="71" name="TextBox 70"/>
          <p:cNvSpPr txBox="1"/>
          <p:nvPr/>
        </p:nvSpPr>
        <p:spPr>
          <a:xfrm>
            <a:off x="7535934" y="1970617"/>
            <a:ext cx="2910417"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
        <p:nvSpPr>
          <p:cNvPr id="73" name="TextBox 72"/>
          <p:cNvSpPr txBox="1"/>
          <p:nvPr/>
        </p:nvSpPr>
        <p:spPr>
          <a:xfrm>
            <a:off x="1708750" y="1970617"/>
            <a:ext cx="2908300"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
        <p:nvSpPr>
          <p:cNvPr id="74" name="任意多边形 73"/>
          <p:cNvSpPr/>
          <p:nvPr/>
        </p:nvSpPr>
        <p:spPr>
          <a:xfrm rot="1799204" flipH="1">
            <a:off x="8526534" y="3141133"/>
            <a:ext cx="929217" cy="944033"/>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chemeClr val="bg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cs typeface="+mn-ea"/>
              <a:sym typeface="+mn-lt"/>
            </a:endParaRPr>
          </a:p>
        </p:txBody>
      </p:sp>
      <p:sp>
        <p:nvSpPr>
          <p:cNvPr id="75" name="TextBox 74"/>
          <p:cNvSpPr txBox="1"/>
          <p:nvPr/>
        </p:nvSpPr>
        <p:spPr>
          <a:xfrm>
            <a:off x="4617050" y="5060950"/>
            <a:ext cx="2910417" cy="840105"/>
          </a:xfrm>
          <a:prstGeom prst="rect">
            <a:avLst/>
          </a:prstGeom>
          <a:noFill/>
          <a:ln>
            <a:noFill/>
            <a:prstDash val="sys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cs typeface="+mn-ea"/>
                <a:sym typeface="+mn-lt"/>
              </a:rPr>
              <a:t>输入你的文字输入你的文字 输入你的文字 输入你的文字 输入你的文字 </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6" presetClass="entr" presetSubtype="37"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750"/>
                                        <p:tgtEl>
                                          <p:spTgt spid="3"/>
                                        </p:tgtEl>
                                      </p:cBhvr>
                                    </p:animEffect>
                                  </p:childTnLst>
                                </p:cTn>
                              </p:par>
                              <p:par>
                                <p:cTn id="11" presetID="22" presetClass="entr" presetSubtype="8" fill="hold" nodeType="withEffect">
                                  <p:stCondLst>
                                    <p:cond delay="150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750"/>
                                        <p:tgtEl>
                                          <p:spTgt spid="51"/>
                                        </p:tgtEl>
                                      </p:cBhvr>
                                    </p:animEffect>
                                  </p:childTnLst>
                                </p:cTn>
                              </p:par>
                              <p:par>
                                <p:cTn id="14" presetID="22" presetClass="entr" presetSubtype="2" fill="hold" nodeType="withEffect">
                                  <p:stCondLst>
                                    <p:cond delay="150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750"/>
                                        <p:tgtEl>
                                          <p:spTgt spid="52"/>
                                        </p:tgtEl>
                                      </p:cBhvr>
                                    </p:animEffect>
                                  </p:childTnLst>
                                </p:cTn>
                              </p:par>
                              <p:par>
                                <p:cTn id="17" presetID="53" presetClass="entr" presetSubtype="16"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par>
                                <p:cTn id="22" presetID="53" presetClass="entr" presetSubtype="16" fill="hold" grpId="0" nodeType="withEffect">
                                  <p:stCondLst>
                                    <p:cond delay="200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par>
                                <p:cTn id="27" presetID="53" presetClass="entr" presetSubtype="16" fill="hold" grpId="0" nodeType="withEffect">
                                  <p:stCondLst>
                                    <p:cond delay="200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par>
                                <p:cTn id="32" presetID="42" presetClass="entr" presetSubtype="0" fill="hold" nodeType="withEffect">
                                  <p:stCondLst>
                                    <p:cond delay="250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750"/>
                                        <p:tgtEl>
                                          <p:spTgt spid="74"/>
                                        </p:tgtEl>
                                      </p:cBhvr>
                                    </p:animEffect>
                                    <p:anim calcmode="lin" valueType="num">
                                      <p:cBhvr>
                                        <p:cTn id="35" dur="750" fill="hold"/>
                                        <p:tgtEl>
                                          <p:spTgt spid="74"/>
                                        </p:tgtEl>
                                        <p:attrNameLst>
                                          <p:attrName>ppt_x</p:attrName>
                                        </p:attrNameLst>
                                      </p:cBhvr>
                                      <p:tavLst>
                                        <p:tav tm="0">
                                          <p:val>
                                            <p:strVal val="#ppt_x"/>
                                          </p:val>
                                        </p:tav>
                                        <p:tav tm="100000">
                                          <p:val>
                                            <p:strVal val="#ppt_x"/>
                                          </p:val>
                                        </p:tav>
                                      </p:tavLst>
                                    </p:anim>
                                    <p:anim calcmode="lin" valueType="num">
                                      <p:cBhvr>
                                        <p:cTn id="36" dur="750" fill="hold"/>
                                        <p:tgtEl>
                                          <p:spTgt spid="7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750"/>
                                        <p:tgtEl>
                                          <p:spTgt spid="63"/>
                                        </p:tgtEl>
                                      </p:cBhvr>
                                    </p:animEffect>
                                    <p:anim calcmode="lin" valueType="num">
                                      <p:cBhvr>
                                        <p:cTn id="40" dur="750" fill="hold"/>
                                        <p:tgtEl>
                                          <p:spTgt spid="63"/>
                                        </p:tgtEl>
                                        <p:attrNameLst>
                                          <p:attrName>ppt_x</p:attrName>
                                        </p:attrNameLst>
                                      </p:cBhvr>
                                      <p:tavLst>
                                        <p:tav tm="0">
                                          <p:val>
                                            <p:strVal val="#ppt_x"/>
                                          </p:val>
                                        </p:tav>
                                        <p:tav tm="100000">
                                          <p:val>
                                            <p:strVal val="#ppt_x"/>
                                          </p:val>
                                        </p:tav>
                                      </p:tavLst>
                                    </p:anim>
                                    <p:anim calcmode="lin" valueType="num">
                                      <p:cBhvr>
                                        <p:cTn id="41" dur="750" fill="hold"/>
                                        <p:tgtEl>
                                          <p:spTgt spid="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750"/>
                                        <p:tgtEl>
                                          <p:spTgt spid="66"/>
                                        </p:tgtEl>
                                      </p:cBhvr>
                                    </p:animEffect>
                                    <p:anim calcmode="lin" valueType="num">
                                      <p:cBhvr>
                                        <p:cTn id="45" dur="750" fill="hold"/>
                                        <p:tgtEl>
                                          <p:spTgt spid="66"/>
                                        </p:tgtEl>
                                        <p:attrNameLst>
                                          <p:attrName>ppt_x</p:attrName>
                                        </p:attrNameLst>
                                      </p:cBhvr>
                                      <p:tavLst>
                                        <p:tav tm="0">
                                          <p:val>
                                            <p:strVal val="#ppt_x"/>
                                          </p:val>
                                        </p:tav>
                                        <p:tav tm="100000">
                                          <p:val>
                                            <p:strVal val="#ppt_x"/>
                                          </p:val>
                                        </p:tav>
                                      </p:tavLst>
                                    </p:anim>
                                    <p:anim calcmode="lin" valueType="num">
                                      <p:cBhvr>
                                        <p:cTn id="46" dur="750" fill="hold"/>
                                        <p:tgtEl>
                                          <p:spTgt spid="66"/>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325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par>
                                <p:cTn id="52" presetID="53" presetClass="entr" presetSubtype="16" fill="hold" grpId="0" nodeType="withEffect">
                                  <p:stCondLst>
                                    <p:cond delay="325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par>
                                <p:cTn id="57" presetID="53" presetClass="entr" presetSubtype="16" fill="hold" grpId="0" nodeType="withEffect">
                                  <p:stCondLst>
                                    <p:cond delay="325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7" grpId="0"/>
      <p:bldP spid="68" grpId="0"/>
      <p:bldP spid="69" grpId="0"/>
      <p:bldP spid="71" grpId="0"/>
      <p:bldP spid="73" grpId="0"/>
      <p:bldP spid="7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4440" y="537845"/>
            <a:ext cx="2596515" cy="2708275"/>
          </a:xfrm>
          <a:prstGeom prst="rect">
            <a:avLst/>
          </a:prstGeom>
        </p:spPr>
      </p:pic>
      <p:pic>
        <p:nvPicPr>
          <p:cNvPr id="6" name="图片 5"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4120" y="-15875"/>
            <a:ext cx="2758440" cy="3802380"/>
          </a:xfrm>
          <a:prstGeom prst="rect">
            <a:avLst/>
          </a:prstGeom>
        </p:spPr>
      </p:pic>
      <p:pic>
        <p:nvPicPr>
          <p:cNvPr id="4" name="图片 3" descr="ae57e3b9fc5d09 5d5434915cd 8b172ea"/>
          <p:cNvPicPr>
            <a:picLocks noChangeAspect="1"/>
          </p:cNvPicPr>
          <p:nvPr/>
        </p:nvPicPr>
        <p:blipFill>
          <a:blip r:embed="rId6"/>
          <a:stretch>
            <a:fillRect/>
          </a:stretch>
        </p:blipFill>
        <p:spPr>
          <a:xfrm>
            <a:off x="-13970" y="-15875"/>
            <a:ext cx="3349625" cy="1539240"/>
          </a:xfrm>
          <a:prstGeom prst="rect">
            <a:avLst/>
          </a:prstGeom>
        </p:spPr>
      </p:pic>
      <p:sp>
        <p:nvSpPr>
          <p:cNvPr id="78" name="TextBox 77"/>
          <p:cNvSpPr txBox="1"/>
          <p:nvPr/>
        </p:nvSpPr>
        <p:spPr>
          <a:xfrm>
            <a:off x="3407766" y="3165129"/>
            <a:ext cx="5724644" cy="923330"/>
          </a:xfrm>
          <a:prstGeom prst="rect">
            <a:avLst/>
          </a:prstGeom>
          <a:noFill/>
        </p:spPr>
        <p:txBody>
          <a:bodyPr wrap="none" rtlCol="0">
            <a:spAutoFit/>
          </a:bodyPr>
          <a:lstStyle/>
          <a:p>
            <a:pPr algn="ctr"/>
            <a:r>
              <a:rPr lang="zh-CN" altLang="en-US" sz="5400" b="1" dirty="0">
                <a:solidFill>
                  <a:srgbClr val="FF0000"/>
                </a:solidFill>
                <a:effectLst>
                  <a:outerShdw blurRad="38100" dist="38100" dir="2700000" algn="tl">
                    <a:srgbClr val="000000">
                      <a:alpha val="43137"/>
                    </a:srgbClr>
                  </a:outerShdw>
                </a:effectLst>
                <a:cs typeface="+mn-ea"/>
                <a:sym typeface="+mn-lt"/>
              </a:rPr>
              <a:t>感谢您的下载观看</a:t>
            </a:r>
          </a:p>
        </p:txBody>
      </p:sp>
      <p:sp>
        <p:nvSpPr>
          <p:cNvPr id="76" name="TextBox 75"/>
          <p:cNvSpPr txBox="1"/>
          <p:nvPr/>
        </p:nvSpPr>
        <p:spPr>
          <a:xfrm>
            <a:off x="3179019" y="4054022"/>
            <a:ext cx="6802953" cy="276999"/>
          </a:xfrm>
          <a:prstGeom prst="rect">
            <a:avLst/>
          </a:prstGeom>
          <a:noFill/>
        </p:spPr>
        <p:txBody>
          <a:bodyPr wrap="none" rtlCol="0">
            <a:spAutoFit/>
          </a:bodyPr>
          <a:lstStyle/>
          <a:p>
            <a:pPr lvl="0"/>
            <a:r>
              <a:rPr lang="en-US" altLang="zh-CN" sz="1200" dirty="0">
                <a:solidFill>
                  <a:prstClr val="black"/>
                </a:solidFill>
                <a:latin typeface="微软雅黑" panose="020B0503020204020204" pitchFamily="34" charset="-122"/>
                <a:ea typeface="微软雅黑" panose="020B0503020204020204" pitchFamily="34" charset="-122"/>
              </a:rPr>
              <a:t>Your content to play here, or through your copy, paste in this box, and select only the text.</a:t>
            </a:r>
          </a:p>
        </p:txBody>
      </p:sp>
      <p:sp>
        <p:nvSpPr>
          <p:cNvPr id="7" name="TextBox 74"/>
          <p:cNvSpPr txBox="1"/>
          <p:nvPr/>
        </p:nvSpPr>
        <p:spPr>
          <a:xfrm>
            <a:off x="5230761" y="4585597"/>
            <a:ext cx="2319866" cy="420884"/>
          </a:xfrm>
          <a:prstGeom prst="rect">
            <a:avLst/>
          </a:prstGeom>
          <a:noFill/>
        </p:spPr>
        <p:txBody>
          <a:bodyPr wrap="none" rtlCol="0">
            <a:spAutoFit/>
          </a:bodyPr>
          <a:lstStyle/>
          <a:p>
            <a:r>
              <a:rPr lang="zh-CN" altLang="en-US" sz="2135" dirty="0">
                <a:cs typeface="+mn-ea"/>
                <a:sym typeface="+mn-lt"/>
              </a:rPr>
              <a:t>汇报人</a:t>
            </a:r>
            <a:r>
              <a:rPr lang="zh-CN" altLang="en-US" sz="2135" dirty="0" smtClean="0">
                <a:cs typeface="+mn-ea"/>
                <a:sym typeface="+mn-lt"/>
              </a:rPr>
              <a:t>：</a:t>
            </a:r>
            <a:r>
              <a:rPr lang="zh-CN" altLang="en-US" sz="2135" dirty="0">
                <a:cs typeface="+mn-ea"/>
                <a:sym typeface="+mn-lt"/>
              </a:rPr>
              <a:t>优品</a:t>
            </a:r>
            <a:r>
              <a:rPr lang="en-US" altLang="zh-CN" sz="2135" dirty="0" smtClean="0">
                <a:cs typeface="+mn-ea"/>
                <a:sym typeface="+mn-lt"/>
              </a:rPr>
              <a:t>PPT</a:t>
            </a:r>
            <a:endParaRPr lang="zh-CN" altLang="en-US" sz="213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750"/>
                                        <p:tgtEl>
                                          <p:spTgt spid="78"/>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275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600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sp>
        <p:nvSpPr>
          <p:cNvPr id="3" name="矩形 2"/>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第一部分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01</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6" name="图片 5"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7" name="图片 6"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
        <p:nvSpPr>
          <p:cNvPr id="2" name="文本框 1"/>
          <p:cNvSpPr txBox="1"/>
          <p:nvPr/>
        </p:nvSpPr>
        <p:spPr>
          <a:xfrm>
            <a:off x="594804" y="2276872"/>
            <a:ext cx="1799940" cy="253916"/>
          </a:xfrm>
          <a:prstGeom prst="rect">
            <a:avLst/>
          </a:prstGeom>
          <a:noFill/>
        </p:spPr>
        <p:txBody>
          <a:bodyPr wrap="square" rtlCol="0">
            <a:spAutoFit/>
          </a:bodyPr>
          <a:lstStyle/>
          <a:p>
            <a:r>
              <a:rPr lang="en-US" altLang="zh-CN" sz="1050" dirty="0">
                <a:solidFill>
                  <a:srgbClr val="DC0101"/>
                </a:solidFill>
              </a:rPr>
              <a:t>https://www.ypppt.com/</a:t>
            </a:r>
            <a:endParaRPr lang="zh-CN" altLang="en-US" sz="1050" dirty="0">
              <a:solidFill>
                <a:srgbClr val="DC010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Freeform 5"/>
          <p:cNvSpPr>
            <a:spLocks noChangeArrowheads="1"/>
          </p:cNvSpPr>
          <p:nvPr/>
        </p:nvSpPr>
        <p:spPr bwMode="auto">
          <a:xfrm>
            <a:off x="1008035" y="2426329"/>
            <a:ext cx="4910667" cy="2605617"/>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9"/>
              <a:gd name="T35" fmla="*/ 262 w 26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6" name="TextBox 265"/>
          <p:cNvSpPr>
            <a:spLocks noChangeArrowheads="1"/>
          </p:cNvSpPr>
          <p:nvPr/>
        </p:nvSpPr>
        <p:spPr bwMode="auto">
          <a:xfrm>
            <a:off x="6365503" y="2015319"/>
            <a:ext cx="4521200" cy="74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4265" dirty="0">
                <a:solidFill>
                  <a:schemeClr val="tx1"/>
                </a:solidFill>
                <a:latin typeface="+mn-lt"/>
                <a:ea typeface="+mn-ea"/>
                <a:cs typeface="+mn-ea"/>
                <a:sym typeface="+mn-lt"/>
              </a:rPr>
              <a:t>单击此处添加标题</a:t>
            </a:r>
          </a:p>
        </p:txBody>
      </p:sp>
      <p:sp>
        <p:nvSpPr>
          <p:cNvPr id="7" name="矩形 6"/>
          <p:cNvSpPr>
            <a:spLocks noChangeArrowheads="1"/>
          </p:cNvSpPr>
          <p:nvPr/>
        </p:nvSpPr>
        <p:spPr bwMode="auto">
          <a:xfrm>
            <a:off x="6365318" y="2756925"/>
            <a:ext cx="5281084"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50000"/>
              </a:lnSpc>
            </a:pPr>
            <a:r>
              <a:rPr lang="zh-CN" altLang="en-US" sz="1600" dirty="0">
                <a:solidFill>
                  <a:schemeClr val="tx1"/>
                </a:solidFill>
                <a:latin typeface="+mn-lt"/>
                <a:ea typeface="+mn-ea"/>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a:p>
            <a:pPr>
              <a:lnSpc>
                <a:spcPct val="150000"/>
              </a:lnSpc>
            </a:pPr>
            <a:r>
              <a:rPr lang="zh-CN" altLang="en-US" sz="1600" dirty="0">
                <a:solidFill>
                  <a:schemeClr val="tx1"/>
                </a:solidFill>
                <a:latin typeface="+mn-lt"/>
                <a:ea typeface="+mn-ea"/>
                <a:cs typeface="+mn-ea"/>
                <a:sym typeface="+mn-lt"/>
              </a:rPr>
              <a:t>这里输入简单的文字概述这里输入简单字概述这里输入简单简单的文字概述这里输入简单的文字概述简单的文字概述这里输入简单的文字</a:t>
            </a:r>
          </a:p>
        </p:txBody>
      </p:sp>
      <p:sp>
        <p:nvSpPr>
          <p:cNvPr id="9" name="TextBox 268"/>
          <p:cNvSpPr>
            <a:spLocks noChangeArrowheads="1"/>
          </p:cNvSpPr>
          <p:nvPr/>
        </p:nvSpPr>
        <p:spPr bwMode="auto">
          <a:xfrm>
            <a:off x="3632704" y="2028356"/>
            <a:ext cx="2092240" cy="50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2665" dirty="0">
                <a:solidFill>
                  <a:schemeClr val="tx1"/>
                </a:solidFill>
                <a:latin typeface="+mn-lt"/>
                <a:ea typeface="+mn-ea"/>
                <a:cs typeface="+mn-ea"/>
                <a:sym typeface="+mn-lt"/>
              </a:rPr>
              <a:t>2</a:t>
            </a:r>
            <a:r>
              <a:rPr lang="zh-CN" altLang="en-US" sz="2665" dirty="0">
                <a:solidFill>
                  <a:schemeClr val="tx1"/>
                </a:solidFill>
                <a:latin typeface="+mn-lt"/>
                <a:ea typeface="+mn-ea"/>
                <a:cs typeface="+mn-ea"/>
                <a:sym typeface="+mn-lt"/>
              </a:rPr>
              <a:t>、添加名称</a:t>
            </a:r>
          </a:p>
        </p:txBody>
      </p:sp>
      <p:sp>
        <p:nvSpPr>
          <p:cNvPr id="10" name="TextBox 269"/>
          <p:cNvSpPr>
            <a:spLocks noChangeArrowheads="1"/>
          </p:cNvSpPr>
          <p:nvPr/>
        </p:nvSpPr>
        <p:spPr bwMode="auto">
          <a:xfrm>
            <a:off x="1134021" y="5048792"/>
            <a:ext cx="1904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2400" dirty="0">
                <a:solidFill>
                  <a:schemeClr val="tx1"/>
                </a:solidFill>
                <a:latin typeface="+mn-lt"/>
                <a:ea typeface="+mn-ea"/>
                <a:cs typeface="+mn-ea"/>
                <a:sym typeface="+mn-lt"/>
              </a:rPr>
              <a:t>1</a:t>
            </a:r>
            <a:r>
              <a:rPr lang="zh-CN" altLang="en-US" sz="2400" dirty="0">
                <a:solidFill>
                  <a:schemeClr val="tx1"/>
                </a:solidFill>
                <a:latin typeface="+mn-lt"/>
                <a:ea typeface="+mn-ea"/>
                <a:cs typeface="+mn-ea"/>
                <a:sym typeface="+mn-lt"/>
              </a:rPr>
              <a:t>、添加名称</a:t>
            </a:r>
          </a:p>
        </p:txBody>
      </p:sp>
      <p:sp>
        <p:nvSpPr>
          <p:cNvPr id="11" name="椭圆 10"/>
          <p:cNvSpPr/>
          <p:nvPr/>
        </p:nvSpPr>
        <p:spPr>
          <a:xfrm>
            <a:off x="1432327" y="2859088"/>
            <a:ext cx="1740099" cy="1740099"/>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椭圆 11"/>
          <p:cNvSpPr/>
          <p:nvPr/>
        </p:nvSpPr>
        <p:spPr>
          <a:xfrm>
            <a:off x="3728910" y="2808803"/>
            <a:ext cx="1740099" cy="1740099"/>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ppt_h/2"/>
                                          </p:val>
                                        </p:tav>
                                        <p:tav tm="100000">
                                          <p:val>
                                            <p:strVal val="#ppt_y"/>
                                          </p:val>
                                        </p:tav>
                                      </p:tavLst>
                                    </p:anim>
                                    <p:anim calcmode="lin" valueType="num">
                                      <p:cBhvr>
                                        <p:cTn id="24" dur="500" fill="hold"/>
                                        <p:tgtEl>
                                          <p:spTgt spid="10"/>
                                        </p:tgtEl>
                                        <p:attrNameLst>
                                          <p:attrName>ppt_w</p:attrName>
                                        </p:attrNameLst>
                                      </p:cBhvr>
                                      <p:tavLst>
                                        <p:tav tm="0">
                                          <p:val>
                                            <p:strVal val="#ppt_w"/>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par>
                                <p:cTn id="26" presetID="17" presetClass="entr" presetSubtype="1" fill="hold" grpId="0" nodeType="with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ppt_h/2"/>
                                          </p:val>
                                        </p:tav>
                                        <p:tav tm="100000">
                                          <p:val>
                                            <p:strVal val="#ppt_y"/>
                                          </p:val>
                                        </p:tav>
                                      </p:tavLst>
                                    </p:anim>
                                    <p:anim calcmode="lin" valueType="num">
                                      <p:cBhvr>
                                        <p:cTn id="30" dur="500" fill="hold"/>
                                        <p:tgtEl>
                                          <p:spTgt spid="9"/>
                                        </p:tgtEl>
                                        <p:attrNameLst>
                                          <p:attrName>ppt_w</p:attrName>
                                        </p:attrNameLst>
                                      </p:cBhvr>
                                      <p:tavLst>
                                        <p:tav tm="0">
                                          <p:val>
                                            <p:strVal val="#ppt_w"/>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17" presetClass="entr" presetSubtype="1" fill="hold" grpId="0" nodeType="with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ppt_h/2"/>
                                          </p:val>
                                        </p:tav>
                                        <p:tav tm="100000">
                                          <p:val>
                                            <p:strVal val="#ppt_y"/>
                                          </p:val>
                                        </p:tav>
                                      </p:tavLst>
                                    </p:anim>
                                    <p:anim calcmode="lin" valueType="num">
                                      <p:cBhvr>
                                        <p:cTn id="36" dur="500" fill="hold"/>
                                        <p:tgtEl>
                                          <p:spTgt spid="6"/>
                                        </p:tgtEl>
                                        <p:attrNameLst>
                                          <p:attrName>ppt_w</p:attrName>
                                        </p:attrNameLst>
                                      </p:cBhvr>
                                      <p:tavLst>
                                        <p:tav tm="0">
                                          <p:val>
                                            <p:strVal val="#ppt_w"/>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par>
                          <p:cTn id="38" fill="hold">
                            <p:stCondLst>
                              <p:cond delay="2349"/>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bldLvl="0" animBg="1"/>
      <p:bldP spid="6" grpId="0"/>
      <p:bldP spid="7" grpId="0"/>
      <p:bldP spid="9" grpId="0"/>
      <p:bldP spid="10" grpId="0"/>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27" name="六边形 26"/>
          <p:cNvSpPr/>
          <p:nvPr/>
        </p:nvSpPr>
        <p:spPr>
          <a:xfrm>
            <a:off x="4247952" y="1967673"/>
            <a:ext cx="2179515" cy="1880699"/>
          </a:xfrm>
          <a:prstGeom prst="hexagon">
            <a:avLst>
              <a:gd name="adj" fmla="val 25000"/>
              <a:gd name="vf" fmla="val 115470"/>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六边形 27"/>
          <p:cNvSpPr/>
          <p:nvPr/>
        </p:nvSpPr>
        <p:spPr>
          <a:xfrm>
            <a:off x="6112528" y="2991949"/>
            <a:ext cx="2179515" cy="1880699"/>
          </a:xfrm>
          <a:prstGeom prst="hexagon">
            <a:avLst>
              <a:gd name="adj" fmla="val 25000"/>
              <a:gd name="vf" fmla="val 115470"/>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9" name="六边形 28"/>
          <p:cNvSpPr/>
          <p:nvPr/>
        </p:nvSpPr>
        <p:spPr>
          <a:xfrm>
            <a:off x="8011719" y="1991794"/>
            <a:ext cx="2179515" cy="1880699"/>
          </a:xfrm>
          <a:prstGeom prst="hexagon">
            <a:avLst>
              <a:gd name="adj" fmla="val 25000"/>
              <a:gd name="vf" fmla="val 115470"/>
            </a:avLst>
          </a:prstGeom>
          <a:blipFill dpi="0" rotWithShape="1">
            <a:blip r:embed="rId8">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nvGrpSpPr>
          <p:cNvPr id="30" name="组合 29"/>
          <p:cNvGrpSpPr/>
          <p:nvPr/>
        </p:nvGrpSpPr>
        <p:grpSpPr>
          <a:xfrm>
            <a:off x="1531108" y="2620118"/>
            <a:ext cx="2989369" cy="2579519"/>
            <a:chOff x="195473" y="1923678"/>
            <a:chExt cx="2654349" cy="2288511"/>
          </a:xfrm>
          <a:solidFill>
            <a:srgbClr val="F86251"/>
          </a:solidFill>
          <a:scene3d>
            <a:camera prst="orthographicFront">
              <a:rot lat="0" lon="0" rev="0"/>
            </a:camera>
            <a:lightRig rig="glow" dir="t">
              <a:rot lat="0" lon="0" rev="4800000"/>
            </a:lightRig>
          </a:scene3d>
        </p:grpSpPr>
        <p:sp>
          <p:nvSpPr>
            <p:cNvPr id="31" name="六边形 30"/>
            <p:cNvSpPr/>
            <p:nvPr/>
          </p:nvSpPr>
          <p:spPr>
            <a:xfrm>
              <a:off x="195473" y="1923678"/>
              <a:ext cx="2654349" cy="2288511"/>
            </a:xfrm>
            <a:prstGeom prst="hexagon">
              <a:avLst>
                <a:gd name="adj" fmla="val 25000"/>
                <a:gd name="vf" fmla="val 115470"/>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32" name="TextBox 31"/>
            <p:cNvSpPr txBox="1"/>
            <p:nvPr/>
          </p:nvSpPr>
          <p:spPr>
            <a:xfrm>
              <a:off x="539552" y="2427734"/>
              <a:ext cx="1944216" cy="1127289"/>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3735" b="1" dirty="0">
                  <a:solidFill>
                    <a:schemeClr val="bg1"/>
                  </a:solidFill>
                  <a:cs typeface="+mn-ea"/>
                  <a:sym typeface="+mn-lt"/>
                </a:rPr>
                <a:t>点击此处添加文本</a:t>
              </a:r>
            </a:p>
          </p:txBody>
        </p:sp>
      </p:grpSp>
      <p:grpSp>
        <p:nvGrpSpPr>
          <p:cNvPr id="33" name="组合 32"/>
          <p:cNvGrpSpPr/>
          <p:nvPr/>
        </p:nvGrpSpPr>
        <p:grpSpPr>
          <a:xfrm>
            <a:off x="4189316" y="4026686"/>
            <a:ext cx="2221160" cy="1880699"/>
            <a:chOff x="2555776" y="3171564"/>
            <a:chExt cx="1972234" cy="1668527"/>
          </a:xfrm>
          <a:scene3d>
            <a:camera prst="orthographicFront">
              <a:rot lat="0" lon="0" rev="0"/>
            </a:camera>
            <a:lightRig rig="glow" dir="t">
              <a:rot lat="0" lon="0" rev="4800000"/>
            </a:lightRig>
          </a:scene3d>
        </p:grpSpPr>
        <p:sp>
          <p:nvSpPr>
            <p:cNvPr id="34" name="六边形 33"/>
            <p:cNvSpPr/>
            <p:nvPr/>
          </p:nvSpPr>
          <p:spPr>
            <a:xfrm>
              <a:off x="2592755" y="3171564"/>
              <a:ext cx="1935255" cy="1668527"/>
            </a:xfrm>
            <a:prstGeom prst="hexagon">
              <a:avLst>
                <a:gd name="adj" fmla="val 25000"/>
                <a:gd name="vf" fmla="val 115470"/>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5" name="TextBox 34"/>
            <p:cNvSpPr txBox="1"/>
            <p:nvPr/>
          </p:nvSpPr>
          <p:spPr>
            <a:xfrm>
              <a:off x="2555776" y="3651871"/>
              <a:ext cx="1944215"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grpSp>
        <p:nvGrpSpPr>
          <p:cNvPr id="36" name="组合 35"/>
          <p:cNvGrpSpPr/>
          <p:nvPr/>
        </p:nvGrpSpPr>
        <p:grpSpPr>
          <a:xfrm>
            <a:off x="6112528" y="944879"/>
            <a:ext cx="2199049" cy="1880699"/>
            <a:chOff x="4263453" y="437431"/>
            <a:chExt cx="1952601" cy="1668527"/>
          </a:xfrm>
          <a:scene3d>
            <a:camera prst="orthographicFront">
              <a:rot lat="0" lon="0" rev="0"/>
            </a:camera>
            <a:lightRig rig="glow" dir="t">
              <a:rot lat="0" lon="0" rev="4800000"/>
            </a:lightRig>
          </a:scene3d>
        </p:grpSpPr>
        <p:sp>
          <p:nvSpPr>
            <p:cNvPr id="37" name="六边形 36"/>
            <p:cNvSpPr/>
            <p:nvPr/>
          </p:nvSpPr>
          <p:spPr>
            <a:xfrm>
              <a:off x="4263453" y="437431"/>
              <a:ext cx="1935255" cy="1668527"/>
            </a:xfrm>
            <a:prstGeom prst="hexagon">
              <a:avLst>
                <a:gd name="adj" fmla="val 25000"/>
                <a:gd name="vf" fmla="val 115470"/>
              </a:avLst>
            </a:prstGeom>
            <a:solidFill>
              <a:schemeClr val="bg1">
                <a:lumMod val="50000"/>
              </a:schemeClr>
            </a:solidFill>
            <a:ln>
              <a:noFill/>
            </a:ln>
            <a:effectLst>
              <a:outerShdw blurRad="190500" dist="228600" dir="2700000" algn="ctr">
                <a:srgbClr val="000000">
                  <a:alpha val="30000"/>
                </a:srgbClr>
              </a:outerShdw>
            </a:effectLst>
            <a:sp3d prstMaterial="matte">
              <a:bevelT w="127000" h="635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8" name="TextBox 37"/>
            <p:cNvSpPr txBox="1"/>
            <p:nvPr/>
          </p:nvSpPr>
          <p:spPr>
            <a:xfrm>
              <a:off x="4271837" y="948527"/>
              <a:ext cx="1944217"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grpSp>
        <p:nvGrpSpPr>
          <p:cNvPr id="39" name="组合 38"/>
          <p:cNvGrpSpPr/>
          <p:nvPr/>
        </p:nvGrpSpPr>
        <p:grpSpPr>
          <a:xfrm>
            <a:off x="7977746" y="4026686"/>
            <a:ext cx="2189607" cy="1880699"/>
            <a:chOff x="5919636" y="3171564"/>
            <a:chExt cx="1944216" cy="1668527"/>
          </a:xfrm>
          <a:scene3d>
            <a:camera prst="orthographicFront">
              <a:rot lat="0" lon="0" rev="0"/>
            </a:camera>
            <a:lightRig rig="glow" dir="t">
              <a:rot lat="0" lon="0" rev="4800000"/>
            </a:lightRig>
          </a:scene3d>
        </p:grpSpPr>
        <p:sp>
          <p:nvSpPr>
            <p:cNvPr id="40" name="六边形 39"/>
            <p:cNvSpPr/>
            <p:nvPr/>
          </p:nvSpPr>
          <p:spPr>
            <a:xfrm>
              <a:off x="5919637" y="3171564"/>
              <a:ext cx="1935255" cy="1668527"/>
            </a:xfrm>
            <a:prstGeom prst="hexagon">
              <a:avLst>
                <a:gd name="adj" fmla="val 25000"/>
                <a:gd name="vf" fmla="val 115470"/>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cs typeface="+mn-ea"/>
                <a:sym typeface="+mn-lt"/>
              </a:endParaRPr>
            </a:p>
          </p:txBody>
        </p:sp>
        <p:sp>
          <p:nvSpPr>
            <p:cNvPr id="41" name="TextBox 40"/>
            <p:cNvSpPr txBox="1"/>
            <p:nvPr/>
          </p:nvSpPr>
          <p:spPr>
            <a:xfrm>
              <a:off x="5919636" y="3682659"/>
              <a:ext cx="1944216" cy="603924"/>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zh-CN" altLang="en-US" sz="1865" b="1" dirty="0">
                  <a:solidFill>
                    <a:schemeClr val="bg1"/>
                  </a:solidFill>
                  <a:cs typeface="+mn-ea"/>
                  <a:sym typeface="+mn-lt"/>
                </a:rPr>
                <a:t>单击此处</a:t>
              </a:r>
            </a:p>
            <a:p>
              <a:pPr algn="ctr"/>
              <a:r>
                <a:rPr lang="zh-CN" altLang="en-US" sz="1865" b="1" dirty="0">
                  <a:solidFill>
                    <a:schemeClr val="bg1"/>
                  </a:solidFill>
                  <a:cs typeface="+mn-ea"/>
                  <a:sym typeface="+mn-lt"/>
                </a:rPr>
                <a:t>添加标题</a:t>
              </a:r>
            </a:p>
          </p:txBody>
        </p:sp>
      </p:grpSp>
      <p:sp>
        <p:nvSpPr>
          <p:cNvPr id="42" name="直接连接符 41"/>
          <p:cNvSpPr>
            <a:spLocks noChangeShapeType="1"/>
          </p:cNvSpPr>
          <p:nvPr/>
        </p:nvSpPr>
        <p:spPr bwMode="auto">
          <a:xfrm flipH="1">
            <a:off x="1670647" y="1623409"/>
            <a:ext cx="2673349"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43" name="矩形 42"/>
          <p:cNvSpPr/>
          <p:nvPr/>
        </p:nvSpPr>
        <p:spPr>
          <a:xfrm>
            <a:off x="1721402" y="1166994"/>
            <a:ext cx="2584032" cy="375920"/>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44" name="TextBox 43"/>
          <p:cNvSpPr txBox="1"/>
          <p:nvPr/>
        </p:nvSpPr>
        <p:spPr>
          <a:xfrm>
            <a:off x="1721400" y="1632306"/>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par>
                                <p:cTn id="14" presetID="10" presetClass="entr" presetSubtype="0"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500"/>
                                        <p:tgtEl>
                                          <p:spTgt spid="27"/>
                                        </p:tgtEl>
                                      </p:cBhvr>
                                    </p:animEffect>
                                  </p:childTnLst>
                                </p:cTn>
                              </p:par>
                              <p:par>
                                <p:cTn id="17" presetID="10" presetClass="entr" presetSubtype="0" fill="hold" nodeType="withEffect">
                                  <p:stCondLst>
                                    <p:cond delay="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500"/>
                                        <p:tgtEl>
                                          <p:spTgt spid="33"/>
                                        </p:tgtEl>
                                      </p:cBhvr>
                                    </p:animEffect>
                                  </p:childTnLst>
                                </p:cTn>
                              </p:par>
                              <p:par>
                                <p:cTn id="20" presetID="10" presetClass="entr" presetSubtype="0"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500"/>
                                        <p:tgtEl>
                                          <p:spTgt spid="28"/>
                                        </p:tgtEl>
                                      </p:cBhvr>
                                    </p:animEffect>
                                  </p:childTnLst>
                                </p:cTn>
                              </p:par>
                              <p:par>
                                <p:cTn id="23" presetID="10" presetClass="entr" presetSubtype="0" fill="hold" nodeType="with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500"/>
                                        <p:tgtEl>
                                          <p:spTgt spid="36"/>
                                        </p:tgtEl>
                                      </p:cBhvr>
                                    </p:animEffect>
                                  </p:childTnLst>
                                </p:cTn>
                              </p:par>
                              <p:par>
                                <p:cTn id="26" presetID="10" presetClass="entr" presetSubtype="0" fill="hold" nodeType="withEffect">
                                  <p:stCondLst>
                                    <p:cond delay="5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500"/>
                                        <p:tgtEl>
                                          <p:spTgt spid="29"/>
                                        </p:tgtEl>
                                      </p:cBhvr>
                                    </p:animEffect>
                                  </p:childTnLst>
                                </p:cTn>
                              </p:par>
                              <p:par>
                                <p:cTn id="29" presetID="10" presetClass="entr" presetSubtype="0"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500"/>
                                        <p:tgtEl>
                                          <p:spTgt spid="39"/>
                                        </p:tgtEl>
                                      </p:cBhvr>
                                    </p:animEffect>
                                  </p:childTnLst>
                                </p:cTn>
                              </p:par>
                              <p:par>
                                <p:cTn id="32" presetID="8" presetClass="emph" presetSubtype="0" decel="58000" fill="hold" nodeType="withEffect">
                                  <p:stCondLst>
                                    <p:cond delay="500"/>
                                  </p:stCondLst>
                                  <p:childTnLst>
                                    <p:animRot by="-21600000">
                                      <p:cBhvr>
                                        <p:cTn id="33" dur="1500" fill="hold"/>
                                        <p:tgtEl>
                                          <p:spTgt spid="27"/>
                                        </p:tgtEl>
                                        <p:attrNameLst>
                                          <p:attrName>r</p:attrName>
                                        </p:attrNameLst>
                                      </p:cBhvr>
                                    </p:animRot>
                                  </p:childTnLst>
                                </p:cTn>
                              </p:par>
                              <p:par>
                                <p:cTn id="34" presetID="8" presetClass="emph" presetSubtype="0" decel="58000" fill="hold" nodeType="withEffect">
                                  <p:stCondLst>
                                    <p:cond delay="500"/>
                                  </p:stCondLst>
                                  <p:childTnLst>
                                    <p:animRot by="21600000">
                                      <p:cBhvr>
                                        <p:cTn id="35" dur="1500" fill="hold"/>
                                        <p:tgtEl>
                                          <p:spTgt spid="33"/>
                                        </p:tgtEl>
                                        <p:attrNameLst>
                                          <p:attrName>r</p:attrName>
                                        </p:attrNameLst>
                                      </p:cBhvr>
                                    </p:animRot>
                                  </p:childTnLst>
                                </p:cTn>
                              </p:par>
                              <p:par>
                                <p:cTn id="36" presetID="8" presetClass="emph" presetSubtype="0" decel="58000" fill="hold" nodeType="withEffect">
                                  <p:stCondLst>
                                    <p:cond delay="500"/>
                                  </p:stCondLst>
                                  <p:childTnLst>
                                    <p:animRot by="-21600000">
                                      <p:cBhvr>
                                        <p:cTn id="37" dur="1500" fill="hold"/>
                                        <p:tgtEl>
                                          <p:spTgt spid="28"/>
                                        </p:tgtEl>
                                        <p:attrNameLst>
                                          <p:attrName>r</p:attrName>
                                        </p:attrNameLst>
                                      </p:cBhvr>
                                    </p:animRot>
                                  </p:childTnLst>
                                </p:cTn>
                              </p:par>
                              <p:par>
                                <p:cTn id="38" presetID="8" presetClass="emph" presetSubtype="0" decel="58000" fill="hold" nodeType="withEffect">
                                  <p:stCondLst>
                                    <p:cond delay="500"/>
                                  </p:stCondLst>
                                  <p:childTnLst>
                                    <p:animRot by="21600000">
                                      <p:cBhvr>
                                        <p:cTn id="39" dur="1500" fill="hold"/>
                                        <p:tgtEl>
                                          <p:spTgt spid="36"/>
                                        </p:tgtEl>
                                        <p:attrNameLst>
                                          <p:attrName>r</p:attrName>
                                        </p:attrNameLst>
                                      </p:cBhvr>
                                    </p:animRot>
                                  </p:childTnLst>
                                </p:cTn>
                              </p:par>
                              <p:par>
                                <p:cTn id="40" presetID="8" presetClass="emph" presetSubtype="0" decel="58000" fill="hold" nodeType="withEffect">
                                  <p:stCondLst>
                                    <p:cond delay="500"/>
                                  </p:stCondLst>
                                  <p:childTnLst>
                                    <p:animRot by="-21600000">
                                      <p:cBhvr>
                                        <p:cTn id="41" dur="1500" fill="hold"/>
                                        <p:tgtEl>
                                          <p:spTgt spid="29"/>
                                        </p:tgtEl>
                                        <p:attrNameLst>
                                          <p:attrName>r</p:attrName>
                                        </p:attrNameLst>
                                      </p:cBhvr>
                                    </p:animRot>
                                  </p:childTnLst>
                                </p:cTn>
                              </p:par>
                              <p:par>
                                <p:cTn id="42" presetID="8" presetClass="emph" presetSubtype="0" decel="58000" fill="hold" nodeType="withEffect">
                                  <p:stCondLst>
                                    <p:cond delay="500"/>
                                  </p:stCondLst>
                                  <p:childTnLst>
                                    <p:animRot by="21600000">
                                      <p:cBhvr>
                                        <p:cTn id="43" dur="1500" fill="hold"/>
                                        <p:tgtEl>
                                          <p:spTgt spid="39"/>
                                        </p:tgtEl>
                                        <p:attrNameLst>
                                          <p:attrName>r</p:attrName>
                                        </p:attrNameLst>
                                      </p:cBhvr>
                                    </p:animRot>
                                  </p:childTnLst>
                                </p:cTn>
                              </p:par>
                              <p:par>
                                <p:cTn id="44" presetID="0" presetClass="path" presetSubtype="0" accel="50000" decel="50000" fill="hold" nodeType="withEffect">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7 -2.46914E-7 " pathEditMode="relative" ptsTypes="ffffffffffffffffffffffA">
                                      <p:cBhvr>
                                        <p:cTn id="45" dur="1500" fill="hold"/>
                                        <p:tgtEl>
                                          <p:spTgt spid="27"/>
                                        </p:tgtEl>
                                        <p:attrNameLst>
                                          <p:attrName>ppt_x</p:attrName>
                                          <p:attrName>ppt_y</p:attrName>
                                        </p:attrNameLst>
                                      </p:cBhvr>
                                    </p:animMotion>
                                  </p:childTnLst>
                                </p:cTn>
                              </p:par>
                              <p:par>
                                <p:cTn id="46" presetID="0" presetClass="path" presetSubtype="0" accel="50000" decel="50000" fill="hold" nodeType="withEffect">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6 8.51852E-6 " pathEditMode="relative" ptsTypes="ffffffffffffffffffffA">
                                      <p:cBhvr>
                                        <p:cTn id="47" dur="1500" fill="hold"/>
                                        <p:tgtEl>
                                          <p:spTgt spid="33"/>
                                        </p:tgtEl>
                                        <p:attrNameLst>
                                          <p:attrName>ppt_x</p:attrName>
                                          <p:attrName>ppt_y</p:attrName>
                                        </p:attrNameLst>
                                      </p:cBhvr>
                                    </p:animMotion>
                                  </p:childTnLst>
                                </p:cTn>
                              </p:par>
                              <p:par>
                                <p:cTn id="48" presetID="0" presetClass="path" presetSubtype="0" accel="50000" decel="50000" fill="hold" nodeType="withEffect">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6 1.85185E-6 " pathEditMode="relative" ptsTypes="fffffffffffA">
                                      <p:cBhvr>
                                        <p:cTn id="49" dur="1500" fill="hold"/>
                                        <p:tgtEl>
                                          <p:spTgt spid="36"/>
                                        </p:tgtEl>
                                        <p:attrNameLst>
                                          <p:attrName>ppt_x</p:attrName>
                                          <p:attrName>ppt_y</p:attrName>
                                        </p:attrNameLst>
                                      </p:cBhvr>
                                    </p:animMotion>
                                  </p:childTnLst>
                                </p:cTn>
                              </p:par>
                              <p:par>
                                <p:cTn id="50" presetID="0" presetClass="path" presetSubtype="0" accel="50000" decel="50000" fill="hold" nodeType="withEffect">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7 3.45679E-6 " pathEditMode="relative" ptsTypes="fffffffffffffffffffffffA">
                                      <p:cBhvr>
                                        <p:cTn id="51" dur="1500" fill="hold"/>
                                        <p:tgtEl>
                                          <p:spTgt spid="28"/>
                                        </p:tgtEl>
                                        <p:attrNameLst>
                                          <p:attrName>ppt_x</p:attrName>
                                          <p:attrName>ppt_y</p:attrName>
                                        </p:attrNameLst>
                                      </p:cBhvr>
                                    </p:animMotion>
                                  </p:childTnLst>
                                </p:cTn>
                              </p:par>
                              <p:par>
                                <p:cTn id="52" presetID="0" presetClass="path" presetSubtype="0" accel="50000" decel="50000" fill="hold" nodeType="withEffect">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6 -3.7037E-7 " pathEditMode="relative" ptsTypes="ffffffffffffffffffffffA">
                                      <p:cBhvr>
                                        <p:cTn id="53" dur="1500" fill="hold"/>
                                        <p:tgtEl>
                                          <p:spTgt spid="29"/>
                                        </p:tgtEl>
                                        <p:attrNameLst>
                                          <p:attrName>ppt_x</p:attrName>
                                          <p:attrName>ppt_y</p:attrName>
                                        </p:attrNameLst>
                                      </p:cBhvr>
                                    </p:animMotion>
                                  </p:childTnLst>
                                </p:cTn>
                              </p:par>
                              <p:par>
                                <p:cTn id="54" presetID="0" presetClass="path" presetSubtype="0" accel="50000" decel="50000" fill="hold" nodeType="withEffect">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6 7.77778E-6 " pathEditMode="relative" ptsTypes="fffffffffffffffffffffffffffffffffffA">
                                      <p:cBhvr>
                                        <p:cTn id="55" dur="1500" fill="hold"/>
                                        <p:tgtEl>
                                          <p:spTgt spid="39"/>
                                        </p:tgtEl>
                                        <p:attrNameLst>
                                          <p:attrName>ppt_x</p:attrName>
                                          <p:attrName>ppt_y</p:attrName>
                                        </p:attrNameLst>
                                      </p:cBhvr>
                                    </p:animMotion>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childTnLst>
                          </p:cTn>
                        </p:par>
                        <p:par>
                          <p:cTn id="60" fill="hold">
                            <p:stCondLst>
                              <p:cond delay="1500"/>
                            </p:stCondLst>
                            <p:childTnLst>
                              <p:par>
                                <p:cTn id="61" presetID="17" presetClass="entr" presetSubtype="1"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ppt_x</p:attrName>
                                        </p:attrNameLst>
                                      </p:cBhvr>
                                      <p:tavLst>
                                        <p:tav tm="0">
                                          <p:val>
                                            <p:strVal val="#ppt_x"/>
                                          </p:val>
                                        </p:tav>
                                        <p:tav tm="100000">
                                          <p:val>
                                            <p:strVal val="#ppt_x"/>
                                          </p:val>
                                        </p:tav>
                                      </p:tavLst>
                                    </p:anim>
                                    <p:anim calcmode="lin" valueType="num">
                                      <p:cBhvr>
                                        <p:cTn id="64" dur="500" fill="hold"/>
                                        <p:tgtEl>
                                          <p:spTgt spid="43"/>
                                        </p:tgtEl>
                                        <p:attrNameLst>
                                          <p:attrName>ppt_y</p:attrName>
                                        </p:attrNameLst>
                                      </p:cBhvr>
                                      <p:tavLst>
                                        <p:tav tm="0">
                                          <p:val>
                                            <p:strVal val="#ppt_y-#ppt_h/2"/>
                                          </p:val>
                                        </p:tav>
                                        <p:tav tm="100000">
                                          <p:val>
                                            <p:strVal val="#ppt_y"/>
                                          </p:val>
                                        </p:tav>
                                      </p:tavLst>
                                    </p:anim>
                                    <p:anim calcmode="lin" valueType="num">
                                      <p:cBhvr>
                                        <p:cTn id="65" dur="500" fill="hold"/>
                                        <p:tgtEl>
                                          <p:spTgt spid="43"/>
                                        </p:tgtEl>
                                        <p:attrNameLst>
                                          <p:attrName>ppt_w</p:attrName>
                                        </p:attrNameLst>
                                      </p:cBhvr>
                                      <p:tavLst>
                                        <p:tav tm="0">
                                          <p:val>
                                            <p:strVal val="#ppt_w"/>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bldLvl="0" animBg="1"/>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sp>
        <p:nvSpPr>
          <p:cNvPr id="3" name="Oval 6"/>
          <p:cNvSpPr>
            <a:spLocks noChangeArrowheads="1"/>
          </p:cNvSpPr>
          <p:nvPr/>
        </p:nvSpPr>
        <p:spPr bwMode="auto">
          <a:xfrm>
            <a:off x="3488867" y="1682749"/>
            <a:ext cx="2514600" cy="251671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6" name="Oval 7"/>
          <p:cNvSpPr>
            <a:spLocks noChangeArrowheads="1"/>
          </p:cNvSpPr>
          <p:nvPr/>
        </p:nvSpPr>
        <p:spPr bwMode="auto">
          <a:xfrm>
            <a:off x="5099651" y="2233083"/>
            <a:ext cx="3130549" cy="3132667"/>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7" name="Oval 8"/>
          <p:cNvSpPr>
            <a:spLocks noChangeArrowheads="1"/>
          </p:cNvSpPr>
          <p:nvPr/>
        </p:nvSpPr>
        <p:spPr bwMode="auto">
          <a:xfrm>
            <a:off x="6514023" y="1174311"/>
            <a:ext cx="2357967" cy="235796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9" name="Oval 10"/>
          <p:cNvSpPr>
            <a:spLocks noChangeArrowheads="1"/>
          </p:cNvSpPr>
          <p:nvPr/>
        </p:nvSpPr>
        <p:spPr bwMode="auto">
          <a:xfrm>
            <a:off x="7260767" y="4277783"/>
            <a:ext cx="1428751" cy="1428751"/>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135">
              <a:solidFill>
                <a:srgbClr val="000000"/>
              </a:solidFill>
              <a:latin typeface="+mn-lt"/>
              <a:ea typeface="+mn-ea"/>
              <a:cs typeface="+mn-ea"/>
              <a:sym typeface="+mn-lt"/>
            </a:endParaRPr>
          </a:p>
        </p:txBody>
      </p:sp>
      <p:sp>
        <p:nvSpPr>
          <p:cNvPr id="10" name="Oval 12"/>
          <p:cNvSpPr>
            <a:spLocks noChangeArrowheads="1"/>
          </p:cNvSpPr>
          <p:nvPr/>
        </p:nvSpPr>
        <p:spPr bwMode="auto">
          <a:xfrm>
            <a:off x="4068344" y="3707251"/>
            <a:ext cx="2135716" cy="2135717"/>
          </a:xfrm>
          <a:prstGeom prst="ellipse">
            <a:avLst/>
          </a:prstGeom>
          <a:gradFill>
            <a:gsLst>
              <a:gs pos="0">
                <a:srgbClr val="E30000"/>
              </a:gs>
              <a:gs pos="100000">
                <a:srgbClr val="760303"/>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2400">
              <a:solidFill>
                <a:srgbClr val="000000"/>
              </a:solidFill>
              <a:latin typeface="+mn-lt"/>
              <a:ea typeface="+mn-ea"/>
              <a:cs typeface="+mn-ea"/>
              <a:sym typeface="+mn-lt"/>
            </a:endParaRPr>
          </a:p>
        </p:txBody>
      </p:sp>
      <p:sp>
        <p:nvSpPr>
          <p:cNvPr id="14" name="TextBox 682"/>
          <p:cNvSpPr>
            <a:spLocks noChangeArrowheads="1"/>
          </p:cNvSpPr>
          <p:nvPr/>
        </p:nvSpPr>
        <p:spPr bwMode="auto">
          <a:xfrm>
            <a:off x="3752346" y="2421652"/>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15" name="TextBox 682"/>
          <p:cNvSpPr>
            <a:spLocks noChangeArrowheads="1"/>
          </p:cNvSpPr>
          <p:nvPr/>
        </p:nvSpPr>
        <p:spPr bwMode="auto">
          <a:xfrm>
            <a:off x="5906736" y="3342005"/>
            <a:ext cx="1402080"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400" b="1" dirty="0">
                <a:solidFill>
                  <a:schemeClr val="bg1"/>
                </a:solidFill>
                <a:latin typeface="+mn-lt"/>
                <a:ea typeface="+mn-ea"/>
                <a:cs typeface="+mn-ea"/>
                <a:sym typeface="+mn-lt"/>
              </a:rPr>
              <a:t>单击此处</a:t>
            </a:r>
          </a:p>
          <a:p>
            <a:pPr algn="l"/>
            <a:r>
              <a:rPr lang="zh-CN" altLang="en-US" sz="2400" b="1" dirty="0">
                <a:solidFill>
                  <a:schemeClr val="bg1"/>
                </a:solidFill>
                <a:latin typeface="+mn-lt"/>
                <a:ea typeface="+mn-ea"/>
                <a:cs typeface="+mn-ea"/>
                <a:sym typeface="+mn-lt"/>
              </a:rPr>
              <a:t>添加标题</a:t>
            </a:r>
          </a:p>
        </p:txBody>
      </p:sp>
      <p:sp>
        <p:nvSpPr>
          <p:cNvPr id="16" name="TextBox 682"/>
          <p:cNvSpPr>
            <a:spLocks noChangeArrowheads="1"/>
          </p:cNvSpPr>
          <p:nvPr/>
        </p:nvSpPr>
        <p:spPr bwMode="auto">
          <a:xfrm>
            <a:off x="6964661" y="1876198"/>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18" name="TextBox 682"/>
          <p:cNvSpPr>
            <a:spLocks noChangeArrowheads="1"/>
          </p:cNvSpPr>
          <p:nvPr/>
        </p:nvSpPr>
        <p:spPr bwMode="auto">
          <a:xfrm>
            <a:off x="7563451" y="4531783"/>
            <a:ext cx="792480" cy="84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400" b="1" dirty="0">
                <a:solidFill>
                  <a:schemeClr val="bg1"/>
                </a:solidFill>
                <a:latin typeface="+mn-lt"/>
                <a:ea typeface="+mn-ea"/>
                <a:cs typeface="+mn-ea"/>
                <a:sym typeface="+mn-lt"/>
              </a:rPr>
              <a:t>添加</a:t>
            </a:r>
          </a:p>
          <a:p>
            <a:pPr algn="l"/>
            <a:r>
              <a:rPr lang="zh-CN" altLang="en-US" sz="2400" b="1" dirty="0">
                <a:solidFill>
                  <a:schemeClr val="bg1"/>
                </a:solidFill>
                <a:latin typeface="+mn-lt"/>
                <a:ea typeface="+mn-ea"/>
                <a:cs typeface="+mn-ea"/>
                <a:sym typeface="+mn-lt"/>
              </a:rPr>
              <a:t>标题</a:t>
            </a:r>
          </a:p>
        </p:txBody>
      </p:sp>
      <p:sp>
        <p:nvSpPr>
          <p:cNvPr id="19" name="TextBox 682"/>
          <p:cNvSpPr>
            <a:spLocks noChangeArrowheads="1"/>
          </p:cNvSpPr>
          <p:nvPr/>
        </p:nvSpPr>
        <p:spPr bwMode="auto">
          <a:xfrm>
            <a:off x="4351488" y="4295420"/>
            <a:ext cx="1539240"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a:r>
              <a:rPr lang="zh-CN" altLang="en-US" sz="2665" b="1" dirty="0">
                <a:solidFill>
                  <a:schemeClr val="bg1"/>
                </a:solidFill>
                <a:latin typeface="+mn-lt"/>
                <a:ea typeface="+mn-ea"/>
                <a:cs typeface="+mn-ea"/>
                <a:sym typeface="+mn-lt"/>
              </a:rPr>
              <a:t>单击此处</a:t>
            </a:r>
          </a:p>
          <a:p>
            <a:pPr algn="l"/>
            <a:r>
              <a:rPr lang="zh-CN" altLang="en-US" sz="2665" b="1" dirty="0">
                <a:solidFill>
                  <a:schemeClr val="bg1"/>
                </a:solidFill>
                <a:latin typeface="+mn-lt"/>
                <a:ea typeface="+mn-ea"/>
                <a:cs typeface="+mn-ea"/>
                <a:sym typeface="+mn-lt"/>
              </a:rPr>
              <a:t>添加标题</a:t>
            </a:r>
          </a:p>
        </p:txBody>
      </p:sp>
      <p:sp>
        <p:nvSpPr>
          <p:cNvPr id="20" name="直接连接符 19"/>
          <p:cNvSpPr>
            <a:spLocks noChangeShapeType="1"/>
          </p:cNvSpPr>
          <p:nvPr/>
        </p:nvSpPr>
        <p:spPr bwMode="auto">
          <a:xfrm flipH="1">
            <a:off x="815518" y="2940049"/>
            <a:ext cx="2673349"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2" name="直接连接符 21"/>
          <p:cNvSpPr>
            <a:spLocks noChangeShapeType="1"/>
          </p:cNvSpPr>
          <p:nvPr/>
        </p:nvSpPr>
        <p:spPr bwMode="auto">
          <a:xfrm flipH="1">
            <a:off x="815518" y="4718049"/>
            <a:ext cx="3314700" cy="21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11" name="直接连接符 10"/>
          <p:cNvSpPr>
            <a:spLocks noChangeShapeType="1"/>
          </p:cNvSpPr>
          <p:nvPr/>
        </p:nvSpPr>
        <p:spPr bwMode="auto">
          <a:xfrm flipH="1">
            <a:off x="8881042" y="5022849"/>
            <a:ext cx="2688167"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6" name="直接连接符 25"/>
          <p:cNvSpPr>
            <a:spLocks noChangeShapeType="1"/>
          </p:cNvSpPr>
          <p:nvPr/>
        </p:nvSpPr>
        <p:spPr bwMode="auto">
          <a:xfrm flipH="1">
            <a:off x="8421724" y="3799416"/>
            <a:ext cx="3147484" cy="0"/>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28" name="直接连接符 27"/>
          <p:cNvSpPr>
            <a:spLocks noChangeShapeType="1"/>
          </p:cNvSpPr>
          <p:nvPr/>
        </p:nvSpPr>
        <p:spPr bwMode="auto">
          <a:xfrm flipH="1">
            <a:off x="8880910" y="2349897"/>
            <a:ext cx="2688167" cy="27517"/>
          </a:xfrm>
          <a:prstGeom prst="line">
            <a:avLst/>
          </a:prstGeom>
          <a:noFill/>
          <a:ln w="12700" cap="flat" cmpd="sng">
            <a:solidFill>
              <a:srgbClr val="7F7F7F"/>
            </a:solidFill>
            <a:prstDash val="dash"/>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30" name="矩形 29"/>
          <p:cNvSpPr/>
          <p:nvPr/>
        </p:nvSpPr>
        <p:spPr>
          <a:xfrm>
            <a:off x="866272" y="2483635"/>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1" name="TextBox 30"/>
          <p:cNvSpPr txBox="1"/>
          <p:nvPr/>
        </p:nvSpPr>
        <p:spPr>
          <a:xfrm>
            <a:off x="866271" y="2948947"/>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2" name="矩形 31"/>
          <p:cNvSpPr/>
          <p:nvPr/>
        </p:nvSpPr>
        <p:spPr>
          <a:xfrm>
            <a:off x="866272" y="4309797"/>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3" name="TextBox 32"/>
          <p:cNvSpPr txBox="1"/>
          <p:nvPr/>
        </p:nvSpPr>
        <p:spPr>
          <a:xfrm>
            <a:off x="866271" y="4775109"/>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4" name="矩形 33"/>
          <p:cNvSpPr/>
          <p:nvPr/>
        </p:nvSpPr>
        <p:spPr>
          <a:xfrm>
            <a:off x="8985044" y="1892829"/>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5" name="TextBox 34"/>
          <p:cNvSpPr txBox="1"/>
          <p:nvPr/>
        </p:nvSpPr>
        <p:spPr>
          <a:xfrm>
            <a:off x="8985043" y="2323407"/>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6" name="矩形 35"/>
          <p:cNvSpPr/>
          <p:nvPr/>
        </p:nvSpPr>
        <p:spPr>
          <a:xfrm>
            <a:off x="8985176" y="3409581"/>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7" name="TextBox 36"/>
          <p:cNvSpPr txBox="1"/>
          <p:nvPr/>
        </p:nvSpPr>
        <p:spPr>
          <a:xfrm>
            <a:off x="8985175" y="3813043"/>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
        <p:nvSpPr>
          <p:cNvPr id="38" name="矩形 37"/>
          <p:cNvSpPr/>
          <p:nvPr/>
        </p:nvSpPr>
        <p:spPr>
          <a:xfrm>
            <a:off x="8985176" y="4554801"/>
            <a:ext cx="2584032" cy="379335"/>
          </a:xfrm>
          <a:prstGeom prst="rect">
            <a:avLst/>
          </a:prstGeom>
        </p:spPr>
        <p:txBody>
          <a:bodyPr wrap="square">
            <a:spAutoFit/>
          </a:bodyPr>
          <a:lstStyle/>
          <a:p>
            <a:r>
              <a:rPr lang="zh-CN" altLang="en-US" sz="1865" b="1" dirty="0">
                <a:solidFill>
                  <a:schemeClr val="tx1"/>
                </a:solidFill>
                <a:cs typeface="+mn-ea"/>
                <a:sym typeface="+mn-lt"/>
              </a:rPr>
              <a:t>点击添加文字</a:t>
            </a:r>
          </a:p>
        </p:txBody>
      </p:sp>
      <p:sp>
        <p:nvSpPr>
          <p:cNvPr id="39" name="TextBox 38"/>
          <p:cNvSpPr txBox="1"/>
          <p:nvPr/>
        </p:nvSpPr>
        <p:spPr>
          <a:xfrm>
            <a:off x="8985175" y="4952776"/>
            <a:ext cx="2584031" cy="673100"/>
          </a:xfrm>
          <a:prstGeom prst="rect">
            <a:avLst/>
          </a:prstGeom>
          <a:noFill/>
        </p:spPr>
        <p:txBody>
          <a:bodyPr wrap="square" rtlCol="0">
            <a:spAutoFit/>
          </a:bodyPr>
          <a:lstStyle/>
          <a:p>
            <a:pPr>
              <a:lnSpc>
                <a:spcPct val="130000"/>
              </a:lnSpc>
              <a:spcBef>
                <a:spcPts val="600"/>
              </a:spcBef>
            </a:pPr>
            <a:r>
              <a:rPr lang="zh-CN" altLang="en-US" sz="1465" dirty="0">
                <a:solidFill>
                  <a:schemeClr val="tx1"/>
                </a:solidFill>
                <a:cs typeface="+mn-ea"/>
                <a:sym typeface="+mn-lt"/>
              </a:rPr>
              <a:t>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500"/>
                                        <p:tgtEl>
                                          <p:spTgt spid="2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par>
                          <p:cTn id="66" fill="hold">
                            <p:stCondLst>
                              <p:cond delay="2000"/>
                            </p:stCondLst>
                            <p:childTnLst>
                              <p:par>
                                <p:cTn id="67" presetID="17" presetClass="entr" presetSubtype="1" fill="hold" grpId="0" nodeType="afterEffect">
                                  <p:stCondLst>
                                    <p:cond delay="0"/>
                                  </p:stCondLst>
                                  <p:iterate type="lt">
                                    <p:tmPct val="10000"/>
                                  </p:iterate>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ppt_x"/>
                                          </p:val>
                                        </p:tav>
                                        <p:tav tm="100000">
                                          <p:val>
                                            <p:strVal val="#ppt_x"/>
                                          </p:val>
                                        </p:tav>
                                      </p:tavLst>
                                    </p:anim>
                                    <p:anim calcmode="lin" valueType="num">
                                      <p:cBhvr>
                                        <p:cTn id="70" dur="500" fill="hold"/>
                                        <p:tgtEl>
                                          <p:spTgt spid="30"/>
                                        </p:tgtEl>
                                        <p:attrNameLst>
                                          <p:attrName>ppt_y</p:attrName>
                                        </p:attrNameLst>
                                      </p:cBhvr>
                                      <p:tavLst>
                                        <p:tav tm="0">
                                          <p:val>
                                            <p:strVal val="#ppt_y-#ppt_h/2"/>
                                          </p:val>
                                        </p:tav>
                                        <p:tav tm="100000">
                                          <p:val>
                                            <p:strVal val="#ppt_y"/>
                                          </p:val>
                                        </p:tav>
                                      </p:tavLst>
                                    </p:anim>
                                    <p:anim calcmode="lin" valueType="num">
                                      <p:cBhvr>
                                        <p:cTn id="71" dur="500" fill="hold"/>
                                        <p:tgtEl>
                                          <p:spTgt spid="30"/>
                                        </p:tgtEl>
                                        <p:attrNameLst>
                                          <p:attrName>ppt_w</p:attrName>
                                        </p:attrNameLst>
                                      </p:cBhvr>
                                      <p:tavLst>
                                        <p:tav tm="0">
                                          <p:val>
                                            <p:strVal val="#ppt_w"/>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childTnLst>
                                </p:cTn>
                              </p:par>
                              <p:par>
                                <p:cTn id="73" presetID="10" presetClass="entr" presetSubtype="0" fill="hold" grpId="0" nodeType="withEffect">
                                  <p:stCondLst>
                                    <p:cond delay="25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3750"/>
                            </p:stCondLst>
                            <p:childTnLst>
                              <p:par>
                                <p:cTn id="77" presetID="17" presetClass="entr" presetSubtype="1" fill="hold" grpId="0" nodeType="afterEffect">
                                  <p:stCondLst>
                                    <p:cond delay="0"/>
                                  </p:stCondLst>
                                  <p:iterate type="lt">
                                    <p:tmPct val="10000"/>
                                  </p:iterate>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ppt_h/2"/>
                                          </p:val>
                                        </p:tav>
                                        <p:tav tm="100000">
                                          <p:val>
                                            <p:strVal val="#ppt_y"/>
                                          </p:val>
                                        </p:tav>
                                      </p:tavLst>
                                    </p:anim>
                                    <p:anim calcmode="lin" valueType="num">
                                      <p:cBhvr>
                                        <p:cTn id="81" dur="500" fill="hold"/>
                                        <p:tgtEl>
                                          <p:spTgt spid="32"/>
                                        </p:tgtEl>
                                        <p:attrNameLst>
                                          <p:attrName>ppt_w</p:attrName>
                                        </p:attrNameLst>
                                      </p:cBhvr>
                                      <p:tavLst>
                                        <p:tav tm="0">
                                          <p:val>
                                            <p:strVal val="#ppt_w"/>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childTnLst>
                                </p:cTn>
                              </p:par>
                              <p:par>
                                <p:cTn id="83" presetID="10" presetClass="entr" presetSubtype="0" fill="hold" grpId="0" nodeType="withEffect">
                                  <p:stCondLst>
                                    <p:cond delay="25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par>
                          <p:cTn id="86" fill="hold">
                            <p:stCondLst>
                              <p:cond delay="4500"/>
                            </p:stCondLst>
                            <p:childTnLst>
                              <p:par>
                                <p:cTn id="87" presetID="17" presetClass="entr" presetSubtype="1" fill="hold" grpId="0" nodeType="afterEffect">
                                  <p:stCondLst>
                                    <p:cond delay="0"/>
                                  </p:stCondLst>
                                  <p:iterate type="lt">
                                    <p:tmPct val="10000"/>
                                  </p:iterate>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ppt_h/2"/>
                                          </p:val>
                                        </p:tav>
                                        <p:tav tm="100000">
                                          <p:val>
                                            <p:strVal val="#ppt_y"/>
                                          </p:val>
                                        </p:tav>
                                      </p:tavLst>
                                    </p:anim>
                                    <p:anim calcmode="lin" valueType="num">
                                      <p:cBhvr>
                                        <p:cTn id="91" dur="500" fill="hold"/>
                                        <p:tgtEl>
                                          <p:spTgt spid="34"/>
                                        </p:tgtEl>
                                        <p:attrNameLst>
                                          <p:attrName>ppt_w</p:attrName>
                                        </p:attrNameLst>
                                      </p:cBhvr>
                                      <p:tavLst>
                                        <p:tav tm="0">
                                          <p:val>
                                            <p:strVal val="#ppt_w"/>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childTnLst>
                                </p:cTn>
                              </p:par>
                              <p:par>
                                <p:cTn id="93" presetID="10" presetClass="entr" presetSubtype="0" fill="hold" grpId="0" nodeType="withEffect">
                                  <p:stCondLst>
                                    <p:cond delay="25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childTnLst>
                          </p:cTn>
                        </p:par>
                        <p:par>
                          <p:cTn id="96" fill="hold">
                            <p:stCondLst>
                              <p:cond delay="5250"/>
                            </p:stCondLst>
                            <p:childTnLst>
                              <p:par>
                                <p:cTn id="97" presetID="17" presetClass="entr" presetSubtype="1" fill="hold" grpId="0" nodeType="afterEffect">
                                  <p:stCondLst>
                                    <p:cond delay="0"/>
                                  </p:stCondLst>
                                  <p:iterate type="lt">
                                    <p:tmPct val="10000"/>
                                  </p:iterate>
                                  <p:childTnLst>
                                    <p:set>
                                      <p:cBhvr>
                                        <p:cTn id="98" dur="1" fill="hold">
                                          <p:stCondLst>
                                            <p:cond delay="0"/>
                                          </p:stCondLst>
                                        </p:cTn>
                                        <p:tgtEl>
                                          <p:spTgt spid="36"/>
                                        </p:tgtEl>
                                        <p:attrNameLst>
                                          <p:attrName>style.visibility</p:attrName>
                                        </p:attrNameLst>
                                      </p:cBhvr>
                                      <p:to>
                                        <p:strVal val="visible"/>
                                      </p:to>
                                    </p:se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ppt_h/2"/>
                                          </p:val>
                                        </p:tav>
                                        <p:tav tm="100000">
                                          <p:val>
                                            <p:strVal val="#ppt_y"/>
                                          </p:val>
                                        </p:tav>
                                      </p:tavLst>
                                    </p:anim>
                                    <p:anim calcmode="lin" valueType="num">
                                      <p:cBhvr>
                                        <p:cTn id="101" dur="500" fill="hold"/>
                                        <p:tgtEl>
                                          <p:spTgt spid="36"/>
                                        </p:tgtEl>
                                        <p:attrNameLst>
                                          <p:attrName>ppt_w</p:attrName>
                                        </p:attrNameLst>
                                      </p:cBhvr>
                                      <p:tavLst>
                                        <p:tav tm="0">
                                          <p:val>
                                            <p:strVal val="#ppt_w"/>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childTnLst>
                                </p:cTn>
                              </p:par>
                              <p:par>
                                <p:cTn id="103" presetID="10" presetClass="entr" presetSubtype="0" fill="hold" grpId="0" nodeType="withEffect">
                                  <p:stCondLst>
                                    <p:cond delay="25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childTnLst>
                          </p:cTn>
                        </p:par>
                        <p:par>
                          <p:cTn id="106" fill="hold">
                            <p:stCondLst>
                              <p:cond delay="6000"/>
                            </p:stCondLst>
                            <p:childTnLst>
                              <p:par>
                                <p:cTn id="107" presetID="17" presetClass="entr" presetSubtype="1" fill="hold" grpId="0" nodeType="afterEffect">
                                  <p:stCondLst>
                                    <p:cond delay="0"/>
                                  </p:stCondLst>
                                  <p:iterate type="lt">
                                    <p:tmPct val="10000"/>
                                  </p:iterate>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ppt_h/2"/>
                                          </p:val>
                                        </p:tav>
                                        <p:tav tm="100000">
                                          <p:val>
                                            <p:strVal val="#ppt_y"/>
                                          </p:val>
                                        </p:tav>
                                      </p:tavLst>
                                    </p:anim>
                                    <p:anim calcmode="lin" valueType="num">
                                      <p:cBhvr>
                                        <p:cTn id="111" dur="500" fill="hold"/>
                                        <p:tgtEl>
                                          <p:spTgt spid="38"/>
                                        </p:tgtEl>
                                        <p:attrNameLst>
                                          <p:attrName>ppt_w</p:attrName>
                                        </p:attrNameLst>
                                      </p:cBhvr>
                                      <p:tavLst>
                                        <p:tav tm="0">
                                          <p:val>
                                            <p:strVal val="#ppt_w"/>
                                          </p:val>
                                        </p:tav>
                                        <p:tav tm="100000">
                                          <p:val>
                                            <p:strVal val="#ppt_w"/>
                                          </p:val>
                                        </p:tav>
                                      </p:tavLst>
                                    </p:anim>
                                    <p:anim calcmode="lin" valueType="num">
                                      <p:cBhvr>
                                        <p:cTn id="112" dur="500" fill="hold"/>
                                        <p:tgtEl>
                                          <p:spTgt spid="38"/>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p:stCondLst>
                                    <p:cond delay="25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bldLvl="0" animBg="1"/>
      <p:bldP spid="6" grpId="0" bldLvl="0" animBg="1"/>
      <p:bldP spid="7" grpId="0" bldLvl="0" animBg="1"/>
      <p:bldP spid="9" grpId="0" bldLvl="0" animBg="1"/>
      <p:bldP spid="10" grpId="0" bldLvl="0" animBg="1"/>
      <p:bldP spid="14" grpId="0"/>
      <p:bldP spid="15" grpId="0"/>
      <p:bldP spid="16" grpId="0"/>
      <p:bldP spid="18" grpId="0"/>
      <p:bldP spid="19" grpId="0"/>
      <p:bldP spid="20" grpId="0" bldLvl="0" animBg="1"/>
      <p:bldP spid="22" grpId="0" bldLvl="0" animBg="1"/>
      <p:bldP spid="11" grpId="0" bldLvl="0" animBg="1"/>
      <p:bldP spid="26" grpId="0" bldLvl="0" animBg="1"/>
      <p:bldP spid="28" grpId="0" bldLvl="0" animBg="1"/>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3" name="组合 7"/>
          <p:cNvGrpSpPr/>
          <p:nvPr/>
        </p:nvGrpSpPr>
        <p:grpSpPr bwMode="auto">
          <a:xfrm>
            <a:off x="1727800" y="1257301"/>
            <a:ext cx="4368800" cy="2033588"/>
            <a:chOff x="0" y="0"/>
            <a:chExt cx="4368800" cy="2032681"/>
          </a:xfrm>
        </p:grpSpPr>
        <p:sp>
          <p:nvSpPr>
            <p:cNvPr id="6" name="矩形 5"/>
            <p:cNvSpPr>
              <a:spLocks noChangeArrowheads="1"/>
            </p:cNvSpPr>
            <p:nvPr/>
          </p:nvSpPr>
          <p:spPr bwMode="auto">
            <a:xfrm>
              <a:off x="0" y="0"/>
              <a:ext cx="4368800" cy="203268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7" name="文本框 11"/>
            <p:cNvSpPr>
              <a:spLocks noChangeArrowheads="1"/>
            </p:cNvSpPr>
            <p:nvPr/>
          </p:nvSpPr>
          <p:spPr bwMode="auto">
            <a:xfrm>
              <a:off x="83231" y="25399"/>
              <a:ext cx="845103" cy="7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effectLst>
                    <a:outerShdw blurRad="38100" dist="38100" dir="2700000" algn="tl">
                      <a:srgbClr val="000000">
                        <a:alpha val="43137"/>
                      </a:srgbClr>
                    </a:outerShdw>
                  </a:effectLst>
                  <a:cs typeface="+mn-ea"/>
                  <a:sym typeface="+mn-lt"/>
                </a:rPr>
                <a:t>01</a:t>
              </a:r>
              <a:endParaRPr lang="zh-CN" altLang="en-US" sz="4400" dirty="0">
                <a:solidFill>
                  <a:srgbClr val="FFFFFF"/>
                </a:solidFill>
                <a:effectLst>
                  <a:outerShdw blurRad="38100" dist="38100" dir="2700000" algn="tl">
                    <a:srgbClr val="000000">
                      <a:alpha val="43137"/>
                    </a:srgbClr>
                  </a:outerShdw>
                </a:effectLst>
                <a:cs typeface="+mn-ea"/>
                <a:sym typeface="+mn-lt"/>
              </a:endParaRPr>
            </a:p>
          </p:txBody>
        </p:sp>
      </p:grpSp>
      <p:grpSp>
        <p:nvGrpSpPr>
          <p:cNvPr id="12" name="组合 30"/>
          <p:cNvGrpSpPr/>
          <p:nvPr/>
        </p:nvGrpSpPr>
        <p:grpSpPr bwMode="auto">
          <a:xfrm>
            <a:off x="6096600" y="3282950"/>
            <a:ext cx="4443242" cy="2033588"/>
            <a:chOff x="0" y="0"/>
            <a:chExt cx="4443242" cy="2032681"/>
          </a:xfrm>
        </p:grpSpPr>
        <p:sp>
          <p:nvSpPr>
            <p:cNvPr id="13" name="矩形 6"/>
            <p:cNvSpPr>
              <a:spLocks noChangeArrowheads="1"/>
            </p:cNvSpPr>
            <p:nvPr/>
          </p:nvSpPr>
          <p:spPr bwMode="auto">
            <a:xfrm>
              <a:off x="0" y="0"/>
              <a:ext cx="4368800" cy="203268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14" name="文本框 15"/>
            <p:cNvSpPr>
              <a:spLocks noChangeArrowheads="1"/>
            </p:cNvSpPr>
            <p:nvPr/>
          </p:nvSpPr>
          <p:spPr bwMode="auto">
            <a:xfrm>
              <a:off x="3598139" y="361861"/>
              <a:ext cx="845103" cy="76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FFFFFF"/>
                  </a:solidFill>
                  <a:cs typeface="+mn-ea"/>
                  <a:sym typeface="+mn-lt"/>
                </a:rPr>
                <a:t>04</a:t>
              </a:r>
              <a:endParaRPr lang="zh-CN" altLang="en-US" sz="4400" dirty="0">
                <a:solidFill>
                  <a:srgbClr val="FFFFFF"/>
                </a:solidFill>
                <a:cs typeface="+mn-ea"/>
                <a:sym typeface="+mn-lt"/>
              </a:endParaRPr>
            </a:p>
          </p:txBody>
        </p:sp>
      </p:grpSp>
      <p:grpSp>
        <p:nvGrpSpPr>
          <p:cNvPr id="22" name="组合 28"/>
          <p:cNvGrpSpPr/>
          <p:nvPr/>
        </p:nvGrpSpPr>
        <p:grpSpPr bwMode="auto">
          <a:xfrm>
            <a:off x="2918426" y="3289299"/>
            <a:ext cx="3178175" cy="1479551"/>
            <a:chOff x="0" y="0"/>
            <a:chExt cx="3178629" cy="1478928"/>
          </a:xfrm>
          <a:gradFill>
            <a:gsLst>
              <a:gs pos="0">
                <a:srgbClr val="E30000"/>
              </a:gs>
              <a:gs pos="100000">
                <a:srgbClr val="760303"/>
              </a:gs>
            </a:gsLst>
            <a:lin ang="16200000" scaled="0"/>
          </a:gradFill>
          <a:scene3d>
            <a:camera prst="orthographicFront">
              <a:rot lat="0" lon="0" rev="0"/>
            </a:camera>
            <a:lightRig rig="glow" dir="t">
              <a:rot lat="0" lon="0" rev="4800000"/>
            </a:lightRig>
          </a:scene3d>
        </p:grpSpPr>
        <p:sp>
          <p:nvSpPr>
            <p:cNvPr id="23" name="矩形 10"/>
            <p:cNvSpPr>
              <a:spLocks noChangeArrowheads="1"/>
            </p:cNvSpPr>
            <p:nvPr/>
          </p:nvSpPr>
          <p:spPr bwMode="auto">
            <a:xfrm>
              <a:off x="0" y="0"/>
              <a:ext cx="3178629" cy="147892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9" name="文本框 19"/>
            <p:cNvSpPr>
              <a:spLocks noChangeArrowheads="1"/>
            </p:cNvSpPr>
            <p:nvPr/>
          </p:nvSpPr>
          <p:spPr bwMode="auto">
            <a:xfrm>
              <a:off x="217994" y="40837"/>
              <a:ext cx="665662" cy="584529"/>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solidFill>
                  <a:cs typeface="+mn-ea"/>
                  <a:sym typeface="+mn-lt"/>
                </a:rPr>
                <a:t>03</a:t>
              </a:r>
              <a:endParaRPr lang="en-US" altLang="en-US" sz="3200" dirty="0">
                <a:solidFill>
                  <a:schemeClr val="bg1"/>
                </a:solidFill>
                <a:cs typeface="+mn-ea"/>
                <a:sym typeface="+mn-lt"/>
              </a:endParaRPr>
            </a:p>
          </p:txBody>
        </p:sp>
        <p:grpSp>
          <p:nvGrpSpPr>
            <p:cNvPr id="25" name="组合 20"/>
            <p:cNvGrpSpPr/>
            <p:nvPr/>
          </p:nvGrpSpPr>
          <p:grpSpPr bwMode="auto">
            <a:xfrm>
              <a:off x="172239" y="565018"/>
              <a:ext cx="2964508" cy="823992"/>
              <a:chOff x="0" y="0"/>
              <a:chExt cx="2964508" cy="823992"/>
            </a:xfrm>
            <a:grpFill/>
          </p:grpSpPr>
          <p:sp>
            <p:nvSpPr>
              <p:cNvPr id="26" name="文本框 21"/>
              <p:cNvSpPr>
                <a:spLocks noChangeArrowheads="1"/>
              </p:cNvSpPr>
              <p:nvPr/>
            </p:nvSpPr>
            <p:spPr bwMode="auto">
              <a:xfrm>
                <a:off x="0" y="0"/>
                <a:ext cx="1122840" cy="314827"/>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dirty="0">
                    <a:solidFill>
                      <a:schemeClr val="bg1"/>
                    </a:solidFill>
                    <a:cs typeface="+mn-ea"/>
                    <a:sym typeface="+mn-lt"/>
                  </a:rPr>
                  <a:t>请输入标题</a:t>
                </a:r>
              </a:p>
            </p:txBody>
          </p:sp>
          <p:sp>
            <p:nvSpPr>
              <p:cNvPr id="27" name="矩形 22"/>
              <p:cNvSpPr>
                <a:spLocks noChangeArrowheads="1"/>
              </p:cNvSpPr>
              <p:nvPr/>
            </p:nvSpPr>
            <p:spPr bwMode="auto">
              <a:xfrm>
                <a:off x="0" y="366984"/>
                <a:ext cx="2964508" cy="45700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cs typeface="+mn-ea"/>
                    <a:sym typeface="+mn-lt"/>
                  </a:rPr>
                  <a:t>在这里输入内容文本在这里输入内容文本在这里输入内容</a:t>
                </a:r>
              </a:p>
            </p:txBody>
          </p:sp>
        </p:grpSp>
      </p:grpSp>
      <p:grpSp>
        <p:nvGrpSpPr>
          <p:cNvPr id="34" name="组合 8"/>
          <p:cNvGrpSpPr/>
          <p:nvPr/>
        </p:nvGrpSpPr>
        <p:grpSpPr bwMode="auto">
          <a:xfrm>
            <a:off x="6096600" y="1811338"/>
            <a:ext cx="3236347" cy="1479551"/>
            <a:chOff x="0" y="0"/>
            <a:chExt cx="3235989" cy="1478928"/>
          </a:xfrm>
          <a:gradFill>
            <a:gsLst>
              <a:gs pos="0">
                <a:srgbClr val="E30000"/>
              </a:gs>
              <a:gs pos="100000">
                <a:srgbClr val="760303"/>
              </a:gs>
            </a:gsLst>
            <a:lin ang="16200000" scaled="0"/>
          </a:gradFill>
          <a:scene3d>
            <a:camera prst="orthographicFront">
              <a:rot lat="0" lon="0" rev="0"/>
            </a:camera>
            <a:lightRig rig="glow" dir="t">
              <a:rot lat="0" lon="0" rev="4800000"/>
            </a:lightRig>
          </a:scene3d>
        </p:grpSpPr>
        <p:sp>
          <p:nvSpPr>
            <p:cNvPr id="35" name="矩形 9"/>
            <p:cNvSpPr>
              <a:spLocks noChangeArrowheads="1"/>
            </p:cNvSpPr>
            <p:nvPr/>
          </p:nvSpPr>
          <p:spPr bwMode="auto">
            <a:xfrm>
              <a:off x="0" y="0"/>
              <a:ext cx="3178629" cy="147892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2400">
                <a:solidFill>
                  <a:srgbClr val="FFFFFF"/>
                </a:solidFill>
                <a:cs typeface="+mn-ea"/>
                <a:sym typeface="+mn-lt"/>
              </a:endParaRPr>
            </a:p>
          </p:txBody>
        </p:sp>
        <p:sp>
          <p:nvSpPr>
            <p:cNvPr id="36" name="文本框 23"/>
            <p:cNvSpPr>
              <a:spLocks noChangeArrowheads="1"/>
            </p:cNvSpPr>
            <p:nvPr/>
          </p:nvSpPr>
          <p:spPr bwMode="auto">
            <a:xfrm>
              <a:off x="2570496" y="0"/>
              <a:ext cx="665493" cy="584529"/>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bg1"/>
                  </a:solidFill>
                  <a:cs typeface="+mn-ea"/>
                  <a:sym typeface="+mn-lt"/>
                </a:rPr>
                <a:t>02</a:t>
              </a:r>
              <a:endParaRPr lang="en-US" altLang="en-US" sz="3200">
                <a:solidFill>
                  <a:schemeClr val="bg1"/>
                </a:solidFill>
                <a:cs typeface="+mn-ea"/>
                <a:sym typeface="+mn-lt"/>
              </a:endParaRPr>
            </a:p>
          </p:txBody>
        </p:sp>
        <p:grpSp>
          <p:nvGrpSpPr>
            <p:cNvPr id="37" name="组合 24"/>
            <p:cNvGrpSpPr/>
            <p:nvPr/>
          </p:nvGrpSpPr>
          <p:grpSpPr bwMode="auto">
            <a:xfrm>
              <a:off x="238713" y="564196"/>
              <a:ext cx="2964508" cy="764946"/>
              <a:chOff x="0" y="0"/>
              <a:chExt cx="2964508" cy="764946"/>
            </a:xfrm>
            <a:grpFill/>
          </p:grpSpPr>
          <p:sp>
            <p:nvSpPr>
              <p:cNvPr id="38" name="文本框 25"/>
              <p:cNvSpPr>
                <a:spLocks noChangeArrowheads="1"/>
              </p:cNvSpPr>
              <p:nvPr/>
            </p:nvSpPr>
            <p:spPr bwMode="auto">
              <a:xfrm>
                <a:off x="1798929" y="0"/>
                <a:ext cx="1122556" cy="314827"/>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b="1" dirty="0">
                    <a:solidFill>
                      <a:schemeClr val="bg1"/>
                    </a:solidFill>
                    <a:cs typeface="+mn-ea"/>
                    <a:sym typeface="+mn-lt"/>
                  </a:rPr>
                  <a:t>请输入标题</a:t>
                </a:r>
              </a:p>
            </p:txBody>
          </p:sp>
          <p:sp>
            <p:nvSpPr>
              <p:cNvPr id="39" name="矩形 26"/>
              <p:cNvSpPr>
                <a:spLocks noChangeArrowheads="1"/>
              </p:cNvSpPr>
              <p:nvPr/>
            </p:nvSpPr>
            <p:spPr bwMode="auto">
              <a:xfrm>
                <a:off x="0" y="307938"/>
                <a:ext cx="2964508" cy="457008"/>
              </a:xfrm>
              <a:prstGeom prst="rect">
                <a:avLst/>
              </a:prstGeom>
              <a:grp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rgbClr val="FFFFFF"/>
                    </a:solidFill>
                    <a:cs typeface="+mn-ea"/>
                    <a:sym typeface="+mn-lt"/>
                  </a:rPr>
                  <a:t>在这里输入内容文本在这里输入内容文本在这里输入内容</a:t>
                </a:r>
              </a:p>
            </p:txBody>
          </p:sp>
        </p:grpSp>
      </p:grpSp>
      <p:grpSp>
        <p:nvGrpSpPr>
          <p:cNvPr id="42" name="Group 21"/>
          <p:cNvGrpSpPr/>
          <p:nvPr/>
        </p:nvGrpSpPr>
        <p:grpSpPr bwMode="auto">
          <a:xfrm>
            <a:off x="8944575" y="969963"/>
            <a:ext cx="455613" cy="500063"/>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gradFill>
              <a:gsLst>
                <a:gs pos="0">
                  <a:srgbClr val="E30000"/>
                </a:gs>
                <a:gs pos="100000">
                  <a:srgbClr val="760303"/>
                </a:gs>
              </a:gsLst>
              <a:lin ang="16200000" scaled="0"/>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cs typeface="+mn-ea"/>
                <a:sym typeface="+mn-lt"/>
              </a:endParaRPr>
            </a:p>
          </p:txBody>
        </p:sp>
      </p:grpSp>
      <p:sp>
        <p:nvSpPr>
          <p:cNvPr id="50" name="矩形 56"/>
          <p:cNvSpPr>
            <a:spLocks noChangeArrowheads="1"/>
          </p:cNvSpPr>
          <p:nvPr/>
        </p:nvSpPr>
        <p:spPr bwMode="auto">
          <a:xfrm>
            <a:off x="9399553" y="923925"/>
            <a:ext cx="157003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50000"/>
              </a:lnSpc>
            </a:pPr>
            <a:r>
              <a:rPr lang="zh-CN" altLang="en-US" sz="1200" dirty="0">
                <a:solidFill>
                  <a:schemeClr val="tx1"/>
                </a:solidFill>
                <a:cs typeface="+mn-ea"/>
                <a:sym typeface="+mn-lt"/>
              </a:rPr>
              <a:t>在这里输入内容文本在这里输入内容文本</a:t>
            </a:r>
          </a:p>
        </p:txBody>
      </p:sp>
      <p:sp>
        <p:nvSpPr>
          <p:cNvPr id="52" name="Freeform 32"/>
          <p:cNvSpPr>
            <a:spLocks noChangeArrowheads="1"/>
          </p:cNvSpPr>
          <p:nvPr/>
        </p:nvSpPr>
        <p:spPr bwMode="auto">
          <a:xfrm>
            <a:off x="2785075" y="5118101"/>
            <a:ext cx="344991"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3" name="Freeform 33"/>
          <p:cNvSpPr>
            <a:spLocks noChangeArrowheads="1"/>
          </p:cNvSpPr>
          <p:nvPr/>
        </p:nvSpPr>
        <p:spPr bwMode="auto">
          <a:xfrm>
            <a:off x="2923956" y="5401897"/>
            <a:ext cx="41061"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4" name="Freeform 34"/>
          <p:cNvSpPr>
            <a:spLocks noChangeArrowheads="1"/>
          </p:cNvSpPr>
          <p:nvPr/>
        </p:nvSpPr>
        <p:spPr bwMode="auto">
          <a:xfrm>
            <a:off x="2955759" y="5187643"/>
            <a:ext cx="223016"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5" name="Freeform 35"/>
          <p:cNvSpPr>
            <a:spLocks noChangeArrowheads="1"/>
          </p:cNvSpPr>
          <p:nvPr/>
        </p:nvSpPr>
        <p:spPr bwMode="auto">
          <a:xfrm>
            <a:off x="2858743" y="5232665"/>
            <a:ext cx="200473"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6" name="Freeform 36"/>
          <p:cNvSpPr>
            <a:spLocks noChangeArrowheads="1"/>
          </p:cNvSpPr>
          <p:nvPr/>
        </p:nvSpPr>
        <p:spPr bwMode="auto">
          <a:xfrm>
            <a:off x="2858743" y="5304618"/>
            <a:ext cx="136869"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7" name="Freeform 37"/>
          <p:cNvSpPr>
            <a:spLocks noChangeArrowheads="1"/>
          </p:cNvSpPr>
          <p:nvPr/>
        </p:nvSpPr>
        <p:spPr bwMode="auto">
          <a:xfrm>
            <a:off x="2858743" y="5376171"/>
            <a:ext cx="72863"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8" name="Freeform 38"/>
          <p:cNvSpPr>
            <a:spLocks noChangeArrowheads="1"/>
          </p:cNvSpPr>
          <p:nvPr/>
        </p:nvSpPr>
        <p:spPr bwMode="auto">
          <a:xfrm>
            <a:off x="2912075" y="5245101"/>
            <a:ext cx="344991"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59" name="Freeform 39"/>
          <p:cNvSpPr>
            <a:spLocks noChangeArrowheads="1"/>
          </p:cNvSpPr>
          <p:nvPr/>
        </p:nvSpPr>
        <p:spPr bwMode="auto">
          <a:xfrm>
            <a:off x="3050956" y="5528897"/>
            <a:ext cx="41061"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0" name="Freeform 40"/>
          <p:cNvSpPr>
            <a:spLocks noChangeArrowheads="1"/>
          </p:cNvSpPr>
          <p:nvPr/>
        </p:nvSpPr>
        <p:spPr bwMode="auto">
          <a:xfrm>
            <a:off x="3082759" y="5314643"/>
            <a:ext cx="223016"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1" name="Freeform 41"/>
          <p:cNvSpPr>
            <a:spLocks noChangeArrowheads="1"/>
          </p:cNvSpPr>
          <p:nvPr/>
        </p:nvSpPr>
        <p:spPr bwMode="auto">
          <a:xfrm>
            <a:off x="2985743" y="5359665"/>
            <a:ext cx="200473"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2" name="Freeform 42"/>
          <p:cNvSpPr>
            <a:spLocks noChangeArrowheads="1"/>
          </p:cNvSpPr>
          <p:nvPr/>
        </p:nvSpPr>
        <p:spPr bwMode="auto">
          <a:xfrm>
            <a:off x="2985743" y="5431618"/>
            <a:ext cx="136869"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3" name="Freeform 43"/>
          <p:cNvSpPr>
            <a:spLocks noChangeArrowheads="1"/>
          </p:cNvSpPr>
          <p:nvPr/>
        </p:nvSpPr>
        <p:spPr bwMode="auto">
          <a:xfrm>
            <a:off x="2985743" y="5503171"/>
            <a:ext cx="72863"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gradFill>
            <a:gsLst>
              <a:gs pos="0">
                <a:srgbClr val="E30000"/>
              </a:gs>
              <a:gs pos="100000">
                <a:srgbClr val="760303"/>
              </a:gs>
            </a:gsLst>
            <a:lin ang="16200000" scaled="0"/>
          </a:gradFill>
          <a:ln>
            <a:noFill/>
          </a:ln>
        </p:spPr>
        <p:txBody>
          <a:bodyPr/>
          <a:lstStyle/>
          <a:p>
            <a:endParaRPr lang="zh-CN" altLang="zh-CN" sz="2400">
              <a:solidFill>
                <a:srgbClr val="000000"/>
              </a:solidFill>
              <a:cs typeface="+mn-ea"/>
              <a:sym typeface="+mn-lt"/>
            </a:endParaRPr>
          </a:p>
        </p:txBody>
      </p:sp>
      <p:sp>
        <p:nvSpPr>
          <p:cNvPr id="64" name="矩形 72"/>
          <p:cNvSpPr>
            <a:spLocks noChangeArrowheads="1"/>
          </p:cNvSpPr>
          <p:nvPr/>
        </p:nvSpPr>
        <p:spPr bwMode="auto">
          <a:xfrm>
            <a:off x="1126139" y="5119689"/>
            <a:ext cx="170338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a:lnSpc>
                <a:spcPct val="150000"/>
              </a:lnSpc>
            </a:pPr>
            <a:r>
              <a:rPr lang="zh-CN" altLang="en-US" sz="1200" dirty="0">
                <a:solidFill>
                  <a:schemeClr val="tx1"/>
                </a:solidFill>
                <a:cs typeface="+mn-ea"/>
                <a:sym typeface="+mn-lt"/>
              </a:rPr>
              <a:t>在这里输入内容文本在这里输入内容文本</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2000"/>
                            </p:stCondLst>
                            <p:childTnLst>
                              <p:par>
                                <p:cTn id="71" presetID="26" presetClass="emph" presetSubtype="0" fill="hold" nodeType="afterEffect">
                                  <p:stCondLst>
                                    <p:cond delay="0"/>
                                  </p:stCondLst>
                                  <p:childTnLst>
                                    <p:animEffect transition="out" filter="fade">
                                      <p:cBhvr>
                                        <p:cTn id="72" dur="500" tmFilter="0, 0; .2, .5; .8, .5; 1, 0"/>
                                        <p:tgtEl>
                                          <p:spTgt spid="3"/>
                                        </p:tgtEl>
                                      </p:cBhvr>
                                    </p:animEffect>
                                    <p:animScale>
                                      <p:cBhvr>
                                        <p:cTn id="73" dur="250" autoRev="1" fill="hold"/>
                                        <p:tgtEl>
                                          <p:spTgt spid="3"/>
                                        </p:tgtEl>
                                      </p:cBhvr>
                                      <p:by x="105000" y="105000"/>
                                    </p:animScale>
                                  </p:childTnLst>
                                </p:cTn>
                              </p:par>
                              <p:par>
                                <p:cTn id="74" presetID="26" presetClass="emph" presetSubtype="0" fill="hold" nodeType="withEffect">
                                  <p:stCondLst>
                                    <p:cond delay="250"/>
                                  </p:stCondLst>
                                  <p:childTnLst>
                                    <p:animEffect transition="out" filter="fade">
                                      <p:cBhvr>
                                        <p:cTn id="75" dur="500" tmFilter="0, 0; .2, .5; .8, .5; 1, 0"/>
                                        <p:tgtEl>
                                          <p:spTgt spid="12"/>
                                        </p:tgtEl>
                                      </p:cBhvr>
                                    </p:animEffect>
                                    <p:animScale>
                                      <p:cBhvr>
                                        <p:cTn id="7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1"/>
          <p:cNvPicPr>
            <a:picLocks noChangeAspect="1"/>
          </p:cNvPicPr>
          <p:nvPr/>
        </p:nvPicPr>
        <p:blipFill>
          <a:blip r:embed="rId3"/>
          <a:stretch>
            <a:fillRect/>
          </a:stretch>
        </p:blipFill>
        <p:spPr>
          <a:xfrm>
            <a:off x="-28575" y="4926965"/>
            <a:ext cx="12225020" cy="1913255"/>
          </a:xfrm>
          <a:prstGeom prst="rect">
            <a:avLst/>
          </a:prstGeom>
        </p:spPr>
      </p:pic>
      <p:sp>
        <p:nvSpPr>
          <p:cNvPr id="6" name="矩形 5"/>
          <p:cNvSpPr/>
          <p:nvPr/>
        </p:nvSpPr>
        <p:spPr>
          <a:xfrm>
            <a:off x="600" y="1796819"/>
            <a:ext cx="12192000" cy="345638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mn-ea"/>
              <a:sym typeface="+mn-lt"/>
            </a:endParaRPr>
          </a:p>
        </p:txBody>
      </p:sp>
      <p:sp>
        <p:nvSpPr>
          <p:cNvPr id="12" name="TextBox 11"/>
          <p:cNvSpPr txBox="1"/>
          <p:nvPr/>
        </p:nvSpPr>
        <p:spPr>
          <a:xfrm>
            <a:off x="5136496" y="2276872"/>
            <a:ext cx="3840480" cy="1432560"/>
          </a:xfrm>
          <a:prstGeom prst="rect">
            <a:avLst/>
          </a:prstGeom>
          <a:noFill/>
        </p:spPr>
        <p:txBody>
          <a:bodyPr wrap="none" rtlCol="0">
            <a:spAutoFit/>
          </a:bodyPr>
          <a:lstStyle/>
          <a:p>
            <a:pPr marL="0" lvl="1" algn="l"/>
            <a:r>
              <a:rPr lang="zh-CN" altLang="en-US" sz="1865" b="1" dirty="0">
                <a:solidFill>
                  <a:schemeClr val="bg1"/>
                </a:solidFill>
                <a:cs typeface="+mn-ea"/>
                <a:sym typeface="+mn-lt"/>
              </a:rPr>
              <a:t> </a:t>
            </a:r>
            <a:r>
              <a:rPr lang="zh-CN" altLang="en-US" sz="3735" b="1" dirty="0">
                <a:solidFill>
                  <a:schemeClr val="bg1"/>
                </a:solidFill>
                <a:cs typeface="+mn-ea"/>
                <a:sym typeface="+mn-lt"/>
              </a:rPr>
              <a:t>第二部分</a:t>
            </a:r>
            <a:endParaRPr lang="en-US" altLang="zh-CN" sz="3735" b="1" dirty="0">
              <a:solidFill>
                <a:schemeClr val="bg1"/>
              </a:solidFill>
              <a:cs typeface="+mn-ea"/>
              <a:sym typeface="+mn-lt"/>
            </a:endParaRPr>
          </a:p>
          <a:p>
            <a:pPr marL="0" lvl="1" algn="l"/>
            <a:r>
              <a:rPr lang="zh-CN" altLang="en-US" sz="4800" b="1" dirty="0">
                <a:solidFill>
                  <a:schemeClr val="bg1"/>
                </a:solidFill>
                <a:cs typeface="+mn-ea"/>
                <a:sym typeface="+mn-lt"/>
              </a:rPr>
              <a:t>此处添加标题</a:t>
            </a:r>
          </a:p>
        </p:txBody>
      </p:sp>
      <p:cxnSp>
        <p:nvCxnSpPr>
          <p:cNvPr id="13" name="直接连接符 12"/>
          <p:cNvCxnSpPr/>
          <p:nvPr/>
        </p:nvCxnSpPr>
        <p:spPr>
          <a:xfrm flipV="1">
            <a:off x="4848462" y="2180861"/>
            <a:ext cx="0" cy="2565899"/>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1128" y="4306307"/>
            <a:ext cx="1203795" cy="328551"/>
          </a:xfrm>
          <a:prstGeom prst="rect">
            <a:avLst/>
          </a:prstGeom>
          <a:noFill/>
        </p:spPr>
        <p:txBody>
          <a:bodyPr wrap="square" lIns="0" tIns="0" rIns="0" bIns="0" rtlCol="0">
            <a:spAutoFit/>
          </a:bodyPr>
          <a:lstStyle/>
          <a:p>
            <a:r>
              <a:rPr lang="en-US" altLang="zh-CN" sz="2135" dirty="0">
                <a:solidFill>
                  <a:schemeClr val="bg1"/>
                </a:solidFill>
                <a:cs typeface="+mn-ea"/>
                <a:sym typeface="+mn-lt"/>
              </a:rPr>
              <a:t>PART 02</a:t>
            </a:r>
            <a:endParaRPr lang="zh-CN" altLang="en-US" sz="2135" dirty="0">
              <a:solidFill>
                <a:schemeClr val="bg1"/>
              </a:solidFill>
              <a:cs typeface="+mn-ea"/>
              <a:sym typeface="+mn-lt"/>
            </a:endParaRPr>
          </a:p>
        </p:txBody>
      </p:sp>
      <p:sp>
        <p:nvSpPr>
          <p:cNvPr id="25" name="TextBox 24"/>
          <p:cNvSpPr txBox="1"/>
          <p:nvPr/>
        </p:nvSpPr>
        <p:spPr>
          <a:xfrm>
            <a:off x="5265390"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6" name="TextBox 25"/>
          <p:cNvSpPr txBox="1"/>
          <p:nvPr/>
        </p:nvSpPr>
        <p:spPr>
          <a:xfrm>
            <a:off x="6668951" y="3717032"/>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7" name="TextBox 26"/>
          <p:cNvSpPr txBox="1"/>
          <p:nvPr/>
        </p:nvSpPr>
        <p:spPr>
          <a:xfrm>
            <a:off x="8015652" y="3717032"/>
            <a:ext cx="1370509"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8" name="TextBox 27"/>
          <p:cNvSpPr txBox="1"/>
          <p:nvPr/>
        </p:nvSpPr>
        <p:spPr>
          <a:xfrm>
            <a:off x="5265390"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29" name="TextBox 28"/>
          <p:cNvSpPr txBox="1"/>
          <p:nvPr/>
        </p:nvSpPr>
        <p:spPr>
          <a:xfrm>
            <a:off x="6668952"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sp>
        <p:nvSpPr>
          <p:cNvPr id="30" name="TextBox 29"/>
          <p:cNvSpPr txBox="1"/>
          <p:nvPr/>
        </p:nvSpPr>
        <p:spPr>
          <a:xfrm>
            <a:off x="8015138" y="4179793"/>
            <a:ext cx="1313648" cy="327635"/>
          </a:xfrm>
          <a:prstGeom prst="rect">
            <a:avLst/>
          </a:prstGeom>
          <a:noFill/>
        </p:spPr>
        <p:txBody>
          <a:bodyPr wrap="square" lIns="80625" tIns="40313" rIns="80625" bIns="40313" rtlCol="0">
            <a:spAutoFit/>
          </a:bodyPr>
          <a:lstStyle/>
          <a:p>
            <a:r>
              <a:rPr lang="zh-CN" altLang="en-US" sz="1600" dirty="0">
                <a:solidFill>
                  <a:schemeClr val="bg1"/>
                </a:solidFill>
                <a:cs typeface="+mn-ea"/>
                <a:sym typeface="+mn-lt"/>
              </a:rPr>
              <a:t>√ 添加标题</a:t>
            </a:r>
          </a:p>
        </p:txBody>
      </p:sp>
      <p:grpSp>
        <p:nvGrpSpPr>
          <p:cNvPr id="34" name="组合 33"/>
          <p:cNvGrpSpPr/>
          <p:nvPr/>
        </p:nvGrpSpPr>
        <p:grpSpPr>
          <a:xfrm>
            <a:off x="8599974" y="-10384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36" name="椭圆 3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37" name="组合 36"/>
          <p:cNvGrpSpPr/>
          <p:nvPr/>
        </p:nvGrpSpPr>
        <p:grpSpPr>
          <a:xfrm>
            <a:off x="6563771" y="-378468"/>
            <a:ext cx="840307" cy="840307"/>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0" name="组合 39"/>
          <p:cNvGrpSpPr/>
          <p:nvPr/>
        </p:nvGrpSpPr>
        <p:grpSpPr>
          <a:xfrm>
            <a:off x="7468823" y="41685"/>
            <a:ext cx="1187359" cy="118735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3" name="组合 42"/>
          <p:cNvGrpSpPr/>
          <p:nvPr/>
        </p:nvGrpSpPr>
        <p:grpSpPr>
          <a:xfrm>
            <a:off x="10565494" y="-211484"/>
            <a:ext cx="914400" cy="91440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46" name="组合 45"/>
          <p:cNvGrpSpPr/>
          <p:nvPr/>
        </p:nvGrpSpPr>
        <p:grpSpPr>
          <a:xfrm>
            <a:off x="1022696" y="6720651"/>
            <a:ext cx="785143" cy="78514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49" name="组合 48"/>
          <p:cNvGrpSpPr/>
          <p:nvPr/>
        </p:nvGrpSpPr>
        <p:grpSpPr>
          <a:xfrm>
            <a:off x="5284859" y="6039803"/>
            <a:ext cx="336655" cy="33665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2" name="组合 51"/>
          <p:cNvGrpSpPr/>
          <p:nvPr/>
        </p:nvGrpSpPr>
        <p:grpSpPr>
          <a:xfrm>
            <a:off x="4243006" y="5769401"/>
            <a:ext cx="705433" cy="70543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54" name="椭圆 5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55" name="组合 54"/>
          <p:cNvGrpSpPr/>
          <p:nvPr/>
        </p:nvGrpSpPr>
        <p:grpSpPr>
          <a:xfrm>
            <a:off x="11505918" y="-1411776"/>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57" name="椭圆 5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58" name="组合 57"/>
          <p:cNvGrpSpPr/>
          <p:nvPr/>
        </p:nvGrpSpPr>
        <p:grpSpPr>
          <a:xfrm>
            <a:off x="11540235" y="554196"/>
            <a:ext cx="297440" cy="297440"/>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0" name="椭圆 5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1" name="组合 60"/>
          <p:cNvGrpSpPr/>
          <p:nvPr/>
        </p:nvGrpSpPr>
        <p:grpSpPr>
          <a:xfrm>
            <a:off x="2591900" y="6274859"/>
            <a:ext cx="1572375" cy="1572375"/>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cs typeface="+mn-ea"/>
                <a:sym typeface="+mn-lt"/>
              </a:endParaRPr>
            </a:p>
          </p:txBody>
        </p:sp>
        <p:sp>
          <p:nvSpPr>
            <p:cNvPr id="63" name="椭圆 62"/>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cs typeface="+mn-ea"/>
                <a:sym typeface="+mn-lt"/>
              </a:endParaRPr>
            </a:p>
          </p:txBody>
        </p:sp>
      </p:grpSp>
      <p:grpSp>
        <p:nvGrpSpPr>
          <p:cNvPr id="64" name="组合 63"/>
          <p:cNvGrpSpPr/>
          <p:nvPr/>
        </p:nvGrpSpPr>
        <p:grpSpPr>
          <a:xfrm>
            <a:off x="1701155" y="6142193"/>
            <a:ext cx="693589" cy="693589"/>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6" name="椭圆 6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67" name="组合 66"/>
          <p:cNvGrpSpPr/>
          <p:nvPr/>
        </p:nvGrpSpPr>
        <p:grpSpPr>
          <a:xfrm>
            <a:off x="388771" y="6562345"/>
            <a:ext cx="422503" cy="422503"/>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69" name="椭圆 6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grpSp>
        <p:nvGrpSpPr>
          <p:cNvPr id="70" name="组合 69"/>
          <p:cNvGrpSpPr/>
          <p:nvPr/>
        </p:nvGrpSpPr>
        <p:grpSpPr>
          <a:xfrm>
            <a:off x="156819" y="6317936"/>
            <a:ext cx="211251" cy="211251"/>
            <a:chOff x="304800" y="673100"/>
            <a:chExt cx="4000500" cy="4000500"/>
          </a:xfrm>
          <a:gradFill>
            <a:gsLst>
              <a:gs pos="0">
                <a:srgbClr val="E30000"/>
              </a:gs>
              <a:gs pos="100000">
                <a:srgbClr val="760303"/>
              </a:gs>
            </a:gsLst>
            <a:lin ang="18900000" scaled="0"/>
          </a:gradFill>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sp>
          <p:nvSpPr>
            <p:cNvPr id="72" name="椭圆 7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cs typeface="+mn-ea"/>
                <a:sym typeface="+mn-lt"/>
              </a:endParaRPr>
            </a:p>
          </p:txBody>
        </p:sp>
      </p:grpSp>
      <p:sp>
        <p:nvSpPr>
          <p:cNvPr id="73" name="TextBox 72"/>
          <p:cNvSpPr txBox="1"/>
          <p:nvPr/>
        </p:nvSpPr>
        <p:spPr>
          <a:xfrm>
            <a:off x="2206172" y="7890561"/>
            <a:ext cx="203019" cy="97665"/>
          </a:xfrm>
          <a:prstGeom prst="rect">
            <a:avLst/>
          </a:prstGeom>
          <a:gradFill>
            <a:gsLst>
              <a:gs pos="0">
                <a:srgbClr val="E30000"/>
              </a:gs>
              <a:gs pos="100000">
                <a:srgbClr val="760303"/>
              </a:gs>
            </a:gsLst>
            <a:lin ang="18900000" scaled="0"/>
          </a:gradFill>
        </p:spPr>
        <p:txBody>
          <a:bodyPr wrap="none" lIns="81478" tIns="40740" rIns="81478" bIns="40740" rtlCol="0">
            <a:spAutoFit/>
          </a:bodyPr>
          <a:lstStyle/>
          <a:p>
            <a:r>
              <a:rPr lang="zh-CN" altLang="en-US" sz="100" dirty="0">
                <a:cs typeface="+mn-ea"/>
                <a:sym typeface="+mn-lt"/>
              </a:rPr>
              <a:t>延迟符</a:t>
            </a:r>
          </a:p>
        </p:txBody>
      </p:sp>
      <p:pic>
        <p:nvPicPr>
          <p:cNvPr id="7" name="图片 6" descr="8b2aa8cd0ee32ba7e508288bd027fd0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130" y="2208530"/>
            <a:ext cx="1985010" cy="2070735"/>
          </a:xfrm>
          <a:prstGeom prst="rect">
            <a:avLst/>
          </a:prstGeom>
        </p:spPr>
      </p:pic>
      <p:pic>
        <p:nvPicPr>
          <p:cNvPr id="9" name="图片 8" descr="2460f450e81d1d7d98b9ffae8683cd1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8505" y="1894205"/>
            <a:ext cx="1569720" cy="216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92455"/>
            <a:ext cx="12177395" cy="624776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21"/>
          <p:cNvPicPr>
            <a:picLocks noChangeAspect="1"/>
          </p:cNvPicPr>
          <p:nvPr/>
        </p:nvPicPr>
        <p:blipFill>
          <a:blip r:embed="rId3"/>
          <a:stretch>
            <a:fillRect/>
          </a:stretch>
        </p:blipFill>
        <p:spPr>
          <a:xfrm>
            <a:off x="-28575" y="4926965"/>
            <a:ext cx="12225020" cy="1913255"/>
          </a:xfrm>
          <a:prstGeom prst="rect">
            <a:avLst/>
          </a:prstGeom>
        </p:spPr>
      </p:pic>
      <p:pic>
        <p:nvPicPr>
          <p:cNvPr id="4" name="图片 3" descr="ae57e3b9fc5d09 5d5434915cd 8b172ea"/>
          <p:cNvPicPr>
            <a:picLocks noChangeAspect="1"/>
          </p:cNvPicPr>
          <p:nvPr/>
        </p:nvPicPr>
        <p:blipFill>
          <a:blip r:embed="rId4"/>
          <a:stretch>
            <a:fillRect/>
          </a:stretch>
        </p:blipFill>
        <p:spPr>
          <a:xfrm>
            <a:off x="-13970" y="-15875"/>
            <a:ext cx="2091055" cy="960755"/>
          </a:xfrm>
          <a:prstGeom prst="rect">
            <a:avLst/>
          </a:prstGeom>
        </p:spPr>
      </p:pic>
      <p:sp>
        <p:nvSpPr>
          <p:cNvPr id="24" name="TextBox 23"/>
          <p:cNvSpPr txBox="1"/>
          <p:nvPr/>
        </p:nvSpPr>
        <p:spPr>
          <a:xfrm>
            <a:off x="421640" y="42545"/>
            <a:ext cx="2235835" cy="379335"/>
          </a:xfrm>
          <a:prstGeom prst="rect">
            <a:avLst/>
          </a:prstGeom>
          <a:noFill/>
        </p:spPr>
        <p:txBody>
          <a:bodyPr wrap="square" rtlCol="0">
            <a:spAutoFit/>
          </a:bodyPr>
          <a:lstStyle/>
          <a:p>
            <a:r>
              <a:rPr lang="zh-CN" altLang="en-US" sz="1865" b="1" dirty="0">
                <a:solidFill>
                  <a:schemeClr val="bg1"/>
                </a:solidFill>
                <a:cs typeface="+mn-ea"/>
                <a:sym typeface="+mn-lt"/>
              </a:rPr>
              <a:t>单击此处添加标题</a:t>
            </a:r>
          </a:p>
        </p:txBody>
      </p:sp>
      <p:pic>
        <p:nvPicPr>
          <p:cNvPr id="5" name="图片 4" descr="8b2aa8cd0ee32ba7e508288bd027fd0c"/>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0165" y="98425"/>
            <a:ext cx="404495" cy="421640"/>
          </a:xfrm>
          <a:prstGeom prst="rect">
            <a:avLst/>
          </a:prstGeom>
        </p:spPr>
      </p:pic>
      <p:grpSp>
        <p:nvGrpSpPr>
          <p:cNvPr id="64" name="组合 63"/>
          <p:cNvGrpSpPr/>
          <p:nvPr/>
        </p:nvGrpSpPr>
        <p:grpSpPr>
          <a:xfrm>
            <a:off x="4202405" y="896943"/>
            <a:ext cx="7281128" cy="5019753"/>
            <a:chOff x="2494806" y="1214742"/>
            <a:chExt cx="7281128" cy="5019753"/>
          </a:xfrm>
        </p:grpSpPr>
        <p:sp>
          <p:nvSpPr>
            <p:cNvPr id="65" name="Freeform 263"/>
            <p:cNvSpPr>
              <a:spLocks noEditPoints="1"/>
            </p:cNvSpPr>
            <p:nvPr/>
          </p:nvSpPr>
          <p:spPr bwMode="auto">
            <a:xfrm>
              <a:off x="4292309" y="1888460"/>
              <a:ext cx="3633661" cy="3672317"/>
            </a:xfrm>
            <a:custGeom>
              <a:avLst/>
              <a:gdLst>
                <a:gd name="T0" fmla="*/ 962 w 1007"/>
                <a:gd name="T1" fmla="*/ 539 h 1017"/>
                <a:gd name="T2" fmla="*/ 793 w 1007"/>
                <a:gd name="T3" fmla="*/ 931 h 1017"/>
                <a:gd name="T4" fmla="*/ 695 w 1007"/>
                <a:gd name="T5" fmla="*/ 436 h 1017"/>
                <a:gd name="T6" fmla="*/ 885 w 1007"/>
                <a:gd name="T7" fmla="*/ 424 h 1017"/>
                <a:gd name="T8" fmla="*/ 864 w 1007"/>
                <a:gd name="T9" fmla="*/ 412 h 1017"/>
                <a:gd name="T10" fmla="*/ 779 w 1007"/>
                <a:gd name="T11" fmla="*/ 390 h 1017"/>
                <a:gd name="T12" fmla="*/ 802 w 1007"/>
                <a:gd name="T13" fmla="*/ 255 h 1017"/>
                <a:gd name="T14" fmla="*/ 855 w 1007"/>
                <a:gd name="T15" fmla="*/ 135 h 1017"/>
                <a:gd name="T16" fmla="*/ 770 w 1007"/>
                <a:gd name="T17" fmla="*/ 136 h 1017"/>
                <a:gd name="T18" fmla="*/ 695 w 1007"/>
                <a:gd name="T19" fmla="*/ 34 h 1017"/>
                <a:gd name="T20" fmla="*/ 962 w 1007"/>
                <a:gd name="T21" fmla="*/ 539 h 1017"/>
                <a:gd name="T22" fmla="*/ 693 w 1007"/>
                <a:gd name="T23" fmla="*/ 407 h 1017"/>
                <a:gd name="T24" fmla="*/ 695 w 1007"/>
                <a:gd name="T25" fmla="*/ 280 h 1017"/>
                <a:gd name="T26" fmla="*/ 686 w 1007"/>
                <a:gd name="T27" fmla="*/ 986 h 1017"/>
                <a:gd name="T28" fmla="*/ 677 w 1007"/>
                <a:gd name="T29" fmla="*/ 417 h 1017"/>
                <a:gd name="T30" fmla="*/ 683 w 1007"/>
                <a:gd name="T31" fmla="*/ 246 h 1017"/>
                <a:gd name="T32" fmla="*/ 671 w 1007"/>
                <a:gd name="T33" fmla="*/ 301 h 1017"/>
                <a:gd name="T34" fmla="*/ 621 w 1007"/>
                <a:gd name="T35" fmla="*/ 1005 h 1017"/>
                <a:gd name="T36" fmla="*/ 649 w 1007"/>
                <a:gd name="T37" fmla="*/ 376 h 1017"/>
                <a:gd name="T38" fmla="*/ 621 w 1007"/>
                <a:gd name="T39" fmla="*/ 12 h 1017"/>
                <a:gd name="T40" fmla="*/ 621 w 1007"/>
                <a:gd name="T41" fmla="*/ 373 h 1017"/>
                <a:gd name="T42" fmla="*/ 606 w 1007"/>
                <a:gd name="T43" fmla="*/ 479 h 1017"/>
                <a:gd name="T44" fmla="*/ 621 w 1007"/>
                <a:gd name="T45" fmla="*/ 255 h 1017"/>
                <a:gd name="T46" fmla="*/ 562 w 1007"/>
                <a:gd name="T47" fmla="*/ 164 h 1017"/>
                <a:gd name="T48" fmla="*/ 553 w 1007"/>
                <a:gd name="T49" fmla="*/ 1015 h 1017"/>
                <a:gd name="T50" fmla="*/ 560 w 1007"/>
                <a:gd name="T51" fmla="*/ 462 h 1017"/>
                <a:gd name="T52" fmla="*/ 553 w 1007"/>
                <a:gd name="T53" fmla="*/ 2 h 1017"/>
                <a:gd name="T54" fmla="*/ 553 w 1007"/>
                <a:gd name="T55" fmla="*/ 608 h 1017"/>
                <a:gd name="T56" fmla="*/ 538 w 1007"/>
                <a:gd name="T57" fmla="*/ 171 h 1017"/>
                <a:gd name="T58" fmla="*/ 553 w 1007"/>
                <a:gd name="T59" fmla="*/ 2 h 1017"/>
                <a:gd name="T60" fmla="*/ 321 w 1007"/>
                <a:gd name="T61" fmla="*/ 941 h 1017"/>
                <a:gd name="T62" fmla="*/ 537 w 1007"/>
                <a:gd name="T63" fmla="*/ 468 h 1017"/>
                <a:gd name="T64" fmla="*/ 497 w 1007"/>
                <a:gd name="T65" fmla="*/ 28 h 1017"/>
                <a:gd name="T66" fmla="*/ 305 w 1007"/>
                <a:gd name="T67" fmla="*/ 85 h 1017"/>
                <a:gd name="T68" fmla="*/ 267 w 1007"/>
                <a:gd name="T69" fmla="*/ 679 h 1017"/>
                <a:gd name="T70" fmla="*/ 256 w 1007"/>
                <a:gd name="T71" fmla="*/ 67 h 1017"/>
                <a:gd name="T72" fmla="*/ 213 w 1007"/>
                <a:gd name="T73" fmla="*/ 314 h 1017"/>
                <a:gd name="T74" fmla="*/ 213 w 1007"/>
                <a:gd name="T75" fmla="*/ 354 h 1017"/>
                <a:gd name="T76" fmla="*/ 197 w 1007"/>
                <a:gd name="T77" fmla="*/ 376 h 1017"/>
                <a:gd name="T78" fmla="*/ 213 w 1007"/>
                <a:gd name="T79" fmla="*/ 95 h 1017"/>
                <a:gd name="T80" fmla="*/ 213 w 1007"/>
                <a:gd name="T81" fmla="*/ 138 h 1017"/>
                <a:gd name="T82" fmla="*/ 195 w 1007"/>
                <a:gd name="T83" fmla="*/ 364 h 1017"/>
                <a:gd name="T84" fmla="*/ 153 w 1007"/>
                <a:gd name="T85" fmla="*/ 648 h 1017"/>
                <a:gd name="T86" fmla="*/ 197 w 1007"/>
                <a:gd name="T87" fmla="*/ 180 h 1017"/>
                <a:gd name="T88" fmla="*/ 176 w 1007"/>
                <a:gd name="T89" fmla="*/ 317 h 1017"/>
                <a:gd name="T90" fmla="*/ 153 w 1007"/>
                <a:gd name="T91" fmla="*/ 391 h 1017"/>
                <a:gd name="T92" fmla="*/ 116 w 1007"/>
                <a:gd name="T93" fmla="*/ 574 h 1017"/>
                <a:gd name="T94" fmla="*/ 103 w 1007"/>
                <a:gd name="T95" fmla="*/ 815 h 1017"/>
                <a:gd name="T96" fmla="*/ 103 w 1007"/>
                <a:gd name="T97" fmla="*/ 241 h 1017"/>
                <a:gd name="T98" fmla="*/ 102 w 1007"/>
                <a:gd name="T99" fmla="*/ 527 h 1017"/>
                <a:gd name="T100" fmla="*/ 79 w 1007"/>
                <a:gd name="T101" fmla="*/ 653 h 1017"/>
                <a:gd name="T102" fmla="*/ 103 w 1007"/>
                <a:gd name="T103" fmla="*/ 241 h 1017"/>
                <a:gd name="T104" fmla="*/ 103 w 1007"/>
                <a:gd name="T105" fmla="*/ 814 h 1017"/>
                <a:gd name="T106" fmla="*/ 79 w 1007"/>
                <a:gd name="T107" fmla="*/ 522 h 1017"/>
                <a:gd name="T108" fmla="*/ 79 w 1007"/>
                <a:gd name="T109" fmla="*/ 236 h 1017"/>
                <a:gd name="T110" fmla="*/ 0 w 1007"/>
                <a:gd name="T111" fmla="*/ 508 h 1017"/>
                <a:gd name="T112" fmla="*/ 0 w 1007"/>
                <a:gd name="T113" fmla="*/ 499 h 1017"/>
                <a:gd name="T114" fmla="*/ 31 w 1007"/>
                <a:gd name="T115" fmla="*/ 62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7" h="1017">
                  <a:moveTo>
                    <a:pt x="962" y="391"/>
                  </a:moveTo>
                  <a:cubicBezTo>
                    <a:pt x="969" y="393"/>
                    <a:pt x="976" y="394"/>
                    <a:pt x="983" y="394"/>
                  </a:cubicBezTo>
                  <a:cubicBezTo>
                    <a:pt x="997" y="393"/>
                    <a:pt x="992" y="379"/>
                    <a:pt x="978" y="372"/>
                  </a:cubicBezTo>
                  <a:cubicBezTo>
                    <a:pt x="963" y="364"/>
                    <a:pt x="961" y="352"/>
                    <a:pt x="967" y="345"/>
                  </a:cubicBezTo>
                  <a:cubicBezTo>
                    <a:pt x="973" y="340"/>
                    <a:pt x="971" y="334"/>
                    <a:pt x="962" y="337"/>
                  </a:cubicBezTo>
                  <a:cubicBezTo>
                    <a:pt x="962" y="391"/>
                    <a:pt x="962" y="391"/>
                    <a:pt x="962" y="391"/>
                  </a:cubicBezTo>
                  <a:close/>
                  <a:moveTo>
                    <a:pt x="962" y="578"/>
                  </a:moveTo>
                  <a:cubicBezTo>
                    <a:pt x="962" y="539"/>
                    <a:pt x="962" y="539"/>
                    <a:pt x="962" y="539"/>
                  </a:cubicBezTo>
                  <a:cubicBezTo>
                    <a:pt x="962" y="539"/>
                    <a:pt x="962" y="539"/>
                    <a:pt x="962" y="539"/>
                  </a:cubicBezTo>
                  <a:cubicBezTo>
                    <a:pt x="971" y="562"/>
                    <a:pt x="994" y="590"/>
                    <a:pt x="1007" y="616"/>
                  </a:cubicBezTo>
                  <a:cubicBezTo>
                    <a:pt x="1005" y="622"/>
                    <a:pt x="1004" y="629"/>
                    <a:pt x="1002" y="635"/>
                  </a:cubicBezTo>
                  <a:cubicBezTo>
                    <a:pt x="998" y="632"/>
                    <a:pt x="994" y="629"/>
                    <a:pt x="991" y="625"/>
                  </a:cubicBezTo>
                  <a:cubicBezTo>
                    <a:pt x="979" y="613"/>
                    <a:pt x="970" y="594"/>
                    <a:pt x="962" y="578"/>
                  </a:cubicBezTo>
                  <a:close/>
                  <a:moveTo>
                    <a:pt x="695" y="983"/>
                  </a:moveTo>
                  <a:cubicBezTo>
                    <a:pt x="696" y="982"/>
                    <a:pt x="696" y="982"/>
                    <a:pt x="696" y="982"/>
                  </a:cubicBezTo>
                  <a:cubicBezTo>
                    <a:pt x="711" y="976"/>
                    <a:pt x="726" y="969"/>
                    <a:pt x="741" y="962"/>
                  </a:cubicBezTo>
                  <a:cubicBezTo>
                    <a:pt x="748" y="958"/>
                    <a:pt x="755" y="954"/>
                    <a:pt x="762" y="950"/>
                  </a:cubicBezTo>
                  <a:cubicBezTo>
                    <a:pt x="773" y="944"/>
                    <a:pt x="783" y="937"/>
                    <a:pt x="793" y="931"/>
                  </a:cubicBezTo>
                  <a:cubicBezTo>
                    <a:pt x="790" y="919"/>
                    <a:pt x="792" y="909"/>
                    <a:pt x="784" y="897"/>
                  </a:cubicBezTo>
                  <a:cubicBezTo>
                    <a:pt x="772" y="880"/>
                    <a:pt x="761" y="850"/>
                    <a:pt x="772" y="835"/>
                  </a:cubicBezTo>
                  <a:cubicBezTo>
                    <a:pt x="784" y="819"/>
                    <a:pt x="789" y="807"/>
                    <a:pt x="779" y="803"/>
                  </a:cubicBezTo>
                  <a:cubicBezTo>
                    <a:pt x="768" y="799"/>
                    <a:pt x="784" y="781"/>
                    <a:pt x="770" y="772"/>
                  </a:cubicBezTo>
                  <a:cubicBezTo>
                    <a:pt x="755" y="763"/>
                    <a:pt x="746" y="738"/>
                    <a:pt x="751" y="726"/>
                  </a:cubicBezTo>
                  <a:cubicBezTo>
                    <a:pt x="757" y="714"/>
                    <a:pt x="758" y="695"/>
                    <a:pt x="741" y="695"/>
                  </a:cubicBezTo>
                  <a:cubicBezTo>
                    <a:pt x="728" y="695"/>
                    <a:pt x="710" y="687"/>
                    <a:pt x="695" y="686"/>
                  </a:cubicBezTo>
                  <a:cubicBezTo>
                    <a:pt x="695" y="983"/>
                    <a:pt x="695" y="983"/>
                    <a:pt x="695" y="983"/>
                  </a:cubicBezTo>
                  <a:close/>
                  <a:moveTo>
                    <a:pt x="695" y="436"/>
                  </a:moveTo>
                  <a:cubicBezTo>
                    <a:pt x="702" y="433"/>
                    <a:pt x="710" y="430"/>
                    <a:pt x="723" y="430"/>
                  </a:cubicBezTo>
                  <a:cubicBezTo>
                    <a:pt x="747" y="430"/>
                    <a:pt x="766" y="421"/>
                    <a:pt x="763" y="441"/>
                  </a:cubicBezTo>
                  <a:cubicBezTo>
                    <a:pt x="761" y="461"/>
                    <a:pt x="785" y="464"/>
                    <a:pt x="798" y="472"/>
                  </a:cubicBezTo>
                  <a:cubicBezTo>
                    <a:pt x="812" y="480"/>
                    <a:pt x="830" y="491"/>
                    <a:pt x="835" y="479"/>
                  </a:cubicBezTo>
                  <a:cubicBezTo>
                    <a:pt x="840" y="467"/>
                    <a:pt x="857" y="471"/>
                    <a:pt x="872" y="474"/>
                  </a:cubicBezTo>
                  <a:cubicBezTo>
                    <a:pt x="886" y="476"/>
                    <a:pt x="911" y="481"/>
                    <a:pt x="924" y="480"/>
                  </a:cubicBezTo>
                  <a:cubicBezTo>
                    <a:pt x="937" y="479"/>
                    <a:pt x="950" y="467"/>
                    <a:pt x="951" y="455"/>
                  </a:cubicBezTo>
                  <a:cubicBezTo>
                    <a:pt x="953" y="444"/>
                    <a:pt x="934" y="441"/>
                    <a:pt x="912" y="441"/>
                  </a:cubicBezTo>
                  <a:cubicBezTo>
                    <a:pt x="890" y="441"/>
                    <a:pt x="881" y="437"/>
                    <a:pt x="885" y="424"/>
                  </a:cubicBezTo>
                  <a:cubicBezTo>
                    <a:pt x="889" y="411"/>
                    <a:pt x="895" y="399"/>
                    <a:pt x="907" y="394"/>
                  </a:cubicBezTo>
                  <a:cubicBezTo>
                    <a:pt x="919" y="389"/>
                    <a:pt x="929" y="386"/>
                    <a:pt x="941" y="386"/>
                  </a:cubicBezTo>
                  <a:cubicBezTo>
                    <a:pt x="947" y="386"/>
                    <a:pt x="954" y="388"/>
                    <a:pt x="962" y="391"/>
                  </a:cubicBezTo>
                  <a:cubicBezTo>
                    <a:pt x="962" y="337"/>
                    <a:pt x="962" y="337"/>
                    <a:pt x="962" y="337"/>
                  </a:cubicBezTo>
                  <a:cubicBezTo>
                    <a:pt x="961" y="338"/>
                    <a:pt x="959" y="338"/>
                    <a:pt x="958" y="339"/>
                  </a:cubicBezTo>
                  <a:cubicBezTo>
                    <a:pt x="946" y="345"/>
                    <a:pt x="929" y="362"/>
                    <a:pt x="925" y="352"/>
                  </a:cubicBezTo>
                  <a:cubicBezTo>
                    <a:pt x="921" y="342"/>
                    <a:pt x="893" y="351"/>
                    <a:pt x="893" y="366"/>
                  </a:cubicBezTo>
                  <a:cubicBezTo>
                    <a:pt x="893" y="382"/>
                    <a:pt x="897" y="385"/>
                    <a:pt x="891" y="395"/>
                  </a:cubicBezTo>
                  <a:cubicBezTo>
                    <a:pt x="886" y="406"/>
                    <a:pt x="874" y="413"/>
                    <a:pt x="864" y="412"/>
                  </a:cubicBezTo>
                  <a:cubicBezTo>
                    <a:pt x="853" y="411"/>
                    <a:pt x="865" y="430"/>
                    <a:pt x="855" y="436"/>
                  </a:cubicBezTo>
                  <a:cubicBezTo>
                    <a:pt x="844" y="441"/>
                    <a:pt x="839" y="428"/>
                    <a:pt x="832" y="415"/>
                  </a:cubicBezTo>
                  <a:cubicBezTo>
                    <a:pt x="826" y="402"/>
                    <a:pt x="821" y="394"/>
                    <a:pt x="814" y="386"/>
                  </a:cubicBezTo>
                  <a:cubicBezTo>
                    <a:pt x="808" y="378"/>
                    <a:pt x="804" y="374"/>
                    <a:pt x="795" y="366"/>
                  </a:cubicBezTo>
                  <a:cubicBezTo>
                    <a:pt x="785" y="359"/>
                    <a:pt x="778" y="364"/>
                    <a:pt x="787" y="373"/>
                  </a:cubicBezTo>
                  <a:cubicBezTo>
                    <a:pt x="796" y="382"/>
                    <a:pt x="798" y="386"/>
                    <a:pt x="809" y="386"/>
                  </a:cubicBezTo>
                  <a:cubicBezTo>
                    <a:pt x="819" y="386"/>
                    <a:pt x="814" y="404"/>
                    <a:pt x="812" y="412"/>
                  </a:cubicBezTo>
                  <a:cubicBezTo>
                    <a:pt x="809" y="420"/>
                    <a:pt x="795" y="445"/>
                    <a:pt x="795" y="427"/>
                  </a:cubicBezTo>
                  <a:cubicBezTo>
                    <a:pt x="795" y="408"/>
                    <a:pt x="793" y="395"/>
                    <a:pt x="779" y="390"/>
                  </a:cubicBezTo>
                  <a:cubicBezTo>
                    <a:pt x="764" y="385"/>
                    <a:pt x="762" y="370"/>
                    <a:pt x="741" y="370"/>
                  </a:cubicBezTo>
                  <a:cubicBezTo>
                    <a:pt x="720" y="370"/>
                    <a:pt x="695" y="365"/>
                    <a:pt x="699" y="379"/>
                  </a:cubicBezTo>
                  <a:cubicBezTo>
                    <a:pt x="703" y="393"/>
                    <a:pt x="701" y="405"/>
                    <a:pt x="695" y="407"/>
                  </a:cubicBezTo>
                  <a:cubicBezTo>
                    <a:pt x="695" y="436"/>
                    <a:pt x="695" y="436"/>
                    <a:pt x="695" y="436"/>
                  </a:cubicBezTo>
                  <a:close/>
                  <a:moveTo>
                    <a:pt x="695" y="302"/>
                  </a:moveTo>
                  <a:cubicBezTo>
                    <a:pt x="708" y="297"/>
                    <a:pt x="721" y="287"/>
                    <a:pt x="729" y="279"/>
                  </a:cubicBezTo>
                  <a:cubicBezTo>
                    <a:pt x="738" y="270"/>
                    <a:pt x="736" y="250"/>
                    <a:pt x="746" y="250"/>
                  </a:cubicBezTo>
                  <a:cubicBezTo>
                    <a:pt x="757" y="250"/>
                    <a:pt x="750" y="262"/>
                    <a:pt x="767" y="262"/>
                  </a:cubicBezTo>
                  <a:cubicBezTo>
                    <a:pt x="784" y="262"/>
                    <a:pt x="788" y="255"/>
                    <a:pt x="802" y="255"/>
                  </a:cubicBezTo>
                  <a:cubicBezTo>
                    <a:pt x="817" y="255"/>
                    <a:pt x="827" y="267"/>
                    <a:pt x="838" y="258"/>
                  </a:cubicBezTo>
                  <a:cubicBezTo>
                    <a:pt x="848" y="249"/>
                    <a:pt x="830" y="233"/>
                    <a:pt x="846" y="233"/>
                  </a:cubicBezTo>
                  <a:cubicBezTo>
                    <a:pt x="861" y="233"/>
                    <a:pt x="874" y="234"/>
                    <a:pt x="863" y="223"/>
                  </a:cubicBezTo>
                  <a:cubicBezTo>
                    <a:pt x="851" y="211"/>
                    <a:pt x="866" y="217"/>
                    <a:pt x="880" y="211"/>
                  </a:cubicBezTo>
                  <a:cubicBezTo>
                    <a:pt x="893" y="204"/>
                    <a:pt x="891" y="194"/>
                    <a:pt x="876" y="196"/>
                  </a:cubicBezTo>
                  <a:cubicBezTo>
                    <a:pt x="860" y="199"/>
                    <a:pt x="847" y="208"/>
                    <a:pt x="840" y="192"/>
                  </a:cubicBezTo>
                  <a:cubicBezTo>
                    <a:pt x="834" y="177"/>
                    <a:pt x="853" y="158"/>
                    <a:pt x="864" y="147"/>
                  </a:cubicBezTo>
                  <a:cubicBezTo>
                    <a:pt x="864" y="146"/>
                    <a:pt x="865" y="146"/>
                    <a:pt x="865" y="145"/>
                  </a:cubicBezTo>
                  <a:cubicBezTo>
                    <a:pt x="862" y="142"/>
                    <a:pt x="859" y="139"/>
                    <a:pt x="855" y="135"/>
                  </a:cubicBezTo>
                  <a:cubicBezTo>
                    <a:pt x="850" y="136"/>
                    <a:pt x="845" y="138"/>
                    <a:pt x="843" y="144"/>
                  </a:cubicBezTo>
                  <a:cubicBezTo>
                    <a:pt x="839" y="158"/>
                    <a:pt x="823" y="165"/>
                    <a:pt x="818" y="179"/>
                  </a:cubicBezTo>
                  <a:cubicBezTo>
                    <a:pt x="813" y="194"/>
                    <a:pt x="832" y="207"/>
                    <a:pt x="822" y="217"/>
                  </a:cubicBezTo>
                  <a:cubicBezTo>
                    <a:pt x="812" y="228"/>
                    <a:pt x="808" y="240"/>
                    <a:pt x="798" y="240"/>
                  </a:cubicBezTo>
                  <a:cubicBezTo>
                    <a:pt x="789" y="240"/>
                    <a:pt x="781" y="259"/>
                    <a:pt x="778" y="246"/>
                  </a:cubicBezTo>
                  <a:cubicBezTo>
                    <a:pt x="774" y="233"/>
                    <a:pt x="766" y="219"/>
                    <a:pt x="757" y="225"/>
                  </a:cubicBezTo>
                  <a:cubicBezTo>
                    <a:pt x="747" y="232"/>
                    <a:pt x="749" y="254"/>
                    <a:pt x="737" y="236"/>
                  </a:cubicBezTo>
                  <a:cubicBezTo>
                    <a:pt x="725" y="217"/>
                    <a:pt x="715" y="191"/>
                    <a:pt x="728" y="177"/>
                  </a:cubicBezTo>
                  <a:cubicBezTo>
                    <a:pt x="741" y="162"/>
                    <a:pt x="759" y="151"/>
                    <a:pt x="770" y="136"/>
                  </a:cubicBezTo>
                  <a:cubicBezTo>
                    <a:pt x="777" y="126"/>
                    <a:pt x="791" y="107"/>
                    <a:pt x="805" y="95"/>
                  </a:cubicBezTo>
                  <a:cubicBezTo>
                    <a:pt x="791" y="85"/>
                    <a:pt x="777" y="76"/>
                    <a:pt x="762" y="67"/>
                  </a:cubicBezTo>
                  <a:cubicBezTo>
                    <a:pt x="755" y="63"/>
                    <a:pt x="748" y="59"/>
                    <a:pt x="741" y="55"/>
                  </a:cubicBezTo>
                  <a:cubicBezTo>
                    <a:pt x="737" y="54"/>
                    <a:pt x="734" y="52"/>
                    <a:pt x="731" y="50"/>
                  </a:cubicBezTo>
                  <a:cubicBezTo>
                    <a:pt x="727" y="48"/>
                    <a:pt x="723" y="46"/>
                    <a:pt x="719" y="45"/>
                  </a:cubicBezTo>
                  <a:cubicBezTo>
                    <a:pt x="717" y="44"/>
                    <a:pt x="715" y="43"/>
                    <a:pt x="713" y="42"/>
                  </a:cubicBezTo>
                  <a:cubicBezTo>
                    <a:pt x="708" y="40"/>
                    <a:pt x="702" y="37"/>
                    <a:pt x="696" y="35"/>
                  </a:cubicBezTo>
                  <a:cubicBezTo>
                    <a:pt x="696" y="35"/>
                    <a:pt x="696" y="35"/>
                    <a:pt x="695" y="35"/>
                  </a:cubicBezTo>
                  <a:cubicBezTo>
                    <a:pt x="695" y="34"/>
                    <a:pt x="695" y="34"/>
                    <a:pt x="695" y="34"/>
                  </a:cubicBezTo>
                  <a:cubicBezTo>
                    <a:pt x="695" y="280"/>
                    <a:pt x="695" y="280"/>
                    <a:pt x="695" y="280"/>
                  </a:cubicBezTo>
                  <a:cubicBezTo>
                    <a:pt x="698" y="279"/>
                    <a:pt x="701" y="281"/>
                    <a:pt x="700" y="285"/>
                  </a:cubicBezTo>
                  <a:cubicBezTo>
                    <a:pt x="699" y="288"/>
                    <a:pt x="697" y="291"/>
                    <a:pt x="695" y="291"/>
                  </a:cubicBezTo>
                  <a:cubicBezTo>
                    <a:pt x="695" y="302"/>
                    <a:pt x="695" y="302"/>
                    <a:pt x="695" y="302"/>
                  </a:cubicBezTo>
                  <a:close/>
                  <a:moveTo>
                    <a:pt x="962" y="539"/>
                  </a:moveTo>
                  <a:cubicBezTo>
                    <a:pt x="962" y="578"/>
                    <a:pt x="962" y="578"/>
                    <a:pt x="962" y="578"/>
                  </a:cubicBezTo>
                  <a:cubicBezTo>
                    <a:pt x="960" y="573"/>
                    <a:pt x="957" y="569"/>
                    <a:pt x="955" y="565"/>
                  </a:cubicBezTo>
                  <a:cubicBezTo>
                    <a:pt x="946" y="548"/>
                    <a:pt x="925" y="501"/>
                    <a:pt x="934" y="500"/>
                  </a:cubicBezTo>
                  <a:cubicBezTo>
                    <a:pt x="944" y="498"/>
                    <a:pt x="953" y="514"/>
                    <a:pt x="962" y="539"/>
                  </a:cubicBezTo>
                  <a:close/>
                  <a:moveTo>
                    <a:pt x="686" y="986"/>
                  </a:moveTo>
                  <a:cubicBezTo>
                    <a:pt x="689" y="985"/>
                    <a:pt x="692" y="984"/>
                    <a:pt x="695" y="983"/>
                  </a:cubicBezTo>
                  <a:cubicBezTo>
                    <a:pt x="695" y="686"/>
                    <a:pt x="695" y="686"/>
                    <a:pt x="695" y="686"/>
                  </a:cubicBezTo>
                  <a:cubicBezTo>
                    <a:pt x="692" y="686"/>
                    <a:pt x="689" y="685"/>
                    <a:pt x="686" y="686"/>
                  </a:cubicBezTo>
                  <a:cubicBezTo>
                    <a:pt x="686" y="986"/>
                    <a:pt x="686" y="986"/>
                    <a:pt x="686" y="986"/>
                  </a:cubicBezTo>
                  <a:close/>
                  <a:moveTo>
                    <a:pt x="686" y="439"/>
                  </a:moveTo>
                  <a:cubicBezTo>
                    <a:pt x="689" y="439"/>
                    <a:pt x="692" y="437"/>
                    <a:pt x="695" y="436"/>
                  </a:cubicBezTo>
                  <a:cubicBezTo>
                    <a:pt x="695" y="407"/>
                    <a:pt x="695" y="407"/>
                    <a:pt x="695" y="407"/>
                  </a:cubicBezTo>
                  <a:cubicBezTo>
                    <a:pt x="694" y="407"/>
                    <a:pt x="693" y="407"/>
                    <a:pt x="693" y="407"/>
                  </a:cubicBezTo>
                  <a:cubicBezTo>
                    <a:pt x="690" y="407"/>
                    <a:pt x="688" y="407"/>
                    <a:pt x="686" y="407"/>
                  </a:cubicBezTo>
                  <a:cubicBezTo>
                    <a:pt x="686" y="439"/>
                    <a:pt x="686" y="439"/>
                    <a:pt x="686" y="439"/>
                  </a:cubicBezTo>
                  <a:close/>
                  <a:moveTo>
                    <a:pt x="686" y="304"/>
                  </a:moveTo>
                  <a:cubicBezTo>
                    <a:pt x="687" y="304"/>
                    <a:pt x="688" y="304"/>
                    <a:pt x="689" y="304"/>
                  </a:cubicBezTo>
                  <a:cubicBezTo>
                    <a:pt x="691" y="303"/>
                    <a:pt x="693" y="303"/>
                    <a:pt x="695" y="302"/>
                  </a:cubicBezTo>
                  <a:cubicBezTo>
                    <a:pt x="695" y="291"/>
                    <a:pt x="695" y="291"/>
                    <a:pt x="695" y="291"/>
                  </a:cubicBezTo>
                  <a:cubicBezTo>
                    <a:pt x="694" y="291"/>
                    <a:pt x="693" y="291"/>
                    <a:pt x="692" y="289"/>
                  </a:cubicBezTo>
                  <a:cubicBezTo>
                    <a:pt x="688" y="285"/>
                    <a:pt x="688" y="282"/>
                    <a:pt x="693" y="281"/>
                  </a:cubicBezTo>
                  <a:cubicBezTo>
                    <a:pt x="694" y="281"/>
                    <a:pt x="694" y="280"/>
                    <a:pt x="695" y="280"/>
                  </a:cubicBezTo>
                  <a:cubicBezTo>
                    <a:pt x="695" y="34"/>
                    <a:pt x="695" y="34"/>
                    <a:pt x="695" y="34"/>
                  </a:cubicBezTo>
                  <a:cubicBezTo>
                    <a:pt x="692" y="33"/>
                    <a:pt x="689" y="32"/>
                    <a:pt x="686" y="31"/>
                  </a:cubicBezTo>
                  <a:cubicBezTo>
                    <a:pt x="686" y="236"/>
                    <a:pt x="686" y="236"/>
                    <a:pt x="686" y="236"/>
                  </a:cubicBezTo>
                  <a:cubicBezTo>
                    <a:pt x="689" y="235"/>
                    <a:pt x="692" y="237"/>
                    <a:pt x="691" y="241"/>
                  </a:cubicBezTo>
                  <a:cubicBezTo>
                    <a:pt x="691" y="244"/>
                    <a:pt x="688" y="247"/>
                    <a:pt x="686" y="247"/>
                  </a:cubicBezTo>
                  <a:lnTo>
                    <a:pt x="686" y="304"/>
                  </a:lnTo>
                  <a:close/>
                  <a:moveTo>
                    <a:pt x="656" y="996"/>
                  </a:moveTo>
                  <a:cubicBezTo>
                    <a:pt x="662" y="994"/>
                    <a:pt x="667" y="992"/>
                    <a:pt x="672" y="991"/>
                  </a:cubicBezTo>
                  <a:cubicBezTo>
                    <a:pt x="677" y="989"/>
                    <a:pt x="681" y="987"/>
                    <a:pt x="686" y="986"/>
                  </a:cubicBezTo>
                  <a:cubicBezTo>
                    <a:pt x="686" y="686"/>
                    <a:pt x="686" y="686"/>
                    <a:pt x="686" y="686"/>
                  </a:cubicBezTo>
                  <a:cubicBezTo>
                    <a:pt x="684" y="686"/>
                    <a:pt x="682" y="686"/>
                    <a:pt x="679" y="687"/>
                  </a:cubicBezTo>
                  <a:cubicBezTo>
                    <a:pt x="671" y="689"/>
                    <a:pt x="663" y="692"/>
                    <a:pt x="656" y="694"/>
                  </a:cubicBezTo>
                  <a:cubicBezTo>
                    <a:pt x="656" y="996"/>
                    <a:pt x="656" y="996"/>
                    <a:pt x="656" y="996"/>
                  </a:cubicBezTo>
                  <a:close/>
                  <a:moveTo>
                    <a:pt x="656" y="443"/>
                  </a:moveTo>
                  <a:cubicBezTo>
                    <a:pt x="659" y="443"/>
                    <a:pt x="663" y="442"/>
                    <a:pt x="668" y="442"/>
                  </a:cubicBezTo>
                  <a:cubicBezTo>
                    <a:pt x="675" y="442"/>
                    <a:pt x="681" y="441"/>
                    <a:pt x="686" y="439"/>
                  </a:cubicBezTo>
                  <a:cubicBezTo>
                    <a:pt x="686" y="407"/>
                    <a:pt x="686" y="407"/>
                    <a:pt x="686" y="407"/>
                  </a:cubicBezTo>
                  <a:cubicBezTo>
                    <a:pt x="680" y="408"/>
                    <a:pt x="676" y="411"/>
                    <a:pt x="677" y="417"/>
                  </a:cubicBezTo>
                  <a:cubicBezTo>
                    <a:pt x="678" y="427"/>
                    <a:pt x="674" y="425"/>
                    <a:pt x="668" y="430"/>
                  </a:cubicBezTo>
                  <a:cubicBezTo>
                    <a:pt x="665" y="433"/>
                    <a:pt x="661" y="436"/>
                    <a:pt x="656" y="437"/>
                  </a:cubicBezTo>
                  <a:cubicBezTo>
                    <a:pt x="656" y="443"/>
                    <a:pt x="656" y="443"/>
                    <a:pt x="656" y="443"/>
                  </a:cubicBezTo>
                  <a:close/>
                  <a:moveTo>
                    <a:pt x="656" y="374"/>
                  </a:moveTo>
                  <a:cubicBezTo>
                    <a:pt x="667" y="371"/>
                    <a:pt x="674" y="359"/>
                    <a:pt x="664" y="351"/>
                  </a:cubicBezTo>
                  <a:cubicBezTo>
                    <a:pt x="652" y="340"/>
                    <a:pt x="656" y="326"/>
                    <a:pt x="662" y="314"/>
                  </a:cubicBezTo>
                  <a:cubicBezTo>
                    <a:pt x="669" y="303"/>
                    <a:pt x="672" y="307"/>
                    <a:pt x="686" y="304"/>
                  </a:cubicBezTo>
                  <a:cubicBezTo>
                    <a:pt x="686" y="247"/>
                    <a:pt x="686" y="247"/>
                    <a:pt x="686" y="247"/>
                  </a:cubicBezTo>
                  <a:cubicBezTo>
                    <a:pt x="685" y="247"/>
                    <a:pt x="684" y="247"/>
                    <a:pt x="683" y="246"/>
                  </a:cubicBezTo>
                  <a:cubicBezTo>
                    <a:pt x="680" y="241"/>
                    <a:pt x="680" y="238"/>
                    <a:pt x="685" y="237"/>
                  </a:cubicBezTo>
                  <a:cubicBezTo>
                    <a:pt x="685" y="237"/>
                    <a:pt x="686" y="237"/>
                    <a:pt x="686" y="236"/>
                  </a:cubicBezTo>
                  <a:cubicBezTo>
                    <a:pt x="686" y="31"/>
                    <a:pt x="686" y="31"/>
                    <a:pt x="686" y="31"/>
                  </a:cubicBezTo>
                  <a:cubicBezTo>
                    <a:pt x="683" y="30"/>
                    <a:pt x="680" y="29"/>
                    <a:pt x="676" y="28"/>
                  </a:cubicBezTo>
                  <a:cubicBezTo>
                    <a:pt x="675" y="27"/>
                    <a:pt x="674" y="27"/>
                    <a:pt x="672" y="26"/>
                  </a:cubicBezTo>
                  <a:cubicBezTo>
                    <a:pt x="667" y="25"/>
                    <a:pt x="662" y="23"/>
                    <a:pt x="656" y="21"/>
                  </a:cubicBezTo>
                  <a:cubicBezTo>
                    <a:pt x="656" y="224"/>
                    <a:pt x="656" y="224"/>
                    <a:pt x="656" y="224"/>
                  </a:cubicBezTo>
                  <a:cubicBezTo>
                    <a:pt x="674" y="223"/>
                    <a:pt x="676" y="248"/>
                    <a:pt x="673" y="258"/>
                  </a:cubicBezTo>
                  <a:cubicBezTo>
                    <a:pt x="670" y="268"/>
                    <a:pt x="691" y="301"/>
                    <a:pt x="671" y="301"/>
                  </a:cubicBezTo>
                  <a:cubicBezTo>
                    <a:pt x="666" y="301"/>
                    <a:pt x="661" y="303"/>
                    <a:pt x="656" y="304"/>
                  </a:cubicBezTo>
                  <a:lnTo>
                    <a:pt x="656" y="374"/>
                  </a:lnTo>
                  <a:close/>
                  <a:moveTo>
                    <a:pt x="621" y="1005"/>
                  </a:moveTo>
                  <a:cubicBezTo>
                    <a:pt x="622" y="1005"/>
                    <a:pt x="622" y="1005"/>
                    <a:pt x="622" y="1005"/>
                  </a:cubicBezTo>
                  <a:cubicBezTo>
                    <a:pt x="634" y="1002"/>
                    <a:pt x="645" y="999"/>
                    <a:pt x="656" y="996"/>
                  </a:cubicBezTo>
                  <a:cubicBezTo>
                    <a:pt x="656" y="694"/>
                    <a:pt x="656" y="694"/>
                    <a:pt x="656" y="694"/>
                  </a:cubicBezTo>
                  <a:cubicBezTo>
                    <a:pt x="649" y="696"/>
                    <a:pt x="643" y="698"/>
                    <a:pt x="638" y="700"/>
                  </a:cubicBezTo>
                  <a:cubicBezTo>
                    <a:pt x="633" y="701"/>
                    <a:pt x="627" y="699"/>
                    <a:pt x="621" y="694"/>
                  </a:cubicBezTo>
                  <a:cubicBezTo>
                    <a:pt x="621" y="1005"/>
                    <a:pt x="621" y="1005"/>
                    <a:pt x="621" y="1005"/>
                  </a:cubicBezTo>
                  <a:close/>
                  <a:moveTo>
                    <a:pt x="621" y="457"/>
                  </a:moveTo>
                  <a:cubicBezTo>
                    <a:pt x="623" y="455"/>
                    <a:pt x="626" y="455"/>
                    <a:pt x="628" y="454"/>
                  </a:cubicBezTo>
                  <a:cubicBezTo>
                    <a:pt x="639" y="452"/>
                    <a:pt x="643" y="446"/>
                    <a:pt x="656" y="443"/>
                  </a:cubicBezTo>
                  <a:cubicBezTo>
                    <a:pt x="656" y="437"/>
                    <a:pt x="656" y="437"/>
                    <a:pt x="656" y="437"/>
                  </a:cubicBezTo>
                  <a:cubicBezTo>
                    <a:pt x="651" y="439"/>
                    <a:pt x="646" y="439"/>
                    <a:pt x="640" y="436"/>
                  </a:cubicBezTo>
                  <a:cubicBezTo>
                    <a:pt x="635" y="432"/>
                    <a:pt x="627" y="433"/>
                    <a:pt x="621" y="434"/>
                  </a:cubicBezTo>
                  <a:cubicBezTo>
                    <a:pt x="621" y="457"/>
                    <a:pt x="621" y="457"/>
                    <a:pt x="621" y="457"/>
                  </a:cubicBezTo>
                  <a:close/>
                  <a:moveTo>
                    <a:pt x="621" y="373"/>
                  </a:moveTo>
                  <a:cubicBezTo>
                    <a:pt x="633" y="373"/>
                    <a:pt x="636" y="376"/>
                    <a:pt x="649" y="376"/>
                  </a:cubicBezTo>
                  <a:cubicBezTo>
                    <a:pt x="652" y="376"/>
                    <a:pt x="654" y="375"/>
                    <a:pt x="656" y="374"/>
                  </a:cubicBezTo>
                  <a:cubicBezTo>
                    <a:pt x="656" y="304"/>
                    <a:pt x="656" y="304"/>
                    <a:pt x="656" y="304"/>
                  </a:cubicBezTo>
                  <a:cubicBezTo>
                    <a:pt x="645" y="309"/>
                    <a:pt x="637" y="316"/>
                    <a:pt x="634" y="302"/>
                  </a:cubicBezTo>
                  <a:cubicBezTo>
                    <a:pt x="631" y="283"/>
                    <a:pt x="630" y="285"/>
                    <a:pt x="648" y="277"/>
                  </a:cubicBezTo>
                  <a:cubicBezTo>
                    <a:pt x="665" y="270"/>
                    <a:pt x="640" y="222"/>
                    <a:pt x="654" y="224"/>
                  </a:cubicBezTo>
                  <a:cubicBezTo>
                    <a:pt x="654" y="224"/>
                    <a:pt x="655" y="224"/>
                    <a:pt x="656" y="224"/>
                  </a:cubicBezTo>
                  <a:cubicBezTo>
                    <a:pt x="656" y="21"/>
                    <a:pt x="656" y="21"/>
                    <a:pt x="656" y="21"/>
                  </a:cubicBezTo>
                  <a:cubicBezTo>
                    <a:pt x="646" y="18"/>
                    <a:pt x="636" y="16"/>
                    <a:pt x="626" y="13"/>
                  </a:cubicBezTo>
                  <a:cubicBezTo>
                    <a:pt x="624" y="13"/>
                    <a:pt x="623" y="12"/>
                    <a:pt x="621" y="12"/>
                  </a:cubicBezTo>
                  <a:cubicBezTo>
                    <a:pt x="621" y="58"/>
                    <a:pt x="621" y="58"/>
                    <a:pt x="621" y="58"/>
                  </a:cubicBezTo>
                  <a:cubicBezTo>
                    <a:pt x="622" y="58"/>
                    <a:pt x="623" y="58"/>
                    <a:pt x="624" y="58"/>
                  </a:cubicBezTo>
                  <a:cubicBezTo>
                    <a:pt x="634" y="58"/>
                    <a:pt x="642" y="76"/>
                    <a:pt x="629" y="76"/>
                  </a:cubicBezTo>
                  <a:cubicBezTo>
                    <a:pt x="626" y="76"/>
                    <a:pt x="623" y="75"/>
                    <a:pt x="621" y="74"/>
                  </a:cubicBezTo>
                  <a:cubicBezTo>
                    <a:pt x="621" y="255"/>
                    <a:pt x="621" y="255"/>
                    <a:pt x="621" y="255"/>
                  </a:cubicBezTo>
                  <a:cubicBezTo>
                    <a:pt x="621" y="255"/>
                    <a:pt x="622" y="255"/>
                    <a:pt x="623" y="255"/>
                  </a:cubicBezTo>
                  <a:cubicBezTo>
                    <a:pt x="634" y="254"/>
                    <a:pt x="634" y="277"/>
                    <a:pt x="629" y="290"/>
                  </a:cubicBezTo>
                  <a:cubicBezTo>
                    <a:pt x="627" y="295"/>
                    <a:pt x="624" y="297"/>
                    <a:pt x="621" y="298"/>
                  </a:cubicBezTo>
                  <a:lnTo>
                    <a:pt x="621" y="373"/>
                  </a:lnTo>
                  <a:close/>
                  <a:moveTo>
                    <a:pt x="562" y="1015"/>
                  </a:moveTo>
                  <a:cubicBezTo>
                    <a:pt x="582" y="1013"/>
                    <a:pt x="601" y="1009"/>
                    <a:pt x="621" y="1005"/>
                  </a:cubicBezTo>
                  <a:cubicBezTo>
                    <a:pt x="621" y="694"/>
                    <a:pt x="621" y="694"/>
                    <a:pt x="621" y="694"/>
                  </a:cubicBezTo>
                  <a:cubicBezTo>
                    <a:pt x="610" y="687"/>
                    <a:pt x="598" y="674"/>
                    <a:pt x="588" y="663"/>
                  </a:cubicBezTo>
                  <a:cubicBezTo>
                    <a:pt x="580" y="656"/>
                    <a:pt x="570" y="646"/>
                    <a:pt x="562" y="637"/>
                  </a:cubicBezTo>
                  <a:cubicBezTo>
                    <a:pt x="562" y="1015"/>
                    <a:pt x="562" y="1015"/>
                    <a:pt x="562" y="1015"/>
                  </a:cubicBezTo>
                  <a:close/>
                  <a:moveTo>
                    <a:pt x="562" y="546"/>
                  </a:moveTo>
                  <a:cubicBezTo>
                    <a:pt x="568" y="535"/>
                    <a:pt x="572" y="508"/>
                    <a:pt x="584" y="506"/>
                  </a:cubicBezTo>
                  <a:cubicBezTo>
                    <a:pt x="597" y="505"/>
                    <a:pt x="606" y="491"/>
                    <a:pt x="606" y="479"/>
                  </a:cubicBezTo>
                  <a:cubicBezTo>
                    <a:pt x="606" y="470"/>
                    <a:pt x="612" y="461"/>
                    <a:pt x="621" y="457"/>
                  </a:cubicBezTo>
                  <a:cubicBezTo>
                    <a:pt x="621" y="434"/>
                    <a:pt x="621" y="434"/>
                    <a:pt x="621" y="434"/>
                  </a:cubicBezTo>
                  <a:cubicBezTo>
                    <a:pt x="614" y="434"/>
                    <a:pt x="609" y="433"/>
                    <a:pt x="609" y="427"/>
                  </a:cubicBezTo>
                  <a:cubicBezTo>
                    <a:pt x="609" y="413"/>
                    <a:pt x="600" y="408"/>
                    <a:pt x="606" y="396"/>
                  </a:cubicBezTo>
                  <a:cubicBezTo>
                    <a:pt x="613" y="385"/>
                    <a:pt x="606" y="373"/>
                    <a:pt x="619" y="373"/>
                  </a:cubicBezTo>
                  <a:cubicBezTo>
                    <a:pt x="620" y="373"/>
                    <a:pt x="620" y="373"/>
                    <a:pt x="621" y="373"/>
                  </a:cubicBezTo>
                  <a:cubicBezTo>
                    <a:pt x="621" y="298"/>
                    <a:pt x="621" y="298"/>
                    <a:pt x="621" y="298"/>
                  </a:cubicBezTo>
                  <a:cubicBezTo>
                    <a:pt x="614" y="300"/>
                    <a:pt x="607" y="295"/>
                    <a:pt x="609" y="286"/>
                  </a:cubicBezTo>
                  <a:cubicBezTo>
                    <a:pt x="612" y="273"/>
                    <a:pt x="603" y="253"/>
                    <a:pt x="621" y="255"/>
                  </a:cubicBezTo>
                  <a:cubicBezTo>
                    <a:pt x="621" y="74"/>
                    <a:pt x="621" y="74"/>
                    <a:pt x="621" y="74"/>
                  </a:cubicBezTo>
                  <a:cubicBezTo>
                    <a:pt x="613" y="69"/>
                    <a:pt x="611" y="59"/>
                    <a:pt x="621" y="58"/>
                  </a:cubicBezTo>
                  <a:cubicBezTo>
                    <a:pt x="621" y="12"/>
                    <a:pt x="621" y="12"/>
                    <a:pt x="621" y="12"/>
                  </a:cubicBezTo>
                  <a:cubicBezTo>
                    <a:pt x="618" y="11"/>
                    <a:pt x="615" y="11"/>
                    <a:pt x="611" y="10"/>
                  </a:cubicBezTo>
                  <a:cubicBezTo>
                    <a:pt x="608" y="9"/>
                    <a:pt x="604" y="9"/>
                    <a:pt x="601" y="8"/>
                  </a:cubicBezTo>
                  <a:cubicBezTo>
                    <a:pt x="588" y="6"/>
                    <a:pt x="575" y="4"/>
                    <a:pt x="562" y="2"/>
                  </a:cubicBezTo>
                  <a:cubicBezTo>
                    <a:pt x="562" y="132"/>
                    <a:pt x="562" y="132"/>
                    <a:pt x="562" y="132"/>
                  </a:cubicBezTo>
                  <a:cubicBezTo>
                    <a:pt x="575" y="133"/>
                    <a:pt x="581" y="145"/>
                    <a:pt x="572" y="155"/>
                  </a:cubicBezTo>
                  <a:cubicBezTo>
                    <a:pt x="570" y="158"/>
                    <a:pt x="566" y="161"/>
                    <a:pt x="562" y="164"/>
                  </a:cubicBezTo>
                  <a:cubicBezTo>
                    <a:pt x="562" y="462"/>
                    <a:pt x="562" y="462"/>
                    <a:pt x="562" y="462"/>
                  </a:cubicBezTo>
                  <a:cubicBezTo>
                    <a:pt x="565" y="461"/>
                    <a:pt x="568" y="463"/>
                    <a:pt x="567" y="466"/>
                  </a:cubicBezTo>
                  <a:cubicBezTo>
                    <a:pt x="566" y="469"/>
                    <a:pt x="564" y="473"/>
                    <a:pt x="562" y="473"/>
                  </a:cubicBezTo>
                  <a:lnTo>
                    <a:pt x="562" y="546"/>
                  </a:lnTo>
                  <a:close/>
                  <a:moveTo>
                    <a:pt x="553" y="1015"/>
                  </a:moveTo>
                  <a:cubicBezTo>
                    <a:pt x="556" y="1015"/>
                    <a:pt x="559" y="1015"/>
                    <a:pt x="562" y="1015"/>
                  </a:cubicBezTo>
                  <a:cubicBezTo>
                    <a:pt x="562" y="637"/>
                    <a:pt x="562" y="637"/>
                    <a:pt x="562" y="637"/>
                  </a:cubicBezTo>
                  <a:cubicBezTo>
                    <a:pt x="558" y="633"/>
                    <a:pt x="555" y="629"/>
                    <a:pt x="553" y="625"/>
                  </a:cubicBezTo>
                  <a:cubicBezTo>
                    <a:pt x="553" y="1015"/>
                    <a:pt x="553" y="1015"/>
                    <a:pt x="553" y="1015"/>
                  </a:cubicBezTo>
                  <a:close/>
                  <a:moveTo>
                    <a:pt x="553" y="608"/>
                  </a:moveTo>
                  <a:cubicBezTo>
                    <a:pt x="565" y="597"/>
                    <a:pt x="559" y="594"/>
                    <a:pt x="553" y="587"/>
                  </a:cubicBezTo>
                  <a:cubicBezTo>
                    <a:pt x="553" y="608"/>
                    <a:pt x="553" y="608"/>
                    <a:pt x="553" y="608"/>
                  </a:cubicBezTo>
                  <a:close/>
                  <a:moveTo>
                    <a:pt x="553" y="561"/>
                  </a:moveTo>
                  <a:cubicBezTo>
                    <a:pt x="555" y="556"/>
                    <a:pt x="558" y="552"/>
                    <a:pt x="560" y="548"/>
                  </a:cubicBezTo>
                  <a:cubicBezTo>
                    <a:pt x="561" y="548"/>
                    <a:pt x="561" y="547"/>
                    <a:pt x="562" y="546"/>
                  </a:cubicBezTo>
                  <a:cubicBezTo>
                    <a:pt x="562" y="473"/>
                    <a:pt x="562" y="473"/>
                    <a:pt x="562" y="473"/>
                  </a:cubicBezTo>
                  <a:cubicBezTo>
                    <a:pt x="561" y="473"/>
                    <a:pt x="560" y="472"/>
                    <a:pt x="559" y="471"/>
                  </a:cubicBezTo>
                  <a:cubicBezTo>
                    <a:pt x="555" y="467"/>
                    <a:pt x="556" y="464"/>
                    <a:pt x="560" y="462"/>
                  </a:cubicBezTo>
                  <a:cubicBezTo>
                    <a:pt x="561" y="462"/>
                    <a:pt x="561" y="462"/>
                    <a:pt x="562" y="462"/>
                  </a:cubicBezTo>
                  <a:cubicBezTo>
                    <a:pt x="562" y="164"/>
                    <a:pt x="562" y="164"/>
                    <a:pt x="562" y="164"/>
                  </a:cubicBezTo>
                  <a:cubicBezTo>
                    <a:pt x="559" y="166"/>
                    <a:pt x="556" y="167"/>
                    <a:pt x="553" y="168"/>
                  </a:cubicBezTo>
                  <a:cubicBezTo>
                    <a:pt x="553" y="494"/>
                    <a:pt x="553" y="494"/>
                    <a:pt x="553" y="494"/>
                  </a:cubicBezTo>
                  <a:cubicBezTo>
                    <a:pt x="556" y="493"/>
                    <a:pt x="559" y="495"/>
                    <a:pt x="558" y="498"/>
                  </a:cubicBezTo>
                  <a:cubicBezTo>
                    <a:pt x="558" y="502"/>
                    <a:pt x="555" y="505"/>
                    <a:pt x="553" y="505"/>
                  </a:cubicBezTo>
                  <a:cubicBezTo>
                    <a:pt x="553" y="561"/>
                    <a:pt x="553" y="561"/>
                    <a:pt x="553" y="561"/>
                  </a:cubicBezTo>
                  <a:close/>
                  <a:moveTo>
                    <a:pt x="562" y="2"/>
                  </a:moveTo>
                  <a:cubicBezTo>
                    <a:pt x="559" y="2"/>
                    <a:pt x="556" y="2"/>
                    <a:pt x="553" y="2"/>
                  </a:cubicBezTo>
                  <a:cubicBezTo>
                    <a:pt x="553" y="134"/>
                    <a:pt x="553" y="134"/>
                    <a:pt x="553" y="134"/>
                  </a:cubicBezTo>
                  <a:cubicBezTo>
                    <a:pt x="553" y="134"/>
                    <a:pt x="553" y="134"/>
                    <a:pt x="553" y="134"/>
                  </a:cubicBezTo>
                  <a:cubicBezTo>
                    <a:pt x="556" y="133"/>
                    <a:pt x="559" y="132"/>
                    <a:pt x="562" y="132"/>
                  </a:cubicBezTo>
                  <a:lnTo>
                    <a:pt x="562" y="2"/>
                  </a:lnTo>
                  <a:close/>
                  <a:moveTo>
                    <a:pt x="538" y="1017"/>
                  </a:moveTo>
                  <a:cubicBezTo>
                    <a:pt x="543" y="1016"/>
                    <a:pt x="548" y="1016"/>
                    <a:pt x="553" y="1015"/>
                  </a:cubicBezTo>
                  <a:cubicBezTo>
                    <a:pt x="553" y="625"/>
                    <a:pt x="553" y="625"/>
                    <a:pt x="553" y="625"/>
                  </a:cubicBezTo>
                  <a:cubicBezTo>
                    <a:pt x="549" y="619"/>
                    <a:pt x="548" y="613"/>
                    <a:pt x="553" y="608"/>
                  </a:cubicBezTo>
                  <a:cubicBezTo>
                    <a:pt x="553" y="608"/>
                    <a:pt x="553" y="608"/>
                    <a:pt x="553" y="608"/>
                  </a:cubicBezTo>
                  <a:cubicBezTo>
                    <a:pt x="553" y="587"/>
                    <a:pt x="553" y="587"/>
                    <a:pt x="553" y="587"/>
                  </a:cubicBezTo>
                  <a:cubicBezTo>
                    <a:pt x="552" y="586"/>
                    <a:pt x="552" y="586"/>
                    <a:pt x="551" y="585"/>
                  </a:cubicBezTo>
                  <a:cubicBezTo>
                    <a:pt x="547" y="579"/>
                    <a:pt x="549" y="570"/>
                    <a:pt x="553" y="561"/>
                  </a:cubicBezTo>
                  <a:cubicBezTo>
                    <a:pt x="553" y="505"/>
                    <a:pt x="553" y="505"/>
                    <a:pt x="553" y="505"/>
                  </a:cubicBezTo>
                  <a:cubicBezTo>
                    <a:pt x="552" y="505"/>
                    <a:pt x="551" y="504"/>
                    <a:pt x="550" y="503"/>
                  </a:cubicBezTo>
                  <a:cubicBezTo>
                    <a:pt x="546" y="499"/>
                    <a:pt x="547" y="496"/>
                    <a:pt x="551" y="495"/>
                  </a:cubicBezTo>
                  <a:cubicBezTo>
                    <a:pt x="552" y="494"/>
                    <a:pt x="552" y="494"/>
                    <a:pt x="553" y="494"/>
                  </a:cubicBezTo>
                  <a:cubicBezTo>
                    <a:pt x="553" y="168"/>
                    <a:pt x="553" y="168"/>
                    <a:pt x="553" y="168"/>
                  </a:cubicBezTo>
                  <a:cubicBezTo>
                    <a:pt x="548" y="170"/>
                    <a:pt x="543" y="171"/>
                    <a:pt x="538" y="171"/>
                  </a:cubicBezTo>
                  <a:cubicBezTo>
                    <a:pt x="538" y="468"/>
                    <a:pt x="538" y="468"/>
                    <a:pt x="538" y="468"/>
                  </a:cubicBezTo>
                  <a:cubicBezTo>
                    <a:pt x="542" y="467"/>
                    <a:pt x="544" y="469"/>
                    <a:pt x="544" y="472"/>
                  </a:cubicBezTo>
                  <a:cubicBezTo>
                    <a:pt x="543" y="475"/>
                    <a:pt x="541" y="479"/>
                    <a:pt x="538" y="479"/>
                  </a:cubicBezTo>
                  <a:cubicBezTo>
                    <a:pt x="538" y="1017"/>
                    <a:pt x="538" y="1017"/>
                    <a:pt x="538" y="1017"/>
                  </a:cubicBezTo>
                  <a:close/>
                  <a:moveTo>
                    <a:pt x="553" y="2"/>
                  </a:moveTo>
                  <a:cubicBezTo>
                    <a:pt x="548" y="1"/>
                    <a:pt x="543" y="1"/>
                    <a:pt x="538" y="0"/>
                  </a:cubicBezTo>
                  <a:cubicBezTo>
                    <a:pt x="538" y="132"/>
                    <a:pt x="538" y="132"/>
                    <a:pt x="538" y="132"/>
                  </a:cubicBezTo>
                  <a:cubicBezTo>
                    <a:pt x="543" y="133"/>
                    <a:pt x="547" y="133"/>
                    <a:pt x="553" y="134"/>
                  </a:cubicBezTo>
                  <a:lnTo>
                    <a:pt x="553" y="2"/>
                  </a:lnTo>
                  <a:close/>
                  <a:moveTo>
                    <a:pt x="267" y="679"/>
                  </a:moveTo>
                  <a:cubicBezTo>
                    <a:pt x="276" y="685"/>
                    <a:pt x="284" y="689"/>
                    <a:pt x="292" y="689"/>
                  </a:cubicBezTo>
                  <a:cubicBezTo>
                    <a:pt x="309" y="689"/>
                    <a:pt x="306" y="705"/>
                    <a:pt x="306" y="722"/>
                  </a:cubicBezTo>
                  <a:cubicBezTo>
                    <a:pt x="306" y="738"/>
                    <a:pt x="327" y="738"/>
                    <a:pt x="350" y="745"/>
                  </a:cubicBezTo>
                  <a:cubicBezTo>
                    <a:pt x="372" y="753"/>
                    <a:pt x="382" y="751"/>
                    <a:pt x="404" y="765"/>
                  </a:cubicBezTo>
                  <a:cubicBezTo>
                    <a:pt x="426" y="779"/>
                    <a:pt x="431" y="786"/>
                    <a:pt x="420" y="802"/>
                  </a:cubicBezTo>
                  <a:cubicBezTo>
                    <a:pt x="409" y="818"/>
                    <a:pt x="385" y="843"/>
                    <a:pt x="384" y="867"/>
                  </a:cubicBezTo>
                  <a:cubicBezTo>
                    <a:pt x="383" y="890"/>
                    <a:pt x="368" y="913"/>
                    <a:pt x="352" y="915"/>
                  </a:cubicBezTo>
                  <a:cubicBezTo>
                    <a:pt x="336" y="917"/>
                    <a:pt x="321" y="930"/>
                    <a:pt x="321" y="941"/>
                  </a:cubicBezTo>
                  <a:cubicBezTo>
                    <a:pt x="321" y="952"/>
                    <a:pt x="306" y="947"/>
                    <a:pt x="305" y="968"/>
                  </a:cubicBezTo>
                  <a:cubicBezTo>
                    <a:pt x="305" y="970"/>
                    <a:pt x="304" y="972"/>
                    <a:pt x="304" y="974"/>
                  </a:cubicBezTo>
                  <a:cubicBezTo>
                    <a:pt x="310" y="977"/>
                    <a:pt x="316" y="980"/>
                    <a:pt x="323" y="982"/>
                  </a:cubicBezTo>
                  <a:cubicBezTo>
                    <a:pt x="330" y="985"/>
                    <a:pt x="338" y="988"/>
                    <a:pt x="346" y="991"/>
                  </a:cubicBezTo>
                  <a:cubicBezTo>
                    <a:pt x="397" y="1008"/>
                    <a:pt x="452" y="1017"/>
                    <a:pt x="509" y="1017"/>
                  </a:cubicBezTo>
                  <a:cubicBezTo>
                    <a:pt x="519" y="1017"/>
                    <a:pt x="529" y="1017"/>
                    <a:pt x="538" y="1017"/>
                  </a:cubicBezTo>
                  <a:cubicBezTo>
                    <a:pt x="538" y="479"/>
                    <a:pt x="538" y="479"/>
                    <a:pt x="538" y="479"/>
                  </a:cubicBezTo>
                  <a:cubicBezTo>
                    <a:pt x="537" y="479"/>
                    <a:pt x="536" y="478"/>
                    <a:pt x="535" y="477"/>
                  </a:cubicBezTo>
                  <a:cubicBezTo>
                    <a:pt x="532" y="472"/>
                    <a:pt x="532" y="470"/>
                    <a:pt x="537" y="468"/>
                  </a:cubicBezTo>
                  <a:cubicBezTo>
                    <a:pt x="537" y="468"/>
                    <a:pt x="538" y="468"/>
                    <a:pt x="538" y="468"/>
                  </a:cubicBezTo>
                  <a:cubicBezTo>
                    <a:pt x="538" y="171"/>
                    <a:pt x="538" y="171"/>
                    <a:pt x="538" y="171"/>
                  </a:cubicBezTo>
                  <a:cubicBezTo>
                    <a:pt x="532" y="171"/>
                    <a:pt x="526" y="168"/>
                    <a:pt x="519" y="163"/>
                  </a:cubicBezTo>
                  <a:cubicBezTo>
                    <a:pt x="498" y="147"/>
                    <a:pt x="512" y="122"/>
                    <a:pt x="525" y="128"/>
                  </a:cubicBezTo>
                  <a:cubicBezTo>
                    <a:pt x="531" y="130"/>
                    <a:pt x="535" y="132"/>
                    <a:pt x="538" y="132"/>
                  </a:cubicBezTo>
                  <a:cubicBezTo>
                    <a:pt x="538" y="0"/>
                    <a:pt x="538" y="0"/>
                    <a:pt x="538" y="0"/>
                  </a:cubicBezTo>
                  <a:cubicBezTo>
                    <a:pt x="535" y="0"/>
                    <a:pt x="531" y="0"/>
                    <a:pt x="528" y="0"/>
                  </a:cubicBezTo>
                  <a:cubicBezTo>
                    <a:pt x="527" y="2"/>
                    <a:pt x="526" y="5"/>
                    <a:pt x="523" y="7"/>
                  </a:cubicBezTo>
                  <a:cubicBezTo>
                    <a:pt x="511" y="20"/>
                    <a:pt x="514" y="28"/>
                    <a:pt x="497" y="28"/>
                  </a:cubicBezTo>
                  <a:cubicBezTo>
                    <a:pt x="480" y="28"/>
                    <a:pt x="518" y="56"/>
                    <a:pt x="498" y="56"/>
                  </a:cubicBezTo>
                  <a:cubicBezTo>
                    <a:pt x="478" y="56"/>
                    <a:pt x="472" y="80"/>
                    <a:pt x="492" y="78"/>
                  </a:cubicBezTo>
                  <a:cubicBezTo>
                    <a:pt x="512" y="75"/>
                    <a:pt x="511" y="84"/>
                    <a:pt x="490" y="94"/>
                  </a:cubicBezTo>
                  <a:cubicBezTo>
                    <a:pt x="469" y="104"/>
                    <a:pt x="435" y="104"/>
                    <a:pt x="425" y="120"/>
                  </a:cubicBezTo>
                  <a:cubicBezTo>
                    <a:pt x="415" y="136"/>
                    <a:pt x="378" y="135"/>
                    <a:pt x="378" y="150"/>
                  </a:cubicBezTo>
                  <a:cubicBezTo>
                    <a:pt x="378" y="165"/>
                    <a:pt x="372" y="219"/>
                    <a:pt x="343" y="209"/>
                  </a:cubicBezTo>
                  <a:cubicBezTo>
                    <a:pt x="315" y="199"/>
                    <a:pt x="309" y="171"/>
                    <a:pt x="297" y="154"/>
                  </a:cubicBezTo>
                  <a:cubicBezTo>
                    <a:pt x="286" y="136"/>
                    <a:pt x="304" y="118"/>
                    <a:pt x="292" y="111"/>
                  </a:cubicBezTo>
                  <a:cubicBezTo>
                    <a:pt x="281" y="105"/>
                    <a:pt x="317" y="77"/>
                    <a:pt x="305" y="85"/>
                  </a:cubicBezTo>
                  <a:cubicBezTo>
                    <a:pt x="292" y="94"/>
                    <a:pt x="273" y="82"/>
                    <a:pt x="290" y="78"/>
                  </a:cubicBezTo>
                  <a:cubicBezTo>
                    <a:pt x="307" y="74"/>
                    <a:pt x="301" y="57"/>
                    <a:pt x="289" y="61"/>
                  </a:cubicBezTo>
                  <a:cubicBezTo>
                    <a:pt x="282" y="63"/>
                    <a:pt x="274" y="62"/>
                    <a:pt x="272" y="58"/>
                  </a:cubicBezTo>
                  <a:cubicBezTo>
                    <a:pt x="270" y="59"/>
                    <a:pt x="268" y="60"/>
                    <a:pt x="267" y="61"/>
                  </a:cubicBezTo>
                  <a:cubicBezTo>
                    <a:pt x="267" y="304"/>
                    <a:pt x="267" y="304"/>
                    <a:pt x="267" y="304"/>
                  </a:cubicBezTo>
                  <a:cubicBezTo>
                    <a:pt x="278" y="307"/>
                    <a:pt x="281" y="319"/>
                    <a:pt x="286" y="329"/>
                  </a:cubicBezTo>
                  <a:cubicBezTo>
                    <a:pt x="291" y="341"/>
                    <a:pt x="288" y="353"/>
                    <a:pt x="269" y="345"/>
                  </a:cubicBezTo>
                  <a:cubicBezTo>
                    <a:pt x="268" y="345"/>
                    <a:pt x="267" y="344"/>
                    <a:pt x="267" y="344"/>
                  </a:cubicBezTo>
                  <a:lnTo>
                    <a:pt x="267" y="679"/>
                  </a:lnTo>
                  <a:close/>
                  <a:moveTo>
                    <a:pt x="213" y="651"/>
                  </a:moveTo>
                  <a:cubicBezTo>
                    <a:pt x="220" y="652"/>
                    <a:pt x="229" y="654"/>
                    <a:pt x="238" y="660"/>
                  </a:cubicBezTo>
                  <a:cubicBezTo>
                    <a:pt x="248" y="666"/>
                    <a:pt x="258" y="673"/>
                    <a:pt x="267" y="679"/>
                  </a:cubicBezTo>
                  <a:cubicBezTo>
                    <a:pt x="267" y="344"/>
                    <a:pt x="267" y="344"/>
                    <a:pt x="267" y="344"/>
                  </a:cubicBezTo>
                  <a:cubicBezTo>
                    <a:pt x="250" y="337"/>
                    <a:pt x="241" y="336"/>
                    <a:pt x="248" y="319"/>
                  </a:cubicBezTo>
                  <a:cubicBezTo>
                    <a:pt x="255" y="301"/>
                    <a:pt x="246" y="302"/>
                    <a:pt x="258" y="303"/>
                  </a:cubicBezTo>
                  <a:cubicBezTo>
                    <a:pt x="261" y="303"/>
                    <a:pt x="264" y="303"/>
                    <a:pt x="267" y="304"/>
                  </a:cubicBezTo>
                  <a:cubicBezTo>
                    <a:pt x="267" y="61"/>
                    <a:pt x="267" y="61"/>
                    <a:pt x="267" y="61"/>
                  </a:cubicBezTo>
                  <a:cubicBezTo>
                    <a:pt x="263" y="63"/>
                    <a:pt x="259" y="65"/>
                    <a:pt x="256" y="67"/>
                  </a:cubicBezTo>
                  <a:cubicBezTo>
                    <a:pt x="241" y="76"/>
                    <a:pt x="227" y="85"/>
                    <a:pt x="213" y="95"/>
                  </a:cubicBezTo>
                  <a:cubicBezTo>
                    <a:pt x="213" y="122"/>
                    <a:pt x="213" y="122"/>
                    <a:pt x="213" y="122"/>
                  </a:cubicBezTo>
                  <a:cubicBezTo>
                    <a:pt x="217" y="129"/>
                    <a:pt x="218" y="136"/>
                    <a:pt x="213" y="138"/>
                  </a:cubicBezTo>
                  <a:cubicBezTo>
                    <a:pt x="213" y="211"/>
                    <a:pt x="213" y="211"/>
                    <a:pt x="213" y="211"/>
                  </a:cubicBezTo>
                  <a:cubicBezTo>
                    <a:pt x="219" y="220"/>
                    <a:pt x="220" y="238"/>
                    <a:pt x="227" y="245"/>
                  </a:cubicBezTo>
                  <a:cubicBezTo>
                    <a:pt x="237" y="255"/>
                    <a:pt x="255" y="259"/>
                    <a:pt x="252" y="268"/>
                  </a:cubicBezTo>
                  <a:cubicBezTo>
                    <a:pt x="248" y="276"/>
                    <a:pt x="279" y="297"/>
                    <a:pt x="258" y="297"/>
                  </a:cubicBezTo>
                  <a:cubicBezTo>
                    <a:pt x="237" y="297"/>
                    <a:pt x="227" y="304"/>
                    <a:pt x="222" y="312"/>
                  </a:cubicBezTo>
                  <a:cubicBezTo>
                    <a:pt x="219" y="318"/>
                    <a:pt x="216" y="317"/>
                    <a:pt x="213" y="314"/>
                  </a:cubicBezTo>
                  <a:cubicBezTo>
                    <a:pt x="213" y="354"/>
                    <a:pt x="213" y="354"/>
                    <a:pt x="213" y="354"/>
                  </a:cubicBezTo>
                  <a:cubicBezTo>
                    <a:pt x="223" y="353"/>
                    <a:pt x="225" y="370"/>
                    <a:pt x="215" y="370"/>
                  </a:cubicBezTo>
                  <a:cubicBezTo>
                    <a:pt x="214" y="370"/>
                    <a:pt x="214" y="370"/>
                    <a:pt x="213" y="370"/>
                  </a:cubicBezTo>
                  <a:lnTo>
                    <a:pt x="213" y="651"/>
                  </a:lnTo>
                  <a:close/>
                  <a:moveTo>
                    <a:pt x="197" y="650"/>
                  </a:moveTo>
                  <a:cubicBezTo>
                    <a:pt x="202" y="650"/>
                    <a:pt x="207" y="650"/>
                    <a:pt x="213" y="651"/>
                  </a:cubicBezTo>
                  <a:cubicBezTo>
                    <a:pt x="213" y="370"/>
                    <a:pt x="213" y="370"/>
                    <a:pt x="213" y="370"/>
                  </a:cubicBezTo>
                  <a:cubicBezTo>
                    <a:pt x="204" y="368"/>
                    <a:pt x="200" y="356"/>
                    <a:pt x="210" y="354"/>
                  </a:cubicBezTo>
                  <a:cubicBezTo>
                    <a:pt x="211" y="354"/>
                    <a:pt x="212" y="354"/>
                    <a:pt x="213" y="354"/>
                  </a:cubicBezTo>
                  <a:cubicBezTo>
                    <a:pt x="213" y="314"/>
                    <a:pt x="213" y="314"/>
                    <a:pt x="213" y="314"/>
                  </a:cubicBezTo>
                  <a:cubicBezTo>
                    <a:pt x="211" y="312"/>
                    <a:pt x="209" y="310"/>
                    <a:pt x="206" y="307"/>
                  </a:cubicBezTo>
                  <a:cubicBezTo>
                    <a:pt x="204" y="306"/>
                    <a:pt x="200" y="306"/>
                    <a:pt x="197" y="306"/>
                  </a:cubicBezTo>
                  <a:cubicBezTo>
                    <a:pt x="197" y="329"/>
                    <a:pt x="197" y="329"/>
                    <a:pt x="197" y="329"/>
                  </a:cubicBezTo>
                  <a:cubicBezTo>
                    <a:pt x="203" y="335"/>
                    <a:pt x="205" y="344"/>
                    <a:pt x="198" y="353"/>
                  </a:cubicBezTo>
                  <a:cubicBezTo>
                    <a:pt x="198" y="354"/>
                    <a:pt x="197" y="354"/>
                    <a:pt x="197" y="355"/>
                  </a:cubicBezTo>
                  <a:cubicBezTo>
                    <a:pt x="197" y="364"/>
                    <a:pt x="197" y="364"/>
                    <a:pt x="197" y="364"/>
                  </a:cubicBezTo>
                  <a:cubicBezTo>
                    <a:pt x="204" y="364"/>
                    <a:pt x="205" y="376"/>
                    <a:pt x="198" y="376"/>
                  </a:cubicBezTo>
                  <a:cubicBezTo>
                    <a:pt x="198" y="376"/>
                    <a:pt x="197" y="376"/>
                    <a:pt x="197" y="376"/>
                  </a:cubicBezTo>
                  <a:cubicBezTo>
                    <a:pt x="197" y="594"/>
                    <a:pt x="197" y="594"/>
                    <a:pt x="197" y="594"/>
                  </a:cubicBezTo>
                  <a:cubicBezTo>
                    <a:pt x="198" y="595"/>
                    <a:pt x="198" y="596"/>
                    <a:pt x="197" y="597"/>
                  </a:cubicBezTo>
                  <a:cubicBezTo>
                    <a:pt x="197" y="650"/>
                    <a:pt x="197" y="650"/>
                    <a:pt x="197" y="650"/>
                  </a:cubicBezTo>
                  <a:close/>
                  <a:moveTo>
                    <a:pt x="213" y="95"/>
                  </a:moveTo>
                  <a:cubicBezTo>
                    <a:pt x="207" y="99"/>
                    <a:pt x="202" y="103"/>
                    <a:pt x="197" y="107"/>
                  </a:cubicBezTo>
                  <a:cubicBezTo>
                    <a:pt x="197" y="110"/>
                    <a:pt x="197" y="110"/>
                    <a:pt x="197" y="110"/>
                  </a:cubicBezTo>
                  <a:cubicBezTo>
                    <a:pt x="197" y="110"/>
                    <a:pt x="198" y="110"/>
                    <a:pt x="198" y="110"/>
                  </a:cubicBezTo>
                  <a:cubicBezTo>
                    <a:pt x="205" y="112"/>
                    <a:pt x="210" y="117"/>
                    <a:pt x="213" y="122"/>
                  </a:cubicBezTo>
                  <a:cubicBezTo>
                    <a:pt x="213" y="95"/>
                    <a:pt x="213" y="95"/>
                    <a:pt x="213" y="95"/>
                  </a:cubicBezTo>
                  <a:close/>
                  <a:moveTo>
                    <a:pt x="213" y="138"/>
                  </a:moveTo>
                  <a:cubicBezTo>
                    <a:pt x="211" y="138"/>
                    <a:pt x="209" y="138"/>
                    <a:pt x="207" y="137"/>
                  </a:cubicBezTo>
                  <a:cubicBezTo>
                    <a:pt x="203" y="136"/>
                    <a:pt x="200" y="136"/>
                    <a:pt x="197" y="136"/>
                  </a:cubicBezTo>
                  <a:cubicBezTo>
                    <a:pt x="197" y="157"/>
                    <a:pt x="197" y="157"/>
                    <a:pt x="197" y="157"/>
                  </a:cubicBezTo>
                  <a:cubicBezTo>
                    <a:pt x="204" y="166"/>
                    <a:pt x="202" y="176"/>
                    <a:pt x="197" y="180"/>
                  </a:cubicBezTo>
                  <a:cubicBezTo>
                    <a:pt x="197" y="205"/>
                    <a:pt x="197" y="205"/>
                    <a:pt x="197" y="205"/>
                  </a:cubicBezTo>
                  <a:cubicBezTo>
                    <a:pt x="198" y="204"/>
                    <a:pt x="200" y="204"/>
                    <a:pt x="203" y="204"/>
                  </a:cubicBezTo>
                  <a:cubicBezTo>
                    <a:pt x="208" y="205"/>
                    <a:pt x="211" y="207"/>
                    <a:pt x="213" y="211"/>
                  </a:cubicBezTo>
                  <a:lnTo>
                    <a:pt x="213" y="138"/>
                  </a:lnTo>
                  <a:close/>
                  <a:moveTo>
                    <a:pt x="153" y="648"/>
                  </a:moveTo>
                  <a:cubicBezTo>
                    <a:pt x="161" y="654"/>
                    <a:pt x="177" y="651"/>
                    <a:pt x="187" y="651"/>
                  </a:cubicBezTo>
                  <a:cubicBezTo>
                    <a:pt x="190" y="651"/>
                    <a:pt x="193" y="651"/>
                    <a:pt x="197" y="650"/>
                  </a:cubicBezTo>
                  <a:cubicBezTo>
                    <a:pt x="197" y="597"/>
                    <a:pt x="197" y="597"/>
                    <a:pt x="197" y="597"/>
                  </a:cubicBezTo>
                  <a:cubicBezTo>
                    <a:pt x="196" y="598"/>
                    <a:pt x="194" y="598"/>
                    <a:pt x="190" y="598"/>
                  </a:cubicBezTo>
                  <a:cubicBezTo>
                    <a:pt x="176" y="597"/>
                    <a:pt x="166" y="588"/>
                    <a:pt x="185" y="589"/>
                  </a:cubicBezTo>
                  <a:cubicBezTo>
                    <a:pt x="190" y="589"/>
                    <a:pt x="195" y="592"/>
                    <a:pt x="197" y="594"/>
                  </a:cubicBezTo>
                  <a:cubicBezTo>
                    <a:pt x="197" y="376"/>
                    <a:pt x="197" y="376"/>
                    <a:pt x="197" y="376"/>
                  </a:cubicBezTo>
                  <a:cubicBezTo>
                    <a:pt x="190" y="375"/>
                    <a:pt x="187" y="366"/>
                    <a:pt x="195" y="364"/>
                  </a:cubicBezTo>
                  <a:cubicBezTo>
                    <a:pt x="196" y="364"/>
                    <a:pt x="196" y="364"/>
                    <a:pt x="197" y="364"/>
                  </a:cubicBezTo>
                  <a:cubicBezTo>
                    <a:pt x="197" y="355"/>
                    <a:pt x="197" y="355"/>
                    <a:pt x="197" y="355"/>
                  </a:cubicBezTo>
                  <a:cubicBezTo>
                    <a:pt x="183" y="371"/>
                    <a:pt x="169" y="371"/>
                    <a:pt x="161" y="379"/>
                  </a:cubicBezTo>
                  <a:cubicBezTo>
                    <a:pt x="158" y="383"/>
                    <a:pt x="155" y="387"/>
                    <a:pt x="153" y="391"/>
                  </a:cubicBezTo>
                  <a:cubicBezTo>
                    <a:pt x="153" y="579"/>
                    <a:pt x="153" y="579"/>
                    <a:pt x="153" y="579"/>
                  </a:cubicBezTo>
                  <a:cubicBezTo>
                    <a:pt x="154" y="579"/>
                    <a:pt x="156" y="579"/>
                    <a:pt x="157" y="579"/>
                  </a:cubicBezTo>
                  <a:cubicBezTo>
                    <a:pt x="168" y="578"/>
                    <a:pt x="167" y="596"/>
                    <a:pt x="155" y="596"/>
                  </a:cubicBezTo>
                  <a:cubicBezTo>
                    <a:pt x="154" y="596"/>
                    <a:pt x="154" y="596"/>
                    <a:pt x="153" y="596"/>
                  </a:cubicBezTo>
                  <a:cubicBezTo>
                    <a:pt x="153" y="648"/>
                    <a:pt x="153" y="648"/>
                    <a:pt x="153" y="648"/>
                  </a:cubicBezTo>
                  <a:close/>
                  <a:moveTo>
                    <a:pt x="197" y="107"/>
                  </a:moveTo>
                  <a:cubicBezTo>
                    <a:pt x="195" y="108"/>
                    <a:pt x="195" y="108"/>
                    <a:pt x="195" y="108"/>
                  </a:cubicBezTo>
                  <a:cubicBezTo>
                    <a:pt x="195" y="109"/>
                    <a:pt x="196" y="109"/>
                    <a:pt x="197" y="110"/>
                  </a:cubicBezTo>
                  <a:cubicBezTo>
                    <a:pt x="197" y="107"/>
                    <a:pt x="197" y="107"/>
                    <a:pt x="197" y="107"/>
                  </a:cubicBezTo>
                  <a:close/>
                  <a:moveTo>
                    <a:pt x="197" y="136"/>
                  </a:moveTo>
                  <a:cubicBezTo>
                    <a:pt x="186" y="136"/>
                    <a:pt x="181" y="142"/>
                    <a:pt x="193" y="154"/>
                  </a:cubicBezTo>
                  <a:cubicBezTo>
                    <a:pt x="195" y="155"/>
                    <a:pt x="196" y="156"/>
                    <a:pt x="197" y="157"/>
                  </a:cubicBezTo>
                  <a:cubicBezTo>
                    <a:pt x="197" y="136"/>
                    <a:pt x="197" y="136"/>
                    <a:pt x="197" y="136"/>
                  </a:cubicBezTo>
                  <a:close/>
                  <a:moveTo>
                    <a:pt x="197" y="180"/>
                  </a:moveTo>
                  <a:cubicBezTo>
                    <a:pt x="194" y="183"/>
                    <a:pt x="190" y="184"/>
                    <a:pt x="186" y="182"/>
                  </a:cubicBezTo>
                  <a:cubicBezTo>
                    <a:pt x="180" y="180"/>
                    <a:pt x="167" y="175"/>
                    <a:pt x="153" y="170"/>
                  </a:cubicBezTo>
                  <a:cubicBezTo>
                    <a:pt x="153" y="188"/>
                    <a:pt x="153" y="188"/>
                    <a:pt x="153" y="188"/>
                  </a:cubicBezTo>
                  <a:cubicBezTo>
                    <a:pt x="161" y="194"/>
                    <a:pt x="167" y="201"/>
                    <a:pt x="167" y="206"/>
                  </a:cubicBezTo>
                  <a:cubicBezTo>
                    <a:pt x="167" y="217"/>
                    <a:pt x="173" y="223"/>
                    <a:pt x="186" y="219"/>
                  </a:cubicBezTo>
                  <a:cubicBezTo>
                    <a:pt x="196" y="216"/>
                    <a:pt x="190" y="207"/>
                    <a:pt x="197" y="205"/>
                  </a:cubicBezTo>
                  <a:cubicBezTo>
                    <a:pt x="197" y="180"/>
                    <a:pt x="197" y="180"/>
                    <a:pt x="197" y="180"/>
                  </a:cubicBezTo>
                  <a:close/>
                  <a:moveTo>
                    <a:pt x="197" y="306"/>
                  </a:moveTo>
                  <a:cubicBezTo>
                    <a:pt x="184" y="308"/>
                    <a:pt x="166" y="317"/>
                    <a:pt x="176" y="317"/>
                  </a:cubicBezTo>
                  <a:cubicBezTo>
                    <a:pt x="182" y="317"/>
                    <a:pt x="191" y="322"/>
                    <a:pt x="197" y="329"/>
                  </a:cubicBezTo>
                  <a:lnTo>
                    <a:pt x="197" y="306"/>
                  </a:lnTo>
                  <a:close/>
                  <a:moveTo>
                    <a:pt x="103" y="651"/>
                  </a:moveTo>
                  <a:cubicBezTo>
                    <a:pt x="111" y="652"/>
                    <a:pt x="119" y="653"/>
                    <a:pt x="125" y="650"/>
                  </a:cubicBezTo>
                  <a:cubicBezTo>
                    <a:pt x="135" y="643"/>
                    <a:pt x="145" y="631"/>
                    <a:pt x="150" y="643"/>
                  </a:cubicBezTo>
                  <a:cubicBezTo>
                    <a:pt x="151" y="645"/>
                    <a:pt x="152" y="647"/>
                    <a:pt x="153" y="648"/>
                  </a:cubicBezTo>
                  <a:cubicBezTo>
                    <a:pt x="153" y="596"/>
                    <a:pt x="153" y="596"/>
                    <a:pt x="153" y="596"/>
                  </a:cubicBezTo>
                  <a:cubicBezTo>
                    <a:pt x="143" y="594"/>
                    <a:pt x="133" y="580"/>
                    <a:pt x="153" y="579"/>
                  </a:cubicBezTo>
                  <a:cubicBezTo>
                    <a:pt x="153" y="391"/>
                    <a:pt x="153" y="391"/>
                    <a:pt x="153" y="391"/>
                  </a:cubicBezTo>
                  <a:cubicBezTo>
                    <a:pt x="149" y="397"/>
                    <a:pt x="146" y="403"/>
                    <a:pt x="137" y="403"/>
                  </a:cubicBezTo>
                  <a:cubicBezTo>
                    <a:pt x="124" y="403"/>
                    <a:pt x="116" y="434"/>
                    <a:pt x="116" y="445"/>
                  </a:cubicBezTo>
                  <a:cubicBezTo>
                    <a:pt x="116" y="451"/>
                    <a:pt x="110" y="456"/>
                    <a:pt x="103" y="460"/>
                  </a:cubicBezTo>
                  <a:cubicBezTo>
                    <a:pt x="103" y="527"/>
                    <a:pt x="103" y="527"/>
                    <a:pt x="103" y="527"/>
                  </a:cubicBezTo>
                  <a:cubicBezTo>
                    <a:pt x="118" y="528"/>
                    <a:pt x="131" y="551"/>
                    <a:pt x="120" y="545"/>
                  </a:cubicBezTo>
                  <a:cubicBezTo>
                    <a:pt x="113" y="541"/>
                    <a:pt x="108" y="544"/>
                    <a:pt x="103" y="545"/>
                  </a:cubicBezTo>
                  <a:cubicBezTo>
                    <a:pt x="103" y="563"/>
                    <a:pt x="103" y="563"/>
                    <a:pt x="103" y="563"/>
                  </a:cubicBezTo>
                  <a:cubicBezTo>
                    <a:pt x="104" y="563"/>
                    <a:pt x="105" y="563"/>
                    <a:pt x="106" y="563"/>
                  </a:cubicBezTo>
                  <a:cubicBezTo>
                    <a:pt x="118" y="562"/>
                    <a:pt x="129" y="574"/>
                    <a:pt x="116" y="574"/>
                  </a:cubicBezTo>
                  <a:cubicBezTo>
                    <a:pt x="111" y="574"/>
                    <a:pt x="106" y="572"/>
                    <a:pt x="103" y="570"/>
                  </a:cubicBezTo>
                  <a:cubicBezTo>
                    <a:pt x="103" y="651"/>
                    <a:pt x="103" y="651"/>
                    <a:pt x="103" y="651"/>
                  </a:cubicBezTo>
                  <a:close/>
                  <a:moveTo>
                    <a:pt x="153" y="170"/>
                  </a:moveTo>
                  <a:cubicBezTo>
                    <a:pt x="147" y="168"/>
                    <a:pt x="140" y="166"/>
                    <a:pt x="134" y="165"/>
                  </a:cubicBezTo>
                  <a:cubicBezTo>
                    <a:pt x="134" y="165"/>
                    <a:pt x="133" y="166"/>
                    <a:pt x="132" y="166"/>
                  </a:cubicBezTo>
                  <a:cubicBezTo>
                    <a:pt x="130" y="169"/>
                    <a:pt x="127" y="172"/>
                    <a:pt x="125" y="175"/>
                  </a:cubicBezTo>
                  <a:cubicBezTo>
                    <a:pt x="134" y="177"/>
                    <a:pt x="145" y="182"/>
                    <a:pt x="153" y="188"/>
                  </a:cubicBezTo>
                  <a:cubicBezTo>
                    <a:pt x="153" y="170"/>
                    <a:pt x="153" y="170"/>
                    <a:pt x="153" y="170"/>
                  </a:cubicBezTo>
                  <a:close/>
                  <a:moveTo>
                    <a:pt x="103" y="815"/>
                  </a:moveTo>
                  <a:cubicBezTo>
                    <a:pt x="103" y="814"/>
                    <a:pt x="103" y="814"/>
                    <a:pt x="103" y="814"/>
                  </a:cubicBezTo>
                  <a:cubicBezTo>
                    <a:pt x="106" y="817"/>
                    <a:pt x="108" y="821"/>
                    <a:pt x="109" y="824"/>
                  </a:cubicBezTo>
                  <a:cubicBezTo>
                    <a:pt x="109" y="823"/>
                    <a:pt x="109" y="823"/>
                    <a:pt x="109" y="823"/>
                  </a:cubicBezTo>
                  <a:cubicBezTo>
                    <a:pt x="107" y="820"/>
                    <a:pt x="105" y="818"/>
                    <a:pt x="103" y="815"/>
                  </a:cubicBezTo>
                  <a:close/>
                  <a:moveTo>
                    <a:pt x="103" y="705"/>
                  </a:moveTo>
                  <a:cubicBezTo>
                    <a:pt x="103" y="680"/>
                    <a:pt x="103" y="680"/>
                    <a:pt x="103" y="680"/>
                  </a:cubicBezTo>
                  <a:cubicBezTo>
                    <a:pt x="108" y="689"/>
                    <a:pt x="113" y="701"/>
                    <a:pt x="103" y="705"/>
                  </a:cubicBezTo>
                  <a:close/>
                  <a:moveTo>
                    <a:pt x="103" y="248"/>
                  </a:moveTo>
                  <a:cubicBezTo>
                    <a:pt x="103" y="241"/>
                    <a:pt x="103" y="241"/>
                    <a:pt x="103" y="241"/>
                  </a:cubicBezTo>
                  <a:cubicBezTo>
                    <a:pt x="104" y="244"/>
                    <a:pt x="104" y="246"/>
                    <a:pt x="103" y="248"/>
                  </a:cubicBezTo>
                  <a:close/>
                  <a:moveTo>
                    <a:pt x="79" y="653"/>
                  </a:moveTo>
                  <a:cubicBezTo>
                    <a:pt x="82" y="653"/>
                    <a:pt x="85" y="653"/>
                    <a:pt x="88" y="652"/>
                  </a:cubicBezTo>
                  <a:cubicBezTo>
                    <a:pt x="92" y="651"/>
                    <a:pt x="97" y="651"/>
                    <a:pt x="103" y="651"/>
                  </a:cubicBezTo>
                  <a:cubicBezTo>
                    <a:pt x="103" y="570"/>
                    <a:pt x="103" y="570"/>
                    <a:pt x="103" y="570"/>
                  </a:cubicBezTo>
                  <a:cubicBezTo>
                    <a:pt x="99" y="567"/>
                    <a:pt x="98" y="564"/>
                    <a:pt x="103" y="563"/>
                  </a:cubicBezTo>
                  <a:cubicBezTo>
                    <a:pt x="103" y="545"/>
                    <a:pt x="103" y="545"/>
                    <a:pt x="103" y="545"/>
                  </a:cubicBezTo>
                  <a:cubicBezTo>
                    <a:pt x="101" y="546"/>
                    <a:pt x="98" y="546"/>
                    <a:pt x="96" y="545"/>
                  </a:cubicBezTo>
                  <a:cubicBezTo>
                    <a:pt x="89" y="541"/>
                    <a:pt x="91" y="529"/>
                    <a:pt x="102" y="527"/>
                  </a:cubicBezTo>
                  <a:cubicBezTo>
                    <a:pt x="103" y="527"/>
                    <a:pt x="103" y="527"/>
                    <a:pt x="103" y="527"/>
                  </a:cubicBezTo>
                  <a:cubicBezTo>
                    <a:pt x="103" y="460"/>
                    <a:pt x="103" y="460"/>
                    <a:pt x="103" y="460"/>
                  </a:cubicBezTo>
                  <a:cubicBezTo>
                    <a:pt x="97" y="465"/>
                    <a:pt x="90" y="469"/>
                    <a:pt x="87" y="474"/>
                  </a:cubicBezTo>
                  <a:cubicBezTo>
                    <a:pt x="80" y="483"/>
                    <a:pt x="85" y="493"/>
                    <a:pt x="85" y="511"/>
                  </a:cubicBezTo>
                  <a:cubicBezTo>
                    <a:pt x="85" y="520"/>
                    <a:pt x="83" y="524"/>
                    <a:pt x="79" y="522"/>
                  </a:cubicBezTo>
                  <a:cubicBezTo>
                    <a:pt x="79" y="548"/>
                    <a:pt x="79" y="548"/>
                    <a:pt x="79" y="548"/>
                  </a:cubicBezTo>
                  <a:cubicBezTo>
                    <a:pt x="90" y="551"/>
                    <a:pt x="96" y="563"/>
                    <a:pt x="84" y="562"/>
                  </a:cubicBezTo>
                  <a:cubicBezTo>
                    <a:pt x="82" y="562"/>
                    <a:pt x="81" y="561"/>
                    <a:pt x="79" y="561"/>
                  </a:cubicBezTo>
                  <a:cubicBezTo>
                    <a:pt x="79" y="653"/>
                    <a:pt x="79" y="653"/>
                    <a:pt x="79" y="653"/>
                  </a:cubicBezTo>
                  <a:close/>
                  <a:moveTo>
                    <a:pt x="103" y="241"/>
                  </a:moveTo>
                  <a:cubicBezTo>
                    <a:pt x="103" y="248"/>
                    <a:pt x="103" y="248"/>
                    <a:pt x="103" y="248"/>
                  </a:cubicBezTo>
                  <a:cubicBezTo>
                    <a:pt x="102" y="249"/>
                    <a:pt x="101" y="249"/>
                    <a:pt x="99" y="249"/>
                  </a:cubicBezTo>
                  <a:cubicBezTo>
                    <a:pt x="89" y="249"/>
                    <a:pt x="89" y="264"/>
                    <a:pt x="88" y="287"/>
                  </a:cubicBezTo>
                  <a:cubicBezTo>
                    <a:pt x="87" y="299"/>
                    <a:pt x="83" y="298"/>
                    <a:pt x="79" y="292"/>
                  </a:cubicBezTo>
                  <a:cubicBezTo>
                    <a:pt x="79" y="236"/>
                    <a:pt x="79" y="236"/>
                    <a:pt x="79" y="236"/>
                  </a:cubicBezTo>
                  <a:cubicBezTo>
                    <a:pt x="84" y="228"/>
                    <a:pt x="90" y="220"/>
                    <a:pt x="95" y="212"/>
                  </a:cubicBezTo>
                  <a:cubicBezTo>
                    <a:pt x="96" y="215"/>
                    <a:pt x="96" y="217"/>
                    <a:pt x="97" y="219"/>
                  </a:cubicBezTo>
                  <a:cubicBezTo>
                    <a:pt x="98" y="228"/>
                    <a:pt x="102" y="236"/>
                    <a:pt x="103" y="241"/>
                  </a:cubicBezTo>
                  <a:close/>
                  <a:moveTo>
                    <a:pt x="103" y="680"/>
                  </a:moveTo>
                  <a:cubicBezTo>
                    <a:pt x="103" y="705"/>
                    <a:pt x="103" y="705"/>
                    <a:pt x="103" y="705"/>
                  </a:cubicBezTo>
                  <a:cubicBezTo>
                    <a:pt x="103" y="705"/>
                    <a:pt x="102" y="705"/>
                    <a:pt x="102" y="705"/>
                  </a:cubicBezTo>
                  <a:cubicBezTo>
                    <a:pt x="88" y="709"/>
                    <a:pt x="94" y="728"/>
                    <a:pt x="80" y="734"/>
                  </a:cubicBezTo>
                  <a:cubicBezTo>
                    <a:pt x="80" y="734"/>
                    <a:pt x="80" y="734"/>
                    <a:pt x="79" y="735"/>
                  </a:cubicBezTo>
                  <a:cubicBezTo>
                    <a:pt x="79" y="672"/>
                    <a:pt x="79" y="672"/>
                    <a:pt x="79" y="672"/>
                  </a:cubicBezTo>
                  <a:cubicBezTo>
                    <a:pt x="89" y="672"/>
                    <a:pt x="99" y="672"/>
                    <a:pt x="102" y="677"/>
                  </a:cubicBezTo>
                  <a:cubicBezTo>
                    <a:pt x="102" y="678"/>
                    <a:pt x="102" y="679"/>
                    <a:pt x="103" y="680"/>
                  </a:cubicBezTo>
                  <a:close/>
                  <a:moveTo>
                    <a:pt x="103" y="814"/>
                  </a:moveTo>
                  <a:cubicBezTo>
                    <a:pt x="103" y="815"/>
                    <a:pt x="103" y="815"/>
                    <a:pt x="103" y="815"/>
                  </a:cubicBezTo>
                  <a:cubicBezTo>
                    <a:pt x="101" y="812"/>
                    <a:pt x="99" y="809"/>
                    <a:pt x="96" y="806"/>
                  </a:cubicBezTo>
                  <a:cubicBezTo>
                    <a:pt x="99" y="809"/>
                    <a:pt x="101" y="811"/>
                    <a:pt x="103" y="814"/>
                  </a:cubicBezTo>
                  <a:close/>
                  <a:moveTo>
                    <a:pt x="61" y="639"/>
                  </a:moveTo>
                  <a:cubicBezTo>
                    <a:pt x="66" y="646"/>
                    <a:pt x="73" y="651"/>
                    <a:pt x="79" y="653"/>
                  </a:cubicBezTo>
                  <a:cubicBezTo>
                    <a:pt x="79" y="561"/>
                    <a:pt x="79" y="561"/>
                    <a:pt x="79" y="561"/>
                  </a:cubicBezTo>
                  <a:cubicBezTo>
                    <a:pt x="68" y="557"/>
                    <a:pt x="62" y="546"/>
                    <a:pt x="75" y="548"/>
                  </a:cubicBezTo>
                  <a:cubicBezTo>
                    <a:pt x="77" y="548"/>
                    <a:pt x="78" y="548"/>
                    <a:pt x="79" y="548"/>
                  </a:cubicBezTo>
                  <a:cubicBezTo>
                    <a:pt x="79" y="522"/>
                    <a:pt x="79" y="522"/>
                    <a:pt x="79" y="522"/>
                  </a:cubicBezTo>
                  <a:cubicBezTo>
                    <a:pt x="76" y="520"/>
                    <a:pt x="71" y="515"/>
                    <a:pt x="64" y="506"/>
                  </a:cubicBezTo>
                  <a:cubicBezTo>
                    <a:pt x="63" y="504"/>
                    <a:pt x="62" y="503"/>
                    <a:pt x="61" y="502"/>
                  </a:cubicBezTo>
                  <a:cubicBezTo>
                    <a:pt x="61" y="639"/>
                    <a:pt x="61" y="639"/>
                    <a:pt x="61" y="639"/>
                  </a:cubicBezTo>
                  <a:close/>
                  <a:moveTo>
                    <a:pt x="79" y="236"/>
                  </a:moveTo>
                  <a:cubicBezTo>
                    <a:pt x="79" y="292"/>
                    <a:pt x="79" y="292"/>
                    <a:pt x="79" y="292"/>
                  </a:cubicBezTo>
                  <a:cubicBezTo>
                    <a:pt x="75" y="286"/>
                    <a:pt x="72" y="276"/>
                    <a:pt x="72" y="270"/>
                  </a:cubicBezTo>
                  <a:cubicBezTo>
                    <a:pt x="72" y="266"/>
                    <a:pt x="69" y="263"/>
                    <a:pt x="65" y="261"/>
                  </a:cubicBezTo>
                  <a:cubicBezTo>
                    <a:pt x="66" y="259"/>
                    <a:pt x="67" y="257"/>
                    <a:pt x="68" y="255"/>
                  </a:cubicBezTo>
                  <a:cubicBezTo>
                    <a:pt x="71" y="249"/>
                    <a:pt x="75" y="242"/>
                    <a:pt x="79" y="236"/>
                  </a:cubicBezTo>
                  <a:close/>
                  <a:moveTo>
                    <a:pt x="79" y="672"/>
                  </a:moveTo>
                  <a:cubicBezTo>
                    <a:pt x="79" y="735"/>
                    <a:pt x="79" y="735"/>
                    <a:pt x="79" y="735"/>
                  </a:cubicBezTo>
                  <a:cubicBezTo>
                    <a:pt x="70" y="740"/>
                    <a:pt x="69" y="754"/>
                    <a:pt x="71" y="768"/>
                  </a:cubicBezTo>
                  <a:cubicBezTo>
                    <a:pt x="70" y="766"/>
                    <a:pt x="69" y="764"/>
                    <a:pt x="68" y="762"/>
                  </a:cubicBezTo>
                  <a:cubicBezTo>
                    <a:pt x="65" y="758"/>
                    <a:pt x="63" y="754"/>
                    <a:pt x="61" y="750"/>
                  </a:cubicBezTo>
                  <a:cubicBezTo>
                    <a:pt x="61" y="669"/>
                    <a:pt x="61" y="669"/>
                    <a:pt x="61" y="669"/>
                  </a:cubicBezTo>
                  <a:cubicBezTo>
                    <a:pt x="65" y="672"/>
                    <a:pt x="72" y="672"/>
                    <a:pt x="79" y="672"/>
                  </a:cubicBezTo>
                  <a:close/>
                  <a:moveTo>
                    <a:pt x="0" y="499"/>
                  </a:moveTo>
                  <a:cubicBezTo>
                    <a:pt x="0" y="502"/>
                    <a:pt x="0" y="505"/>
                    <a:pt x="0" y="508"/>
                  </a:cubicBezTo>
                  <a:cubicBezTo>
                    <a:pt x="0" y="526"/>
                    <a:pt x="1" y="543"/>
                    <a:pt x="3" y="561"/>
                  </a:cubicBezTo>
                  <a:cubicBezTo>
                    <a:pt x="3" y="565"/>
                    <a:pt x="4" y="569"/>
                    <a:pt x="4" y="573"/>
                  </a:cubicBezTo>
                  <a:cubicBezTo>
                    <a:pt x="18" y="561"/>
                    <a:pt x="39" y="544"/>
                    <a:pt x="39" y="555"/>
                  </a:cubicBezTo>
                  <a:cubicBezTo>
                    <a:pt x="39" y="567"/>
                    <a:pt x="26" y="609"/>
                    <a:pt x="44" y="609"/>
                  </a:cubicBezTo>
                  <a:cubicBezTo>
                    <a:pt x="63" y="609"/>
                    <a:pt x="51" y="622"/>
                    <a:pt x="58" y="635"/>
                  </a:cubicBezTo>
                  <a:cubicBezTo>
                    <a:pt x="59" y="636"/>
                    <a:pt x="60" y="638"/>
                    <a:pt x="61" y="639"/>
                  </a:cubicBezTo>
                  <a:cubicBezTo>
                    <a:pt x="61" y="502"/>
                    <a:pt x="61" y="502"/>
                    <a:pt x="61" y="502"/>
                  </a:cubicBezTo>
                  <a:cubicBezTo>
                    <a:pt x="46" y="487"/>
                    <a:pt x="25" y="492"/>
                    <a:pt x="13" y="497"/>
                  </a:cubicBezTo>
                  <a:cubicBezTo>
                    <a:pt x="9" y="499"/>
                    <a:pt x="5" y="499"/>
                    <a:pt x="0" y="499"/>
                  </a:cubicBezTo>
                  <a:close/>
                  <a:moveTo>
                    <a:pt x="61" y="669"/>
                  </a:moveTo>
                  <a:cubicBezTo>
                    <a:pt x="61" y="750"/>
                    <a:pt x="61" y="750"/>
                    <a:pt x="61" y="750"/>
                  </a:cubicBezTo>
                  <a:cubicBezTo>
                    <a:pt x="59" y="747"/>
                    <a:pt x="58" y="743"/>
                    <a:pt x="56" y="740"/>
                  </a:cubicBezTo>
                  <a:cubicBezTo>
                    <a:pt x="54" y="736"/>
                    <a:pt x="52" y="733"/>
                    <a:pt x="50" y="729"/>
                  </a:cubicBezTo>
                  <a:cubicBezTo>
                    <a:pt x="47" y="722"/>
                    <a:pt x="43" y="714"/>
                    <a:pt x="40" y="707"/>
                  </a:cubicBezTo>
                  <a:cubicBezTo>
                    <a:pt x="37" y="699"/>
                    <a:pt x="34" y="691"/>
                    <a:pt x="31" y="683"/>
                  </a:cubicBezTo>
                  <a:cubicBezTo>
                    <a:pt x="25" y="668"/>
                    <a:pt x="20" y="652"/>
                    <a:pt x="16" y="636"/>
                  </a:cubicBezTo>
                  <a:cubicBezTo>
                    <a:pt x="15" y="632"/>
                    <a:pt x="14" y="628"/>
                    <a:pt x="13" y="624"/>
                  </a:cubicBezTo>
                  <a:cubicBezTo>
                    <a:pt x="19" y="627"/>
                    <a:pt x="24" y="629"/>
                    <a:pt x="31" y="629"/>
                  </a:cubicBezTo>
                  <a:cubicBezTo>
                    <a:pt x="52" y="629"/>
                    <a:pt x="53" y="657"/>
                    <a:pt x="59" y="667"/>
                  </a:cubicBezTo>
                  <a:cubicBezTo>
                    <a:pt x="60" y="668"/>
                    <a:pt x="60" y="668"/>
                    <a:pt x="61" y="669"/>
                  </a:cubicBezTo>
                  <a:close/>
                </a:path>
              </a:pathLst>
            </a:custGeom>
            <a:solidFill>
              <a:srgbClr val="DF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6" name="Freeform 264"/>
            <p:cNvSpPr>
              <a:spLocks noEditPoints="1"/>
            </p:cNvSpPr>
            <p:nvPr/>
          </p:nvSpPr>
          <p:spPr bwMode="auto">
            <a:xfrm>
              <a:off x="4827970" y="2335765"/>
              <a:ext cx="1319825" cy="1397137"/>
            </a:xfrm>
            <a:custGeom>
              <a:avLst/>
              <a:gdLst>
                <a:gd name="T0" fmla="*/ 6 w 478"/>
                <a:gd name="T1" fmla="*/ 15 h 506"/>
                <a:gd name="T2" fmla="*/ 7 w 478"/>
                <a:gd name="T3" fmla="*/ 0 h 506"/>
                <a:gd name="T4" fmla="*/ 14 w 478"/>
                <a:gd name="T5" fmla="*/ 8 h 506"/>
                <a:gd name="T6" fmla="*/ 471 w 478"/>
                <a:gd name="T7" fmla="*/ 493 h 506"/>
                <a:gd name="T8" fmla="*/ 470 w 478"/>
                <a:gd name="T9" fmla="*/ 506 h 506"/>
                <a:gd name="T10" fmla="*/ 478 w 478"/>
                <a:gd name="T11" fmla="*/ 500 h 506"/>
                <a:gd name="T12" fmla="*/ 444 w 478"/>
                <a:gd name="T13" fmla="*/ 479 h 506"/>
                <a:gd name="T14" fmla="*/ 444 w 478"/>
                <a:gd name="T15" fmla="*/ 464 h 506"/>
                <a:gd name="T16" fmla="*/ 450 w 478"/>
                <a:gd name="T17" fmla="*/ 471 h 506"/>
                <a:gd name="T18" fmla="*/ 416 w 478"/>
                <a:gd name="T19" fmla="*/ 450 h 506"/>
                <a:gd name="T20" fmla="*/ 416 w 478"/>
                <a:gd name="T21" fmla="*/ 436 h 506"/>
                <a:gd name="T22" fmla="*/ 424 w 478"/>
                <a:gd name="T23" fmla="*/ 442 h 506"/>
                <a:gd name="T24" fmla="*/ 389 w 478"/>
                <a:gd name="T25" fmla="*/ 420 h 506"/>
                <a:gd name="T26" fmla="*/ 389 w 478"/>
                <a:gd name="T27" fmla="*/ 407 h 506"/>
                <a:gd name="T28" fmla="*/ 397 w 478"/>
                <a:gd name="T29" fmla="*/ 413 h 506"/>
                <a:gd name="T30" fmla="*/ 361 w 478"/>
                <a:gd name="T31" fmla="*/ 391 h 506"/>
                <a:gd name="T32" fmla="*/ 363 w 478"/>
                <a:gd name="T33" fmla="*/ 377 h 506"/>
                <a:gd name="T34" fmla="*/ 369 w 478"/>
                <a:gd name="T35" fmla="*/ 385 h 506"/>
                <a:gd name="T36" fmla="*/ 334 w 478"/>
                <a:gd name="T37" fmla="*/ 363 h 506"/>
                <a:gd name="T38" fmla="*/ 335 w 478"/>
                <a:gd name="T39" fmla="*/ 348 h 506"/>
                <a:gd name="T40" fmla="*/ 342 w 478"/>
                <a:gd name="T41" fmla="*/ 356 h 506"/>
                <a:gd name="T42" fmla="*/ 307 w 478"/>
                <a:gd name="T43" fmla="*/ 334 h 506"/>
                <a:gd name="T44" fmla="*/ 308 w 478"/>
                <a:gd name="T45" fmla="*/ 319 h 506"/>
                <a:gd name="T46" fmla="*/ 314 w 478"/>
                <a:gd name="T47" fmla="*/ 327 h 506"/>
                <a:gd name="T48" fmla="*/ 280 w 478"/>
                <a:gd name="T49" fmla="*/ 305 h 506"/>
                <a:gd name="T50" fmla="*/ 280 w 478"/>
                <a:gd name="T51" fmla="*/ 291 h 506"/>
                <a:gd name="T52" fmla="*/ 287 w 478"/>
                <a:gd name="T53" fmla="*/ 297 h 506"/>
                <a:gd name="T54" fmla="*/ 253 w 478"/>
                <a:gd name="T55" fmla="*/ 275 h 506"/>
                <a:gd name="T56" fmla="*/ 253 w 478"/>
                <a:gd name="T57" fmla="*/ 262 h 506"/>
                <a:gd name="T58" fmla="*/ 260 w 478"/>
                <a:gd name="T59" fmla="*/ 268 h 506"/>
                <a:gd name="T60" fmla="*/ 226 w 478"/>
                <a:gd name="T61" fmla="*/ 246 h 506"/>
                <a:gd name="T62" fmla="*/ 226 w 478"/>
                <a:gd name="T63" fmla="*/ 233 h 506"/>
                <a:gd name="T64" fmla="*/ 232 w 478"/>
                <a:gd name="T65" fmla="*/ 240 h 506"/>
                <a:gd name="T66" fmla="*/ 198 w 478"/>
                <a:gd name="T67" fmla="*/ 217 h 506"/>
                <a:gd name="T68" fmla="*/ 198 w 478"/>
                <a:gd name="T69" fmla="*/ 203 h 506"/>
                <a:gd name="T70" fmla="*/ 205 w 478"/>
                <a:gd name="T71" fmla="*/ 211 h 506"/>
                <a:gd name="T72" fmla="*/ 171 w 478"/>
                <a:gd name="T73" fmla="*/ 189 h 506"/>
                <a:gd name="T74" fmla="*/ 171 w 478"/>
                <a:gd name="T75" fmla="*/ 174 h 506"/>
                <a:gd name="T76" fmla="*/ 177 w 478"/>
                <a:gd name="T77" fmla="*/ 182 h 506"/>
                <a:gd name="T78" fmla="*/ 143 w 478"/>
                <a:gd name="T79" fmla="*/ 160 h 506"/>
                <a:gd name="T80" fmla="*/ 143 w 478"/>
                <a:gd name="T81" fmla="*/ 146 h 506"/>
                <a:gd name="T82" fmla="*/ 151 w 478"/>
                <a:gd name="T83" fmla="*/ 153 h 506"/>
                <a:gd name="T84" fmla="*/ 116 w 478"/>
                <a:gd name="T85" fmla="*/ 131 h 506"/>
                <a:gd name="T86" fmla="*/ 116 w 478"/>
                <a:gd name="T87" fmla="*/ 117 h 506"/>
                <a:gd name="T88" fmla="*/ 124 w 478"/>
                <a:gd name="T89" fmla="*/ 123 h 506"/>
                <a:gd name="T90" fmla="*/ 88 w 478"/>
                <a:gd name="T91" fmla="*/ 101 h 506"/>
                <a:gd name="T92" fmla="*/ 90 w 478"/>
                <a:gd name="T93" fmla="*/ 88 h 506"/>
                <a:gd name="T94" fmla="*/ 96 w 478"/>
                <a:gd name="T95" fmla="*/ 95 h 506"/>
                <a:gd name="T96" fmla="*/ 61 w 478"/>
                <a:gd name="T97" fmla="*/ 72 h 506"/>
                <a:gd name="T98" fmla="*/ 62 w 478"/>
                <a:gd name="T99" fmla="*/ 58 h 506"/>
                <a:gd name="T100" fmla="*/ 69 w 478"/>
                <a:gd name="T101" fmla="*/ 66 h 506"/>
                <a:gd name="T102" fmla="*/ 33 w 478"/>
                <a:gd name="T103" fmla="*/ 44 h 506"/>
                <a:gd name="T104" fmla="*/ 35 w 478"/>
                <a:gd name="T105" fmla="*/ 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506">
                  <a:moveTo>
                    <a:pt x="14" y="8"/>
                  </a:moveTo>
                  <a:lnTo>
                    <a:pt x="6" y="15"/>
                  </a:lnTo>
                  <a:lnTo>
                    <a:pt x="0" y="7"/>
                  </a:lnTo>
                  <a:lnTo>
                    <a:pt x="7" y="0"/>
                  </a:lnTo>
                  <a:lnTo>
                    <a:pt x="14" y="8"/>
                  </a:lnTo>
                  <a:lnTo>
                    <a:pt x="14" y="8"/>
                  </a:lnTo>
                  <a:close/>
                  <a:moveTo>
                    <a:pt x="478" y="500"/>
                  </a:moveTo>
                  <a:lnTo>
                    <a:pt x="471" y="493"/>
                  </a:lnTo>
                  <a:lnTo>
                    <a:pt x="465" y="500"/>
                  </a:lnTo>
                  <a:lnTo>
                    <a:pt x="470" y="506"/>
                  </a:lnTo>
                  <a:lnTo>
                    <a:pt x="478" y="500"/>
                  </a:lnTo>
                  <a:lnTo>
                    <a:pt x="478" y="500"/>
                  </a:lnTo>
                  <a:close/>
                  <a:moveTo>
                    <a:pt x="450" y="471"/>
                  </a:moveTo>
                  <a:lnTo>
                    <a:pt x="444" y="479"/>
                  </a:lnTo>
                  <a:lnTo>
                    <a:pt x="437" y="471"/>
                  </a:lnTo>
                  <a:lnTo>
                    <a:pt x="444" y="464"/>
                  </a:lnTo>
                  <a:lnTo>
                    <a:pt x="450" y="471"/>
                  </a:lnTo>
                  <a:lnTo>
                    <a:pt x="450" y="471"/>
                  </a:lnTo>
                  <a:close/>
                  <a:moveTo>
                    <a:pt x="424" y="442"/>
                  </a:moveTo>
                  <a:lnTo>
                    <a:pt x="416" y="450"/>
                  </a:lnTo>
                  <a:lnTo>
                    <a:pt x="410" y="442"/>
                  </a:lnTo>
                  <a:lnTo>
                    <a:pt x="416" y="436"/>
                  </a:lnTo>
                  <a:lnTo>
                    <a:pt x="424" y="442"/>
                  </a:lnTo>
                  <a:lnTo>
                    <a:pt x="424" y="442"/>
                  </a:lnTo>
                  <a:close/>
                  <a:moveTo>
                    <a:pt x="397" y="413"/>
                  </a:moveTo>
                  <a:lnTo>
                    <a:pt x="389" y="420"/>
                  </a:lnTo>
                  <a:lnTo>
                    <a:pt x="382" y="413"/>
                  </a:lnTo>
                  <a:lnTo>
                    <a:pt x="389" y="407"/>
                  </a:lnTo>
                  <a:lnTo>
                    <a:pt x="397" y="413"/>
                  </a:lnTo>
                  <a:lnTo>
                    <a:pt x="397" y="413"/>
                  </a:lnTo>
                  <a:close/>
                  <a:moveTo>
                    <a:pt x="369" y="385"/>
                  </a:moveTo>
                  <a:lnTo>
                    <a:pt x="361" y="391"/>
                  </a:lnTo>
                  <a:lnTo>
                    <a:pt x="355" y="385"/>
                  </a:lnTo>
                  <a:lnTo>
                    <a:pt x="363" y="377"/>
                  </a:lnTo>
                  <a:lnTo>
                    <a:pt x="369" y="385"/>
                  </a:lnTo>
                  <a:lnTo>
                    <a:pt x="369" y="385"/>
                  </a:lnTo>
                  <a:close/>
                  <a:moveTo>
                    <a:pt x="342" y="356"/>
                  </a:moveTo>
                  <a:lnTo>
                    <a:pt x="334" y="363"/>
                  </a:lnTo>
                  <a:lnTo>
                    <a:pt x="328" y="355"/>
                  </a:lnTo>
                  <a:lnTo>
                    <a:pt x="335" y="348"/>
                  </a:lnTo>
                  <a:lnTo>
                    <a:pt x="342" y="356"/>
                  </a:lnTo>
                  <a:lnTo>
                    <a:pt x="342" y="356"/>
                  </a:lnTo>
                  <a:close/>
                  <a:moveTo>
                    <a:pt x="314" y="327"/>
                  </a:moveTo>
                  <a:lnTo>
                    <a:pt x="307" y="334"/>
                  </a:lnTo>
                  <a:lnTo>
                    <a:pt x="300" y="326"/>
                  </a:lnTo>
                  <a:lnTo>
                    <a:pt x="308" y="319"/>
                  </a:lnTo>
                  <a:lnTo>
                    <a:pt x="314" y="327"/>
                  </a:lnTo>
                  <a:lnTo>
                    <a:pt x="314" y="327"/>
                  </a:lnTo>
                  <a:close/>
                  <a:moveTo>
                    <a:pt x="287" y="297"/>
                  </a:moveTo>
                  <a:lnTo>
                    <a:pt x="280" y="305"/>
                  </a:lnTo>
                  <a:lnTo>
                    <a:pt x="273" y="297"/>
                  </a:lnTo>
                  <a:lnTo>
                    <a:pt x="280" y="291"/>
                  </a:lnTo>
                  <a:lnTo>
                    <a:pt x="287" y="297"/>
                  </a:lnTo>
                  <a:lnTo>
                    <a:pt x="287" y="297"/>
                  </a:lnTo>
                  <a:close/>
                  <a:moveTo>
                    <a:pt x="260" y="268"/>
                  </a:moveTo>
                  <a:lnTo>
                    <a:pt x="253" y="275"/>
                  </a:lnTo>
                  <a:lnTo>
                    <a:pt x="245" y="268"/>
                  </a:lnTo>
                  <a:lnTo>
                    <a:pt x="253" y="262"/>
                  </a:lnTo>
                  <a:lnTo>
                    <a:pt x="260" y="268"/>
                  </a:lnTo>
                  <a:lnTo>
                    <a:pt x="260" y="268"/>
                  </a:lnTo>
                  <a:close/>
                  <a:moveTo>
                    <a:pt x="232" y="240"/>
                  </a:moveTo>
                  <a:lnTo>
                    <a:pt x="226" y="246"/>
                  </a:lnTo>
                  <a:lnTo>
                    <a:pt x="218" y="240"/>
                  </a:lnTo>
                  <a:lnTo>
                    <a:pt x="226" y="233"/>
                  </a:lnTo>
                  <a:lnTo>
                    <a:pt x="232" y="240"/>
                  </a:lnTo>
                  <a:lnTo>
                    <a:pt x="232" y="240"/>
                  </a:lnTo>
                  <a:close/>
                  <a:moveTo>
                    <a:pt x="205" y="211"/>
                  </a:moveTo>
                  <a:lnTo>
                    <a:pt x="198" y="217"/>
                  </a:lnTo>
                  <a:lnTo>
                    <a:pt x="192" y="211"/>
                  </a:lnTo>
                  <a:lnTo>
                    <a:pt x="198" y="203"/>
                  </a:lnTo>
                  <a:lnTo>
                    <a:pt x="205" y="211"/>
                  </a:lnTo>
                  <a:lnTo>
                    <a:pt x="205" y="211"/>
                  </a:lnTo>
                  <a:close/>
                  <a:moveTo>
                    <a:pt x="177" y="182"/>
                  </a:moveTo>
                  <a:lnTo>
                    <a:pt x="171" y="189"/>
                  </a:lnTo>
                  <a:lnTo>
                    <a:pt x="164" y="181"/>
                  </a:lnTo>
                  <a:lnTo>
                    <a:pt x="171" y="174"/>
                  </a:lnTo>
                  <a:lnTo>
                    <a:pt x="177" y="182"/>
                  </a:lnTo>
                  <a:lnTo>
                    <a:pt x="177" y="182"/>
                  </a:lnTo>
                  <a:close/>
                  <a:moveTo>
                    <a:pt x="151" y="153"/>
                  </a:moveTo>
                  <a:lnTo>
                    <a:pt x="143" y="160"/>
                  </a:lnTo>
                  <a:lnTo>
                    <a:pt x="137" y="152"/>
                  </a:lnTo>
                  <a:lnTo>
                    <a:pt x="143" y="146"/>
                  </a:lnTo>
                  <a:lnTo>
                    <a:pt x="151" y="153"/>
                  </a:lnTo>
                  <a:lnTo>
                    <a:pt x="151" y="153"/>
                  </a:lnTo>
                  <a:close/>
                  <a:moveTo>
                    <a:pt x="124" y="123"/>
                  </a:moveTo>
                  <a:lnTo>
                    <a:pt x="116" y="131"/>
                  </a:lnTo>
                  <a:lnTo>
                    <a:pt x="109" y="123"/>
                  </a:lnTo>
                  <a:lnTo>
                    <a:pt x="116" y="117"/>
                  </a:lnTo>
                  <a:lnTo>
                    <a:pt x="124" y="123"/>
                  </a:lnTo>
                  <a:lnTo>
                    <a:pt x="124" y="123"/>
                  </a:lnTo>
                  <a:close/>
                  <a:moveTo>
                    <a:pt x="96" y="95"/>
                  </a:moveTo>
                  <a:lnTo>
                    <a:pt x="88" y="101"/>
                  </a:lnTo>
                  <a:lnTo>
                    <a:pt x="82" y="95"/>
                  </a:lnTo>
                  <a:lnTo>
                    <a:pt x="90" y="88"/>
                  </a:lnTo>
                  <a:lnTo>
                    <a:pt x="96" y="95"/>
                  </a:lnTo>
                  <a:lnTo>
                    <a:pt x="96" y="95"/>
                  </a:lnTo>
                  <a:close/>
                  <a:moveTo>
                    <a:pt x="69" y="66"/>
                  </a:moveTo>
                  <a:lnTo>
                    <a:pt x="61" y="72"/>
                  </a:lnTo>
                  <a:lnTo>
                    <a:pt x="54" y="66"/>
                  </a:lnTo>
                  <a:lnTo>
                    <a:pt x="62" y="58"/>
                  </a:lnTo>
                  <a:lnTo>
                    <a:pt x="69" y="66"/>
                  </a:lnTo>
                  <a:lnTo>
                    <a:pt x="69" y="66"/>
                  </a:lnTo>
                  <a:close/>
                  <a:moveTo>
                    <a:pt x="41" y="37"/>
                  </a:moveTo>
                  <a:lnTo>
                    <a:pt x="33" y="44"/>
                  </a:lnTo>
                  <a:lnTo>
                    <a:pt x="27" y="36"/>
                  </a:lnTo>
                  <a:lnTo>
                    <a:pt x="35" y="29"/>
                  </a:lnTo>
                  <a:lnTo>
                    <a:pt x="41" y="3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7" name="Freeform 265"/>
            <p:cNvSpPr>
              <a:spLocks noEditPoints="1"/>
            </p:cNvSpPr>
            <p:nvPr/>
          </p:nvSpPr>
          <p:spPr bwMode="auto">
            <a:xfrm>
              <a:off x="6205780" y="2769265"/>
              <a:ext cx="2164734" cy="936027"/>
            </a:xfrm>
            <a:custGeom>
              <a:avLst/>
              <a:gdLst>
                <a:gd name="T0" fmla="*/ 780 w 784"/>
                <a:gd name="T1" fmla="*/ 0 h 339"/>
                <a:gd name="T2" fmla="*/ 775 w 784"/>
                <a:gd name="T3" fmla="*/ 13 h 339"/>
                <a:gd name="T4" fmla="*/ 9 w 784"/>
                <a:gd name="T5" fmla="*/ 326 h 339"/>
                <a:gd name="T6" fmla="*/ 4 w 784"/>
                <a:gd name="T7" fmla="*/ 339 h 339"/>
                <a:gd name="T8" fmla="*/ 45 w 784"/>
                <a:gd name="T9" fmla="*/ 310 h 339"/>
                <a:gd name="T10" fmla="*/ 40 w 784"/>
                <a:gd name="T11" fmla="*/ 323 h 339"/>
                <a:gd name="T12" fmla="*/ 82 w 784"/>
                <a:gd name="T13" fmla="*/ 294 h 339"/>
                <a:gd name="T14" fmla="*/ 77 w 784"/>
                <a:gd name="T15" fmla="*/ 307 h 339"/>
                <a:gd name="T16" fmla="*/ 120 w 784"/>
                <a:gd name="T17" fmla="*/ 279 h 339"/>
                <a:gd name="T18" fmla="*/ 113 w 784"/>
                <a:gd name="T19" fmla="*/ 292 h 339"/>
                <a:gd name="T20" fmla="*/ 157 w 784"/>
                <a:gd name="T21" fmla="*/ 264 h 339"/>
                <a:gd name="T22" fmla="*/ 151 w 784"/>
                <a:gd name="T23" fmla="*/ 277 h 339"/>
                <a:gd name="T24" fmla="*/ 193 w 784"/>
                <a:gd name="T25" fmla="*/ 249 h 339"/>
                <a:gd name="T26" fmla="*/ 188 w 784"/>
                <a:gd name="T27" fmla="*/ 262 h 339"/>
                <a:gd name="T28" fmla="*/ 230 w 784"/>
                <a:gd name="T29" fmla="*/ 233 h 339"/>
                <a:gd name="T30" fmla="*/ 224 w 784"/>
                <a:gd name="T31" fmla="*/ 246 h 339"/>
                <a:gd name="T32" fmla="*/ 266 w 784"/>
                <a:gd name="T33" fmla="*/ 217 h 339"/>
                <a:gd name="T34" fmla="*/ 261 w 784"/>
                <a:gd name="T35" fmla="*/ 230 h 339"/>
                <a:gd name="T36" fmla="*/ 303 w 784"/>
                <a:gd name="T37" fmla="*/ 202 h 339"/>
                <a:gd name="T38" fmla="*/ 298 w 784"/>
                <a:gd name="T39" fmla="*/ 215 h 339"/>
                <a:gd name="T40" fmla="*/ 339 w 784"/>
                <a:gd name="T41" fmla="*/ 186 h 339"/>
                <a:gd name="T42" fmla="*/ 334 w 784"/>
                <a:gd name="T43" fmla="*/ 199 h 339"/>
                <a:gd name="T44" fmla="*/ 376 w 784"/>
                <a:gd name="T45" fmla="*/ 170 h 339"/>
                <a:gd name="T46" fmla="*/ 371 w 784"/>
                <a:gd name="T47" fmla="*/ 183 h 339"/>
                <a:gd name="T48" fmla="*/ 413 w 784"/>
                <a:gd name="T49" fmla="*/ 155 h 339"/>
                <a:gd name="T50" fmla="*/ 407 w 784"/>
                <a:gd name="T51" fmla="*/ 168 h 339"/>
                <a:gd name="T52" fmla="*/ 449 w 784"/>
                <a:gd name="T53" fmla="*/ 140 h 339"/>
                <a:gd name="T54" fmla="*/ 444 w 784"/>
                <a:gd name="T55" fmla="*/ 153 h 339"/>
                <a:gd name="T56" fmla="*/ 486 w 784"/>
                <a:gd name="T57" fmla="*/ 124 h 339"/>
                <a:gd name="T58" fmla="*/ 481 w 784"/>
                <a:gd name="T59" fmla="*/ 138 h 339"/>
                <a:gd name="T60" fmla="*/ 522 w 784"/>
                <a:gd name="T61" fmla="*/ 109 h 339"/>
                <a:gd name="T62" fmla="*/ 517 w 784"/>
                <a:gd name="T63" fmla="*/ 122 h 339"/>
                <a:gd name="T64" fmla="*/ 559 w 784"/>
                <a:gd name="T65" fmla="*/ 93 h 339"/>
                <a:gd name="T66" fmla="*/ 554 w 784"/>
                <a:gd name="T67" fmla="*/ 106 h 339"/>
                <a:gd name="T68" fmla="*/ 596 w 784"/>
                <a:gd name="T69" fmla="*/ 77 h 339"/>
                <a:gd name="T70" fmla="*/ 590 w 784"/>
                <a:gd name="T71" fmla="*/ 90 h 339"/>
                <a:gd name="T72" fmla="*/ 632 w 784"/>
                <a:gd name="T73" fmla="*/ 62 h 339"/>
                <a:gd name="T74" fmla="*/ 627 w 784"/>
                <a:gd name="T75" fmla="*/ 75 h 339"/>
                <a:gd name="T76" fmla="*/ 670 w 784"/>
                <a:gd name="T77" fmla="*/ 46 h 339"/>
                <a:gd name="T78" fmla="*/ 664 w 784"/>
                <a:gd name="T79" fmla="*/ 59 h 339"/>
                <a:gd name="T80" fmla="*/ 707 w 784"/>
                <a:gd name="T81" fmla="*/ 30 h 339"/>
                <a:gd name="T82" fmla="*/ 701 w 784"/>
                <a:gd name="T83" fmla="*/ 43 h 339"/>
                <a:gd name="T84" fmla="*/ 743 w 784"/>
                <a:gd name="T85" fmla="*/ 1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4" h="339">
                  <a:moveTo>
                    <a:pt x="775" y="13"/>
                  </a:moveTo>
                  <a:lnTo>
                    <a:pt x="771" y="4"/>
                  </a:lnTo>
                  <a:lnTo>
                    <a:pt x="780" y="0"/>
                  </a:lnTo>
                  <a:lnTo>
                    <a:pt x="784" y="9"/>
                  </a:lnTo>
                  <a:lnTo>
                    <a:pt x="775" y="13"/>
                  </a:lnTo>
                  <a:lnTo>
                    <a:pt x="775" y="13"/>
                  </a:lnTo>
                  <a:close/>
                  <a:moveTo>
                    <a:pt x="4" y="339"/>
                  </a:moveTo>
                  <a:lnTo>
                    <a:pt x="0" y="330"/>
                  </a:lnTo>
                  <a:lnTo>
                    <a:pt x="9" y="326"/>
                  </a:lnTo>
                  <a:lnTo>
                    <a:pt x="13" y="335"/>
                  </a:lnTo>
                  <a:lnTo>
                    <a:pt x="4" y="339"/>
                  </a:lnTo>
                  <a:lnTo>
                    <a:pt x="4" y="339"/>
                  </a:lnTo>
                  <a:close/>
                  <a:moveTo>
                    <a:pt x="40" y="323"/>
                  </a:moveTo>
                  <a:lnTo>
                    <a:pt x="36" y="314"/>
                  </a:lnTo>
                  <a:lnTo>
                    <a:pt x="45" y="310"/>
                  </a:lnTo>
                  <a:lnTo>
                    <a:pt x="49" y="319"/>
                  </a:lnTo>
                  <a:lnTo>
                    <a:pt x="40" y="323"/>
                  </a:lnTo>
                  <a:lnTo>
                    <a:pt x="40" y="323"/>
                  </a:lnTo>
                  <a:close/>
                  <a:moveTo>
                    <a:pt x="77" y="307"/>
                  </a:moveTo>
                  <a:lnTo>
                    <a:pt x="73" y="298"/>
                  </a:lnTo>
                  <a:lnTo>
                    <a:pt x="82" y="294"/>
                  </a:lnTo>
                  <a:lnTo>
                    <a:pt x="86" y="304"/>
                  </a:lnTo>
                  <a:lnTo>
                    <a:pt x="77" y="307"/>
                  </a:lnTo>
                  <a:lnTo>
                    <a:pt x="77" y="307"/>
                  </a:lnTo>
                  <a:close/>
                  <a:moveTo>
                    <a:pt x="113" y="292"/>
                  </a:moveTo>
                  <a:lnTo>
                    <a:pt x="109" y="283"/>
                  </a:lnTo>
                  <a:lnTo>
                    <a:pt x="120" y="279"/>
                  </a:lnTo>
                  <a:lnTo>
                    <a:pt x="123" y="288"/>
                  </a:lnTo>
                  <a:lnTo>
                    <a:pt x="113" y="292"/>
                  </a:lnTo>
                  <a:lnTo>
                    <a:pt x="113" y="292"/>
                  </a:lnTo>
                  <a:close/>
                  <a:moveTo>
                    <a:pt x="151" y="277"/>
                  </a:moveTo>
                  <a:lnTo>
                    <a:pt x="147" y="268"/>
                  </a:lnTo>
                  <a:lnTo>
                    <a:pt x="157" y="264"/>
                  </a:lnTo>
                  <a:lnTo>
                    <a:pt x="160" y="273"/>
                  </a:lnTo>
                  <a:lnTo>
                    <a:pt x="151" y="277"/>
                  </a:lnTo>
                  <a:lnTo>
                    <a:pt x="151" y="277"/>
                  </a:lnTo>
                  <a:close/>
                  <a:moveTo>
                    <a:pt x="188" y="262"/>
                  </a:moveTo>
                  <a:lnTo>
                    <a:pt x="184" y="253"/>
                  </a:lnTo>
                  <a:lnTo>
                    <a:pt x="193" y="249"/>
                  </a:lnTo>
                  <a:lnTo>
                    <a:pt x="197" y="258"/>
                  </a:lnTo>
                  <a:lnTo>
                    <a:pt x="188" y="262"/>
                  </a:lnTo>
                  <a:lnTo>
                    <a:pt x="188" y="262"/>
                  </a:lnTo>
                  <a:close/>
                  <a:moveTo>
                    <a:pt x="224" y="246"/>
                  </a:moveTo>
                  <a:lnTo>
                    <a:pt x="221" y="237"/>
                  </a:lnTo>
                  <a:lnTo>
                    <a:pt x="230" y="233"/>
                  </a:lnTo>
                  <a:lnTo>
                    <a:pt x="234" y="242"/>
                  </a:lnTo>
                  <a:lnTo>
                    <a:pt x="224" y="246"/>
                  </a:lnTo>
                  <a:lnTo>
                    <a:pt x="224" y="246"/>
                  </a:lnTo>
                  <a:close/>
                  <a:moveTo>
                    <a:pt x="261" y="230"/>
                  </a:moveTo>
                  <a:lnTo>
                    <a:pt x="257" y="221"/>
                  </a:lnTo>
                  <a:lnTo>
                    <a:pt x="266" y="217"/>
                  </a:lnTo>
                  <a:lnTo>
                    <a:pt x="270" y="226"/>
                  </a:lnTo>
                  <a:lnTo>
                    <a:pt x="261" y="230"/>
                  </a:lnTo>
                  <a:lnTo>
                    <a:pt x="261" y="230"/>
                  </a:lnTo>
                  <a:close/>
                  <a:moveTo>
                    <a:pt x="298" y="215"/>
                  </a:moveTo>
                  <a:lnTo>
                    <a:pt x="294" y="206"/>
                  </a:lnTo>
                  <a:lnTo>
                    <a:pt x="303" y="202"/>
                  </a:lnTo>
                  <a:lnTo>
                    <a:pt x="307" y="211"/>
                  </a:lnTo>
                  <a:lnTo>
                    <a:pt x="298" y="215"/>
                  </a:lnTo>
                  <a:lnTo>
                    <a:pt x="298" y="215"/>
                  </a:lnTo>
                  <a:close/>
                  <a:moveTo>
                    <a:pt x="334" y="199"/>
                  </a:moveTo>
                  <a:lnTo>
                    <a:pt x="330" y="190"/>
                  </a:lnTo>
                  <a:lnTo>
                    <a:pt x="339" y="186"/>
                  </a:lnTo>
                  <a:lnTo>
                    <a:pt x="343" y="195"/>
                  </a:lnTo>
                  <a:lnTo>
                    <a:pt x="334" y="199"/>
                  </a:lnTo>
                  <a:lnTo>
                    <a:pt x="334" y="199"/>
                  </a:lnTo>
                  <a:close/>
                  <a:moveTo>
                    <a:pt x="371" y="183"/>
                  </a:moveTo>
                  <a:lnTo>
                    <a:pt x="367" y="174"/>
                  </a:lnTo>
                  <a:lnTo>
                    <a:pt x="376" y="170"/>
                  </a:lnTo>
                  <a:lnTo>
                    <a:pt x="380" y="179"/>
                  </a:lnTo>
                  <a:lnTo>
                    <a:pt x="371" y="183"/>
                  </a:lnTo>
                  <a:lnTo>
                    <a:pt x="371" y="183"/>
                  </a:lnTo>
                  <a:close/>
                  <a:moveTo>
                    <a:pt x="407" y="168"/>
                  </a:moveTo>
                  <a:lnTo>
                    <a:pt x="403" y="158"/>
                  </a:lnTo>
                  <a:lnTo>
                    <a:pt x="413" y="155"/>
                  </a:lnTo>
                  <a:lnTo>
                    <a:pt x="417" y="164"/>
                  </a:lnTo>
                  <a:lnTo>
                    <a:pt x="407" y="168"/>
                  </a:lnTo>
                  <a:lnTo>
                    <a:pt x="407" y="168"/>
                  </a:lnTo>
                  <a:close/>
                  <a:moveTo>
                    <a:pt x="444" y="153"/>
                  </a:moveTo>
                  <a:lnTo>
                    <a:pt x="440" y="144"/>
                  </a:lnTo>
                  <a:lnTo>
                    <a:pt x="449" y="140"/>
                  </a:lnTo>
                  <a:lnTo>
                    <a:pt x="453" y="149"/>
                  </a:lnTo>
                  <a:lnTo>
                    <a:pt x="444" y="153"/>
                  </a:lnTo>
                  <a:lnTo>
                    <a:pt x="444" y="153"/>
                  </a:lnTo>
                  <a:close/>
                  <a:moveTo>
                    <a:pt x="481" y="138"/>
                  </a:moveTo>
                  <a:lnTo>
                    <a:pt x="477" y="128"/>
                  </a:lnTo>
                  <a:lnTo>
                    <a:pt x="486" y="124"/>
                  </a:lnTo>
                  <a:lnTo>
                    <a:pt x="490" y="134"/>
                  </a:lnTo>
                  <a:lnTo>
                    <a:pt x="481" y="138"/>
                  </a:lnTo>
                  <a:lnTo>
                    <a:pt x="481" y="138"/>
                  </a:lnTo>
                  <a:close/>
                  <a:moveTo>
                    <a:pt x="517" y="122"/>
                  </a:moveTo>
                  <a:lnTo>
                    <a:pt x="513" y="113"/>
                  </a:lnTo>
                  <a:lnTo>
                    <a:pt x="522" y="109"/>
                  </a:lnTo>
                  <a:lnTo>
                    <a:pt x="526" y="118"/>
                  </a:lnTo>
                  <a:lnTo>
                    <a:pt x="517" y="122"/>
                  </a:lnTo>
                  <a:lnTo>
                    <a:pt x="517" y="122"/>
                  </a:lnTo>
                  <a:close/>
                  <a:moveTo>
                    <a:pt x="554" y="106"/>
                  </a:moveTo>
                  <a:lnTo>
                    <a:pt x="550" y="97"/>
                  </a:lnTo>
                  <a:lnTo>
                    <a:pt x="559" y="93"/>
                  </a:lnTo>
                  <a:lnTo>
                    <a:pt x="563" y="102"/>
                  </a:lnTo>
                  <a:lnTo>
                    <a:pt x="554" y="106"/>
                  </a:lnTo>
                  <a:lnTo>
                    <a:pt x="554" y="106"/>
                  </a:lnTo>
                  <a:close/>
                  <a:moveTo>
                    <a:pt x="590" y="90"/>
                  </a:moveTo>
                  <a:lnTo>
                    <a:pt x="586" y="81"/>
                  </a:lnTo>
                  <a:lnTo>
                    <a:pt x="596" y="77"/>
                  </a:lnTo>
                  <a:lnTo>
                    <a:pt x="599" y="87"/>
                  </a:lnTo>
                  <a:lnTo>
                    <a:pt x="590" y="90"/>
                  </a:lnTo>
                  <a:lnTo>
                    <a:pt x="590" y="90"/>
                  </a:lnTo>
                  <a:close/>
                  <a:moveTo>
                    <a:pt x="627" y="75"/>
                  </a:moveTo>
                  <a:lnTo>
                    <a:pt x="623" y="66"/>
                  </a:lnTo>
                  <a:lnTo>
                    <a:pt x="632" y="62"/>
                  </a:lnTo>
                  <a:lnTo>
                    <a:pt x="636" y="71"/>
                  </a:lnTo>
                  <a:lnTo>
                    <a:pt x="627" y="75"/>
                  </a:lnTo>
                  <a:lnTo>
                    <a:pt x="627" y="75"/>
                  </a:lnTo>
                  <a:close/>
                  <a:moveTo>
                    <a:pt x="664" y="59"/>
                  </a:moveTo>
                  <a:lnTo>
                    <a:pt x="660" y="50"/>
                  </a:lnTo>
                  <a:lnTo>
                    <a:pt x="670" y="46"/>
                  </a:lnTo>
                  <a:lnTo>
                    <a:pt x="673" y="55"/>
                  </a:lnTo>
                  <a:lnTo>
                    <a:pt x="664" y="59"/>
                  </a:lnTo>
                  <a:lnTo>
                    <a:pt x="664" y="59"/>
                  </a:lnTo>
                  <a:close/>
                  <a:moveTo>
                    <a:pt x="701" y="43"/>
                  </a:moveTo>
                  <a:lnTo>
                    <a:pt x="698" y="34"/>
                  </a:lnTo>
                  <a:lnTo>
                    <a:pt x="707" y="30"/>
                  </a:lnTo>
                  <a:lnTo>
                    <a:pt x="711" y="40"/>
                  </a:lnTo>
                  <a:lnTo>
                    <a:pt x="701" y="43"/>
                  </a:lnTo>
                  <a:lnTo>
                    <a:pt x="701" y="43"/>
                  </a:lnTo>
                  <a:close/>
                  <a:moveTo>
                    <a:pt x="738" y="29"/>
                  </a:moveTo>
                  <a:lnTo>
                    <a:pt x="734" y="20"/>
                  </a:lnTo>
                  <a:lnTo>
                    <a:pt x="743" y="16"/>
                  </a:lnTo>
                  <a:lnTo>
                    <a:pt x="747" y="25"/>
                  </a:lnTo>
                  <a:lnTo>
                    <a:pt x="738" y="2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8" name="Freeform 266"/>
            <p:cNvSpPr>
              <a:spLocks noEditPoints="1"/>
            </p:cNvSpPr>
            <p:nvPr/>
          </p:nvSpPr>
          <p:spPr bwMode="auto">
            <a:xfrm>
              <a:off x="3845005" y="3719097"/>
              <a:ext cx="2258613" cy="654391"/>
            </a:xfrm>
            <a:custGeom>
              <a:avLst/>
              <a:gdLst>
                <a:gd name="T0" fmla="*/ 3 w 818"/>
                <a:gd name="T1" fmla="*/ 237 h 237"/>
                <a:gd name="T2" fmla="*/ 11 w 818"/>
                <a:gd name="T3" fmla="*/ 225 h 237"/>
                <a:gd name="T4" fmla="*/ 809 w 818"/>
                <a:gd name="T5" fmla="*/ 13 h 237"/>
                <a:gd name="T6" fmla="*/ 815 w 818"/>
                <a:gd name="T7" fmla="*/ 0 h 237"/>
                <a:gd name="T8" fmla="*/ 771 w 818"/>
                <a:gd name="T9" fmla="*/ 24 h 237"/>
                <a:gd name="T10" fmla="*/ 778 w 818"/>
                <a:gd name="T11" fmla="*/ 12 h 237"/>
                <a:gd name="T12" fmla="*/ 732 w 818"/>
                <a:gd name="T13" fmla="*/ 34 h 237"/>
                <a:gd name="T14" fmla="*/ 740 w 818"/>
                <a:gd name="T15" fmla="*/ 22 h 237"/>
                <a:gd name="T16" fmla="*/ 694 w 818"/>
                <a:gd name="T17" fmla="*/ 45 h 237"/>
                <a:gd name="T18" fmla="*/ 700 w 818"/>
                <a:gd name="T19" fmla="*/ 33 h 237"/>
                <a:gd name="T20" fmla="*/ 655 w 818"/>
                <a:gd name="T21" fmla="*/ 55 h 237"/>
                <a:gd name="T22" fmla="*/ 663 w 818"/>
                <a:gd name="T23" fmla="*/ 43 h 237"/>
                <a:gd name="T24" fmla="*/ 617 w 818"/>
                <a:gd name="T25" fmla="*/ 67 h 237"/>
                <a:gd name="T26" fmla="*/ 623 w 818"/>
                <a:gd name="T27" fmla="*/ 54 h 237"/>
                <a:gd name="T28" fmla="*/ 579 w 818"/>
                <a:gd name="T29" fmla="*/ 77 h 237"/>
                <a:gd name="T30" fmla="*/ 585 w 818"/>
                <a:gd name="T31" fmla="*/ 64 h 237"/>
                <a:gd name="T32" fmla="*/ 540 w 818"/>
                <a:gd name="T33" fmla="*/ 88 h 237"/>
                <a:gd name="T34" fmla="*/ 548 w 818"/>
                <a:gd name="T35" fmla="*/ 75 h 237"/>
                <a:gd name="T36" fmla="*/ 502 w 818"/>
                <a:gd name="T37" fmla="*/ 98 h 237"/>
                <a:gd name="T38" fmla="*/ 508 w 818"/>
                <a:gd name="T39" fmla="*/ 86 h 237"/>
                <a:gd name="T40" fmla="*/ 464 w 818"/>
                <a:gd name="T41" fmla="*/ 109 h 237"/>
                <a:gd name="T42" fmla="*/ 471 w 818"/>
                <a:gd name="T43" fmla="*/ 97 h 237"/>
                <a:gd name="T44" fmla="*/ 425 w 818"/>
                <a:gd name="T45" fmla="*/ 119 h 237"/>
                <a:gd name="T46" fmla="*/ 433 w 818"/>
                <a:gd name="T47" fmla="*/ 107 h 237"/>
                <a:gd name="T48" fmla="*/ 387 w 818"/>
                <a:gd name="T49" fmla="*/ 129 h 237"/>
                <a:gd name="T50" fmla="*/ 393 w 818"/>
                <a:gd name="T51" fmla="*/ 118 h 237"/>
                <a:gd name="T52" fmla="*/ 349 w 818"/>
                <a:gd name="T53" fmla="*/ 141 h 237"/>
                <a:gd name="T54" fmla="*/ 356 w 818"/>
                <a:gd name="T55" fmla="*/ 128 h 237"/>
                <a:gd name="T56" fmla="*/ 310 w 818"/>
                <a:gd name="T57" fmla="*/ 152 h 237"/>
                <a:gd name="T58" fmla="*/ 316 w 818"/>
                <a:gd name="T59" fmla="*/ 139 h 237"/>
                <a:gd name="T60" fmla="*/ 272 w 818"/>
                <a:gd name="T61" fmla="*/ 162 h 237"/>
                <a:gd name="T62" fmla="*/ 278 w 818"/>
                <a:gd name="T63" fmla="*/ 149 h 237"/>
                <a:gd name="T64" fmla="*/ 233 w 818"/>
                <a:gd name="T65" fmla="*/ 173 h 237"/>
                <a:gd name="T66" fmla="*/ 241 w 818"/>
                <a:gd name="T67" fmla="*/ 161 h 237"/>
                <a:gd name="T68" fmla="*/ 195 w 818"/>
                <a:gd name="T69" fmla="*/ 183 h 237"/>
                <a:gd name="T70" fmla="*/ 201 w 818"/>
                <a:gd name="T71" fmla="*/ 171 h 237"/>
                <a:gd name="T72" fmla="*/ 157 w 818"/>
                <a:gd name="T73" fmla="*/ 194 h 237"/>
                <a:gd name="T74" fmla="*/ 163 w 818"/>
                <a:gd name="T75" fmla="*/ 182 h 237"/>
                <a:gd name="T76" fmla="*/ 118 w 818"/>
                <a:gd name="T77" fmla="*/ 204 h 237"/>
                <a:gd name="T78" fmla="*/ 126 w 818"/>
                <a:gd name="T79" fmla="*/ 192 h 237"/>
                <a:gd name="T80" fmla="*/ 80 w 818"/>
                <a:gd name="T81" fmla="*/ 216 h 237"/>
                <a:gd name="T82" fmla="*/ 86 w 818"/>
                <a:gd name="T83" fmla="*/ 203 h 237"/>
                <a:gd name="T84" fmla="*/ 42 w 818"/>
                <a:gd name="T85" fmla="*/ 2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8" h="237">
                  <a:moveTo>
                    <a:pt x="11" y="225"/>
                  </a:moveTo>
                  <a:lnTo>
                    <a:pt x="13" y="234"/>
                  </a:lnTo>
                  <a:lnTo>
                    <a:pt x="3" y="237"/>
                  </a:lnTo>
                  <a:lnTo>
                    <a:pt x="0" y="228"/>
                  </a:lnTo>
                  <a:lnTo>
                    <a:pt x="11" y="225"/>
                  </a:lnTo>
                  <a:lnTo>
                    <a:pt x="11" y="225"/>
                  </a:lnTo>
                  <a:close/>
                  <a:moveTo>
                    <a:pt x="815" y="0"/>
                  </a:moveTo>
                  <a:lnTo>
                    <a:pt x="818" y="11"/>
                  </a:lnTo>
                  <a:lnTo>
                    <a:pt x="809" y="13"/>
                  </a:lnTo>
                  <a:lnTo>
                    <a:pt x="806" y="3"/>
                  </a:lnTo>
                  <a:lnTo>
                    <a:pt x="815" y="0"/>
                  </a:lnTo>
                  <a:lnTo>
                    <a:pt x="815" y="0"/>
                  </a:lnTo>
                  <a:close/>
                  <a:moveTo>
                    <a:pt x="778" y="12"/>
                  </a:moveTo>
                  <a:lnTo>
                    <a:pt x="780" y="21"/>
                  </a:lnTo>
                  <a:lnTo>
                    <a:pt x="771" y="24"/>
                  </a:lnTo>
                  <a:lnTo>
                    <a:pt x="768" y="14"/>
                  </a:lnTo>
                  <a:lnTo>
                    <a:pt x="778" y="12"/>
                  </a:lnTo>
                  <a:lnTo>
                    <a:pt x="778" y="12"/>
                  </a:lnTo>
                  <a:close/>
                  <a:moveTo>
                    <a:pt x="740" y="22"/>
                  </a:moveTo>
                  <a:lnTo>
                    <a:pt x="742" y="31"/>
                  </a:lnTo>
                  <a:lnTo>
                    <a:pt x="732" y="34"/>
                  </a:lnTo>
                  <a:lnTo>
                    <a:pt x="729" y="25"/>
                  </a:lnTo>
                  <a:lnTo>
                    <a:pt x="740" y="22"/>
                  </a:lnTo>
                  <a:lnTo>
                    <a:pt x="740" y="22"/>
                  </a:lnTo>
                  <a:close/>
                  <a:moveTo>
                    <a:pt x="700" y="33"/>
                  </a:moveTo>
                  <a:lnTo>
                    <a:pt x="703" y="42"/>
                  </a:lnTo>
                  <a:lnTo>
                    <a:pt x="694" y="45"/>
                  </a:lnTo>
                  <a:lnTo>
                    <a:pt x="691" y="35"/>
                  </a:lnTo>
                  <a:lnTo>
                    <a:pt x="700" y="33"/>
                  </a:lnTo>
                  <a:lnTo>
                    <a:pt x="700" y="33"/>
                  </a:lnTo>
                  <a:close/>
                  <a:moveTo>
                    <a:pt x="663" y="43"/>
                  </a:moveTo>
                  <a:lnTo>
                    <a:pt x="665" y="52"/>
                  </a:lnTo>
                  <a:lnTo>
                    <a:pt x="655" y="55"/>
                  </a:lnTo>
                  <a:lnTo>
                    <a:pt x="652" y="46"/>
                  </a:lnTo>
                  <a:lnTo>
                    <a:pt x="663" y="43"/>
                  </a:lnTo>
                  <a:lnTo>
                    <a:pt x="663" y="43"/>
                  </a:lnTo>
                  <a:close/>
                  <a:moveTo>
                    <a:pt x="623" y="54"/>
                  </a:moveTo>
                  <a:lnTo>
                    <a:pt x="626" y="64"/>
                  </a:lnTo>
                  <a:lnTo>
                    <a:pt x="617" y="67"/>
                  </a:lnTo>
                  <a:lnTo>
                    <a:pt x="614" y="56"/>
                  </a:lnTo>
                  <a:lnTo>
                    <a:pt x="623" y="54"/>
                  </a:lnTo>
                  <a:lnTo>
                    <a:pt x="623" y="54"/>
                  </a:lnTo>
                  <a:close/>
                  <a:moveTo>
                    <a:pt x="585" y="64"/>
                  </a:moveTo>
                  <a:lnTo>
                    <a:pt x="588" y="75"/>
                  </a:lnTo>
                  <a:lnTo>
                    <a:pt x="579" y="77"/>
                  </a:lnTo>
                  <a:lnTo>
                    <a:pt x="576" y="67"/>
                  </a:lnTo>
                  <a:lnTo>
                    <a:pt x="585" y="64"/>
                  </a:lnTo>
                  <a:lnTo>
                    <a:pt x="585" y="64"/>
                  </a:lnTo>
                  <a:close/>
                  <a:moveTo>
                    <a:pt x="548" y="75"/>
                  </a:moveTo>
                  <a:lnTo>
                    <a:pt x="550" y="85"/>
                  </a:lnTo>
                  <a:lnTo>
                    <a:pt x="540" y="88"/>
                  </a:lnTo>
                  <a:lnTo>
                    <a:pt x="537" y="77"/>
                  </a:lnTo>
                  <a:lnTo>
                    <a:pt x="548" y="75"/>
                  </a:lnTo>
                  <a:lnTo>
                    <a:pt x="548" y="75"/>
                  </a:lnTo>
                  <a:close/>
                  <a:moveTo>
                    <a:pt x="508" y="86"/>
                  </a:moveTo>
                  <a:lnTo>
                    <a:pt x="511" y="95"/>
                  </a:lnTo>
                  <a:lnTo>
                    <a:pt x="502" y="98"/>
                  </a:lnTo>
                  <a:lnTo>
                    <a:pt x="499" y="89"/>
                  </a:lnTo>
                  <a:lnTo>
                    <a:pt x="508" y="86"/>
                  </a:lnTo>
                  <a:lnTo>
                    <a:pt x="508" y="86"/>
                  </a:lnTo>
                  <a:close/>
                  <a:moveTo>
                    <a:pt x="471" y="97"/>
                  </a:moveTo>
                  <a:lnTo>
                    <a:pt x="473" y="106"/>
                  </a:lnTo>
                  <a:lnTo>
                    <a:pt x="464" y="109"/>
                  </a:lnTo>
                  <a:lnTo>
                    <a:pt x="461" y="99"/>
                  </a:lnTo>
                  <a:lnTo>
                    <a:pt x="471" y="97"/>
                  </a:lnTo>
                  <a:lnTo>
                    <a:pt x="471" y="97"/>
                  </a:lnTo>
                  <a:close/>
                  <a:moveTo>
                    <a:pt x="433" y="107"/>
                  </a:moveTo>
                  <a:lnTo>
                    <a:pt x="435" y="116"/>
                  </a:lnTo>
                  <a:lnTo>
                    <a:pt x="425" y="119"/>
                  </a:lnTo>
                  <a:lnTo>
                    <a:pt x="422" y="110"/>
                  </a:lnTo>
                  <a:lnTo>
                    <a:pt x="433" y="107"/>
                  </a:lnTo>
                  <a:lnTo>
                    <a:pt x="433" y="107"/>
                  </a:lnTo>
                  <a:close/>
                  <a:moveTo>
                    <a:pt x="393" y="118"/>
                  </a:moveTo>
                  <a:lnTo>
                    <a:pt x="396" y="127"/>
                  </a:lnTo>
                  <a:lnTo>
                    <a:pt x="387" y="129"/>
                  </a:lnTo>
                  <a:lnTo>
                    <a:pt x="384" y="120"/>
                  </a:lnTo>
                  <a:lnTo>
                    <a:pt x="393" y="118"/>
                  </a:lnTo>
                  <a:lnTo>
                    <a:pt x="393" y="118"/>
                  </a:lnTo>
                  <a:close/>
                  <a:moveTo>
                    <a:pt x="356" y="128"/>
                  </a:moveTo>
                  <a:lnTo>
                    <a:pt x="358" y="139"/>
                  </a:lnTo>
                  <a:lnTo>
                    <a:pt x="349" y="141"/>
                  </a:lnTo>
                  <a:lnTo>
                    <a:pt x="346" y="131"/>
                  </a:lnTo>
                  <a:lnTo>
                    <a:pt x="356" y="128"/>
                  </a:lnTo>
                  <a:lnTo>
                    <a:pt x="356" y="128"/>
                  </a:lnTo>
                  <a:close/>
                  <a:moveTo>
                    <a:pt x="316" y="139"/>
                  </a:moveTo>
                  <a:lnTo>
                    <a:pt x="320" y="149"/>
                  </a:lnTo>
                  <a:lnTo>
                    <a:pt x="310" y="152"/>
                  </a:lnTo>
                  <a:lnTo>
                    <a:pt x="307" y="141"/>
                  </a:lnTo>
                  <a:lnTo>
                    <a:pt x="316" y="139"/>
                  </a:lnTo>
                  <a:lnTo>
                    <a:pt x="316" y="139"/>
                  </a:lnTo>
                  <a:close/>
                  <a:moveTo>
                    <a:pt x="278" y="149"/>
                  </a:moveTo>
                  <a:lnTo>
                    <a:pt x="281" y="160"/>
                  </a:lnTo>
                  <a:lnTo>
                    <a:pt x="272" y="162"/>
                  </a:lnTo>
                  <a:lnTo>
                    <a:pt x="269" y="153"/>
                  </a:lnTo>
                  <a:lnTo>
                    <a:pt x="278" y="149"/>
                  </a:lnTo>
                  <a:lnTo>
                    <a:pt x="278" y="149"/>
                  </a:lnTo>
                  <a:close/>
                  <a:moveTo>
                    <a:pt x="241" y="161"/>
                  </a:moveTo>
                  <a:lnTo>
                    <a:pt x="243" y="170"/>
                  </a:lnTo>
                  <a:lnTo>
                    <a:pt x="233" y="173"/>
                  </a:lnTo>
                  <a:lnTo>
                    <a:pt x="230" y="163"/>
                  </a:lnTo>
                  <a:lnTo>
                    <a:pt x="241" y="161"/>
                  </a:lnTo>
                  <a:lnTo>
                    <a:pt x="241" y="161"/>
                  </a:lnTo>
                  <a:close/>
                  <a:moveTo>
                    <a:pt x="201" y="171"/>
                  </a:moveTo>
                  <a:lnTo>
                    <a:pt x="204" y="180"/>
                  </a:lnTo>
                  <a:lnTo>
                    <a:pt x="195" y="183"/>
                  </a:lnTo>
                  <a:lnTo>
                    <a:pt x="192" y="174"/>
                  </a:lnTo>
                  <a:lnTo>
                    <a:pt x="201" y="171"/>
                  </a:lnTo>
                  <a:lnTo>
                    <a:pt x="201" y="171"/>
                  </a:lnTo>
                  <a:close/>
                  <a:moveTo>
                    <a:pt x="163" y="182"/>
                  </a:moveTo>
                  <a:lnTo>
                    <a:pt x="166" y="191"/>
                  </a:lnTo>
                  <a:lnTo>
                    <a:pt x="157" y="194"/>
                  </a:lnTo>
                  <a:lnTo>
                    <a:pt x="154" y="184"/>
                  </a:lnTo>
                  <a:lnTo>
                    <a:pt x="163" y="182"/>
                  </a:lnTo>
                  <a:lnTo>
                    <a:pt x="163" y="182"/>
                  </a:lnTo>
                  <a:close/>
                  <a:moveTo>
                    <a:pt x="126" y="192"/>
                  </a:moveTo>
                  <a:lnTo>
                    <a:pt x="128" y="201"/>
                  </a:lnTo>
                  <a:lnTo>
                    <a:pt x="118" y="204"/>
                  </a:lnTo>
                  <a:lnTo>
                    <a:pt x="115" y="195"/>
                  </a:lnTo>
                  <a:lnTo>
                    <a:pt x="126" y="192"/>
                  </a:lnTo>
                  <a:lnTo>
                    <a:pt x="126" y="192"/>
                  </a:lnTo>
                  <a:close/>
                  <a:moveTo>
                    <a:pt x="86" y="203"/>
                  </a:moveTo>
                  <a:lnTo>
                    <a:pt x="89" y="213"/>
                  </a:lnTo>
                  <a:lnTo>
                    <a:pt x="80" y="216"/>
                  </a:lnTo>
                  <a:lnTo>
                    <a:pt x="77" y="205"/>
                  </a:lnTo>
                  <a:lnTo>
                    <a:pt x="86" y="203"/>
                  </a:lnTo>
                  <a:lnTo>
                    <a:pt x="86" y="203"/>
                  </a:lnTo>
                  <a:close/>
                  <a:moveTo>
                    <a:pt x="48" y="213"/>
                  </a:moveTo>
                  <a:lnTo>
                    <a:pt x="51" y="224"/>
                  </a:lnTo>
                  <a:lnTo>
                    <a:pt x="42" y="226"/>
                  </a:lnTo>
                  <a:lnTo>
                    <a:pt x="39" y="216"/>
                  </a:lnTo>
                  <a:lnTo>
                    <a:pt x="48" y="2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69" name="Freeform 267"/>
            <p:cNvSpPr>
              <a:spLocks noEditPoints="1"/>
            </p:cNvSpPr>
            <p:nvPr/>
          </p:nvSpPr>
          <p:spPr bwMode="auto">
            <a:xfrm>
              <a:off x="6125706" y="3716335"/>
              <a:ext cx="1397137" cy="1292214"/>
            </a:xfrm>
            <a:custGeom>
              <a:avLst/>
              <a:gdLst>
                <a:gd name="T0" fmla="*/ 498 w 506"/>
                <a:gd name="T1" fmla="*/ 453 h 468"/>
                <a:gd name="T2" fmla="*/ 499 w 506"/>
                <a:gd name="T3" fmla="*/ 468 h 468"/>
                <a:gd name="T4" fmla="*/ 491 w 506"/>
                <a:gd name="T5" fmla="*/ 460 h 468"/>
                <a:gd name="T6" fmla="*/ 1 w 506"/>
                <a:gd name="T7" fmla="*/ 8 h 468"/>
                <a:gd name="T8" fmla="*/ 6 w 506"/>
                <a:gd name="T9" fmla="*/ 0 h 468"/>
                <a:gd name="T10" fmla="*/ 0 w 506"/>
                <a:gd name="T11" fmla="*/ 6 h 468"/>
                <a:gd name="T12" fmla="*/ 30 w 506"/>
                <a:gd name="T13" fmla="*/ 21 h 468"/>
                <a:gd name="T14" fmla="*/ 30 w 506"/>
                <a:gd name="T15" fmla="*/ 35 h 468"/>
                <a:gd name="T16" fmla="*/ 23 w 506"/>
                <a:gd name="T17" fmla="*/ 27 h 468"/>
                <a:gd name="T18" fmla="*/ 59 w 506"/>
                <a:gd name="T19" fmla="*/ 48 h 468"/>
                <a:gd name="T20" fmla="*/ 60 w 506"/>
                <a:gd name="T21" fmla="*/ 61 h 468"/>
                <a:gd name="T22" fmla="*/ 52 w 506"/>
                <a:gd name="T23" fmla="*/ 55 h 468"/>
                <a:gd name="T24" fmla="*/ 89 w 506"/>
                <a:gd name="T25" fmla="*/ 74 h 468"/>
                <a:gd name="T26" fmla="*/ 89 w 506"/>
                <a:gd name="T27" fmla="*/ 89 h 468"/>
                <a:gd name="T28" fmla="*/ 82 w 506"/>
                <a:gd name="T29" fmla="*/ 82 h 468"/>
                <a:gd name="T30" fmla="*/ 118 w 506"/>
                <a:gd name="T31" fmla="*/ 102 h 468"/>
                <a:gd name="T32" fmla="*/ 119 w 506"/>
                <a:gd name="T33" fmla="*/ 116 h 468"/>
                <a:gd name="T34" fmla="*/ 111 w 506"/>
                <a:gd name="T35" fmla="*/ 110 h 468"/>
                <a:gd name="T36" fmla="*/ 148 w 506"/>
                <a:gd name="T37" fmla="*/ 129 h 468"/>
                <a:gd name="T38" fmla="*/ 148 w 506"/>
                <a:gd name="T39" fmla="*/ 142 h 468"/>
                <a:gd name="T40" fmla="*/ 140 w 506"/>
                <a:gd name="T41" fmla="*/ 136 h 468"/>
                <a:gd name="T42" fmla="*/ 176 w 506"/>
                <a:gd name="T43" fmla="*/ 155 h 468"/>
                <a:gd name="T44" fmla="*/ 176 w 506"/>
                <a:gd name="T45" fmla="*/ 170 h 468"/>
                <a:gd name="T46" fmla="*/ 170 w 506"/>
                <a:gd name="T47" fmla="*/ 163 h 468"/>
                <a:gd name="T48" fmla="*/ 205 w 506"/>
                <a:gd name="T49" fmla="*/ 183 h 468"/>
                <a:gd name="T50" fmla="*/ 206 w 506"/>
                <a:gd name="T51" fmla="*/ 197 h 468"/>
                <a:gd name="T52" fmla="*/ 199 w 506"/>
                <a:gd name="T53" fmla="*/ 191 h 468"/>
                <a:gd name="T54" fmla="*/ 235 w 506"/>
                <a:gd name="T55" fmla="*/ 210 h 468"/>
                <a:gd name="T56" fmla="*/ 235 w 506"/>
                <a:gd name="T57" fmla="*/ 223 h 468"/>
                <a:gd name="T58" fmla="*/ 227 w 506"/>
                <a:gd name="T59" fmla="*/ 217 h 468"/>
                <a:gd name="T60" fmla="*/ 264 w 506"/>
                <a:gd name="T61" fmla="*/ 236 h 468"/>
                <a:gd name="T62" fmla="*/ 264 w 506"/>
                <a:gd name="T63" fmla="*/ 251 h 468"/>
                <a:gd name="T64" fmla="*/ 257 w 506"/>
                <a:gd name="T65" fmla="*/ 244 h 468"/>
                <a:gd name="T66" fmla="*/ 293 w 506"/>
                <a:gd name="T67" fmla="*/ 264 h 468"/>
                <a:gd name="T68" fmla="*/ 294 w 506"/>
                <a:gd name="T69" fmla="*/ 278 h 468"/>
                <a:gd name="T70" fmla="*/ 286 w 506"/>
                <a:gd name="T71" fmla="*/ 272 h 468"/>
                <a:gd name="T72" fmla="*/ 323 w 506"/>
                <a:gd name="T73" fmla="*/ 291 h 468"/>
                <a:gd name="T74" fmla="*/ 323 w 506"/>
                <a:gd name="T75" fmla="*/ 304 h 468"/>
                <a:gd name="T76" fmla="*/ 316 w 506"/>
                <a:gd name="T77" fmla="*/ 298 h 468"/>
                <a:gd name="T78" fmla="*/ 351 w 506"/>
                <a:gd name="T79" fmla="*/ 317 h 468"/>
                <a:gd name="T80" fmla="*/ 353 w 506"/>
                <a:gd name="T81" fmla="*/ 332 h 468"/>
                <a:gd name="T82" fmla="*/ 345 w 506"/>
                <a:gd name="T83" fmla="*/ 325 h 468"/>
                <a:gd name="T84" fmla="*/ 382 w 506"/>
                <a:gd name="T85" fmla="*/ 345 h 468"/>
                <a:gd name="T86" fmla="*/ 382 w 506"/>
                <a:gd name="T87" fmla="*/ 359 h 468"/>
                <a:gd name="T88" fmla="*/ 374 w 506"/>
                <a:gd name="T89" fmla="*/ 353 h 468"/>
                <a:gd name="T90" fmla="*/ 410 w 506"/>
                <a:gd name="T91" fmla="*/ 372 h 468"/>
                <a:gd name="T92" fmla="*/ 410 w 506"/>
                <a:gd name="T93" fmla="*/ 387 h 468"/>
                <a:gd name="T94" fmla="*/ 404 w 506"/>
                <a:gd name="T95" fmla="*/ 379 h 468"/>
                <a:gd name="T96" fmla="*/ 439 w 506"/>
                <a:gd name="T97" fmla="*/ 398 h 468"/>
                <a:gd name="T98" fmla="*/ 440 w 506"/>
                <a:gd name="T99" fmla="*/ 413 h 468"/>
                <a:gd name="T100" fmla="*/ 432 w 506"/>
                <a:gd name="T101" fmla="*/ 406 h 468"/>
                <a:gd name="T102" fmla="*/ 469 w 506"/>
                <a:gd name="T103" fmla="*/ 426 h 468"/>
                <a:gd name="T104" fmla="*/ 469 w 506"/>
                <a:gd name="T105" fmla="*/ 44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6" h="468">
                  <a:moveTo>
                    <a:pt x="491" y="460"/>
                  </a:moveTo>
                  <a:lnTo>
                    <a:pt x="498" y="453"/>
                  </a:lnTo>
                  <a:lnTo>
                    <a:pt x="506" y="460"/>
                  </a:lnTo>
                  <a:lnTo>
                    <a:pt x="499" y="468"/>
                  </a:lnTo>
                  <a:lnTo>
                    <a:pt x="491" y="460"/>
                  </a:lnTo>
                  <a:lnTo>
                    <a:pt x="491" y="460"/>
                  </a:lnTo>
                  <a:close/>
                  <a:moveTo>
                    <a:pt x="0" y="6"/>
                  </a:moveTo>
                  <a:lnTo>
                    <a:pt x="1" y="8"/>
                  </a:lnTo>
                  <a:lnTo>
                    <a:pt x="8" y="0"/>
                  </a:lnTo>
                  <a:lnTo>
                    <a:pt x="6" y="0"/>
                  </a:lnTo>
                  <a:lnTo>
                    <a:pt x="0" y="6"/>
                  </a:lnTo>
                  <a:lnTo>
                    <a:pt x="0" y="6"/>
                  </a:lnTo>
                  <a:close/>
                  <a:moveTo>
                    <a:pt x="23" y="27"/>
                  </a:moveTo>
                  <a:lnTo>
                    <a:pt x="30" y="21"/>
                  </a:lnTo>
                  <a:lnTo>
                    <a:pt x="38" y="27"/>
                  </a:lnTo>
                  <a:lnTo>
                    <a:pt x="30" y="35"/>
                  </a:lnTo>
                  <a:lnTo>
                    <a:pt x="23" y="27"/>
                  </a:lnTo>
                  <a:lnTo>
                    <a:pt x="23" y="27"/>
                  </a:lnTo>
                  <a:close/>
                  <a:moveTo>
                    <a:pt x="52" y="55"/>
                  </a:moveTo>
                  <a:lnTo>
                    <a:pt x="59" y="48"/>
                  </a:lnTo>
                  <a:lnTo>
                    <a:pt x="67" y="55"/>
                  </a:lnTo>
                  <a:lnTo>
                    <a:pt x="60" y="61"/>
                  </a:lnTo>
                  <a:lnTo>
                    <a:pt x="52" y="55"/>
                  </a:lnTo>
                  <a:lnTo>
                    <a:pt x="52" y="55"/>
                  </a:lnTo>
                  <a:close/>
                  <a:moveTo>
                    <a:pt x="82" y="82"/>
                  </a:moveTo>
                  <a:lnTo>
                    <a:pt x="89" y="74"/>
                  </a:lnTo>
                  <a:lnTo>
                    <a:pt x="95" y="81"/>
                  </a:lnTo>
                  <a:lnTo>
                    <a:pt x="89" y="89"/>
                  </a:lnTo>
                  <a:lnTo>
                    <a:pt x="82" y="82"/>
                  </a:lnTo>
                  <a:lnTo>
                    <a:pt x="82" y="82"/>
                  </a:lnTo>
                  <a:close/>
                  <a:moveTo>
                    <a:pt x="111" y="110"/>
                  </a:moveTo>
                  <a:lnTo>
                    <a:pt x="118" y="102"/>
                  </a:lnTo>
                  <a:lnTo>
                    <a:pt x="125" y="108"/>
                  </a:lnTo>
                  <a:lnTo>
                    <a:pt x="119" y="116"/>
                  </a:lnTo>
                  <a:lnTo>
                    <a:pt x="111" y="110"/>
                  </a:lnTo>
                  <a:lnTo>
                    <a:pt x="111" y="110"/>
                  </a:lnTo>
                  <a:close/>
                  <a:moveTo>
                    <a:pt x="140" y="136"/>
                  </a:moveTo>
                  <a:lnTo>
                    <a:pt x="148" y="129"/>
                  </a:lnTo>
                  <a:lnTo>
                    <a:pt x="154" y="136"/>
                  </a:lnTo>
                  <a:lnTo>
                    <a:pt x="148" y="142"/>
                  </a:lnTo>
                  <a:lnTo>
                    <a:pt x="140" y="136"/>
                  </a:lnTo>
                  <a:lnTo>
                    <a:pt x="140" y="136"/>
                  </a:lnTo>
                  <a:close/>
                  <a:moveTo>
                    <a:pt x="170" y="163"/>
                  </a:moveTo>
                  <a:lnTo>
                    <a:pt x="176" y="155"/>
                  </a:lnTo>
                  <a:lnTo>
                    <a:pt x="183" y="162"/>
                  </a:lnTo>
                  <a:lnTo>
                    <a:pt x="176" y="170"/>
                  </a:lnTo>
                  <a:lnTo>
                    <a:pt x="170" y="163"/>
                  </a:lnTo>
                  <a:lnTo>
                    <a:pt x="170" y="163"/>
                  </a:lnTo>
                  <a:close/>
                  <a:moveTo>
                    <a:pt x="199" y="191"/>
                  </a:moveTo>
                  <a:lnTo>
                    <a:pt x="205" y="183"/>
                  </a:lnTo>
                  <a:lnTo>
                    <a:pt x="213" y="189"/>
                  </a:lnTo>
                  <a:lnTo>
                    <a:pt x="206" y="197"/>
                  </a:lnTo>
                  <a:lnTo>
                    <a:pt x="199" y="191"/>
                  </a:lnTo>
                  <a:lnTo>
                    <a:pt x="199" y="191"/>
                  </a:lnTo>
                  <a:close/>
                  <a:moveTo>
                    <a:pt x="227" y="217"/>
                  </a:moveTo>
                  <a:lnTo>
                    <a:pt x="235" y="210"/>
                  </a:lnTo>
                  <a:lnTo>
                    <a:pt x="242" y="217"/>
                  </a:lnTo>
                  <a:lnTo>
                    <a:pt x="235" y="223"/>
                  </a:lnTo>
                  <a:lnTo>
                    <a:pt x="227" y="217"/>
                  </a:lnTo>
                  <a:lnTo>
                    <a:pt x="227" y="217"/>
                  </a:lnTo>
                  <a:close/>
                  <a:moveTo>
                    <a:pt x="257" y="244"/>
                  </a:moveTo>
                  <a:lnTo>
                    <a:pt x="264" y="236"/>
                  </a:lnTo>
                  <a:lnTo>
                    <a:pt x="272" y="244"/>
                  </a:lnTo>
                  <a:lnTo>
                    <a:pt x="264" y="251"/>
                  </a:lnTo>
                  <a:lnTo>
                    <a:pt x="257" y="244"/>
                  </a:lnTo>
                  <a:lnTo>
                    <a:pt x="257" y="244"/>
                  </a:lnTo>
                  <a:close/>
                  <a:moveTo>
                    <a:pt x="286" y="272"/>
                  </a:moveTo>
                  <a:lnTo>
                    <a:pt x="293" y="264"/>
                  </a:lnTo>
                  <a:lnTo>
                    <a:pt x="300" y="270"/>
                  </a:lnTo>
                  <a:lnTo>
                    <a:pt x="294" y="278"/>
                  </a:lnTo>
                  <a:lnTo>
                    <a:pt x="286" y="272"/>
                  </a:lnTo>
                  <a:lnTo>
                    <a:pt x="286" y="272"/>
                  </a:lnTo>
                  <a:close/>
                  <a:moveTo>
                    <a:pt x="316" y="298"/>
                  </a:moveTo>
                  <a:lnTo>
                    <a:pt x="323" y="291"/>
                  </a:lnTo>
                  <a:lnTo>
                    <a:pt x="329" y="298"/>
                  </a:lnTo>
                  <a:lnTo>
                    <a:pt x="323" y="304"/>
                  </a:lnTo>
                  <a:lnTo>
                    <a:pt x="316" y="298"/>
                  </a:lnTo>
                  <a:lnTo>
                    <a:pt x="316" y="298"/>
                  </a:lnTo>
                  <a:close/>
                  <a:moveTo>
                    <a:pt x="345" y="325"/>
                  </a:moveTo>
                  <a:lnTo>
                    <a:pt x="351" y="317"/>
                  </a:lnTo>
                  <a:lnTo>
                    <a:pt x="359" y="325"/>
                  </a:lnTo>
                  <a:lnTo>
                    <a:pt x="353" y="332"/>
                  </a:lnTo>
                  <a:lnTo>
                    <a:pt x="345" y="325"/>
                  </a:lnTo>
                  <a:lnTo>
                    <a:pt x="345" y="325"/>
                  </a:lnTo>
                  <a:close/>
                  <a:moveTo>
                    <a:pt x="374" y="353"/>
                  </a:moveTo>
                  <a:lnTo>
                    <a:pt x="382" y="345"/>
                  </a:lnTo>
                  <a:lnTo>
                    <a:pt x="388" y="351"/>
                  </a:lnTo>
                  <a:lnTo>
                    <a:pt x="382" y="359"/>
                  </a:lnTo>
                  <a:lnTo>
                    <a:pt x="374" y="353"/>
                  </a:lnTo>
                  <a:lnTo>
                    <a:pt x="374" y="353"/>
                  </a:lnTo>
                  <a:close/>
                  <a:moveTo>
                    <a:pt x="404" y="379"/>
                  </a:moveTo>
                  <a:lnTo>
                    <a:pt x="410" y="372"/>
                  </a:lnTo>
                  <a:lnTo>
                    <a:pt x="418" y="379"/>
                  </a:lnTo>
                  <a:lnTo>
                    <a:pt x="410" y="387"/>
                  </a:lnTo>
                  <a:lnTo>
                    <a:pt x="404" y="379"/>
                  </a:lnTo>
                  <a:lnTo>
                    <a:pt x="404" y="379"/>
                  </a:lnTo>
                  <a:close/>
                  <a:moveTo>
                    <a:pt x="432" y="406"/>
                  </a:moveTo>
                  <a:lnTo>
                    <a:pt x="439" y="398"/>
                  </a:lnTo>
                  <a:lnTo>
                    <a:pt x="447" y="406"/>
                  </a:lnTo>
                  <a:lnTo>
                    <a:pt x="440" y="413"/>
                  </a:lnTo>
                  <a:lnTo>
                    <a:pt x="432" y="406"/>
                  </a:lnTo>
                  <a:lnTo>
                    <a:pt x="432" y="406"/>
                  </a:lnTo>
                  <a:close/>
                  <a:moveTo>
                    <a:pt x="463" y="434"/>
                  </a:moveTo>
                  <a:lnTo>
                    <a:pt x="469" y="426"/>
                  </a:lnTo>
                  <a:lnTo>
                    <a:pt x="476" y="432"/>
                  </a:lnTo>
                  <a:lnTo>
                    <a:pt x="469" y="440"/>
                  </a:lnTo>
                  <a:lnTo>
                    <a:pt x="463"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0" name="Freeform 268"/>
            <p:cNvSpPr>
              <a:spLocks noEditPoints="1"/>
            </p:cNvSpPr>
            <p:nvPr/>
          </p:nvSpPr>
          <p:spPr bwMode="auto">
            <a:xfrm>
              <a:off x="6283092" y="4983699"/>
              <a:ext cx="1234231" cy="593646"/>
            </a:xfrm>
            <a:custGeom>
              <a:avLst/>
              <a:gdLst>
                <a:gd name="T0" fmla="*/ 434 w 447"/>
                <a:gd name="T1" fmla="*/ 5 h 215"/>
                <a:gd name="T2" fmla="*/ 447 w 447"/>
                <a:gd name="T3" fmla="*/ 9 h 215"/>
                <a:gd name="T4" fmla="*/ 438 w 447"/>
                <a:gd name="T5" fmla="*/ 13 h 215"/>
                <a:gd name="T6" fmla="*/ 0 w 447"/>
                <a:gd name="T7" fmla="*/ 206 h 215"/>
                <a:gd name="T8" fmla="*/ 14 w 447"/>
                <a:gd name="T9" fmla="*/ 211 h 215"/>
                <a:gd name="T10" fmla="*/ 4 w 447"/>
                <a:gd name="T11" fmla="*/ 215 h 215"/>
                <a:gd name="T12" fmla="*/ 37 w 447"/>
                <a:gd name="T13" fmla="*/ 189 h 215"/>
                <a:gd name="T14" fmla="*/ 50 w 447"/>
                <a:gd name="T15" fmla="*/ 194 h 215"/>
                <a:gd name="T16" fmla="*/ 41 w 447"/>
                <a:gd name="T17" fmla="*/ 198 h 215"/>
                <a:gd name="T18" fmla="*/ 72 w 447"/>
                <a:gd name="T19" fmla="*/ 172 h 215"/>
                <a:gd name="T20" fmla="*/ 87 w 447"/>
                <a:gd name="T21" fmla="*/ 177 h 215"/>
                <a:gd name="T22" fmla="*/ 78 w 447"/>
                <a:gd name="T23" fmla="*/ 181 h 215"/>
                <a:gd name="T24" fmla="*/ 109 w 447"/>
                <a:gd name="T25" fmla="*/ 156 h 215"/>
                <a:gd name="T26" fmla="*/ 122 w 447"/>
                <a:gd name="T27" fmla="*/ 160 h 215"/>
                <a:gd name="T28" fmla="*/ 113 w 447"/>
                <a:gd name="T29" fmla="*/ 164 h 215"/>
                <a:gd name="T30" fmla="*/ 145 w 447"/>
                <a:gd name="T31" fmla="*/ 139 h 215"/>
                <a:gd name="T32" fmla="*/ 159 w 447"/>
                <a:gd name="T33" fmla="*/ 143 h 215"/>
                <a:gd name="T34" fmla="*/ 149 w 447"/>
                <a:gd name="T35" fmla="*/ 149 h 215"/>
                <a:gd name="T36" fmla="*/ 181 w 447"/>
                <a:gd name="T37" fmla="*/ 122 h 215"/>
                <a:gd name="T38" fmla="*/ 194 w 447"/>
                <a:gd name="T39" fmla="*/ 126 h 215"/>
                <a:gd name="T40" fmla="*/ 185 w 447"/>
                <a:gd name="T41" fmla="*/ 132 h 215"/>
                <a:gd name="T42" fmla="*/ 217 w 447"/>
                <a:gd name="T43" fmla="*/ 105 h 215"/>
                <a:gd name="T44" fmla="*/ 230 w 447"/>
                <a:gd name="T45" fmla="*/ 111 h 215"/>
                <a:gd name="T46" fmla="*/ 221 w 447"/>
                <a:gd name="T47" fmla="*/ 115 h 215"/>
                <a:gd name="T48" fmla="*/ 254 w 447"/>
                <a:gd name="T49" fmla="*/ 88 h 215"/>
                <a:gd name="T50" fmla="*/ 267 w 447"/>
                <a:gd name="T51" fmla="*/ 94 h 215"/>
                <a:gd name="T52" fmla="*/ 258 w 447"/>
                <a:gd name="T53" fmla="*/ 98 h 215"/>
                <a:gd name="T54" fmla="*/ 289 w 447"/>
                <a:gd name="T55" fmla="*/ 71 h 215"/>
                <a:gd name="T56" fmla="*/ 302 w 447"/>
                <a:gd name="T57" fmla="*/ 77 h 215"/>
                <a:gd name="T58" fmla="*/ 293 w 447"/>
                <a:gd name="T59" fmla="*/ 81 h 215"/>
                <a:gd name="T60" fmla="*/ 326 w 447"/>
                <a:gd name="T61" fmla="*/ 54 h 215"/>
                <a:gd name="T62" fmla="*/ 339 w 447"/>
                <a:gd name="T63" fmla="*/ 60 h 215"/>
                <a:gd name="T64" fmla="*/ 330 w 447"/>
                <a:gd name="T65" fmla="*/ 64 h 215"/>
                <a:gd name="T66" fmla="*/ 361 w 447"/>
                <a:gd name="T67" fmla="*/ 37 h 215"/>
                <a:gd name="T68" fmla="*/ 374 w 447"/>
                <a:gd name="T69" fmla="*/ 43 h 215"/>
                <a:gd name="T70" fmla="*/ 366 w 447"/>
                <a:gd name="T71" fmla="*/ 47 h 215"/>
                <a:gd name="T72" fmla="*/ 398 w 447"/>
                <a:gd name="T73" fmla="*/ 20 h 215"/>
                <a:gd name="T74" fmla="*/ 411 w 447"/>
                <a:gd name="T75"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7" h="215">
                  <a:moveTo>
                    <a:pt x="438" y="13"/>
                  </a:moveTo>
                  <a:lnTo>
                    <a:pt x="434" y="5"/>
                  </a:lnTo>
                  <a:lnTo>
                    <a:pt x="442" y="0"/>
                  </a:lnTo>
                  <a:lnTo>
                    <a:pt x="447" y="9"/>
                  </a:lnTo>
                  <a:lnTo>
                    <a:pt x="438" y="13"/>
                  </a:lnTo>
                  <a:lnTo>
                    <a:pt x="438" y="13"/>
                  </a:lnTo>
                  <a:close/>
                  <a:moveTo>
                    <a:pt x="4" y="215"/>
                  </a:moveTo>
                  <a:lnTo>
                    <a:pt x="0" y="206"/>
                  </a:lnTo>
                  <a:lnTo>
                    <a:pt x="10" y="202"/>
                  </a:lnTo>
                  <a:lnTo>
                    <a:pt x="14" y="211"/>
                  </a:lnTo>
                  <a:lnTo>
                    <a:pt x="4" y="215"/>
                  </a:lnTo>
                  <a:lnTo>
                    <a:pt x="4" y="215"/>
                  </a:lnTo>
                  <a:close/>
                  <a:moveTo>
                    <a:pt x="41" y="198"/>
                  </a:moveTo>
                  <a:lnTo>
                    <a:pt x="37" y="189"/>
                  </a:lnTo>
                  <a:lnTo>
                    <a:pt x="46" y="185"/>
                  </a:lnTo>
                  <a:lnTo>
                    <a:pt x="50" y="194"/>
                  </a:lnTo>
                  <a:lnTo>
                    <a:pt x="41" y="198"/>
                  </a:lnTo>
                  <a:lnTo>
                    <a:pt x="41" y="198"/>
                  </a:lnTo>
                  <a:close/>
                  <a:moveTo>
                    <a:pt x="78" y="181"/>
                  </a:moveTo>
                  <a:lnTo>
                    <a:pt x="72" y="172"/>
                  </a:lnTo>
                  <a:lnTo>
                    <a:pt x="81" y="168"/>
                  </a:lnTo>
                  <a:lnTo>
                    <a:pt x="87" y="177"/>
                  </a:lnTo>
                  <a:lnTo>
                    <a:pt x="78" y="181"/>
                  </a:lnTo>
                  <a:lnTo>
                    <a:pt x="78" y="181"/>
                  </a:lnTo>
                  <a:close/>
                  <a:moveTo>
                    <a:pt x="113" y="164"/>
                  </a:moveTo>
                  <a:lnTo>
                    <a:pt x="109" y="156"/>
                  </a:lnTo>
                  <a:lnTo>
                    <a:pt x="118" y="151"/>
                  </a:lnTo>
                  <a:lnTo>
                    <a:pt x="122" y="160"/>
                  </a:lnTo>
                  <a:lnTo>
                    <a:pt x="113" y="164"/>
                  </a:lnTo>
                  <a:lnTo>
                    <a:pt x="113" y="164"/>
                  </a:lnTo>
                  <a:close/>
                  <a:moveTo>
                    <a:pt x="149" y="149"/>
                  </a:moveTo>
                  <a:lnTo>
                    <a:pt x="145" y="139"/>
                  </a:lnTo>
                  <a:lnTo>
                    <a:pt x="155" y="134"/>
                  </a:lnTo>
                  <a:lnTo>
                    <a:pt x="159" y="143"/>
                  </a:lnTo>
                  <a:lnTo>
                    <a:pt x="149" y="149"/>
                  </a:lnTo>
                  <a:lnTo>
                    <a:pt x="149" y="149"/>
                  </a:lnTo>
                  <a:close/>
                  <a:moveTo>
                    <a:pt x="185" y="132"/>
                  </a:moveTo>
                  <a:lnTo>
                    <a:pt x="181" y="122"/>
                  </a:lnTo>
                  <a:lnTo>
                    <a:pt x="190" y="118"/>
                  </a:lnTo>
                  <a:lnTo>
                    <a:pt x="194" y="126"/>
                  </a:lnTo>
                  <a:lnTo>
                    <a:pt x="185" y="132"/>
                  </a:lnTo>
                  <a:lnTo>
                    <a:pt x="185" y="132"/>
                  </a:lnTo>
                  <a:close/>
                  <a:moveTo>
                    <a:pt x="221" y="115"/>
                  </a:moveTo>
                  <a:lnTo>
                    <a:pt x="217" y="105"/>
                  </a:lnTo>
                  <a:lnTo>
                    <a:pt x="227" y="102"/>
                  </a:lnTo>
                  <a:lnTo>
                    <a:pt x="230" y="111"/>
                  </a:lnTo>
                  <a:lnTo>
                    <a:pt x="221" y="115"/>
                  </a:lnTo>
                  <a:lnTo>
                    <a:pt x="221" y="115"/>
                  </a:lnTo>
                  <a:close/>
                  <a:moveTo>
                    <a:pt x="258" y="98"/>
                  </a:moveTo>
                  <a:lnTo>
                    <a:pt x="254" y="88"/>
                  </a:lnTo>
                  <a:lnTo>
                    <a:pt x="262" y="85"/>
                  </a:lnTo>
                  <a:lnTo>
                    <a:pt x="267" y="94"/>
                  </a:lnTo>
                  <a:lnTo>
                    <a:pt x="258" y="98"/>
                  </a:lnTo>
                  <a:lnTo>
                    <a:pt x="258" y="98"/>
                  </a:lnTo>
                  <a:close/>
                  <a:moveTo>
                    <a:pt x="293" y="81"/>
                  </a:moveTo>
                  <a:lnTo>
                    <a:pt x="289" y="71"/>
                  </a:lnTo>
                  <a:lnTo>
                    <a:pt x="298" y="68"/>
                  </a:lnTo>
                  <a:lnTo>
                    <a:pt x="302" y="77"/>
                  </a:lnTo>
                  <a:lnTo>
                    <a:pt x="293" y="81"/>
                  </a:lnTo>
                  <a:lnTo>
                    <a:pt x="293" y="81"/>
                  </a:lnTo>
                  <a:close/>
                  <a:moveTo>
                    <a:pt x="330" y="64"/>
                  </a:moveTo>
                  <a:lnTo>
                    <a:pt x="326" y="54"/>
                  </a:lnTo>
                  <a:lnTo>
                    <a:pt x="335" y="51"/>
                  </a:lnTo>
                  <a:lnTo>
                    <a:pt x="339" y="60"/>
                  </a:lnTo>
                  <a:lnTo>
                    <a:pt x="330" y="64"/>
                  </a:lnTo>
                  <a:lnTo>
                    <a:pt x="330" y="64"/>
                  </a:lnTo>
                  <a:close/>
                  <a:moveTo>
                    <a:pt x="366" y="47"/>
                  </a:moveTo>
                  <a:lnTo>
                    <a:pt x="361" y="37"/>
                  </a:lnTo>
                  <a:lnTo>
                    <a:pt x="370" y="34"/>
                  </a:lnTo>
                  <a:lnTo>
                    <a:pt x="374" y="43"/>
                  </a:lnTo>
                  <a:lnTo>
                    <a:pt x="366" y="47"/>
                  </a:lnTo>
                  <a:lnTo>
                    <a:pt x="366" y="47"/>
                  </a:lnTo>
                  <a:close/>
                  <a:moveTo>
                    <a:pt x="402" y="30"/>
                  </a:moveTo>
                  <a:lnTo>
                    <a:pt x="398" y="20"/>
                  </a:lnTo>
                  <a:lnTo>
                    <a:pt x="407" y="17"/>
                  </a:lnTo>
                  <a:lnTo>
                    <a:pt x="411" y="26"/>
                  </a:lnTo>
                  <a:lnTo>
                    <a:pt x="402" y="3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1" name="Freeform 269"/>
            <p:cNvSpPr>
              <a:spLocks noEditPoints="1"/>
            </p:cNvSpPr>
            <p:nvPr/>
          </p:nvSpPr>
          <p:spPr bwMode="auto">
            <a:xfrm>
              <a:off x="7503516" y="4122224"/>
              <a:ext cx="1159679" cy="886327"/>
            </a:xfrm>
            <a:custGeom>
              <a:avLst/>
              <a:gdLst>
                <a:gd name="T0" fmla="*/ 13 w 420"/>
                <a:gd name="T1" fmla="*/ 314 h 321"/>
                <a:gd name="T2" fmla="*/ 0 w 420"/>
                <a:gd name="T3" fmla="*/ 313 h 321"/>
                <a:gd name="T4" fmla="*/ 8 w 420"/>
                <a:gd name="T5" fmla="*/ 306 h 321"/>
                <a:gd name="T6" fmla="*/ 413 w 420"/>
                <a:gd name="T7" fmla="*/ 0 h 321"/>
                <a:gd name="T8" fmla="*/ 420 w 420"/>
                <a:gd name="T9" fmla="*/ 8 h 321"/>
                <a:gd name="T10" fmla="*/ 413 w 420"/>
                <a:gd name="T11" fmla="*/ 0 h 321"/>
                <a:gd name="T12" fmla="*/ 395 w 420"/>
                <a:gd name="T13" fmla="*/ 27 h 321"/>
                <a:gd name="T14" fmla="*/ 382 w 420"/>
                <a:gd name="T15" fmla="*/ 24 h 321"/>
                <a:gd name="T16" fmla="*/ 390 w 420"/>
                <a:gd name="T17" fmla="*/ 19 h 321"/>
                <a:gd name="T18" fmla="*/ 363 w 420"/>
                <a:gd name="T19" fmla="*/ 50 h 321"/>
                <a:gd name="T20" fmla="*/ 349 w 420"/>
                <a:gd name="T21" fmla="*/ 49 h 321"/>
                <a:gd name="T22" fmla="*/ 357 w 420"/>
                <a:gd name="T23" fmla="*/ 42 h 321"/>
                <a:gd name="T24" fmla="*/ 332 w 420"/>
                <a:gd name="T25" fmla="*/ 75 h 321"/>
                <a:gd name="T26" fmla="*/ 318 w 420"/>
                <a:gd name="T27" fmla="*/ 72 h 321"/>
                <a:gd name="T28" fmla="*/ 326 w 420"/>
                <a:gd name="T29" fmla="*/ 66 h 321"/>
                <a:gd name="T30" fmla="*/ 299 w 420"/>
                <a:gd name="T31" fmla="*/ 98 h 321"/>
                <a:gd name="T32" fmla="*/ 286 w 420"/>
                <a:gd name="T33" fmla="*/ 96 h 321"/>
                <a:gd name="T34" fmla="*/ 294 w 420"/>
                <a:gd name="T35" fmla="*/ 91 h 321"/>
                <a:gd name="T36" fmla="*/ 268 w 420"/>
                <a:gd name="T37" fmla="*/ 122 h 321"/>
                <a:gd name="T38" fmla="*/ 254 w 420"/>
                <a:gd name="T39" fmla="*/ 121 h 321"/>
                <a:gd name="T40" fmla="*/ 261 w 420"/>
                <a:gd name="T41" fmla="*/ 114 h 321"/>
                <a:gd name="T42" fmla="*/ 237 w 420"/>
                <a:gd name="T43" fmla="*/ 147 h 321"/>
                <a:gd name="T44" fmla="*/ 222 w 420"/>
                <a:gd name="T45" fmla="*/ 144 h 321"/>
                <a:gd name="T46" fmla="*/ 230 w 420"/>
                <a:gd name="T47" fmla="*/ 139 h 321"/>
                <a:gd name="T48" fmla="*/ 204 w 420"/>
                <a:gd name="T49" fmla="*/ 170 h 321"/>
                <a:gd name="T50" fmla="*/ 191 w 420"/>
                <a:gd name="T51" fmla="*/ 169 h 321"/>
                <a:gd name="T52" fmla="*/ 199 w 420"/>
                <a:gd name="T53" fmla="*/ 163 h 321"/>
                <a:gd name="T54" fmla="*/ 173 w 420"/>
                <a:gd name="T55" fmla="*/ 194 h 321"/>
                <a:gd name="T56" fmla="*/ 158 w 420"/>
                <a:gd name="T57" fmla="*/ 193 h 321"/>
                <a:gd name="T58" fmla="*/ 166 w 420"/>
                <a:gd name="T59" fmla="*/ 186 h 321"/>
                <a:gd name="T60" fmla="*/ 141 w 420"/>
                <a:gd name="T61" fmla="*/ 219 h 321"/>
                <a:gd name="T62" fmla="*/ 127 w 420"/>
                <a:gd name="T63" fmla="*/ 216 h 321"/>
                <a:gd name="T64" fmla="*/ 135 w 420"/>
                <a:gd name="T65" fmla="*/ 211 h 321"/>
                <a:gd name="T66" fmla="*/ 109 w 420"/>
                <a:gd name="T67" fmla="*/ 242 h 321"/>
                <a:gd name="T68" fmla="*/ 96 w 420"/>
                <a:gd name="T69" fmla="*/ 241 h 321"/>
                <a:gd name="T70" fmla="*/ 103 w 420"/>
                <a:gd name="T71" fmla="*/ 234 h 321"/>
                <a:gd name="T72" fmla="*/ 77 w 420"/>
                <a:gd name="T73" fmla="*/ 267 h 321"/>
                <a:gd name="T74" fmla="*/ 63 w 420"/>
                <a:gd name="T75" fmla="*/ 264 h 321"/>
                <a:gd name="T76" fmla="*/ 72 w 420"/>
                <a:gd name="T77" fmla="*/ 258 h 321"/>
                <a:gd name="T78" fmla="*/ 46 w 420"/>
                <a:gd name="T79" fmla="*/ 291 h 321"/>
                <a:gd name="T80" fmla="*/ 31 w 420"/>
                <a:gd name="T81" fmla="*/ 28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0" h="321">
                  <a:moveTo>
                    <a:pt x="8" y="306"/>
                  </a:moveTo>
                  <a:lnTo>
                    <a:pt x="13" y="314"/>
                  </a:lnTo>
                  <a:lnTo>
                    <a:pt x="5" y="321"/>
                  </a:lnTo>
                  <a:lnTo>
                    <a:pt x="0" y="313"/>
                  </a:lnTo>
                  <a:lnTo>
                    <a:pt x="8" y="306"/>
                  </a:lnTo>
                  <a:lnTo>
                    <a:pt x="8" y="306"/>
                  </a:lnTo>
                  <a:close/>
                  <a:moveTo>
                    <a:pt x="413" y="0"/>
                  </a:moveTo>
                  <a:lnTo>
                    <a:pt x="413" y="0"/>
                  </a:lnTo>
                  <a:lnTo>
                    <a:pt x="420" y="8"/>
                  </a:lnTo>
                  <a:lnTo>
                    <a:pt x="420" y="8"/>
                  </a:lnTo>
                  <a:lnTo>
                    <a:pt x="413" y="0"/>
                  </a:lnTo>
                  <a:lnTo>
                    <a:pt x="413" y="0"/>
                  </a:lnTo>
                  <a:close/>
                  <a:moveTo>
                    <a:pt x="390" y="19"/>
                  </a:moveTo>
                  <a:lnTo>
                    <a:pt x="395" y="27"/>
                  </a:lnTo>
                  <a:lnTo>
                    <a:pt x="387" y="32"/>
                  </a:lnTo>
                  <a:lnTo>
                    <a:pt x="382" y="24"/>
                  </a:lnTo>
                  <a:lnTo>
                    <a:pt x="390" y="19"/>
                  </a:lnTo>
                  <a:lnTo>
                    <a:pt x="390" y="19"/>
                  </a:lnTo>
                  <a:close/>
                  <a:moveTo>
                    <a:pt x="357" y="42"/>
                  </a:moveTo>
                  <a:lnTo>
                    <a:pt x="363" y="50"/>
                  </a:lnTo>
                  <a:lnTo>
                    <a:pt x="356" y="57"/>
                  </a:lnTo>
                  <a:lnTo>
                    <a:pt x="349" y="49"/>
                  </a:lnTo>
                  <a:lnTo>
                    <a:pt x="357" y="42"/>
                  </a:lnTo>
                  <a:lnTo>
                    <a:pt x="357" y="42"/>
                  </a:lnTo>
                  <a:close/>
                  <a:moveTo>
                    <a:pt x="326" y="66"/>
                  </a:moveTo>
                  <a:lnTo>
                    <a:pt x="332" y="75"/>
                  </a:lnTo>
                  <a:lnTo>
                    <a:pt x="324" y="80"/>
                  </a:lnTo>
                  <a:lnTo>
                    <a:pt x="318" y="72"/>
                  </a:lnTo>
                  <a:lnTo>
                    <a:pt x="326" y="66"/>
                  </a:lnTo>
                  <a:lnTo>
                    <a:pt x="326" y="66"/>
                  </a:lnTo>
                  <a:close/>
                  <a:moveTo>
                    <a:pt x="294" y="91"/>
                  </a:moveTo>
                  <a:lnTo>
                    <a:pt x="299" y="98"/>
                  </a:lnTo>
                  <a:lnTo>
                    <a:pt x="292" y="104"/>
                  </a:lnTo>
                  <a:lnTo>
                    <a:pt x="286" y="96"/>
                  </a:lnTo>
                  <a:lnTo>
                    <a:pt x="294" y="91"/>
                  </a:lnTo>
                  <a:lnTo>
                    <a:pt x="294" y="91"/>
                  </a:lnTo>
                  <a:close/>
                  <a:moveTo>
                    <a:pt x="261" y="114"/>
                  </a:moveTo>
                  <a:lnTo>
                    <a:pt x="268" y="122"/>
                  </a:lnTo>
                  <a:lnTo>
                    <a:pt x="260" y="129"/>
                  </a:lnTo>
                  <a:lnTo>
                    <a:pt x="254" y="121"/>
                  </a:lnTo>
                  <a:lnTo>
                    <a:pt x="261" y="114"/>
                  </a:lnTo>
                  <a:lnTo>
                    <a:pt x="261" y="114"/>
                  </a:lnTo>
                  <a:close/>
                  <a:moveTo>
                    <a:pt x="230" y="139"/>
                  </a:moveTo>
                  <a:lnTo>
                    <a:pt x="237" y="147"/>
                  </a:lnTo>
                  <a:lnTo>
                    <a:pt x="229" y="152"/>
                  </a:lnTo>
                  <a:lnTo>
                    <a:pt x="222" y="144"/>
                  </a:lnTo>
                  <a:lnTo>
                    <a:pt x="230" y="139"/>
                  </a:lnTo>
                  <a:lnTo>
                    <a:pt x="230" y="139"/>
                  </a:lnTo>
                  <a:close/>
                  <a:moveTo>
                    <a:pt x="199" y="163"/>
                  </a:moveTo>
                  <a:lnTo>
                    <a:pt x="204" y="170"/>
                  </a:lnTo>
                  <a:lnTo>
                    <a:pt x="196" y="177"/>
                  </a:lnTo>
                  <a:lnTo>
                    <a:pt x="191" y="169"/>
                  </a:lnTo>
                  <a:lnTo>
                    <a:pt x="199" y="163"/>
                  </a:lnTo>
                  <a:lnTo>
                    <a:pt x="199" y="163"/>
                  </a:lnTo>
                  <a:close/>
                  <a:moveTo>
                    <a:pt x="166" y="186"/>
                  </a:moveTo>
                  <a:lnTo>
                    <a:pt x="173" y="194"/>
                  </a:lnTo>
                  <a:lnTo>
                    <a:pt x="165" y="200"/>
                  </a:lnTo>
                  <a:lnTo>
                    <a:pt x="158" y="193"/>
                  </a:lnTo>
                  <a:lnTo>
                    <a:pt x="166" y="186"/>
                  </a:lnTo>
                  <a:lnTo>
                    <a:pt x="166" y="186"/>
                  </a:lnTo>
                  <a:close/>
                  <a:moveTo>
                    <a:pt x="135" y="211"/>
                  </a:moveTo>
                  <a:lnTo>
                    <a:pt x="141" y="219"/>
                  </a:lnTo>
                  <a:lnTo>
                    <a:pt x="133" y="224"/>
                  </a:lnTo>
                  <a:lnTo>
                    <a:pt x="127" y="216"/>
                  </a:lnTo>
                  <a:lnTo>
                    <a:pt x="135" y="211"/>
                  </a:lnTo>
                  <a:lnTo>
                    <a:pt x="135" y="211"/>
                  </a:lnTo>
                  <a:close/>
                  <a:moveTo>
                    <a:pt x="103" y="234"/>
                  </a:moveTo>
                  <a:lnTo>
                    <a:pt x="109" y="242"/>
                  </a:lnTo>
                  <a:lnTo>
                    <a:pt x="101" y="249"/>
                  </a:lnTo>
                  <a:lnTo>
                    <a:pt x="96" y="241"/>
                  </a:lnTo>
                  <a:lnTo>
                    <a:pt x="103" y="234"/>
                  </a:lnTo>
                  <a:lnTo>
                    <a:pt x="103" y="234"/>
                  </a:lnTo>
                  <a:close/>
                  <a:moveTo>
                    <a:pt x="72" y="258"/>
                  </a:moveTo>
                  <a:lnTo>
                    <a:pt x="77" y="267"/>
                  </a:lnTo>
                  <a:lnTo>
                    <a:pt x="69" y="272"/>
                  </a:lnTo>
                  <a:lnTo>
                    <a:pt x="63" y="264"/>
                  </a:lnTo>
                  <a:lnTo>
                    <a:pt x="72" y="258"/>
                  </a:lnTo>
                  <a:lnTo>
                    <a:pt x="72" y="258"/>
                  </a:lnTo>
                  <a:close/>
                  <a:moveTo>
                    <a:pt x="39" y="283"/>
                  </a:moveTo>
                  <a:lnTo>
                    <a:pt x="46" y="291"/>
                  </a:lnTo>
                  <a:lnTo>
                    <a:pt x="38" y="296"/>
                  </a:lnTo>
                  <a:lnTo>
                    <a:pt x="31" y="288"/>
                  </a:lnTo>
                  <a:lnTo>
                    <a:pt x="39"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2" name="Freeform 270"/>
            <p:cNvSpPr>
              <a:spLocks noEditPoints="1"/>
            </p:cNvSpPr>
            <p:nvPr/>
          </p:nvSpPr>
          <p:spPr bwMode="auto">
            <a:xfrm>
              <a:off x="7511799" y="4983699"/>
              <a:ext cx="1427510" cy="124252"/>
            </a:xfrm>
            <a:custGeom>
              <a:avLst/>
              <a:gdLst>
                <a:gd name="T0" fmla="*/ 9 w 517"/>
                <a:gd name="T1" fmla="*/ 10 h 45"/>
                <a:gd name="T2" fmla="*/ 0 w 517"/>
                <a:gd name="T3" fmla="*/ 0 h 45"/>
                <a:gd name="T4" fmla="*/ 10 w 517"/>
                <a:gd name="T5" fmla="*/ 1 h 45"/>
                <a:gd name="T6" fmla="*/ 517 w 517"/>
                <a:gd name="T7" fmla="*/ 36 h 45"/>
                <a:gd name="T8" fmla="*/ 516 w 517"/>
                <a:gd name="T9" fmla="*/ 45 h 45"/>
                <a:gd name="T10" fmla="*/ 517 w 517"/>
                <a:gd name="T11" fmla="*/ 36 h 45"/>
                <a:gd name="T12" fmla="*/ 486 w 517"/>
                <a:gd name="T13" fmla="*/ 44 h 45"/>
                <a:gd name="T14" fmla="*/ 477 w 517"/>
                <a:gd name="T15" fmla="*/ 34 h 45"/>
                <a:gd name="T16" fmla="*/ 487 w 517"/>
                <a:gd name="T17" fmla="*/ 34 h 45"/>
                <a:gd name="T18" fmla="*/ 447 w 517"/>
                <a:gd name="T19" fmla="*/ 41 h 45"/>
                <a:gd name="T20" fmla="*/ 438 w 517"/>
                <a:gd name="T21" fmla="*/ 31 h 45"/>
                <a:gd name="T22" fmla="*/ 447 w 517"/>
                <a:gd name="T23" fmla="*/ 31 h 45"/>
                <a:gd name="T24" fmla="*/ 406 w 517"/>
                <a:gd name="T25" fmla="*/ 39 h 45"/>
                <a:gd name="T26" fmla="*/ 397 w 517"/>
                <a:gd name="T27" fmla="*/ 27 h 45"/>
                <a:gd name="T28" fmla="*/ 407 w 517"/>
                <a:gd name="T29" fmla="*/ 28 h 45"/>
                <a:gd name="T30" fmla="*/ 367 w 517"/>
                <a:gd name="T31" fmla="*/ 35 h 45"/>
                <a:gd name="T32" fmla="*/ 358 w 517"/>
                <a:gd name="T33" fmla="*/ 24 h 45"/>
                <a:gd name="T34" fmla="*/ 368 w 517"/>
                <a:gd name="T35" fmla="*/ 26 h 45"/>
                <a:gd name="T36" fmla="*/ 328 w 517"/>
                <a:gd name="T37" fmla="*/ 32 h 45"/>
                <a:gd name="T38" fmla="*/ 319 w 517"/>
                <a:gd name="T39" fmla="*/ 22 h 45"/>
                <a:gd name="T40" fmla="*/ 328 w 517"/>
                <a:gd name="T41" fmla="*/ 23 h 45"/>
                <a:gd name="T42" fmla="*/ 287 w 517"/>
                <a:gd name="T43" fmla="*/ 30 h 45"/>
                <a:gd name="T44" fmla="*/ 278 w 517"/>
                <a:gd name="T45" fmla="*/ 19 h 45"/>
                <a:gd name="T46" fmla="*/ 289 w 517"/>
                <a:gd name="T47" fmla="*/ 20 h 45"/>
                <a:gd name="T48" fmla="*/ 248 w 517"/>
                <a:gd name="T49" fmla="*/ 27 h 45"/>
                <a:gd name="T50" fmla="*/ 239 w 517"/>
                <a:gd name="T51" fmla="*/ 17 h 45"/>
                <a:gd name="T52" fmla="*/ 248 w 517"/>
                <a:gd name="T53" fmla="*/ 17 h 45"/>
                <a:gd name="T54" fmla="*/ 208 w 517"/>
                <a:gd name="T55" fmla="*/ 24 h 45"/>
                <a:gd name="T56" fmla="*/ 198 w 517"/>
                <a:gd name="T57" fmla="*/ 14 h 45"/>
                <a:gd name="T58" fmla="*/ 209 w 517"/>
                <a:gd name="T59" fmla="*/ 14 h 45"/>
                <a:gd name="T60" fmla="*/ 168 w 517"/>
                <a:gd name="T61" fmla="*/ 22 h 45"/>
                <a:gd name="T62" fmla="*/ 159 w 517"/>
                <a:gd name="T63" fmla="*/ 11 h 45"/>
                <a:gd name="T64" fmla="*/ 170 w 517"/>
                <a:gd name="T65" fmla="*/ 11 h 45"/>
                <a:gd name="T66" fmla="*/ 129 w 517"/>
                <a:gd name="T67" fmla="*/ 19 h 45"/>
                <a:gd name="T68" fmla="*/ 120 w 517"/>
                <a:gd name="T69" fmla="*/ 7 h 45"/>
                <a:gd name="T70" fmla="*/ 129 w 517"/>
                <a:gd name="T71" fmla="*/ 9 h 45"/>
                <a:gd name="T72" fmla="*/ 89 w 517"/>
                <a:gd name="T73" fmla="*/ 15 h 45"/>
                <a:gd name="T74" fmla="*/ 79 w 517"/>
                <a:gd name="T75" fmla="*/ 5 h 45"/>
                <a:gd name="T76" fmla="*/ 90 w 517"/>
                <a:gd name="T77" fmla="*/ 6 h 45"/>
                <a:gd name="T78" fmla="*/ 49 w 517"/>
                <a:gd name="T79" fmla="*/ 13 h 45"/>
                <a:gd name="T80" fmla="*/ 40 w 517"/>
                <a:gd name="T8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7" h="45">
                  <a:moveTo>
                    <a:pt x="10" y="1"/>
                  </a:moveTo>
                  <a:lnTo>
                    <a:pt x="9" y="10"/>
                  </a:lnTo>
                  <a:lnTo>
                    <a:pt x="0" y="10"/>
                  </a:lnTo>
                  <a:lnTo>
                    <a:pt x="0" y="0"/>
                  </a:lnTo>
                  <a:lnTo>
                    <a:pt x="10" y="1"/>
                  </a:lnTo>
                  <a:lnTo>
                    <a:pt x="10" y="1"/>
                  </a:lnTo>
                  <a:close/>
                  <a:moveTo>
                    <a:pt x="517" y="36"/>
                  </a:moveTo>
                  <a:lnTo>
                    <a:pt x="517" y="36"/>
                  </a:lnTo>
                  <a:lnTo>
                    <a:pt x="516" y="45"/>
                  </a:lnTo>
                  <a:lnTo>
                    <a:pt x="516" y="45"/>
                  </a:lnTo>
                  <a:lnTo>
                    <a:pt x="517" y="36"/>
                  </a:lnTo>
                  <a:lnTo>
                    <a:pt x="517" y="36"/>
                  </a:lnTo>
                  <a:close/>
                  <a:moveTo>
                    <a:pt x="487" y="34"/>
                  </a:moveTo>
                  <a:lnTo>
                    <a:pt x="486" y="44"/>
                  </a:lnTo>
                  <a:lnTo>
                    <a:pt x="477" y="43"/>
                  </a:lnTo>
                  <a:lnTo>
                    <a:pt x="477" y="34"/>
                  </a:lnTo>
                  <a:lnTo>
                    <a:pt x="487" y="34"/>
                  </a:lnTo>
                  <a:lnTo>
                    <a:pt x="487" y="34"/>
                  </a:lnTo>
                  <a:close/>
                  <a:moveTo>
                    <a:pt x="447" y="31"/>
                  </a:moveTo>
                  <a:lnTo>
                    <a:pt x="447" y="41"/>
                  </a:lnTo>
                  <a:lnTo>
                    <a:pt x="436" y="40"/>
                  </a:lnTo>
                  <a:lnTo>
                    <a:pt x="438" y="31"/>
                  </a:lnTo>
                  <a:lnTo>
                    <a:pt x="447" y="31"/>
                  </a:lnTo>
                  <a:lnTo>
                    <a:pt x="447" y="31"/>
                  </a:lnTo>
                  <a:close/>
                  <a:moveTo>
                    <a:pt x="407" y="28"/>
                  </a:moveTo>
                  <a:lnTo>
                    <a:pt x="406" y="39"/>
                  </a:lnTo>
                  <a:lnTo>
                    <a:pt x="397" y="37"/>
                  </a:lnTo>
                  <a:lnTo>
                    <a:pt x="397" y="27"/>
                  </a:lnTo>
                  <a:lnTo>
                    <a:pt x="407" y="28"/>
                  </a:lnTo>
                  <a:lnTo>
                    <a:pt x="407" y="28"/>
                  </a:lnTo>
                  <a:close/>
                  <a:moveTo>
                    <a:pt x="368" y="26"/>
                  </a:moveTo>
                  <a:lnTo>
                    <a:pt x="367" y="35"/>
                  </a:lnTo>
                  <a:lnTo>
                    <a:pt x="356" y="35"/>
                  </a:lnTo>
                  <a:lnTo>
                    <a:pt x="358" y="24"/>
                  </a:lnTo>
                  <a:lnTo>
                    <a:pt x="368" y="26"/>
                  </a:lnTo>
                  <a:lnTo>
                    <a:pt x="368" y="26"/>
                  </a:lnTo>
                  <a:close/>
                  <a:moveTo>
                    <a:pt x="328" y="23"/>
                  </a:moveTo>
                  <a:lnTo>
                    <a:pt x="328" y="32"/>
                  </a:lnTo>
                  <a:lnTo>
                    <a:pt x="317" y="32"/>
                  </a:lnTo>
                  <a:lnTo>
                    <a:pt x="319" y="22"/>
                  </a:lnTo>
                  <a:lnTo>
                    <a:pt x="328" y="23"/>
                  </a:lnTo>
                  <a:lnTo>
                    <a:pt x="328" y="23"/>
                  </a:lnTo>
                  <a:close/>
                  <a:moveTo>
                    <a:pt x="289" y="20"/>
                  </a:moveTo>
                  <a:lnTo>
                    <a:pt x="287" y="30"/>
                  </a:lnTo>
                  <a:lnTo>
                    <a:pt x="278" y="30"/>
                  </a:lnTo>
                  <a:lnTo>
                    <a:pt x="278" y="19"/>
                  </a:lnTo>
                  <a:lnTo>
                    <a:pt x="289" y="20"/>
                  </a:lnTo>
                  <a:lnTo>
                    <a:pt x="289" y="20"/>
                  </a:lnTo>
                  <a:close/>
                  <a:moveTo>
                    <a:pt x="248" y="17"/>
                  </a:moveTo>
                  <a:lnTo>
                    <a:pt x="248" y="27"/>
                  </a:lnTo>
                  <a:lnTo>
                    <a:pt x="238" y="26"/>
                  </a:lnTo>
                  <a:lnTo>
                    <a:pt x="239" y="17"/>
                  </a:lnTo>
                  <a:lnTo>
                    <a:pt x="248" y="17"/>
                  </a:lnTo>
                  <a:lnTo>
                    <a:pt x="248" y="17"/>
                  </a:lnTo>
                  <a:close/>
                  <a:moveTo>
                    <a:pt x="209" y="14"/>
                  </a:moveTo>
                  <a:lnTo>
                    <a:pt x="208" y="24"/>
                  </a:lnTo>
                  <a:lnTo>
                    <a:pt x="198" y="23"/>
                  </a:lnTo>
                  <a:lnTo>
                    <a:pt x="198" y="14"/>
                  </a:lnTo>
                  <a:lnTo>
                    <a:pt x="209" y="14"/>
                  </a:lnTo>
                  <a:lnTo>
                    <a:pt x="209" y="14"/>
                  </a:lnTo>
                  <a:close/>
                  <a:moveTo>
                    <a:pt x="170" y="11"/>
                  </a:moveTo>
                  <a:lnTo>
                    <a:pt x="168" y="22"/>
                  </a:lnTo>
                  <a:lnTo>
                    <a:pt x="158" y="20"/>
                  </a:lnTo>
                  <a:lnTo>
                    <a:pt x="159" y="11"/>
                  </a:lnTo>
                  <a:lnTo>
                    <a:pt x="170" y="11"/>
                  </a:lnTo>
                  <a:lnTo>
                    <a:pt x="170" y="11"/>
                  </a:lnTo>
                  <a:close/>
                  <a:moveTo>
                    <a:pt x="129" y="9"/>
                  </a:moveTo>
                  <a:lnTo>
                    <a:pt x="129" y="19"/>
                  </a:lnTo>
                  <a:lnTo>
                    <a:pt x="119" y="18"/>
                  </a:lnTo>
                  <a:lnTo>
                    <a:pt x="120" y="7"/>
                  </a:lnTo>
                  <a:lnTo>
                    <a:pt x="129" y="9"/>
                  </a:lnTo>
                  <a:lnTo>
                    <a:pt x="129" y="9"/>
                  </a:lnTo>
                  <a:close/>
                  <a:moveTo>
                    <a:pt x="90" y="6"/>
                  </a:moveTo>
                  <a:lnTo>
                    <a:pt x="89" y="15"/>
                  </a:lnTo>
                  <a:lnTo>
                    <a:pt x="79" y="15"/>
                  </a:lnTo>
                  <a:lnTo>
                    <a:pt x="79" y="5"/>
                  </a:lnTo>
                  <a:lnTo>
                    <a:pt x="90" y="6"/>
                  </a:lnTo>
                  <a:lnTo>
                    <a:pt x="90" y="6"/>
                  </a:lnTo>
                  <a:close/>
                  <a:moveTo>
                    <a:pt x="49" y="3"/>
                  </a:moveTo>
                  <a:lnTo>
                    <a:pt x="49" y="13"/>
                  </a:lnTo>
                  <a:lnTo>
                    <a:pt x="39" y="13"/>
                  </a:lnTo>
                  <a:lnTo>
                    <a:pt x="40" y="2"/>
                  </a:lnTo>
                  <a:lnTo>
                    <a:pt x="49"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3" name="Freeform 271"/>
            <p:cNvSpPr>
              <a:spLocks noEditPoints="1"/>
            </p:cNvSpPr>
            <p:nvPr/>
          </p:nvSpPr>
          <p:spPr bwMode="auto">
            <a:xfrm>
              <a:off x="7497994" y="4991982"/>
              <a:ext cx="190520" cy="889087"/>
            </a:xfrm>
            <a:custGeom>
              <a:avLst/>
              <a:gdLst>
                <a:gd name="T0" fmla="*/ 11 w 69"/>
                <a:gd name="T1" fmla="*/ 11 h 322"/>
                <a:gd name="T2" fmla="*/ 2 w 69"/>
                <a:gd name="T3" fmla="*/ 12 h 322"/>
                <a:gd name="T4" fmla="*/ 0 w 69"/>
                <a:gd name="T5" fmla="*/ 2 h 322"/>
                <a:gd name="T6" fmla="*/ 10 w 69"/>
                <a:gd name="T7" fmla="*/ 0 h 322"/>
                <a:gd name="T8" fmla="*/ 11 w 69"/>
                <a:gd name="T9" fmla="*/ 11 h 322"/>
                <a:gd name="T10" fmla="*/ 11 w 69"/>
                <a:gd name="T11" fmla="*/ 11 h 322"/>
                <a:gd name="T12" fmla="*/ 69 w 69"/>
                <a:gd name="T13" fmla="*/ 319 h 322"/>
                <a:gd name="T14" fmla="*/ 67 w 69"/>
                <a:gd name="T15" fmla="*/ 314 h 322"/>
                <a:gd name="T16" fmla="*/ 58 w 69"/>
                <a:gd name="T17" fmla="*/ 315 h 322"/>
                <a:gd name="T18" fmla="*/ 58 w 69"/>
                <a:gd name="T19" fmla="*/ 322 h 322"/>
                <a:gd name="T20" fmla="*/ 69 w 69"/>
                <a:gd name="T21" fmla="*/ 319 h 322"/>
                <a:gd name="T22" fmla="*/ 69 w 69"/>
                <a:gd name="T23" fmla="*/ 319 h 322"/>
                <a:gd name="T24" fmla="*/ 62 w 69"/>
                <a:gd name="T25" fmla="*/ 284 h 322"/>
                <a:gd name="T26" fmla="*/ 52 w 69"/>
                <a:gd name="T27" fmla="*/ 287 h 322"/>
                <a:gd name="T28" fmla="*/ 50 w 69"/>
                <a:gd name="T29" fmla="*/ 276 h 322"/>
                <a:gd name="T30" fmla="*/ 61 w 69"/>
                <a:gd name="T31" fmla="*/ 275 h 322"/>
                <a:gd name="T32" fmla="*/ 62 w 69"/>
                <a:gd name="T33" fmla="*/ 284 h 322"/>
                <a:gd name="T34" fmla="*/ 62 w 69"/>
                <a:gd name="T35" fmla="*/ 284 h 322"/>
                <a:gd name="T36" fmla="*/ 54 w 69"/>
                <a:gd name="T37" fmla="*/ 245 h 322"/>
                <a:gd name="T38" fmla="*/ 45 w 69"/>
                <a:gd name="T39" fmla="*/ 248 h 322"/>
                <a:gd name="T40" fmla="*/ 44 w 69"/>
                <a:gd name="T41" fmla="*/ 237 h 322"/>
                <a:gd name="T42" fmla="*/ 53 w 69"/>
                <a:gd name="T43" fmla="*/ 236 h 322"/>
                <a:gd name="T44" fmla="*/ 54 w 69"/>
                <a:gd name="T45" fmla="*/ 245 h 322"/>
                <a:gd name="T46" fmla="*/ 54 w 69"/>
                <a:gd name="T47" fmla="*/ 245 h 322"/>
                <a:gd name="T48" fmla="*/ 48 w 69"/>
                <a:gd name="T49" fmla="*/ 206 h 322"/>
                <a:gd name="T50" fmla="*/ 37 w 69"/>
                <a:gd name="T51" fmla="*/ 208 h 322"/>
                <a:gd name="T52" fmla="*/ 36 w 69"/>
                <a:gd name="T53" fmla="*/ 198 h 322"/>
                <a:gd name="T54" fmla="*/ 47 w 69"/>
                <a:gd name="T55" fmla="*/ 197 h 322"/>
                <a:gd name="T56" fmla="*/ 48 w 69"/>
                <a:gd name="T57" fmla="*/ 206 h 322"/>
                <a:gd name="T58" fmla="*/ 48 w 69"/>
                <a:gd name="T59" fmla="*/ 206 h 322"/>
                <a:gd name="T60" fmla="*/ 40 w 69"/>
                <a:gd name="T61" fmla="*/ 166 h 322"/>
                <a:gd name="T62" fmla="*/ 31 w 69"/>
                <a:gd name="T63" fmla="*/ 169 h 322"/>
                <a:gd name="T64" fmla="*/ 28 w 69"/>
                <a:gd name="T65" fmla="*/ 159 h 322"/>
                <a:gd name="T66" fmla="*/ 39 w 69"/>
                <a:gd name="T67" fmla="*/ 157 h 322"/>
                <a:gd name="T68" fmla="*/ 40 w 69"/>
                <a:gd name="T69" fmla="*/ 166 h 322"/>
                <a:gd name="T70" fmla="*/ 40 w 69"/>
                <a:gd name="T71" fmla="*/ 166 h 322"/>
                <a:gd name="T72" fmla="*/ 33 w 69"/>
                <a:gd name="T73" fmla="*/ 129 h 322"/>
                <a:gd name="T74" fmla="*/ 23 w 69"/>
                <a:gd name="T75" fmla="*/ 130 h 322"/>
                <a:gd name="T76" fmla="*/ 22 w 69"/>
                <a:gd name="T77" fmla="*/ 119 h 322"/>
                <a:gd name="T78" fmla="*/ 31 w 69"/>
                <a:gd name="T79" fmla="*/ 118 h 322"/>
                <a:gd name="T80" fmla="*/ 33 w 69"/>
                <a:gd name="T81" fmla="*/ 129 h 322"/>
                <a:gd name="T82" fmla="*/ 33 w 69"/>
                <a:gd name="T83" fmla="*/ 129 h 322"/>
                <a:gd name="T84" fmla="*/ 26 w 69"/>
                <a:gd name="T85" fmla="*/ 89 h 322"/>
                <a:gd name="T86" fmla="*/ 17 w 69"/>
                <a:gd name="T87" fmla="*/ 91 h 322"/>
                <a:gd name="T88" fmla="*/ 14 w 69"/>
                <a:gd name="T89" fmla="*/ 80 h 322"/>
                <a:gd name="T90" fmla="*/ 24 w 69"/>
                <a:gd name="T91" fmla="*/ 79 h 322"/>
                <a:gd name="T92" fmla="*/ 26 w 69"/>
                <a:gd name="T93" fmla="*/ 89 h 322"/>
                <a:gd name="T94" fmla="*/ 26 w 69"/>
                <a:gd name="T95" fmla="*/ 89 h 322"/>
                <a:gd name="T96" fmla="*/ 19 w 69"/>
                <a:gd name="T97" fmla="*/ 50 h 322"/>
                <a:gd name="T98" fmla="*/ 9 w 69"/>
                <a:gd name="T99" fmla="*/ 51 h 322"/>
                <a:gd name="T100" fmla="*/ 7 w 69"/>
                <a:gd name="T101" fmla="*/ 41 h 322"/>
                <a:gd name="T102" fmla="*/ 17 w 69"/>
                <a:gd name="T103" fmla="*/ 40 h 322"/>
                <a:gd name="T104" fmla="*/ 19 w 69"/>
                <a:gd name="T105"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322">
                  <a:moveTo>
                    <a:pt x="11" y="11"/>
                  </a:moveTo>
                  <a:lnTo>
                    <a:pt x="2" y="12"/>
                  </a:lnTo>
                  <a:lnTo>
                    <a:pt x="0" y="2"/>
                  </a:lnTo>
                  <a:lnTo>
                    <a:pt x="10" y="0"/>
                  </a:lnTo>
                  <a:lnTo>
                    <a:pt x="11" y="11"/>
                  </a:lnTo>
                  <a:lnTo>
                    <a:pt x="11" y="11"/>
                  </a:lnTo>
                  <a:close/>
                  <a:moveTo>
                    <a:pt x="69" y="319"/>
                  </a:moveTo>
                  <a:lnTo>
                    <a:pt x="67" y="314"/>
                  </a:lnTo>
                  <a:lnTo>
                    <a:pt x="58" y="315"/>
                  </a:lnTo>
                  <a:lnTo>
                    <a:pt x="58" y="322"/>
                  </a:lnTo>
                  <a:lnTo>
                    <a:pt x="69" y="319"/>
                  </a:lnTo>
                  <a:lnTo>
                    <a:pt x="69" y="319"/>
                  </a:lnTo>
                  <a:close/>
                  <a:moveTo>
                    <a:pt x="62" y="284"/>
                  </a:moveTo>
                  <a:lnTo>
                    <a:pt x="52" y="287"/>
                  </a:lnTo>
                  <a:lnTo>
                    <a:pt x="50" y="276"/>
                  </a:lnTo>
                  <a:lnTo>
                    <a:pt x="61" y="275"/>
                  </a:lnTo>
                  <a:lnTo>
                    <a:pt x="62" y="284"/>
                  </a:lnTo>
                  <a:lnTo>
                    <a:pt x="62" y="284"/>
                  </a:lnTo>
                  <a:close/>
                  <a:moveTo>
                    <a:pt x="54" y="245"/>
                  </a:moveTo>
                  <a:lnTo>
                    <a:pt x="45" y="248"/>
                  </a:lnTo>
                  <a:lnTo>
                    <a:pt x="44" y="237"/>
                  </a:lnTo>
                  <a:lnTo>
                    <a:pt x="53" y="236"/>
                  </a:lnTo>
                  <a:lnTo>
                    <a:pt x="54" y="245"/>
                  </a:lnTo>
                  <a:lnTo>
                    <a:pt x="54" y="245"/>
                  </a:lnTo>
                  <a:close/>
                  <a:moveTo>
                    <a:pt x="48" y="206"/>
                  </a:moveTo>
                  <a:lnTo>
                    <a:pt x="37" y="208"/>
                  </a:lnTo>
                  <a:lnTo>
                    <a:pt x="36" y="198"/>
                  </a:lnTo>
                  <a:lnTo>
                    <a:pt x="47" y="197"/>
                  </a:lnTo>
                  <a:lnTo>
                    <a:pt x="48" y="206"/>
                  </a:lnTo>
                  <a:lnTo>
                    <a:pt x="48" y="206"/>
                  </a:lnTo>
                  <a:close/>
                  <a:moveTo>
                    <a:pt x="40" y="166"/>
                  </a:moveTo>
                  <a:lnTo>
                    <a:pt x="31" y="169"/>
                  </a:lnTo>
                  <a:lnTo>
                    <a:pt x="28" y="159"/>
                  </a:lnTo>
                  <a:lnTo>
                    <a:pt x="39" y="157"/>
                  </a:lnTo>
                  <a:lnTo>
                    <a:pt x="40" y="166"/>
                  </a:lnTo>
                  <a:lnTo>
                    <a:pt x="40" y="166"/>
                  </a:lnTo>
                  <a:close/>
                  <a:moveTo>
                    <a:pt x="33" y="129"/>
                  </a:moveTo>
                  <a:lnTo>
                    <a:pt x="23" y="130"/>
                  </a:lnTo>
                  <a:lnTo>
                    <a:pt x="22" y="119"/>
                  </a:lnTo>
                  <a:lnTo>
                    <a:pt x="31" y="118"/>
                  </a:lnTo>
                  <a:lnTo>
                    <a:pt x="33" y="129"/>
                  </a:lnTo>
                  <a:lnTo>
                    <a:pt x="33" y="129"/>
                  </a:lnTo>
                  <a:close/>
                  <a:moveTo>
                    <a:pt x="26" y="89"/>
                  </a:moveTo>
                  <a:lnTo>
                    <a:pt x="17" y="91"/>
                  </a:lnTo>
                  <a:lnTo>
                    <a:pt x="14" y="80"/>
                  </a:lnTo>
                  <a:lnTo>
                    <a:pt x="24" y="79"/>
                  </a:lnTo>
                  <a:lnTo>
                    <a:pt x="26" y="89"/>
                  </a:lnTo>
                  <a:lnTo>
                    <a:pt x="26" y="89"/>
                  </a:lnTo>
                  <a:close/>
                  <a:moveTo>
                    <a:pt x="19" y="50"/>
                  </a:moveTo>
                  <a:lnTo>
                    <a:pt x="9" y="51"/>
                  </a:lnTo>
                  <a:lnTo>
                    <a:pt x="7" y="41"/>
                  </a:lnTo>
                  <a:lnTo>
                    <a:pt x="17" y="40"/>
                  </a:lnTo>
                  <a:lnTo>
                    <a:pt x="19"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4" name="Freeform 272"/>
            <p:cNvSpPr>
              <a:spLocks noEditPoints="1"/>
            </p:cNvSpPr>
            <p:nvPr/>
          </p:nvSpPr>
          <p:spPr bwMode="auto">
            <a:xfrm>
              <a:off x="6133991" y="5607717"/>
              <a:ext cx="113208" cy="463872"/>
            </a:xfrm>
            <a:custGeom>
              <a:avLst/>
              <a:gdLst>
                <a:gd name="T0" fmla="*/ 1 w 41"/>
                <a:gd name="T1" fmla="*/ 157 h 168"/>
                <a:gd name="T2" fmla="*/ 11 w 41"/>
                <a:gd name="T3" fmla="*/ 158 h 168"/>
                <a:gd name="T4" fmla="*/ 9 w 41"/>
                <a:gd name="T5" fmla="*/ 168 h 168"/>
                <a:gd name="T6" fmla="*/ 0 w 41"/>
                <a:gd name="T7" fmla="*/ 166 h 168"/>
                <a:gd name="T8" fmla="*/ 1 w 41"/>
                <a:gd name="T9" fmla="*/ 157 h 168"/>
                <a:gd name="T10" fmla="*/ 1 w 41"/>
                <a:gd name="T11" fmla="*/ 157 h 168"/>
                <a:gd name="T12" fmla="*/ 32 w 41"/>
                <a:gd name="T13" fmla="*/ 0 h 168"/>
                <a:gd name="T14" fmla="*/ 41 w 41"/>
                <a:gd name="T15" fmla="*/ 2 h 168"/>
                <a:gd name="T16" fmla="*/ 40 w 41"/>
                <a:gd name="T17" fmla="*/ 11 h 168"/>
                <a:gd name="T18" fmla="*/ 30 w 41"/>
                <a:gd name="T19" fmla="*/ 10 h 168"/>
                <a:gd name="T20" fmla="*/ 32 w 41"/>
                <a:gd name="T21" fmla="*/ 0 h 168"/>
                <a:gd name="T22" fmla="*/ 32 w 41"/>
                <a:gd name="T23" fmla="*/ 0 h 168"/>
                <a:gd name="T24" fmla="*/ 24 w 41"/>
                <a:gd name="T25" fmla="*/ 39 h 168"/>
                <a:gd name="T26" fmla="*/ 34 w 41"/>
                <a:gd name="T27" fmla="*/ 42 h 168"/>
                <a:gd name="T28" fmla="*/ 32 w 41"/>
                <a:gd name="T29" fmla="*/ 51 h 168"/>
                <a:gd name="T30" fmla="*/ 22 w 41"/>
                <a:gd name="T31" fmla="*/ 49 h 168"/>
                <a:gd name="T32" fmla="*/ 24 w 41"/>
                <a:gd name="T33" fmla="*/ 39 h 168"/>
                <a:gd name="T34" fmla="*/ 24 w 41"/>
                <a:gd name="T35" fmla="*/ 39 h 168"/>
                <a:gd name="T36" fmla="*/ 17 w 41"/>
                <a:gd name="T37" fmla="*/ 78 h 168"/>
                <a:gd name="T38" fmla="*/ 26 w 41"/>
                <a:gd name="T39" fmla="*/ 79 h 168"/>
                <a:gd name="T40" fmla="*/ 24 w 41"/>
                <a:gd name="T41" fmla="*/ 90 h 168"/>
                <a:gd name="T42" fmla="*/ 14 w 41"/>
                <a:gd name="T43" fmla="*/ 87 h 168"/>
                <a:gd name="T44" fmla="*/ 17 w 41"/>
                <a:gd name="T45" fmla="*/ 78 h 168"/>
                <a:gd name="T46" fmla="*/ 17 w 41"/>
                <a:gd name="T47" fmla="*/ 78 h 168"/>
                <a:gd name="T48" fmla="*/ 9 w 41"/>
                <a:gd name="T49" fmla="*/ 117 h 168"/>
                <a:gd name="T50" fmla="*/ 18 w 41"/>
                <a:gd name="T51" fmla="*/ 119 h 168"/>
                <a:gd name="T52" fmla="*/ 17 w 41"/>
                <a:gd name="T53" fmla="*/ 129 h 168"/>
                <a:gd name="T54" fmla="*/ 7 w 41"/>
                <a:gd name="T55" fmla="*/ 126 h 168"/>
                <a:gd name="T56" fmla="*/ 9 w 41"/>
                <a:gd name="T57" fmla="*/ 11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168">
                  <a:moveTo>
                    <a:pt x="1" y="157"/>
                  </a:moveTo>
                  <a:lnTo>
                    <a:pt x="11" y="158"/>
                  </a:lnTo>
                  <a:lnTo>
                    <a:pt x="9" y="168"/>
                  </a:lnTo>
                  <a:lnTo>
                    <a:pt x="0" y="166"/>
                  </a:lnTo>
                  <a:lnTo>
                    <a:pt x="1" y="157"/>
                  </a:lnTo>
                  <a:lnTo>
                    <a:pt x="1" y="157"/>
                  </a:lnTo>
                  <a:close/>
                  <a:moveTo>
                    <a:pt x="32" y="0"/>
                  </a:moveTo>
                  <a:lnTo>
                    <a:pt x="41" y="2"/>
                  </a:lnTo>
                  <a:lnTo>
                    <a:pt x="40" y="11"/>
                  </a:lnTo>
                  <a:lnTo>
                    <a:pt x="30" y="10"/>
                  </a:lnTo>
                  <a:lnTo>
                    <a:pt x="32" y="0"/>
                  </a:lnTo>
                  <a:lnTo>
                    <a:pt x="32" y="0"/>
                  </a:lnTo>
                  <a:close/>
                  <a:moveTo>
                    <a:pt x="24" y="39"/>
                  </a:moveTo>
                  <a:lnTo>
                    <a:pt x="34" y="42"/>
                  </a:lnTo>
                  <a:lnTo>
                    <a:pt x="32" y="51"/>
                  </a:lnTo>
                  <a:lnTo>
                    <a:pt x="22" y="49"/>
                  </a:lnTo>
                  <a:lnTo>
                    <a:pt x="24" y="39"/>
                  </a:lnTo>
                  <a:lnTo>
                    <a:pt x="24" y="39"/>
                  </a:lnTo>
                  <a:close/>
                  <a:moveTo>
                    <a:pt x="17" y="78"/>
                  </a:moveTo>
                  <a:lnTo>
                    <a:pt x="26" y="79"/>
                  </a:lnTo>
                  <a:lnTo>
                    <a:pt x="24" y="90"/>
                  </a:lnTo>
                  <a:lnTo>
                    <a:pt x="14" y="87"/>
                  </a:lnTo>
                  <a:lnTo>
                    <a:pt x="17" y="78"/>
                  </a:lnTo>
                  <a:lnTo>
                    <a:pt x="17" y="78"/>
                  </a:lnTo>
                  <a:close/>
                  <a:moveTo>
                    <a:pt x="9" y="117"/>
                  </a:moveTo>
                  <a:lnTo>
                    <a:pt x="18" y="119"/>
                  </a:lnTo>
                  <a:lnTo>
                    <a:pt x="17" y="129"/>
                  </a:lnTo>
                  <a:lnTo>
                    <a:pt x="7" y="126"/>
                  </a:lnTo>
                  <a:lnTo>
                    <a:pt x="9" y="11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5" name="Freeform 273"/>
            <p:cNvSpPr>
              <a:spLocks noEditPoints="1"/>
            </p:cNvSpPr>
            <p:nvPr/>
          </p:nvSpPr>
          <p:spPr bwMode="auto">
            <a:xfrm>
              <a:off x="5479600" y="4906387"/>
              <a:ext cx="767597" cy="693047"/>
            </a:xfrm>
            <a:custGeom>
              <a:avLst/>
              <a:gdLst>
                <a:gd name="T0" fmla="*/ 14 w 278"/>
                <a:gd name="T1" fmla="*/ 7 h 251"/>
                <a:gd name="T2" fmla="*/ 8 w 278"/>
                <a:gd name="T3" fmla="*/ 13 h 251"/>
                <a:gd name="T4" fmla="*/ 0 w 278"/>
                <a:gd name="T5" fmla="*/ 7 h 251"/>
                <a:gd name="T6" fmla="*/ 7 w 278"/>
                <a:gd name="T7" fmla="*/ 0 h 251"/>
                <a:gd name="T8" fmla="*/ 14 w 278"/>
                <a:gd name="T9" fmla="*/ 7 h 251"/>
                <a:gd name="T10" fmla="*/ 14 w 278"/>
                <a:gd name="T11" fmla="*/ 7 h 251"/>
                <a:gd name="T12" fmla="*/ 278 w 278"/>
                <a:gd name="T13" fmla="*/ 245 h 251"/>
                <a:gd name="T14" fmla="*/ 273 w 278"/>
                <a:gd name="T15" fmla="*/ 239 h 251"/>
                <a:gd name="T16" fmla="*/ 267 w 278"/>
                <a:gd name="T17" fmla="*/ 247 h 251"/>
                <a:gd name="T18" fmla="*/ 272 w 278"/>
                <a:gd name="T19" fmla="*/ 251 h 251"/>
                <a:gd name="T20" fmla="*/ 278 w 278"/>
                <a:gd name="T21" fmla="*/ 245 h 251"/>
                <a:gd name="T22" fmla="*/ 278 w 278"/>
                <a:gd name="T23" fmla="*/ 245 h 251"/>
                <a:gd name="T24" fmla="*/ 251 w 278"/>
                <a:gd name="T25" fmla="*/ 220 h 251"/>
                <a:gd name="T26" fmla="*/ 244 w 278"/>
                <a:gd name="T27" fmla="*/ 226 h 251"/>
                <a:gd name="T28" fmla="*/ 237 w 278"/>
                <a:gd name="T29" fmla="*/ 220 h 251"/>
                <a:gd name="T30" fmla="*/ 243 w 278"/>
                <a:gd name="T31" fmla="*/ 213 h 251"/>
                <a:gd name="T32" fmla="*/ 251 w 278"/>
                <a:gd name="T33" fmla="*/ 220 h 251"/>
                <a:gd name="T34" fmla="*/ 251 w 278"/>
                <a:gd name="T35" fmla="*/ 220 h 251"/>
                <a:gd name="T36" fmla="*/ 221 w 278"/>
                <a:gd name="T37" fmla="*/ 192 h 251"/>
                <a:gd name="T38" fmla="*/ 214 w 278"/>
                <a:gd name="T39" fmla="*/ 200 h 251"/>
                <a:gd name="T40" fmla="*/ 208 w 278"/>
                <a:gd name="T41" fmla="*/ 194 h 251"/>
                <a:gd name="T42" fmla="*/ 214 w 278"/>
                <a:gd name="T43" fmla="*/ 186 h 251"/>
                <a:gd name="T44" fmla="*/ 221 w 278"/>
                <a:gd name="T45" fmla="*/ 192 h 251"/>
                <a:gd name="T46" fmla="*/ 221 w 278"/>
                <a:gd name="T47" fmla="*/ 192 h 251"/>
                <a:gd name="T48" fmla="*/ 192 w 278"/>
                <a:gd name="T49" fmla="*/ 166 h 251"/>
                <a:gd name="T50" fmla="*/ 186 w 278"/>
                <a:gd name="T51" fmla="*/ 174 h 251"/>
                <a:gd name="T52" fmla="*/ 178 w 278"/>
                <a:gd name="T53" fmla="*/ 167 h 251"/>
                <a:gd name="T54" fmla="*/ 184 w 278"/>
                <a:gd name="T55" fmla="*/ 160 h 251"/>
                <a:gd name="T56" fmla="*/ 192 w 278"/>
                <a:gd name="T57" fmla="*/ 166 h 251"/>
                <a:gd name="T58" fmla="*/ 192 w 278"/>
                <a:gd name="T59" fmla="*/ 166 h 251"/>
                <a:gd name="T60" fmla="*/ 162 w 278"/>
                <a:gd name="T61" fmla="*/ 140 h 251"/>
                <a:gd name="T62" fmla="*/ 156 w 278"/>
                <a:gd name="T63" fmla="*/ 146 h 251"/>
                <a:gd name="T64" fmla="*/ 148 w 278"/>
                <a:gd name="T65" fmla="*/ 140 h 251"/>
                <a:gd name="T66" fmla="*/ 154 w 278"/>
                <a:gd name="T67" fmla="*/ 132 h 251"/>
                <a:gd name="T68" fmla="*/ 162 w 278"/>
                <a:gd name="T69" fmla="*/ 140 h 251"/>
                <a:gd name="T70" fmla="*/ 162 w 278"/>
                <a:gd name="T71" fmla="*/ 140 h 251"/>
                <a:gd name="T72" fmla="*/ 132 w 278"/>
                <a:gd name="T73" fmla="*/ 113 h 251"/>
                <a:gd name="T74" fmla="*/ 125 w 278"/>
                <a:gd name="T75" fmla="*/ 120 h 251"/>
                <a:gd name="T76" fmla="*/ 119 w 278"/>
                <a:gd name="T77" fmla="*/ 114 h 251"/>
                <a:gd name="T78" fmla="*/ 125 w 278"/>
                <a:gd name="T79" fmla="*/ 106 h 251"/>
                <a:gd name="T80" fmla="*/ 132 w 278"/>
                <a:gd name="T81" fmla="*/ 113 h 251"/>
                <a:gd name="T82" fmla="*/ 132 w 278"/>
                <a:gd name="T83" fmla="*/ 113 h 251"/>
                <a:gd name="T84" fmla="*/ 103 w 278"/>
                <a:gd name="T85" fmla="*/ 86 h 251"/>
                <a:gd name="T86" fmla="*/ 97 w 278"/>
                <a:gd name="T87" fmla="*/ 93 h 251"/>
                <a:gd name="T88" fmla="*/ 89 w 278"/>
                <a:gd name="T89" fmla="*/ 86 h 251"/>
                <a:gd name="T90" fmla="*/ 95 w 278"/>
                <a:gd name="T91" fmla="*/ 80 h 251"/>
                <a:gd name="T92" fmla="*/ 103 w 278"/>
                <a:gd name="T93" fmla="*/ 86 h 251"/>
                <a:gd name="T94" fmla="*/ 103 w 278"/>
                <a:gd name="T95" fmla="*/ 86 h 251"/>
                <a:gd name="T96" fmla="*/ 73 w 278"/>
                <a:gd name="T97" fmla="*/ 59 h 251"/>
                <a:gd name="T98" fmla="*/ 67 w 278"/>
                <a:gd name="T99" fmla="*/ 67 h 251"/>
                <a:gd name="T100" fmla="*/ 59 w 278"/>
                <a:gd name="T101" fmla="*/ 60 h 251"/>
                <a:gd name="T102" fmla="*/ 65 w 278"/>
                <a:gd name="T103" fmla="*/ 52 h 251"/>
                <a:gd name="T104" fmla="*/ 73 w 278"/>
                <a:gd name="T105" fmla="*/ 59 h 251"/>
                <a:gd name="T106" fmla="*/ 73 w 278"/>
                <a:gd name="T107" fmla="*/ 59 h 251"/>
                <a:gd name="T108" fmla="*/ 43 w 278"/>
                <a:gd name="T109" fmla="*/ 33 h 251"/>
                <a:gd name="T110" fmla="*/ 37 w 278"/>
                <a:gd name="T111" fmla="*/ 41 h 251"/>
                <a:gd name="T112" fmla="*/ 30 w 278"/>
                <a:gd name="T113" fmla="*/ 34 h 251"/>
                <a:gd name="T114" fmla="*/ 37 w 278"/>
                <a:gd name="T115" fmla="*/ 26 h 251"/>
                <a:gd name="T116" fmla="*/ 43 w 278"/>
                <a:gd name="T117" fmla="*/ 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8" h="251">
                  <a:moveTo>
                    <a:pt x="14" y="7"/>
                  </a:moveTo>
                  <a:lnTo>
                    <a:pt x="8" y="13"/>
                  </a:lnTo>
                  <a:lnTo>
                    <a:pt x="0" y="7"/>
                  </a:lnTo>
                  <a:lnTo>
                    <a:pt x="7" y="0"/>
                  </a:lnTo>
                  <a:lnTo>
                    <a:pt x="14" y="7"/>
                  </a:lnTo>
                  <a:lnTo>
                    <a:pt x="14" y="7"/>
                  </a:lnTo>
                  <a:close/>
                  <a:moveTo>
                    <a:pt x="278" y="245"/>
                  </a:moveTo>
                  <a:lnTo>
                    <a:pt x="273" y="239"/>
                  </a:lnTo>
                  <a:lnTo>
                    <a:pt x="267" y="247"/>
                  </a:lnTo>
                  <a:lnTo>
                    <a:pt x="272" y="251"/>
                  </a:lnTo>
                  <a:lnTo>
                    <a:pt x="278" y="245"/>
                  </a:lnTo>
                  <a:lnTo>
                    <a:pt x="278" y="245"/>
                  </a:lnTo>
                  <a:close/>
                  <a:moveTo>
                    <a:pt x="251" y="220"/>
                  </a:moveTo>
                  <a:lnTo>
                    <a:pt x="244" y="226"/>
                  </a:lnTo>
                  <a:lnTo>
                    <a:pt x="237" y="220"/>
                  </a:lnTo>
                  <a:lnTo>
                    <a:pt x="243" y="213"/>
                  </a:lnTo>
                  <a:lnTo>
                    <a:pt x="251" y="220"/>
                  </a:lnTo>
                  <a:lnTo>
                    <a:pt x="251" y="220"/>
                  </a:lnTo>
                  <a:close/>
                  <a:moveTo>
                    <a:pt x="221" y="192"/>
                  </a:moveTo>
                  <a:lnTo>
                    <a:pt x="214" y="200"/>
                  </a:lnTo>
                  <a:lnTo>
                    <a:pt x="208" y="194"/>
                  </a:lnTo>
                  <a:lnTo>
                    <a:pt x="214" y="186"/>
                  </a:lnTo>
                  <a:lnTo>
                    <a:pt x="221" y="192"/>
                  </a:lnTo>
                  <a:lnTo>
                    <a:pt x="221" y="192"/>
                  </a:lnTo>
                  <a:close/>
                  <a:moveTo>
                    <a:pt x="192" y="166"/>
                  </a:moveTo>
                  <a:lnTo>
                    <a:pt x="186" y="174"/>
                  </a:lnTo>
                  <a:lnTo>
                    <a:pt x="178" y="167"/>
                  </a:lnTo>
                  <a:lnTo>
                    <a:pt x="184" y="160"/>
                  </a:lnTo>
                  <a:lnTo>
                    <a:pt x="192" y="166"/>
                  </a:lnTo>
                  <a:lnTo>
                    <a:pt x="192" y="166"/>
                  </a:lnTo>
                  <a:close/>
                  <a:moveTo>
                    <a:pt x="162" y="140"/>
                  </a:moveTo>
                  <a:lnTo>
                    <a:pt x="156" y="146"/>
                  </a:lnTo>
                  <a:lnTo>
                    <a:pt x="148" y="140"/>
                  </a:lnTo>
                  <a:lnTo>
                    <a:pt x="154" y="132"/>
                  </a:lnTo>
                  <a:lnTo>
                    <a:pt x="162" y="140"/>
                  </a:lnTo>
                  <a:lnTo>
                    <a:pt x="162" y="140"/>
                  </a:lnTo>
                  <a:close/>
                  <a:moveTo>
                    <a:pt x="132" y="113"/>
                  </a:moveTo>
                  <a:lnTo>
                    <a:pt x="125" y="120"/>
                  </a:lnTo>
                  <a:lnTo>
                    <a:pt x="119" y="114"/>
                  </a:lnTo>
                  <a:lnTo>
                    <a:pt x="125" y="106"/>
                  </a:lnTo>
                  <a:lnTo>
                    <a:pt x="132" y="113"/>
                  </a:lnTo>
                  <a:lnTo>
                    <a:pt x="132" y="113"/>
                  </a:lnTo>
                  <a:close/>
                  <a:moveTo>
                    <a:pt x="103" y="86"/>
                  </a:moveTo>
                  <a:lnTo>
                    <a:pt x="97" y="93"/>
                  </a:lnTo>
                  <a:lnTo>
                    <a:pt x="89" y="86"/>
                  </a:lnTo>
                  <a:lnTo>
                    <a:pt x="95" y="80"/>
                  </a:lnTo>
                  <a:lnTo>
                    <a:pt x="103" y="86"/>
                  </a:lnTo>
                  <a:lnTo>
                    <a:pt x="103" y="86"/>
                  </a:lnTo>
                  <a:close/>
                  <a:moveTo>
                    <a:pt x="73" y="59"/>
                  </a:moveTo>
                  <a:lnTo>
                    <a:pt x="67" y="67"/>
                  </a:lnTo>
                  <a:lnTo>
                    <a:pt x="59" y="60"/>
                  </a:lnTo>
                  <a:lnTo>
                    <a:pt x="65" y="52"/>
                  </a:lnTo>
                  <a:lnTo>
                    <a:pt x="73" y="59"/>
                  </a:lnTo>
                  <a:lnTo>
                    <a:pt x="73" y="59"/>
                  </a:lnTo>
                  <a:close/>
                  <a:moveTo>
                    <a:pt x="43" y="33"/>
                  </a:moveTo>
                  <a:lnTo>
                    <a:pt x="37" y="41"/>
                  </a:lnTo>
                  <a:lnTo>
                    <a:pt x="30" y="34"/>
                  </a:lnTo>
                  <a:lnTo>
                    <a:pt x="37" y="26"/>
                  </a:lnTo>
                  <a:lnTo>
                    <a:pt x="43" y="3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6" name="Freeform 274"/>
            <p:cNvSpPr>
              <a:spLocks noEditPoints="1"/>
            </p:cNvSpPr>
            <p:nvPr/>
          </p:nvSpPr>
          <p:spPr bwMode="auto">
            <a:xfrm>
              <a:off x="4656780" y="5342648"/>
              <a:ext cx="1554523" cy="256787"/>
            </a:xfrm>
            <a:custGeom>
              <a:avLst/>
              <a:gdLst>
                <a:gd name="T0" fmla="*/ 11 w 563"/>
                <a:gd name="T1" fmla="*/ 12 h 93"/>
                <a:gd name="T2" fmla="*/ 1 w 563"/>
                <a:gd name="T3" fmla="*/ 0 h 93"/>
                <a:gd name="T4" fmla="*/ 12 w 563"/>
                <a:gd name="T5" fmla="*/ 2 h 93"/>
                <a:gd name="T6" fmla="*/ 562 w 563"/>
                <a:gd name="T7" fmla="*/ 93 h 93"/>
                <a:gd name="T8" fmla="*/ 553 w 563"/>
                <a:gd name="T9" fmla="*/ 81 h 93"/>
                <a:gd name="T10" fmla="*/ 563 w 563"/>
                <a:gd name="T11" fmla="*/ 83 h 93"/>
                <a:gd name="T12" fmla="*/ 523 w 563"/>
                <a:gd name="T13" fmla="*/ 88 h 93"/>
                <a:gd name="T14" fmla="*/ 514 w 563"/>
                <a:gd name="T15" fmla="*/ 76 h 93"/>
                <a:gd name="T16" fmla="*/ 524 w 563"/>
                <a:gd name="T17" fmla="*/ 77 h 93"/>
                <a:gd name="T18" fmla="*/ 482 w 563"/>
                <a:gd name="T19" fmla="*/ 81 h 93"/>
                <a:gd name="T20" fmla="*/ 474 w 563"/>
                <a:gd name="T21" fmla="*/ 71 h 93"/>
                <a:gd name="T22" fmla="*/ 484 w 563"/>
                <a:gd name="T23" fmla="*/ 72 h 93"/>
                <a:gd name="T24" fmla="*/ 443 w 563"/>
                <a:gd name="T25" fmla="*/ 76 h 93"/>
                <a:gd name="T26" fmla="*/ 435 w 563"/>
                <a:gd name="T27" fmla="*/ 64 h 93"/>
                <a:gd name="T28" fmla="*/ 444 w 563"/>
                <a:gd name="T29" fmla="*/ 66 h 93"/>
                <a:gd name="T30" fmla="*/ 404 w 563"/>
                <a:gd name="T31" fmla="*/ 70 h 93"/>
                <a:gd name="T32" fmla="*/ 396 w 563"/>
                <a:gd name="T33" fmla="*/ 59 h 93"/>
                <a:gd name="T34" fmla="*/ 405 w 563"/>
                <a:gd name="T35" fmla="*/ 60 h 93"/>
                <a:gd name="T36" fmla="*/ 365 w 563"/>
                <a:gd name="T37" fmla="*/ 64 h 93"/>
                <a:gd name="T38" fmla="*/ 356 w 563"/>
                <a:gd name="T39" fmla="*/ 53 h 93"/>
                <a:gd name="T40" fmla="*/ 366 w 563"/>
                <a:gd name="T41" fmla="*/ 54 h 93"/>
                <a:gd name="T42" fmla="*/ 325 w 563"/>
                <a:gd name="T43" fmla="*/ 58 h 93"/>
                <a:gd name="T44" fmla="*/ 316 w 563"/>
                <a:gd name="T45" fmla="*/ 47 h 93"/>
                <a:gd name="T46" fmla="*/ 327 w 563"/>
                <a:gd name="T47" fmla="*/ 49 h 93"/>
                <a:gd name="T48" fmla="*/ 286 w 563"/>
                <a:gd name="T49" fmla="*/ 53 h 93"/>
                <a:gd name="T50" fmla="*/ 277 w 563"/>
                <a:gd name="T51" fmla="*/ 41 h 93"/>
                <a:gd name="T52" fmla="*/ 288 w 563"/>
                <a:gd name="T53" fmla="*/ 42 h 93"/>
                <a:gd name="T54" fmla="*/ 246 w 563"/>
                <a:gd name="T55" fmla="*/ 47 h 93"/>
                <a:gd name="T56" fmla="*/ 238 w 563"/>
                <a:gd name="T57" fmla="*/ 36 h 93"/>
                <a:gd name="T58" fmla="*/ 248 w 563"/>
                <a:gd name="T59" fmla="*/ 37 h 93"/>
                <a:gd name="T60" fmla="*/ 207 w 563"/>
                <a:gd name="T61" fmla="*/ 41 h 93"/>
                <a:gd name="T62" fmla="*/ 199 w 563"/>
                <a:gd name="T63" fmla="*/ 29 h 93"/>
                <a:gd name="T64" fmla="*/ 208 w 563"/>
                <a:gd name="T65" fmla="*/ 32 h 93"/>
                <a:gd name="T66" fmla="*/ 167 w 563"/>
                <a:gd name="T67" fmla="*/ 36 h 93"/>
                <a:gd name="T68" fmla="*/ 160 w 563"/>
                <a:gd name="T69" fmla="*/ 24 h 93"/>
                <a:gd name="T70" fmla="*/ 169 w 563"/>
                <a:gd name="T71" fmla="*/ 25 h 93"/>
                <a:gd name="T72" fmla="*/ 128 w 563"/>
                <a:gd name="T73" fmla="*/ 29 h 93"/>
                <a:gd name="T74" fmla="*/ 120 w 563"/>
                <a:gd name="T75" fmla="*/ 19 h 93"/>
                <a:gd name="T76" fmla="*/ 129 w 563"/>
                <a:gd name="T77" fmla="*/ 20 h 93"/>
                <a:gd name="T78" fmla="*/ 89 w 563"/>
                <a:gd name="T79" fmla="*/ 24 h 93"/>
                <a:gd name="T80" fmla="*/ 80 w 563"/>
                <a:gd name="T81" fmla="*/ 12 h 93"/>
                <a:gd name="T82" fmla="*/ 90 w 563"/>
                <a:gd name="T83" fmla="*/ 13 h 93"/>
                <a:gd name="T84" fmla="*/ 50 w 563"/>
                <a:gd name="T85" fmla="*/ 17 h 93"/>
                <a:gd name="T86" fmla="*/ 41 w 563"/>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3" h="93">
                  <a:moveTo>
                    <a:pt x="12" y="2"/>
                  </a:moveTo>
                  <a:lnTo>
                    <a:pt x="11" y="12"/>
                  </a:lnTo>
                  <a:lnTo>
                    <a:pt x="0" y="11"/>
                  </a:lnTo>
                  <a:lnTo>
                    <a:pt x="1" y="0"/>
                  </a:lnTo>
                  <a:lnTo>
                    <a:pt x="12" y="2"/>
                  </a:lnTo>
                  <a:lnTo>
                    <a:pt x="12" y="2"/>
                  </a:lnTo>
                  <a:close/>
                  <a:moveTo>
                    <a:pt x="563" y="83"/>
                  </a:moveTo>
                  <a:lnTo>
                    <a:pt x="562" y="93"/>
                  </a:lnTo>
                  <a:lnTo>
                    <a:pt x="552" y="92"/>
                  </a:lnTo>
                  <a:lnTo>
                    <a:pt x="553" y="81"/>
                  </a:lnTo>
                  <a:lnTo>
                    <a:pt x="563" y="83"/>
                  </a:lnTo>
                  <a:lnTo>
                    <a:pt x="563" y="83"/>
                  </a:lnTo>
                  <a:close/>
                  <a:moveTo>
                    <a:pt x="524" y="77"/>
                  </a:moveTo>
                  <a:lnTo>
                    <a:pt x="523" y="88"/>
                  </a:lnTo>
                  <a:lnTo>
                    <a:pt x="512" y="85"/>
                  </a:lnTo>
                  <a:lnTo>
                    <a:pt x="514" y="76"/>
                  </a:lnTo>
                  <a:lnTo>
                    <a:pt x="524" y="77"/>
                  </a:lnTo>
                  <a:lnTo>
                    <a:pt x="524" y="77"/>
                  </a:lnTo>
                  <a:close/>
                  <a:moveTo>
                    <a:pt x="484" y="72"/>
                  </a:moveTo>
                  <a:lnTo>
                    <a:pt x="482" y="81"/>
                  </a:lnTo>
                  <a:lnTo>
                    <a:pt x="473" y="80"/>
                  </a:lnTo>
                  <a:lnTo>
                    <a:pt x="474" y="71"/>
                  </a:lnTo>
                  <a:lnTo>
                    <a:pt x="484" y="72"/>
                  </a:lnTo>
                  <a:lnTo>
                    <a:pt x="484" y="72"/>
                  </a:lnTo>
                  <a:close/>
                  <a:moveTo>
                    <a:pt x="444" y="66"/>
                  </a:moveTo>
                  <a:lnTo>
                    <a:pt x="443" y="76"/>
                  </a:lnTo>
                  <a:lnTo>
                    <a:pt x="434" y="75"/>
                  </a:lnTo>
                  <a:lnTo>
                    <a:pt x="435" y="64"/>
                  </a:lnTo>
                  <a:lnTo>
                    <a:pt x="444" y="66"/>
                  </a:lnTo>
                  <a:lnTo>
                    <a:pt x="444" y="66"/>
                  </a:lnTo>
                  <a:close/>
                  <a:moveTo>
                    <a:pt x="405" y="60"/>
                  </a:moveTo>
                  <a:lnTo>
                    <a:pt x="404" y="70"/>
                  </a:lnTo>
                  <a:lnTo>
                    <a:pt x="395" y="68"/>
                  </a:lnTo>
                  <a:lnTo>
                    <a:pt x="396" y="59"/>
                  </a:lnTo>
                  <a:lnTo>
                    <a:pt x="405" y="60"/>
                  </a:lnTo>
                  <a:lnTo>
                    <a:pt x="405" y="60"/>
                  </a:lnTo>
                  <a:close/>
                  <a:moveTo>
                    <a:pt x="366" y="54"/>
                  </a:moveTo>
                  <a:lnTo>
                    <a:pt x="365" y="64"/>
                  </a:lnTo>
                  <a:lnTo>
                    <a:pt x="354" y="63"/>
                  </a:lnTo>
                  <a:lnTo>
                    <a:pt x="356" y="53"/>
                  </a:lnTo>
                  <a:lnTo>
                    <a:pt x="366" y="54"/>
                  </a:lnTo>
                  <a:lnTo>
                    <a:pt x="366" y="54"/>
                  </a:lnTo>
                  <a:close/>
                  <a:moveTo>
                    <a:pt x="327" y="49"/>
                  </a:moveTo>
                  <a:lnTo>
                    <a:pt x="325" y="58"/>
                  </a:lnTo>
                  <a:lnTo>
                    <a:pt x="315" y="56"/>
                  </a:lnTo>
                  <a:lnTo>
                    <a:pt x="316" y="47"/>
                  </a:lnTo>
                  <a:lnTo>
                    <a:pt x="327" y="49"/>
                  </a:lnTo>
                  <a:lnTo>
                    <a:pt x="327" y="49"/>
                  </a:lnTo>
                  <a:close/>
                  <a:moveTo>
                    <a:pt x="288" y="42"/>
                  </a:moveTo>
                  <a:lnTo>
                    <a:pt x="286" y="53"/>
                  </a:lnTo>
                  <a:lnTo>
                    <a:pt x="276" y="51"/>
                  </a:lnTo>
                  <a:lnTo>
                    <a:pt x="277" y="41"/>
                  </a:lnTo>
                  <a:lnTo>
                    <a:pt x="288" y="42"/>
                  </a:lnTo>
                  <a:lnTo>
                    <a:pt x="288" y="42"/>
                  </a:lnTo>
                  <a:close/>
                  <a:moveTo>
                    <a:pt x="248" y="37"/>
                  </a:moveTo>
                  <a:lnTo>
                    <a:pt x="246" y="47"/>
                  </a:lnTo>
                  <a:lnTo>
                    <a:pt x="237" y="45"/>
                  </a:lnTo>
                  <a:lnTo>
                    <a:pt x="238" y="36"/>
                  </a:lnTo>
                  <a:lnTo>
                    <a:pt x="248" y="37"/>
                  </a:lnTo>
                  <a:lnTo>
                    <a:pt x="248" y="37"/>
                  </a:lnTo>
                  <a:close/>
                  <a:moveTo>
                    <a:pt x="208" y="32"/>
                  </a:moveTo>
                  <a:lnTo>
                    <a:pt x="207" y="41"/>
                  </a:lnTo>
                  <a:lnTo>
                    <a:pt x="197" y="39"/>
                  </a:lnTo>
                  <a:lnTo>
                    <a:pt x="199" y="29"/>
                  </a:lnTo>
                  <a:lnTo>
                    <a:pt x="208" y="32"/>
                  </a:lnTo>
                  <a:lnTo>
                    <a:pt x="208" y="32"/>
                  </a:lnTo>
                  <a:close/>
                  <a:moveTo>
                    <a:pt x="169" y="25"/>
                  </a:moveTo>
                  <a:lnTo>
                    <a:pt x="167" y="36"/>
                  </a:lnTo>
                  <a:lnTo>
                    <a:pt x="158" y="34"/>
                  </a:lnTo>
                  <a:lnTo>
                    <a:pt x="160" y="24"/>
                  </a:lnTo>
                  <a:lnTo>
                    <a:pt x="169" y="25"/>
                  </a:lnTo>
                  <a:lnTo>
                    <a:pt x="169" y="25"/>
                  </a:lnTo>
                  <a:close/>
                  <a:moveTo>
                    <a:pt x="129" y="20"/>
                  </a:moveTo>
                  <a:lnTo>
                    <a:pt x="128" y="29"/>
                  </a:lnTo>
                  <a:lnTo>
                    <a:pt x="118" y="28"/>
                  </a:lnTo>
                  <a:lnTo>
                    <a:pt x="120" y="19"/>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1"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7" name="Freeform 275"/>
            <p:cNvSpPr>
              <a:spLocks noEditPoints="1"/>
            </p:cNvSpPr>
            <p:nvPr/>
          </p:nvSpPr>
          <p:spPr bwMode="auto">
            <a:xfrm>
              <a:off x="6241674" y="5577344"/>
              <a:ext cx="1435793" cy="314770"/>
            </a:xfrm>
            <a:custGeom>
              <a:avLst/>
              <a:gdLst>
                <a:gd name="T0" fmla="*/ 509 w 520"/>
                <a:gd name="T1" fmla="*/ 102 h 114"/>
                <a:gd name="T2" fmla="*/ 517 w 520"/>
                <a:gd name="T3" fmla="*/ 114 h 114"/>
                <a:gd name="T4" fmla="*/ 508 w 520"/>
                <a:gd name="T5" fmla="*/ 111 h 114"/>
                <a:gd name="T6" fmla="*/ 2 w 520"/>
                <a:gd name="T7" fmla="*/ 0 h 114"/>
                <a:gd name="T8" fmla="*/ 10 w 520"/>
                <a:gd name="T9" fmla="*/ 12 h 114"/>
                <a:gd name="T10" fmla="*/ 0 w 520"/>
                <a:gd name="T11" fmla="*/ 11 h 114"/>
                <a:gd name="T12" fmla="*/ 42 w 520"/>
                <a:gd name="T13" fmla="*/ 8 h 114"/>
                <a:gd name="T14" fmla="*/ 49 w 520"/>
                <a:gd name="T15" fmla="*/ 20 h 114"/>
                <a:gd name="T16" fmla="*/ 39 w 520"/>
                <a:gd name="T17" fmla="*/ 19 h 114"/>
                <a:gd name="T18" fmla="*/ 81 w 520"/>
                <a:gd name="T19" fmla="*/ 16 h 114"/>
                <a:gd name="T20" fmla="*/ 89 w 520"/>
                <a:gd name="T21" fmla="*/ 28 h 114"/>
                <a:gd name="T22" fmla="*/ 78 w 520"/>
                <a:gd name="T23" fmla="*/ 26 h 114"/>
                <a:gd name="T24" fmla="*/ 120 w 520"/>
                <a:gd name="T25" fmla="*/ 24 h 114"/>
                <a:gd name="T26" fmla="*/ 128 w 520"/>
                <a:gd name="T27" fmla="*/ 36 h 114"/>
                <a:gd name="T28" fmla="*/ 117 w 520"/>
                <a:gd name="T29" fmla="*/ 33 h 114"/>
                <a:gd name="T30" fmla="*/ 158 w 520"/>
                <a:gd name="T31" fmla="*/ 32 h 114"/>
                <a:gd name="T32" fmla="*/ 166 w 520"/>
                <a:gd name="T33" fmla="*/ 43 h 114"/>
                <a:gd name="T34" fmla="*/ 157 w 520"/>
                <a:gd name="T35" fmla="*/ 41 h 114"/>
                <a:gd name="T36" fmla="*/ 197 w 520"/>
                <a:gd name="T37" fmla="*/ 39 h 114"/>
                <a:gd name="T38" fmla="*/ 205 w 520"/>
                <a:gd name="T39" fmla="*/ 51 h 114"/>
                <a:gd name="T40" fmla="*/ 196 w 520"/>
                <a:gd name="T41" fmla="*/ 49 h 114"/>
                <a:gd name="T42" fmla="*/ 236 w 520"/>
                <a:gd name="T43" fmla="*/ 47 h 114"/>
                <a:gd name="T44" fmla="*/ 244 w 520"/>
                <a:gd name="T45" fmla="*/ 59 h 114"/>
                <a:gd name="T46" fmla="*/ 235 w 520"/>
                <a:gd name="T47" fmla="*/ 56 h 114"/>
                <a:gd name="T48" fmla="*/ 275 w 520"/>
                <a:gd name="T49" fmla="*/ 55 h 114"/>
                <a:gd name="T50" fmla="*/ 283 w 520"/>
                <a:gd name="T51" fmla="*/ 67 h 114"/>
                <a:gd name="T52" fmla="*/ 274 w 520"/>
                <a:gd name="T53" fmla="*/ 64 h 114"/>
                <a:gd name="T54" fmla="*/ 315 w 520"/>
                <a:gd name="T55" fmla="*/ 63 h 114"/>
                <a:gd name="T56" fmla="*/ 323 w 520"/>
                <a:gd name="T57" fmla="*/ 75 h 114"/>
                <a:gd name="T58" fmla="*/ 313 w 520"/>
                <a:gd name="T59" fmla="*/ 72 h 114"/>
                <a:gd name="T60" fmla="*/ 354 w 520"/>
                <a:gd name="T61" fmla="*/ 71 h 114"/>
                <a:gd name="T62" fmla="*/ 362 w 520"/>
                <a:gd name="T63" fmla="*/ 83 h 114"/>
                <a:gd name="T64" fmla="*/ 351 w 520"/>
                <a:gd name="T65" fmla="*/ 80 h 114"/>
                <a:gd name="T66" fmla="*/ 393 w 520"/>
                <a:gd name="T67" fmla="*/ 79 h 114"/>
                <a:gd name="T68" fmla="*/ 401 w 520"/>
                <a:gd name="T69" fmla="*/ 90 h 114"/>
                <a:gd name="T70" fmla="*/ 390 w 520"/>
                <a:gd name="T71" fmla="*/ 88 h 114"/>
                <a:gd name="T72" fmla="*/ 432 w 520"/>
                <a:gd name="T73" fmla="*/ 86 h 114"/>
                <a:gd name="T74" fmla="*/ 440 w 520"/>
                <a:gd name="T75" fmla="*/ 98 h 114"/>
                <a:gd name="T76" fmla="*/ 430 w 520"/>
                <a:gd name="T77" fmla="*/ 96 h 114"/>
                <a:gd name="T78" fmla="*/ 472 w 520"/>
                <a:gd name="T79" fmla="*/ 94 h 114"/>
                <a:gd name="T80" fmla="*/ 479 w 520"/>
                <a:gd name="T81"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114">
                  <a:moveTo>
                    <a:pt x="508" y="111"/>
                  </a:moveTo>
                  <a:lnTo>
                    <a:pt x="509" y="102"/>
                  </a:lnTo>
                  <a:lnTo>
                    <a:pt x="520" y="103"/>
                  </a:lnTo>
                  <a:lnTo>
                    <a:pt x="517" y="114"/>
                  </a:lnTo>
                  <a:lnTo>
                    <a:pt x="508" y="111"/>
                  </a:lnTo>
                  <a:lnTo>
                    <a:pt x="508" y="111"/>
                  </a:lnTo>
                  <a:close/>
                  <a:moveTo>
                    <a:pt x="0" y="11"/>
                  </a:moveTo>
                  <a:lnTo>
                    <a:pt x="2" y="0"/>
                  </a:lnTo>
                  <a:lnTo>
                    <a:pt x="12" y="3"/>
                  </a:lnTo>
                  <a:lnTo>
                    <a:pt x="10" y="12"/>
                  </a:lnTo>
                  <a:lnTo>
                    <a:pt x="0" y="11"/>
                  </a:lnTo>
                  <a:lnTo>
                    <a:pt x="0" y="11"/>
                  </a:lnTo>
                  <a:close/>
                  <a:moveTo>
                    <a:pt x="39" y="19"/>
                  </a:moveTo>
                  <a:lnTo>
                    <a:pt x="42" y="8"/>
                  </a:lnTo>
                  <a:lnTo>
                    <a:pt x="51" y="11"/>
                  </a:lnTo>
                  <a:lnTo>
                    <a:pt x="49" y="20"/>
                  </a:lnTo>
                  <a:lnTo>
                    <a:pt x="39" y="19"/>
                  </a:lnTo>
                  <a:lnTo>
                    <a:pt x="39" y="19"/>
                  </a:lnTo>
                  <a:close/>
                  <a:moveTo>
                    <a:pt x="78" y="26"/>
                  </a:moveTo>
                  <a:lnTo>
                    <a:pt x="81" y="16"/>
                  </a:lnTo>
                  <a:lnTo>
                    <a:pt x="90" y="19"/>
                  </a:lnTo>
                  <a:lnTo>
                    <a:pt x="89" y="28"/>
                  </a:lnTo>
                  <a:lnTo>
                    <a:pt x="78" y="26"/>
                  </a:lnTo>
                  <a:lnTo>
                    <a:pt x="78" y="26"/>
                  </a:lnTo>
                  <a:close/>
                  <a:moveTo>
                    <a:pt x="117" y="33"/>
                  </a:moveTo>
                  <a:lnTo>
                    <a:pt x="120" y="24"/>
                  </a:lnTo>
                  <a:lnTo>
                    <a:pt x="129" y="26"/>
                  </a:lnTo>
                  <a:lnTo>
                    <a:pt x="128" y="36"/>
                  </a:lnTo>
                  <a:lnTo>
                    <a:pt x="117" y="33"/>
                  </a:lnTo>
                  <a:lnTo>
                    <a:pt x="117" y="33"/>
                  </a:lnTo>
                  <a:close/>
                  <a:moveTo>
                    <a:pt x="157" y="41"/>
                  </a:moveTo>
                  <a:lnTo>
                    <a:pt x="158" y="32"/>
                  </a:lnTo>
                  <a:lnTo>
                    <a:pt x="168" y="33"/>
                  </a:lnTo>
                  <a:lnTo>
                    <a:pt x="166" y="43"/>
                  </a:lnTo>
                  <a:lnTo>
                    <a:pt x="157" y="41"/>
                  </a:lnTo>
                  <a:lnTo>
                    <a:pt x="157" y="41"/>
                  </a:lnTo>
                  <a:close/>
                  <a:moveTo>
                    <a:pt x="196" y="49"/>
                  </a:moveTo>
                  <a:lnTo>
                    <a:pt x="197" y="39"/>
                  </a:lnTo>
                  <a:lnTo>
                    <a:pt x="208" y="41"/>
                  </a:lnTo>
                  <a:lnTo>
                    <a:pt x="205" y="51"/>
                  </a:lnTo>
                  <a:lnTo>
                    <a:pt x="196" y="49"/>
                  </a:lnTo>
                  <a:lnTo>
                    <a:pt x="196" y="49"/>
                  </a:lnTo>
                  <a:close/>
                  <a:moveTo>
                    <a:pt x="235" y="56"/>
                  </a:moveTo>
                  <a:lnTo>
                    <a:pt x="236" y="47"/>
                  </a:lnTo>
                  <a:lnTo>
                    <a:pt x="247" y="49"/>
                  </a:lnTo>
                  <a:lnTo>
                    <a:pt x="244" y="59"/>
                  </a:lnTo>
                  <a:lnTo>
                    <a:pt x="235" y="56"/>
                  </a:lnTo>
                  <a:lnTo>
                    <a:pt x="235" y="56"/>
                  </a:lnTo>
                  <a:close/>
                  <a:moveTo>
                    <a:pt x="274" y="64"/>
                  </a:moveTo>
                  <a:lnTo>
                    <a:pt x="275" y="55"/>
                  </a:lnTo>
                  <a:lnTo>
                    <a:pt x="286" y="56"/>
                  </a:lnTo>
                  <a:lnTo>
                    <a:pt x="283" y="67"/>
                  </a:lnTo>
                  <a:lnTo>
                    <a:pt x="274" y="64"/>
                  </a:lnTo>
                  <a:lnTo>
                    <a:pt x="274" y="64"/>
                  </a:lnTo>
                  <a:close/>
                  <a:moveTo>
                    <a:pt x="313" y="72"/>
                  </a:moveTo>
                  <a:lnTo>
                    <a:pt x="315" y="63"/>
                  </a:lnTo>
                  <a:lnTo>
                    <a:pt x="325" y="64"/>
                  </a:lnTo>
                  <a:lnTo>
                    <a:pt x="323" y="75"/>
                  </a:lnTo>
                  <a:lnTo>
                    <a:pt x="313" y="72"/>
                  </a:lnTo>
                  <a:lnTo>
                    <a:pt x="313" y="72"/>
                  </a:lnTo>
                  <a:close/>
                  <a:moveTo>
                    <a:pt x="351" y="80"/>
                  </a:moveTo>
                  <a:lnTo>
                    <a:pt x="354" y="71"/>
                  </a:lnTo>
                  <a:lnTo>
                    <a:pt x="363" y="72"/>
                  </a:lnTo>
                  <a:lnTo>
                    <a:pt x="362" y="83"/>
                  </a:lnTo>
                  <a:lnTo>
                    <a:pt x="351" y="80"/>
                  </a:lnTo>
                  <a:lnTo>
                    <a:pt x="351" y="80"/>
                  </a:lnTo>
                  <a:close/>
                  <a:moveTo>
                    <a:pt x="390" y="88"/>
                  </a:moveTo>
                  <a:lnTo>
                    <a:pt x="393" y="79"/>
                  </a:lnTo>
                  <a:lnTo>
                    <a:pt x="402" y="80"/>
                  </a:lnTo>
                  <a:lnTo>
                    <a:pt x="401" y="90"/>
                  </a:lnTo>
                  <a:lnTo>
                    <a:pt x="390" y="88"/>
                  </a:lnTo>
                  <a:lnTo>
                    <a:pt x="390" y="88"/>
                  </a:lnTo>
                  <a:close/>
                  <a:moveTo>
                    <a:pt x="430" y="96"/>
                  </a:moveTo>
                  <a:lnTo>
                    <a:pt x="432" y="86"/>
                  </a:lnTo>
                  <a:lnTo>
                    <a:pt x="441" y="88"/>
                  </a:lnTo>
                  <a:lnTo>
                    <a:pt x="440" y="98"/>
                  </a:lnTo>
                  <a:lnTo>
                    <a:pt x="430" y="96"/>
                  </a:lnTo>
                  <a:lnTo>
                    <a:pt x="430" y="96"/>
                  </a:lnTo>
                  <a:close/>
                  <a:moveTo>
                    <a:pt x="469" y="103"/>
                  </a:moveTo>
                  <a:lnTo>
                    <a:pt x="472" y="94"/>
                  </a:lnTo>
                  <a:lnTo>
                    <a:pt x="481" y="96"/>
                  </a:lnTo>
                  <a:lnTo>
                    <a:pt x="479" y="106"/>
                  </a:lnTo>
                  <a:lnTo>
                    <a:pt x="469" y="10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8" name="Freeform 276"/>
            <p:cNvSpPr>
              <a:spLocks noEditPoints="1"/>
            </p:cNvSpPr>
            <p:nvPr/>
          </p:nvSpPr>
          <p:spPr bwMode="auto">
            <a:xfrm>
              <a:off x="6122946" y="3661112"/>
              <a:ext cx="129774" cy="1894142"/>
            </a:xfrm>
            <a:custGeom>
              <a:avLst/>
              <a:gdLst>
                <a:gd name="T0" fmla="*/ 0 w 47"/>
                <a:gd name="T1" fmla="*/ 11 h 686"/>
                <a:gd name="T2" fmla="*/ 10 w 47"/>
                <a:gd name="T3" fmla="*/ 0 h 686"/>
                <a:gd name="T4" fmla="*/ 10 w 47"/>
                <a:gd name="T5" fmla="*/ 9 h 686"/>
                <a:gd name="T6" fmla="*/ 36 w 47"/>
                <a:gd name="T7" fmla="*/ 686 h 686"/>
                <a:gd name="T8" fmla="*/ 45 w 47"/>
                <a:gd name="T9" fmla="*/ 676 h 686"/>
                <a:gd name="T10" fmla="*/ 47 w 47"/>
                <a:gd name="T11" fmla="*/ 686 h 686"/>
                <a:gd name="T12" fmla="*/ 34 w 47"/>
                <a:gd name="T13" fmla="*/ 647 h 686"/>
                <a:gd name="T14" fmla="*/ 44 w 47"/>
                <a:gd name="T15" fmla="*/ 637 h 686"/>
                <a:gd name="T16" fmla="*/ 44 w 47"/>
                <a:gd name="T17" fmla="*/ 646 h 686"/>
                <a:gd name="T18" fmla="*/ 32 w 47"/>
                <a:gd name="T19" fmla="*/ 607 h 686"/>
                <a:gd name="T20" fmla="*/ 41 w 47"/>
                <a:gd name="T21" fmla="*/ 596 h 686"/>
                <a:gd name="T22" fmla="*/ 41 w 47"/>
                <a:gd name="T23" fmla="*/ 607 h 686"/>
                <a:gd name="T24" fmla="*/ 30 w 47"/>
                <a:gd name="T25" fmla="*/ 567 h 686"/>
                <a:gd name="T26" fmla="*/ 39 w 47"/>
                <a:gd name="T27" fmla="*/ 557 h 686"/>
                <a:gd name="T28" fmla="*/ 40 w 47"/>
                <a:gd name="T29" fmla="*/ 567 h 686"/>
                <a:gd name="T30" fmla="*/ 28 w 47"/>
                <a:gd name="T31" fmla="*/ 528 h 686"/>
                <a:gd name="T32" fmla="*/ 38 w 47"/>
                <a:gd name="T33" fmla="*/ 516 h 686"/>
                <a:gd name="T34" fmla="*/ 38 w 47"/>
                <a:gd name="T35" fmla="*/ 527 h 686"/>
                <a:gd name="T36" fmla="*/ 26 w 47"/>
                <a:gd name="T37" fmla="*/ 488 h 686"/>
                <a:gd name="T38" fmla="*/ 35 w 47"/>
                <a:gd name="T39" fmla="*/ 477 h 686"/>
                <a:gd name="T40" fmla="*/ 36 w 47"/>
                <a:gd name="T41" fmla="*/ 488 h 686"/>
                <a:gd name="T42" fmla="*/ 23 w 47"/>
                <a:gd name="T43" fmla="*/ 448 h 686"/>
                <a:gd name="T44" fmla="*/ 32 w 47"/>
                <a:gd name="T45" fmla="*/ 438 h 686"/>
                <a:gd name="T46" fmla="*/ 34 w 47"/>
                <a:gd name="T47" fmla="*/ 447 h 686"/>
                <a:gd name="T48" fmla="*/ 22 w 47"/>
                <a:gd name="T49" fmla="*/ 408 h 686"/>
                <a:gd name="T50" fmla="*/ 31 w 47"/>
                <a:gd name="T51" fmla="*/ 398 h 686"/>
                <a:gd name="T52" fmla="*/ 31 w 47"/>
                <a:gd name="T53" fmla="*/ 408 h 686"/>
                <a:gd name="T54" fmla="*/ 19 w 47"/>
                <a:gd name="T55" fmla="*/ 369 h 686"/>
                <a:gd name="T56" fmla="*/ 28 w 47"/>
                <a:gd name="T57" fmla="*/ 358 h 686"/>
                <a:gd name="T58" fmla="*/ 30 w 47"/>
                <a:gd name="T59" fmla="*/ 367 h 686"/>
                <a:gd name="T60" fmla="*/ 17 w 47"/>
                <a:gd name="T61" fmla="*/ 328 h 686"/>
                <a:gd name="T62" fmla="*/ 27 w 47"/>
                <a:gd name="T63" fmla="*/ 318 h 686"/>
                <a:gd name="T64" fmla="*/ 27 w 47"/>
                <a:gd name="T65" fmla="*/ 328 h 686"/>
                <a:gd name="T66" fmla="*/ 15 w 47"/>
                <a:gd name="T67" fmla="*/ 289 h 686"/>
                <a:gd name="T68" fmla="*/ 24 w 47"/>
                <a:gd name="T69" fmla="*/ 279 h 686"/>
                <a:gd name="T70" fmla="*/ 24 w 47"/>
                <a:gd name="T71" fmla="*/ 289 h 686"/>
                <a:gd name="T72" fmla="*/ 13 w 47"/>
                <a:gd name="T73" fmla="*/ 249 h 686"/>
                <a:gd name="T74" fmla="*/ 22 w 47"/>
                <a:gd name="T75" fmla="*/ 238 h 686"/>
                <a:gd name="T76" fmla="*/ 23 w 47"/>
                <a:gd name="T77" fmla="*/ 249 h 686"/>
                <a:gd name="T78" fmla="*/ 11 w 47"/>
                <a:gd name="T79" fmla="*/ 209 h 686"/>
                <a:gd name="T80" fmla="*/ 21 w 47"/>
                <a:gd name="T81" fmla="*/ 199 h 686"/>
                <a:gd name="T82" fmla="*/ 21 w 47"/>
                <a:gd name="T83" fmla="*/ 209 h 686"/>
                <a:gd name="T84" fmla="*/ 9 w 47"/>
                <a:gd name="T85" fmla="*/ 170 h 686"/>
                <a:gd name="T86" fmla="*/ 18 w 47"/>
                <a:gd name="T87" fmla="*/ 160 h 686"/>
                <a:gd name="T88" fmla="*/ 19 w 47"/>
                <a:gd name="T89" fmla="*/ 169 h 686"/>
                <a:gd name="T90" fmla="*/ 6 w 47"/>
                <a:gd name="T91" fmla="*/ 130 h 686"/>
                <a:gd name="T92" fmla="*/ 15 w 47"/>
                <a:gd name="T93" fmla="*/ 119 h 686"/>
                <a:gd name="T94" fmla="*/ 17 w 47"/>
                <a:gd name="T95" fmla="*/ 130 h 686"/>
                <a:gd name="T96" fmla="*/ 5 w 47"/>
                <a:gd name="T97" fmla="*/ 90 h 686"/>
                <a:gd name="T98" fmla="*/ 14 w 47"/>
                <a:gd name="T99" fmla="*/ 80 h 686"/>
                <a:gd name="T100" fmla="*/ 14 w 47"/>
                <a:gd name="T101" fmla="*/ 89 h 686"/>
                <a:gd name="T102" fmla="*/ 2 w 47"/>
                <a:gd name="T103" fmla="*/ 50 h 686"/>
                <a:gd name="T104" fmla="*/ 11 w 47"/>
                <a:gd name="T105" fmla="*/ 3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686">
                  <a:moveTo>
                    <a:pt x="10" y="9"/>
                  </a:moveTo>
                  <a:lnTo>
                    <a:pt x="0" y="11"/>
                  </a:lnTo>
                  <a:lnTo>
                    <a:pt x="0" y="0"/>
                  </a:lnTo>
                  <a:lnTo>
                    <a:pt x="10" y="0"/>
                  </a:lnTo>
                  <a:lnTo>
                    <a:pt x="10" y="9"/>
                  </a:lnTo>
                  <a:lnTo>
                    <a:pt x="10" y="9"/>
                  </a:lnTo>
                  <a:close/>
                  <a:moveTo>
                    <a:pt x="47" y="686"/>
                  </a:moveTo>
                  <a:lnTo>
                    <a:pt x="36" y="686"/>
                  </a:lnTo>
                  <a:lnTo>
                    <a:pt x="36" y="677"/>
                  </a:lnTo>
                  <a:lnTo>
                    <a:pt x="45" y="676"/>
                  </a:lnTo>
                  <a:lnTo>
                    <a:pt x="47" y="686"/>
                  </a:lnTo>
                  <a:lnTo>
                    <a:pt x="47" y="686"/>
                  </a:lnTo>
                  <a:close/>
                  <a:moveTo>
                    <a:pt x="44" y="646"/>
                  </a:moveTo>
                  <a:lnTo>
                    <a:pt x="34" y="647"/>
                  </a:lnTo>
                  <a:lnTo>
                    <a:pt x="34" y="637"/>
                  </a:lnTo>
                  <a:lnTo>
                    <a:pt x="44" y="637"/>
                  </a:lnTo>
                  <a:lnTo>
                    <a:pt x="44" y="646"/>
                  </a:lnTo>
                  <a:lnTo>
                    <a:pt x="44" y="646"/>
                  </a:lnTo>
                  <a:close/>
                  <a:moveTo>
                    <a:pt x="41" y="607"/>
                  </a:moveTo>
                  <a:lnTo>
                    <a:pt x="32" y="607"/>
                  </a:lnTo>
                  <a:lnTo>
                    <a:pt x="31" y="597"/>
                  </a:lnTo>
                  <a:lnTo>
                    <a:pt x="41" y="596"/>
                  </a:lnTo>
                  <a:lnTo>
                    <a:pt x="41" y="607"/>
                  </a:lnTo>
                  <a:lnTo>
                    <a:pt x="41" y="607"/>
                  </a:lnTo>
                  <a:close/>
                  <a:moveTo>
                    <a:pt x="40" y="567"/>
                  </a:moveTo>
                  <a:lnTo>
                    <a:pt x="30" y="567"/>
                  </a:lnTo>
                  <a:lnTo>
                    <a:pt x="30" y="557"/>
                  </a:lnTo>
                  <a:lnTo>
                    <a:pt x="39" y="557"/>
                  </a:lnTo>
                  <a:lnTo>
                    <a:pt x="40" y="567"/>
                  </a:lnTo>
                  <a:lnTo>
                    <a:pt x="40" y="567"/>
                  </a:lnTo>
                  <a:close/>
                  <a:moveTo>
                    <a:pt x="38" y="527"/>
                  </a:moveTo>
                  <a:lnTo>
                    <a:pt x="28" y="528"/>
                  </a:lnTo>
                  <a:lnTo>
                    <a:pt x="27" y="518"/>
                  </a:lnTo>
                  <a:lnTo>
                    <a:pt x="38" y="516"/>
                  </a:lnTo>
                  <a:lnTo>
                    <a:pt x="38" y="527"/>
                  </a:lnTo>
                  <a:lnTo>
                    <a:pt x="38" y="527"/>
                  </a:lnTo>
                  <a:close/>
                  <a:moveTo>
                    <a:pt x="36" y="488"/>
                  </a:moveTo>
                  <a:lnTo>
                    <a:pt x="26" y="488"/>
                  </a:lnTo>
                  <a:lnTo>
                    <a:pt x="24" y="477"/>
                  </a:lnTo>
                  <a:lnTo>
                    <a:pt x="35" y="477"/>
                  </a:lnTo>
                  <a:lnTo>
                    <a:pt x="36" y="488"/>
                  </a:lnTo>
                  <a:lnTo>
                    <a:pt x="36" y="488"/>
                  </a:lnTo>
                  <a:close/>
                  <a:moveTo>
                    <a:pt x="34" y="447"/>
                  </a:moveTo>
                  <a:lnTo>
                    <a:pt x="23" y="448"/>
                  </a:lnTo>
                  <a:lnTo>
                    <a:pt x="23" y="438"/>
                  </a:lnTo>
                  <a:lnTo>
                    <a:pt x="32" y="438"/>
                  </a:lnTo>
                  <a:lnTo>
                    <a:pt x="34" y="447"/>
                  </a:lnTo>
                  <a:lnTo>
                    <a:pt x="34" y="447"/>
                  </a:lnTo>
                  <a:close/>
                  <a:moveTo>
                    <a:pt x="31" y="408"/>
                  </a:moveTo>
                  <a:lnTo>
                    <a:pt x="22" y="408"/>
                  </a:lnTo>
                  <a:lnTo>
                    <a:pt x="21" y="399"/>
                  </a:lnTo>
                  <a:lnTo>
                    <a:pt x="31" y="398"/>
                  </a:lnTo>
                  <a:lnTo>
                    <a:pt x="31" y="408"/>
                  </a:lnTo>
                  <a:lnTo>
                    <a:pt x="31" y="408"/>
                  </a:lnTo>
                  <a:close/>
                  <a:moveTo>
                    <a:pt x="30" y="367"/>
                  </a:moveTo>
                  <a:lnTo>
                    <a:pt x="19" y="369"/>
                  </a:lnTo>
                  <a:lnTo>
                    <a:pt x="19" y="358"/>
                  </a:lnTo>
                  <a:lnTo>
                    <a:pt x="28" y="358"/>
                  </a:lnTo>
                  <a:lnTo>
                    <a:pt x="30" y="367"/>
                  </a:lnTo>
                  <a:lnTo>
                    <a:pt x="30" y="367"/>
                  </a:lnTo>
                  <a:close/>
                  <a:moveTo>
                    <a:pt x="27" y="328"/>
                  </a:moveTo>
                  <a:lnTo>
                    <a:pt x="17" y="328"/>
                  </a:lnTo>
                  <a:lnTo>
                    <a:pt x="17" y="319"/>
                  </a:lnTo>
                  <a:lnTo>
                    <a:pt x="27" y="318"/>
                  </a:lnTo>
                  <a:lnTo>
                    <a:pt x="27" y="328"/>
                  </a:lnTo>
                  <a:lnTo>
                    <a:pt x="27" y="328"/>
                  </a:lnTo>
                  <a:close/>
                  <a:moveTo>
                    <a:pt x="24" y="289"/>
                  </a:moveTo>
                  <a:lnTo>
                    <a:pt x="15" y="289"/>
                  </a:lnTo>
                  <a:lnTo>
                    <a:pt x="14" y="279"/>
                  </a:lnTo>
                  <a:lnTo>
                    <a:pt x="24" y="279"/>
                  </a:lnTo>
                  <a:lnTo>
                    <a:pt x="24" y="289"/>
                  </a:lnTo>
                  <a:lnTo>
                    <a:pt x="24" y="289"/>
                  </a:lnTo>
                  <a:close/>
                  <a:moveTo>
                    <a:pt x="23" y="249"/>
                  </a:moveTo>
                  <a:lnTo>
                    <a:pt x="13" y="249"/>
                  </a:lnTo>
                  <a:lnTo>
                    <a:pt x="13" y="239"/>
                  </a:lnTo>
                  <a:lnTo>
                    <a:pt x="22" y="238"/>
                  </a:lnTo>
                  <a:lnTo>
                    <a:pt x="23" y="249"/>
                  </a:lnTo>
                  <a:lnTo>
                    <a:pt x="23" y="249"/>
                  </a:lnTo>
                  <a:close/>
                  <a:moveTo>
                    <a:pt x="21" y="209"/>
                  </a:moveTo>
                  <a:lnTo>
                    <a:pt x="11" y="209"/>
                  </a:lnTo>
                  <a:lnTo>
                    <a:pt x="10" y="199"/>
                  </a:lnTo>
                  <a:lnTo>
                    <a:pt x="21" y="199"/>
                  </a:lnTo>
                  <a:lnTo>
                    <a:pt x="21" y="209"/>
                  </a:lnTo>
                  <a:lnTo>
                    <a:pt x="21" y="209"/>
                  </a:lnTo>
                  <a:close/>
                  <a:moveTo>
                    <a:pt x="19" y="169"/>
                  </a:moveTo>
                  <a:lnTo>
                    <a:pt x="9" y="170"/>
                  </a:lnTo>
                  <a:lnTo>
                    <a:pt x="7" y="160"/>
                  </a:lnTo>
                  <a:lnTo>
                    <a:pt x="18" y="160"/>
                  </a:lnTo>
                  <a:lnTo>
                    <a:pt x="19" y="169"/>
                  </a:lnTo>
                  <a:lnTo>
                    <a:pt x="19" y="169"/>
                  </a:lnTo>
                  <a:close/>
                  <a:moveTo>
                    <a:pt x="17" y="130"/>
                  </a:moveTo>
                  <a:lnTo>
                    <a:pt x="6" y="130"/>
                  </a:lnTo>
                  <a:lnTo>
                    <a:pt x="6" y="120"/>
                  </a:lnTo>
                  <a:lnTo>
                    <a:pt x="15" y="119"/>
                  </a:lnTo>
                  <a:lnTo>
                    <a:pt x="17" y="130"/>
                  </a:lnTo>
                  <a:lnTo>
                    <a:pt x="17" y="130"/>
                  </a:lnTo>
                  <a:close/>
                  <a:moveTo>
                    <a:pt x="14" y="89"/>
                  </a:moveTo>
                  <a:lnTo>
                    <a:pt x="5" y="90"/>
                  </a:lnTo>
                  <a:lnTo>
                    <a:pt x="4" y="80"/>
                  </a:lnTo>
                  <a:lnTo>
                    <a:pt x="14" y="80"/>
                  </a:lnTo>
                  <a:lnTo>
                    <a:pt x="14" y="89"/>
                  </a:lnTo>
                  <a:lnTo>
                    <a:pt x="14" y="89"/>
                  </a:lnTo>
                  <a:close/>
                  <a:moveTo>
                    <a:pt x="13" y="50"/>
                  </a:moveTo>
                  <a:lnTo>
                    <a:pt x="2" y="50"/>
                  </a:lnTo>
                  <a:lnTo>
                    <a:pt x="2" y="41"/>
                  </a:lnTo>
                  <a:lnTo>
                    <a:pt x="11" y="39"/>
                  </a:lnTo>
                  <a:lnTo>
                    <a:pt x="1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79" name="Freeform 277"/>
            <p:cNvSpPr>
              <a:spLocks noEditPoints="1"/>
            </p:cNvSpPr>
            <p:nvPr/>
          </p:nvSpPr>
          <p:spPr bwMode="auto">
            <a:xfrm>
              <a:off x="6136751" y="3674919"/>
              <a:ext cx="1449600" cy="63507"/>
            </a:xfrm>
            <a:custGeom>
              <a:avLst/>
              <a:gdLst>
                <a:gd name="T0" fmla="*/ 515 w 525"/>
                <a:gd name="T1" fmla="*/ 0 h 23"/>
                <a:gd name="T2" fmla="*/ 525 w 525"/>
                <a:gd name="T3" fmla="*/ 10 h 23"/>
                <a:gd name="T4" fmla="*/ 515 w 525"/>
                <a:gd name="T5" fmla="*/ 10 h 23"/>
                <a:gd name="T6" fmla="*/ 8 w 525"/>
                <a:gd name="T7" fmla="*/ 23 h 23"/>
                <a:gd name="T8" fmla="*/ 0 w 525"/>
                <a:gd name="T9" fmla="*/ 13 h 23"/>
                <a:gd name="T10" fmla="*/ 0 w 525"/>
                <a:gd name="T11" fmla="*/ 23 h 23"/>
                <a:gd name="T12" fmla="*/ 36 w 525"/>
                <a:gd name="T13" fmla="*/ 12 h 23"/>
                <a:gd name="T14" fmla="*/ 47 w 525"/>
                <a:gd name="T15" fmla="*/ 21 h 23"/>
                <a:gd name="T16" fmla="*/ 38 w 525"/>
                <a:gd name="T17" fmla="*/ 23 h 23"/>
                <a:gd name="T18" fmla="*/ 77 w 525"/>
                <a:gd name="T19" fmla="*/ 11 h 23"/>
                <a:gd name="T20" fmla="*/ 87 w 525"/>
                <a:gd name="T21" fmla="*/ 21 h 23"/>
                <a:gd name="T22" fmla="*/ 77 w 525"/>
                <a:gd name="T23" fmla="*/ 21 h 23"/>
                <a:gd name="T24" fmla="*/ 116 w 525"/>
                <a:gd name="T25" fmla="*/ 10 h 23"/>
                <a:gd name="T26" fmla="*/ 127 w 525"/>
                <a:gd name="T27" fmla="*/ 20 h 23"/>
                <a:gd name="T28" fmla="*/ 117 w 525"/>
                <a:gd name="T29" fmla="*/ 20 h 23"/>
                <a:gd name="T30" fmla="*/ 157 w 525"/>
                <a:gd name="T31" fmla="*/ 10 h 23"/>
                <a:gd name="T32" fmla="*/ 167 w 525"/>
                <a:gd name="T33" fmla="*/ 19 h 23"/>
                <a:gd name="T34" fmla="*/ 157 w 525"/>
                <a:gd name="T35" fmla="*/ 19 h 23"/>
                <a:gd name="T36" fmla="*/ 196 w 525"/>
                <a:gd name="T37" fmla="*/ 8 h 23"/>
                <a:gd name="T38" fmla="*/ 206 w 525"/>
                <a:gd name="T39" fmla="*/ 17 h 23"/>
                <a:gd name="T40" fmla="*/ 196 w 525"/>
                <a:gd name="T41" fmla="*/ 17 h 23"/>
                <a:gd name="T42" fmla="*/ 236 w 525"/>
                <a:gd name="T43" fmla="*/ 7 h 23"/>
                <a:gd name="T44" fmla="*/ 247 w 525"/>
                <a:gd name="T45" fmla="*/ 17 h 23"/>
                <a:gd name="T46" fmla="*/ 236 w 525"/>
                <a:gd name="T47" fmla="*/ 17 h 23"/>
                <a:gd name="T48" fmla="*/ 276 w 525"/>
                <a:gd name="T49" fmla="*/ 6 h 23"/>
                <a:gd name="T50" fmla="*/ 286 w 525"/>
                <a:gd name="T51" fmla="*/ 16 h 23"/>
                <a:gd name="T52" fmla="*/ 276 w 525"/>
                <a:gd name="T53" fmla="*/ 16 h 23"/>
                <a:gd name="T54" fmla="*/ 316 w 525"/>
                <a:gd name="T55" fmla="*/ 6 h 23"/>
                <a:gd name="T56" fmla="*/ 325 w 525"/>
                <a:gd name="T57" fmla="*/ 15 h 23"/>
                <a:gd name="T58" fmla="*/ 316 w 525"/>
                <a:gd name="T59" fmla="*/ 15 h 23"/>
                <a:gd name="T60" fmla="*/ 355 w 525"/>
                <a:gd name="T61" fmla="*/ 4 h 23"/>
                <a:gd name="T62" fmla="*/ 366 w 525"/>
                <a:gd name="T63" fmla="*/ 13 h 23"/>
                <a:gd name="T64" fmla="*/ 355 w 525"/>
                <a:gd name="T65" fmla="*/ 13 h 23"/>
                <a:gd name="T66" fmla="*/ 396 w 525"/>
                <a:gd name="T67" fmla="*/ 3 h 23"/>
                <a:gd name="T68" fmla="*/ 405 w 525"/>
                <a:gd name="T69" fmla="*/ 12 h 23"/>
                <a:gd name="T70" fmla="*/ 396 w 525"/>
                <a:gd name="T71" fmla="*/ 13 h 23"/>
                <a:gd name="T72" fmla="*/ 435 w 525"/>
                <a:gd name="T73" fmla="*/ 2 h 23"/>
                <a:gd name="T74" fmla="*/ 445 w 525"/>
                <a:gd name="T75" fmla="*/ 12 h 23"/>
                <a:gd name="T76" fmla="*/ 435 w 525"/>
                <a:gd name="T77" fmla="*/ 12 h 23"/>
                <a:gd name="T78" fmla="*/ 476 w 525"/>
                <a:gd name="T79" fmla="*/ 2 h 23"/>
                <a:gd name="T80" fmla="*/ 485 w 525"/>
                <a:gd name="T81"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23">
                  <a:moveTo>
                    <a:pt x="515" y="10"/>
                  </a:moveTo>
                  <a:lnTo>
                    <a:pt x="515" y="0"/>
                  </a:lnTo>
                  <a:lnTo>
                    <a:pt x="525" y="0"/>
                  </a:lnTo>
                  <a:lnTo>
                    <a:pt x="525" y="10"/>
                  </a:lnTo>
                  <a:lnTo>
                    <a:pt x="515" y="10"/>
                  </a:lnTo>
                  <a:lnTo>
                    <a:pt x="515" y="10"/>
                  </a:lnTo>
                  <a:close/>
                  <a:moveTo>
                    <a:pt x="0" y="23"/>
                  </a:moveTo>
                  <a:lnTo>
                    <a:pt x="8" y="23"/>
                  </a:lnTo>
                  <a:lnTo>
                    <a:pt x="8" y="12"/>
                  </a:lnTo>
                  <a:lnTo>
                    <a:pt x="0" y="13"/>
                  </a:lnTo>
                  <a:lnTo>
                    <a:pt x="0" y="23"/>
                  </a:lnTo>
                  <a:lnTo>
                    <a:pt x="0" y="23"/>
                  </a:lnTo>
                  <a:close/>
                  <a:moveTo>
                    <a:pt x="38" y="23"/>
                  </a:moveTo>
                  <a:lnTo>
                    <a:pt x="36" y="12"/>
                  </a:lnTo>
                  <a:lnTo>
                    <a:pt x="47" y="12"/>
                  </a:lnTo>
                  <a:lnTo>
                    <a:pt x="47" y="21"/>
                  </a:lnTo>
                  <a:lnTo>
                    <a:pt x="38" y="23"/>
                  </a:lnTo>
                  <a:lnTo>
                    <a:pt x="38" y="23"/>
                  </a:lnTo>
                  <a:close/>
                  <a:moveTo>
                    <a:pt x="77" y="21"/>
                  </a:moveTo>
                  <a:lnTo>
                    <a:pt x="77" y="11"/>
                  </a:lnTo>
                  <a:lnTo>
                    <a:pt x="86" y="11"/>
                  </a:lnTo>
                  <a:lnTo>
                    <a:pt x="87" y="21"/>
                  </a:lnTo>
                  <a:lnTo>
                    <a:pt x="77" y="21"/>
                  </a:lnTo>
                  <a:lnTo>
                    <a:pt x="77" y="21"/>
                  </a:lnTo>
                  <a:close/>
                  <a:moveTo>
                    <a:pt x="117" y="20"/>
                  </a:moveTo>
                  <a:lnTo>
                    <a:pt x="116" y="10"/>
                  </a:lnTo>
                  <a:lnTo>
                    <a:pt x="127" y="10"/>
                  </a:lnTo>
                  <a:lnTo>
                    <a:pt x="127" y="20"/>
                  </a:lnTo>
                  <a:lnTo>
                    <a:pt x="117" y="20"/>
                  </a:lnTo>
                  <a:lnTo>
                    <a:pt x="117" y="20"/>
                  </a:lnTo>
                  <a:close/>
                  <a:moveTo>
                    <a:pt x="157" y="19"/>
                  </a:moveTo>
                  <a:lnTo>
                    <a:pt x="157" y="10"/>
                  </a:lnTo>
                  <a:lnTo>
                    <a:pt x="166" y="8"/>
                  </a:lnTo>
                  <a:lnTo>
                    <a:pt x="167" y="19"/>
                  </a:lnTo>
                  <a:lnTo>
                    <a:pt x="157" y="19"/>
                  </a:lnTo>
                  <a:lnTo>
                    <a:pt x="157" y="19"/>
                  </a:lnTo>
                  <a:close/>
                  <a:moveTo>
                    <a:pt x="196" y="17"/>
                  </a:moveTo>
                  <a:lnTo>
                    <a:pt x="196" y="8"/>
                  </a:lnTo>
                  <a:lnTo>
                    <a:pt x="206" y="8"/>
                  </a:lnTo>
                  <a:lnTo>
                    <a:pt x="206" y="17"/>
                  </a:lnTo>
                  <a:lnTo>
                    <a:pt x="196" y="17"/>
                  </a:lnTo>
                  <a:lnTo>
                    <a:pt x="196" y="17"/>
                  </a:lnTo>
                  <a:close/>
                  <a:moveTo>
                    <a:pt x="236" y="17"/>
                  </a:moveTo>
                  <a:lnTo>
                    <a:pt x="236" y="7"/>
                  </a:lnTo>
                  <a:lnTo>
                    <a:pt x="246" y="7"/>
                  </a:lnTo>
                  <a:lnTo>
                    <a:pt x="247" y="17"/>
                  </a:lnTo>
                  <a:lnTo>
                    <a:pt x="236" y="17"/>
                  </a:lnTo>
                  <a:lnTo>
                    <a:pt x="236" y="17"/>
                  </a:lnTo>
                  <a:close/>
                  <a:moveTo>
                    <a:pt x="276" y="16"/>
                  </a:moveTo>
                  <a:lnTo>
                    <a:pt x="276" y="6"/>
                  </a:lnTo>
                  <a:lnTo>
                    <a:pt x="286" y="6"/>
                  </a:lnTo>
                  <a:lnTo>
                    <a:pt x="286" y="16"/>
                  </a:lnTo>
                  <a:lnTo>
                    <a:pt x="276" y="16"/>
                  </a:lnTo>
                  <a:lnTo>
                    <a:pt x="276" y="16"/>
                  </a:lnTo>
                  <a:close/>
                  <a:moveTo>
                    <a:pt x="316" y="15"/>
                  </a:moveTo>
                  <a:lnTo>
                    <a:pt x="316" y="6"/>
                  </a:lnTo>
                  <a:lnTo>
                    <a:pt x="325" y="4"/>
                  </a:lnTo>
                  <a:lnTo>
                    <a:pt x="325" y="15"/>
                  </a:lnTo>
                  <a:lnTo>
                    <a:pt x="316" y="15"/>
                  </a:lnTo>
                  <a:lnTo>
                    <a:pt x="316" y="15"/>
                  </a:lnTo>
                  <a:close/>
                  <a:moveTo>
                    <a:pt x="355" y="13"/>
                  </a:moveTo>
                  <a:lnTo>
                    <a:pt x="355" y="4"/>
                  </a:lnTo>
                  <a:lnTo>
                    <a:pt x="366" y="4"/>
                  </a:lnTo>
                  <a:lnTo>
                    <a:pt x="366" y="13"/>
                  </a:lnTo>
                  <a:lnTo>
                    <a:pt x="355" y="13"/>
                  </a:lnTo>
                  <a:lnTo>
                    <a:pt x="355" y="13"/>
                  </a:lnTo>
                  <a:close/>
                  <a:moveTo>
                    <a:pt x="396" y="13"/>
                  </a:moveTo>
                  <a:lnTo>
                    <a:pt x="396" y="3"/>
                  </a:lnTo>
                  <a:lnTo>
                    <a:pt x="405" y="3"/>
                  </a:lnTo>
                  <a:lnTo>
                    <a:pt x="405" y="12"/>
                  </a:lnTo>
                  <a:lnTo>
                    <a:pt x="396" y="13"/>
                  </a:lnTo>
                  <a:lnTo>
                    <a:pt x="396" y="13"/>
                  </a:lnTo>
                  <a:close/>
                  <a:moveTo>
                    <a:pt x="435" y="12"/>
                  </a:moveTo>
                  <a:lnTo>
                    <a:pt x="435" y="2"/>
                  </a:lnTo>
                  <a:lnTo>
                    <a:pt x="445" y="2"/>
                  </a:lnTo>
                  <a:lnTo>
                    <a:pt x="445" y="12"/>
                  </a:lnTo>
                  <a:lnTo>
                    <a:pt x="435" y="12"/>
                  </a:lnTo>
                  <a:lnTo>
                    <a:pt x="435" y="12"/>
                  </a:lnTo>
                  <a:close/>
                  <a:moveTo>
                    <a:pt x="476" y="11"/>
                  </a:moveTo>
                  <a:lnTo>
                    <a:pt x="476" y="2"/>
                  </a:lnTo>
                  <a:lnTo>
                    <a:pt x="485" y="0"/>
                  </a:lnTo>
                  <a:lnTo>
                    <a:pt x="485" y="11"/>
                  </a:lnTo>
                  <a:lnTo>
                    <a:pt x="476"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0" name="Freeform 278"/>
            <p:cNvSpPr>
              <a:spLocks noEditPoints="1"/>
            </p:cNvSpPr>
            <p:nvPr/>
          </p:nvSpPr>
          <p:spPr bwMode="auto">
            <a:xfrm>
              <a:off x="5476839" y="4003494"/>
              <a:ext cx="469394" cy="916699"/>
            </a:xfrm>
            <a:custGeom>
              <a:avLst/>
              <a:gdLst>
                <a:gd name="T0" fmla="*/ 4 w 170"/>
                <a:gd name="T1" fmla="*/ 319 h 332"/>
                <a:gd name="T2" fmla="*/ 13 w 170"/>
                <a:gd name="T3" fmla="*/ 323 h 332"/>
                <a:gd name="T4" fmla="*/ 9 w 170"/>
                <a:gd name="T5" fmla="*/ 332 h 332"/>
                <a:gd name="T6" fmla="*/ 0 w 170"/>
                <a:gd name="T7" fmla="*/ 328 h 332"/>
                <a:gd name="T8" fmla="*/ 4 w 170"/>
                <a:gd name="T9" fmla="*/ 319 h 332"/>
                <a:gd name="T10" fmla="*/ 4 w 170"/>
                <a:gd name="T11" fmla="*/ 319 h 332"/>
                <a:gd name="T12" fmla="*/ 160 w 170"/>
                <a:gd name="T13" fmla="*/ 0 h 332"/>
                <a:gd name="T14" fmla="*/ 158 w 170"/>
                <a:gd name="T15" fmla="*/ 6 h 332"/>
                <a:gd name="T16" fmla="*/ 167 w 170"/>
                <a:gd name="T17" fmla="*/ 11 h 332"/>
                <a:gd name="T18" fmla="*/ 170 w 170"/>
                <a:gd name="T19" fmla="*/ 4 h 332"/>
                <a:gd name="T20" fmla="*/ 160 w 170"/>
                <a:gd name="T21" fmla="*/ 0 h 332"/>
                <a:gd name="T22" fmla="*/ 160 w 170"/>
                <a:gd name="T23" fmla="*/ 0 h 332"/>
                <a:gd name="T24" fmla="*/ 145 w 170"/>
                <a:gd name="T25" fmla="*/ 33 h 332"/>
                <a:gd name="T26" fmla="*/ 154 w 170"/>
                <a:gd name="T27" fmla="*/ 37 h 332"/>
                <a:gd name="T28" fmla="*/ 149 w 170"/>
                <a:gd name="T29" fmla="*/ 46 h 332"/>
                <a:gd name="T30" fmla="*/ 141 w 170"/>
                <a:gd name="T31" fmla="*/ 42 h 332"/>
                <a:gd name="T32" fmla="*/ 145 w 170"/>
                <a:gd name="T33" fmla="*/ 33 h 332"/>
                <a:gd name="T34" fmla="*/ 145 w 170"/>
                <a:gd name="T35" fmla="*/ 33 h 332"/>
                <a:gd name="T36" fmla="*/ 126 w 170"/>
                <a:gd name="T37" fmla="*/ 68 h 332"/>
                <a:gd name="T38" fmla="*/ 136 w 170"/>
                <a:gd name="T39" fmla="*/ 74 h 332"/>
                <a:gd name="T40" fmla="*/ 132 w 170"/>
                <a:gd name="T41" fmla="*/ 81 h 332"/>
                <a:gd name="T42" fmla="*/ 123 w 170"/>
                <a:gd name="T43" fmla="*/ 77 h 332"/>
                <a:gd name="T44" fmla="*/ 126 w 170"/>
                <a:gd name="T45" fmla="*/ 68 h 332"/>
                <a:gd name="T46" fmla="*/ 126 w 170"/>
                <a:gd name="T47" fmla="*/ 68 h 332"/>
                <a:gd name="T48" fmla="*/ 109 w 170"/>
                <a:gd name="T49" fmla="*/ 105 h 332"/>
                <a:gd name="T50" fmla="*/ 119 w 170"/>
                <a:gd name="T51" fmla="*/ 109 h 332"/>
                <a:gd name="T52" fmla="*/ 115 w 170"/>
                <a:gd name="T53" fmla="*/ 118 h 332"/>
                <a:gd name="T54" fmla="*/ 106 w 170"/>
                <a:gd name="T55" fmla="*/ 114 h 332"/>
                <a:gd name="T56" fmla="*/ 109 w 170"/>
                <a:gd name="T57" fmla="*/ 105 h 332"/>
                <a:gd name="T58" fmla="*/ 109 w 170"/>
                <a:gd name="T59" fmla="*/ 105 h 332"/>
                <a:gd name="T60" fmla="*/ 93 w 170"/>
                <a:gd name="T61" fmla="*/ 140 h 332"/>
                <a:gd name="T62" fmla="*/ 100 w 170"/>
                <a:gd name="T63" fmla="*/ 144 h 332"/>
                <a:gd name="T64" fmla="*/ 96 w 170"/>
                <a:gd name="T65" fmla="*/ 153 h 332"/>
                <a:gd name="T66" fmla="*/ 87 w 170"/>
                <a:gd name="T67" fmla="*/ 149 h 332"/>
                <a:gd name="T68" fmla="*/ 93 w 170"/>
                <a:gd name="T69" fmla="*/ 140 h 332"/>
                <a:gd name="T70" fmla="*/ 93 w 170"/>
                <a:gd name="T71" fmla="*/ 140 h 332"/>
                <a:gd name="T72" fmla="*/ 74 w 170"/>
                <a:gd name="T73" fmla="*/ 175 h 332"/>
                <a:gd name="T74" fmla="*/ 83 w 170"/>
                <a:gd name="T75" fmla="*/ 181 h 332"/>
                <a:gd name="T76" fmla="*/ 79 w 170"/>
                <a:gd name="T77" fmla="*/ 190 h 332"/>
                <a:gd name="T78" fmla="*/ 70 w 170"/>
                <a:gd name="T79" fmla="*/ 185 h 332"/>
                <a:gd name="T80" fmla="*/ 74 w 170"/>
                <a:gd name="T81" fmla="*/ 175 h 332"/>
                <a:gd name="T82" fmla="*/ 74 w 170"/>
                <a:gd name="T83" fmla="*/ 175 h 332"/>
                <a:gd name="T84" fmla="*/ 57 w 170"/>
                <a:gd name="T85" fmla="*/ 212 h 332"/>
                <a:gd name="T86" fmla="*/ 66 w 170"/>
                <a:gd name="T87" fmla="*/ 216 h 332"/>
                <a:gd name="T88" fmla="*/ 61 w 170"/>
                <a:gd name="T89" fmla="*/ 225 h 332"/>
                <a:gd name="T90" fmla="*/ 52 w 170"/>
                <a:gd name="T91" fmla="*/ 221 h 332"/>
                <a:gd name="T92" fmla="*/ 57 w 170"/>
                <a:gd name="T93" fmla="*/ 212 h 332"/>
                <a:gd name="T94" fmla="*/ 57 w 170"/>
                <a:gd name="T95" fmla="*/ 212 h 332"/>
                <a:gd name="T96" fmla="*/ 39 w 170"/>
                <a:gd name="T97" fmla="*/ 247 h 332"/>
                <a:gd name="T98" fmla="*/ 48 w 170"/>
                <a:gd name="T99" fmla="*/ 251 h 332"/>
                <a:gd name="T100" fmla="*/ 44 w 170"/>
                <a:gd name="T101" fmla="*/ 260 h 332"/>
                <a:gd name="T102" fmla="*/ 35 w 170"/>
                <a:gd name="T103" fmla="*/ 257 h 332"/>
                <a:gd name="T104" fmla="*/ 39 w 170"/>
                <a:gd name="T105" fmla="*/ 247 h 332"/>
                <a:gd name="T106" fmla="*/ 39 w 170"/>
                <a:gd name="T107" fmla="*/ 247 h 332"/>
                <a:gd name="T108" fmla="*/ 22 w 170"/>
                <a:gd name="T109" fmla="*/ 283 h 332"/>
                <a:gd name="T110" fmla="*/ 31 w 170"/>
                <a:gd name="T111" fmla="*/ 288 h 332"/>
                <a:gd name="T112" fmla="*/ 26 w 170"/>
                <a:gd name="T113" fmla="*/ 297 h 332"/>
                <a:gd name="T114" fmla="*/ 18 w 170"/>
                <a:gd name="T115" fmla="*/ 292 h 332"/>
                <a:gd name="T116" fmla="*/ 22 w 170"/>
                <a:gd name="T117" fmla="*/ 28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332">
                  <a:moveTo>
                    <a:pt x="4" y="319"/>
                  </a:moveTo>
                  <a:lnTo>
                    <a:pt x="13" y="323"/>
                  </a:lnTo>
                  <a:lnTo>
                    <a:pt x="9" y="332"/>
                  </a:lnTo>
                  <a:lnTo>
                    <a:pt x="0" y="328"/>
                  </a:lnTo>
                  <a:lnTo>
                    <a:pt x="4" y="319"/>
                  </a:lnTo>
                  <a:lnTo>
                    <a:pt x="4" y="319"/>
                  </a:lnTo>
                  <a:close/>
                  <a:moveTo>
                    <a:pt x="160" y="0"/>
                  </a:moveTo>
                  <a:lnTo>
                    <a:pt x="158" y="6"/>
                  </a:lnTo>
                  <a:lnTo>
                    <a:pt x="167" y="11"/>
                  </a:lnTo>
                  <a:lnTo>
                    <a:pt x="170" y="4"/>
                  </a:lnTo>
                  <a:lnTo>
                    <a:pt x="160" y="0"/>
                  </a:lnTo>
                  <a:lnTo>
                    <a:pt x="160" y="0"/>
                  </a:lnTo>
                  <a:close/>
                  <a:moveTo>
                    <a:pt x="145" y="33"/>
                  </a:moveTo>
                  <a:lnTo>
                    <a:pt x="154" y="37"/>
                  </a:lnTo>
                  <a:lnTo>
                    <a:pt x="149" y="46"/>
                  </a:lnTo>
                  <a:lnTo>
                    <a:pt x="141" y="42"/>
                  </a:lnTo>
                  <a:lnTo>
                    <a:pt x="145" y="33"/>
                  </a:lnTo>
                  <a:lnTo>
                    <a:pt x="145" y="33"/>
                  </a:lnTo>
                  <a:close/>
                  <a:moveTo>
                    <a:pt x="126" y="68"/>
                  </a:moveTo>
                  <a:lnTo>
                    <a:pt x="136" y="74"/>
                  </a:lnTo>
                  <a:lnTo>
                    <a:pt x="132" y="81"/>
                  </a:lnTo>
                  <a:lnTo>
                    <a:pt x="123" y="77"/>
                  </a:lnTo>
                  <a:lnTo>
                    <a:pt x="126" y="68"/>
                  </a:lnTo>
                  <a:lnTo>
                    <a:pt x="126" y="68"/>
                  </a:lnTo>
                  <a:close/>
                  <a:moveTo>
                    <a:pt x="109" y="105"/>
                  </a:moveTo>
                  <a:lnTo>
                    <a:pt x="119" y="109"/>
                  </a:lnTo>
                  <a:lnTo>
                    <a:pt x="115" y="118"/>
                  </a:lnTo>
                  <a:lnTo>
                    <a:pt x="106" y="114"/>
                  </a:lnTo>
                  <a:lnTo>
                    <a:pt x="109" y="105"/>
                  </a:lnTo>
                  <a:lnTo>
                    <a:pt x="109" y="105"/>
                  </a:lnTo>
                  <a:close/>
                  <a:moveTo>
                    <a:pt x="93" y="140"/>
                  </a:moveTo>
                  <a:lnTo>
                    <a:pt x="100" y="144"/>
                  </a:lnTo>
                  <a:lnTo>
                    <a:pt x="96" y="153"/>
                  </a:lnTo>
                  <a:lnTo>
                    <a:pt x="87" y="149"/>
                  </a:lnTo>
                  <a:lnTo>
                    <a:pt x="93" y="140"/>
                  </a:lnTo>
                  <a:lnTo>
                    <a:pt x="93" y="140"/>
                  </a:lnTo>
                  <a:close/>
                  <a:moveTo>
                    <a:pt x="74" y="175"/>
                  </a:moveTo>
                  <a:lnTo>
                    <a:pt x="83" y="181"/>
                  </a:lnTo>
                  <a:lnTo>
                    <a:pt x="79" y="190"/>
                  </a:lnTo>
                  <a:lnTo>
                    <a:pt x="70" y="185"/>
                  </a:lnTo>
                  <a:lnTo>
                    <a:pt x="74" y="175"/>
                  </a:lnTo>
                  <a:lnTo>
                    <a:pt x="74" y="175"/>
                  </a:lnTo>
                  <a:close/>
                  <a:moveTo>
                    <a:pt x="57" y="212"/>
                  </a:moveTo>
                  <a:lnTo>
                    <a:pt x="66" y="216"/>
                  </a:lnTo>
                  <a:lnTo>
                    <a:pt x="61" y="225"/>
                  </a:lnTo>
                  <a:lnTo>
                    <a:pt x="52" y="221"/>
                  </a:lnTo>
                  <a:lnTo>
                    <a:pt x="57" y="212"/>
                  </a:lnTo>
                  <a:lnTo>
                    <a:pt x="57" y="212"/>
                  </a:lnTo>
                  <a:close/>
                  <a:moveTo>
                    <a:pt x="39" y="247"/>
                  </a:moveTo>
                  <a:lnTo>
                    <a:pt x="48" y="251"/>
                  </a:lnTo>
                  <a:lnTo>
                    <a:pt x="44" y="260"/>
                  </a:lnTo>
                  <a:lnTo>
                    <a:pt x="35" y="257"/>
                  </a:lnTo>
                  <a:lnTo>
                    <a:pt x="39" y="247"/>
                  </a:lnTo>
                  <a:lnTo>
                    <a:pt x="39" y="247"/>
                  </a:lnTo>
                  <a:close/>
                  <a:moveTo>
                    <a:pt x="22" y="283"/>
                  </a:moveTo>
                  <a:lnTo>
                    <a:pt x="31" y="288"/>
                  </a:lnTo>
                  <a:lnTo>
                    <a:pt x="26" y="297"/>
                  </a:lnTo>
                  <a:lnTo>
                    <a:pt x="18" y="292"/>
                  </a:lnTo>
                  <a:lnTo>
                    <a:pt x="22" y="28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2" name="Freeform 279"/>
            <p:cNvSpPr>
              <a:spLocks noEditPoints="1"/>
            </p:cNvSpPr>
            <p:nvPr/>
          </p:nvSpPr>
          <p:spPr bwMode="auto">
            <a:xfrm>
              <a:off x="3894705" y="4362442"/>
              <a:ext cx="1598701" cy="566035"/>
            </a:xfrm>
            <a:custGeom>
              <a:avLst/>
              <a:gdLst>
                <a:gd name="T0" fmla="*/ 570 w 579"/>
                <a:gd name="T1" fmla="*/ 192 h 205"/>
                <a:gd name="T2" fmla="*/ 575 w 579"/>
                <a:gd name="T3" fmla="*/ 205 h 205"/>
                <a:gd name="T4" fmla="*/ 566 w 579"/>
                <a:gd name="T5" fmla="*/ 202 h 205"/>
                <a:gd name="T6" fmla="*/ 4 w 579"/>
                <a:gd name="T7" fmla="*/ 0 h 205"/>
                <a:gd name="T8" fmla="*/ 10 w 579"/>
                <a:gd name="T9" fmla="*/ 13 h 205"/>
                <a:gd name="T10" fmla="*/ 0 w 579"/>
                <a:gd name="T11" fmla="*/ 10 h 205"/>
                <a:gd name="T12" fmla="*/ 42 w 579"/>
                <a:gd name="T13" fmla="*/ 13 h 205"/>
                <a:gd name="T14" fmla="*/ 47 w 579"/>
                <a:gd name="T15" fmla="*/ 26 h 205"/>
                <a:gd name="T16" fmla="*/ 38 w 579"/>
                <a:gd name="T17" fmla="*/ 22 h 205"/>
                <a:gd name="T18" fmla="*/ 79 w 579"/>
                <a:gd name="T19" fmla="*/ 26 h 205"/>
                <a:gd name="T20" fmla="*/ 85 w 579"/>
                <a:gd name="T21" fmla="*/ 39 h 205"/>
                <a:gd name="T22" fmla="*/ 76 w 579"/>
                <a:gd name="T23" fmla="*/ 35 h 205"/>
                <a:gd name="T24" fmla="*/ 117 w 579"/>
                <a:gd name="T25" fmla="*/ 39 h 205"/>
                <a:gd name="T26" fmla="*/ 123 w 579"/>
                <a:gd name="T27" fmla="*/ 51 h 205"/>
                <a:gd name="T28" fmla="*/ 114 w 579"/>
                <a:gd name="T29" fmla="*/ 48 h 205"/>
                <a:gd name="T30" fmla="*/ 155 w 579"/>
                <a:gd name="T31" fmla="*/ 52 h 205"/>
                <a:gd name="T32" fmla="*/ 161 w 579"/>
                <a:gd name="T33" fmla="*/ 64 h 205"/>
                <a:gd name="T34" fmla="*/ 152 w 579"/>
                <a:gd name="T35" fmla="*/ 61 h 205"/>
                <a:gd name="T36" fmla="*/ 192 w 579"/>
                <a:gd name="T37" fmla="*/ 64 h 205"/>
                <a:gd name="T38" fmla="*/ 199 w 579"/>
                <a:gd name="T39" fmla="*/ 77 h 205"/>
                <a:gd name="T40" fmla="*/ 190 w 579"/>
                <a:gd name="T41" fmla="*/ 74 h 205"/>
                <a:gd name="T42" fmla="*/ 230 w 579"/>
                <a:gd name="T43" fmla="*/ 77 h 205"/>
                <a:gd name="T44" fmla="*/ 237 w 579"/>
                <a:gd name="T45" fmla="*/ 90 h 205"/>
                <a:gd name="T46" fmla="*/ 226 w 579"/>
                <a:gd name="T47" fmla="*/ 86 h 205"/>
                <a:gd name="T48" fmla="*/ 268 w 579"/>
                <a:gd name="T49" fmla="*/ 90 h 205"/>
                <a:gd name="T50" fmla="*/ 273 w 579"/>
                <a:gd name="T51" fmla="*/ 103 h 205"/>
                <a:gd name="T52" fmla="*/ 264 w 579"/>
                <a:gd name="T53" fmla="*/ 99 h 205"/>
                <a:gd name="T54" fmla="*/ 306 w 579"/>
                <a:gd name="T55" fmla="*/ 103 h 205"/>
                <a:gd name="T56" fmla="*/ 311 w 579"/>
                <a:gd name="T57" fmla="*/ 115 h 205"/>
                <a:gd name="T58" fmla="*/ 302 w 579"/>
                <a:gd name="T59" fmla="*/ 112 h 205"/>
                <a:gd name="T60" fmla="*/ 343 w 579"/>
                <a:gd name="T61" fmla="*/ 116 h 205"/>
                <a:gd name="T62" fmla="*/ 349 w 579"/>
                <a:gd name="T63" fmla="*/ 128 h 205"/>
                <a:gd name="T64" fmla="*/ 340 w 579"/>
                <a:gd name="T65" fmla="*/ 125 h 205"/>
                <a:gd name="T66" fmla="*/ 381 w 579"/>
                <a:gd name="T67" fmla="*/ 128 h 205"/>
                <a:gd name="T68" fmla="*/ 387 w 579"/>
                <a:gd name="T69" fmla="*/ 141 h 205"/>
                <a:gd name="T70" fmla="*/ 378 w 579"/>
                <a:gd name="T71" fmla="*/ 138 h 205"/>
                <a:gd name="T72" fmla="*/ 419 w 579"/>
                <a:gd name="T73" fmla="*/ 141 h 205"/>
                <a:gd name="T74" fmla="*/ 425 w 579"/>
                <a:gd name="T75" fmla="*/ 154 h 205"/>
                <a:gd name="T76" fmla="*/ 416 w 579"/>
                <a:gd name="T77" fmla="*/ 150 h 205"/>
                <a:gd name="T78" fmla="*/ 456 w 579"/>
                <a:gd name="T79" fmla="*/ 154 h 205"/>
                <a:gd name="T80" fmla="*/ 463 w 579"/>
                <a:gd name="T81" fmla="*/ 167 h 205"/>
                <a:gd name="T82" fmla="*/ 454 w 579"/>
                <a:gd name="T83" fmla="*/ 163 h 205"/>
                <a:gd name="T84" fmla="*/ 494 w 579"/>
                <a:gd name="T85" fmla="*/ 167 h 205"/>
                <a:gd name="T86" fmla="*/ 501 w 579"/>
                <a:gd name="T87" fmla="*/ 179 h 205"/>
                <a:gd name="T88" fmla="*/ 490 w 579"/>
                <a:gd name="T89" fmla="*/ 176 h 205"/>
                <a:gd name="T90" fmla="*/ 532 w 579"/>
                <a:gd name="T91" fmla="*/ 180 h 205"/>
                <a:gd name="T92" fmla="*/ 537 w 579"/>
                <a:gd name="T93" fmla="*/ 19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205">
                  <a:moveTo>
                    <a:pt x="566" y="202"/>
                  </a:moveTo>
                  <a:lnTo>
                    <a:pt x="570" y="192"/>
                  </a:lnTo>
                  <a:lnTo>
                    <a:pt x="579" y="196"/>
                  </a:lnTo>
                  <a:lnTo>
                    <a:pt x="575" y="205"/>
                  </a:lnTo>
                  <a:lnTo>
                    <a:pt x="566" y="202"/>
                  </a:lnTo>
                  <a:lnTo>
                    <a:pt x="566" y="202"/>
                  </a:lnTo>
                  <a:close/>
                  <a:moveTo>
                    <a:pt x="0" y="10"/>
                  </a:moveTo>
                  <a:lnTo>
                    <a:pt x="4" y="0"/>
                  </a:lnTo>
                  <a:lnTo>
                    <a:pt x="13" y="4"/>
                  </a:lnTo>
                  <a:lnTo>
                    <a:pt x="10" y="13"/>
                  </a:lnTo>
                  <a:lnTo>
                    <a:pt x="0" y="10"/>
                  </a:lnTo>
                  <a:lnTo>
                    <a:pt x="0" y="10"/>
                  </a:lnTo>
                  <a:close/>
                  <a:moveTo>
                    <a:pt x="38" y="22"/>
                  </a:moveTo>
                  <a:lnTo>
                    <a:pt x="42" y="13"/>
                  </a:lnTo>
                  <a:lnTo>
                    <a:pt x="51" y="17"/>
                  </a:lnTo>
                  <a:lnTo>
                    <a:pt x="47" y="26"/>
                  </a:lnTo>
                  <a:lnTo>
                    <a:pt x="38" y="22"/>
                  </a:lnTo>
                  <a:lnTo>
                    <a:pt x="38" y="22"/>
                  </a:lnTo>
                  <a:close/>
                  <a:moveTo>
                    <a:pt x="76" y="35"/>
                  </a:moveTo>
                  <a:lnTo>
                    <a:pt x="79" y="26"/>
                  </a:lnTo>
                  <a:lnTo>
                    <a:pt x="89" y="28"/>
                  </a:lnTo>
                  <a:lnTo>
                    <a:pt x="85" y="39"/>
                  </a:lnTo>
                  <a:lnTo>
                    <a:pt x="76" y="35"/>
                  </a:lnTo>
                  <a:lnTo>
                    <a:pt x="76" y="35"/>
                  </a:lnTo>
                  <a:close/>
                  <a:moveTo>
                    <a:pt x="114" y="48"/>
                  </a:moveTo>
                  <a:lnTo>
                    <a:pt x="117" y="39"/>
                  </a:lnTo>
                  <a:lnTo>
                    <a:pt x="126" y="42"/>
                  </a:lnTo>
                  <a:lnTo>
                    <a:pt x="123" y="51"/>
                  </a:lnTo>
                  <a:lnTo>
                    <a:pt x="114" y="48"/>
                  </a:lnTo>
                  <a:lnTo>
                    <a:pt x="114" y="48"/>
                  </a:lnTo>
                  <a:close/>
                  <a:moveTo>
                    <a:pt x="152" y="61"/>
                  </a:moveTo>
                  <a:lnTo>
                    <a:pt x="155" y="52"/>
                  </a:lnTo>
                  <a:lnTo>
                    <a:pt x="164" y="55"/>
                  </a:lnTo>
                  <a:lnTo>
                    <a:pt x="161" y="64"/>
                  </a:lnTo>
                  <a:lnTo>
                    <a:pt x="152" y="61"/>
                  </a:lnTo>
                  <a:lnTo>
                    <a:pt x="152" y="61"/>
                  </a:lnTo>
                  <a:close/>
                  <a:moveTo>
                    <a:pt x="190" y="74"/>
                  </a:moveTo>
                  <a:lnTo>
                    <a:pt x="192" y="64"/>
                  </a:lnTo>
                  <a:lnTo>
                    <a:pt x="202" y="68"/>
                  </a:lnTo>
                  <a:lnTo>
                    <a:pt x="199" y="77"/>
                  </a:lnTo>
                  <a:lnTo>
                    <a:pt x="190" y="74"/>
                  </a:lnTo>
                  <a:lnTo>
                    <a:pt x="190" y="74"/>
                  </a:lnTo>
                  <a:close/>
                  <a:moveTo>
                    <a:pt x="226" y="86"/>
                  </a:moveTo>
                  <a:lnTo>
                    <a:pt x="230" y="77"/>
                  </a:lnTo>
                  <a:lnTo>
                    <a:pt x="239" y="81"/>
                  </a:lnTo>
                  <a:lnTo>
                    <a:pt x="237" y="90"/>
                  </a:lnTo>
                  <a:lnTo>
                    <a:pt x="226" y="86"/>
                  </a:lnTo>
                  <a:lnTo>
                    <a:pt x="226" y="86"/>
                  </a:lnTo>
                  <a:close/>
                  <a:moveTo>
                    <a:pt x="264" y="99"/>
                  </a:moveTo>
                  <a:lnTo>
                    <a:pt x="268" y="90"/>
                  </a:lnTo>
                  <a:lnTo>
                    <a:pt x="277" y="93"/>
                  </a:lnTo>
                  <a:lnTo>
                    <a:pt x="273" y="103"/>
                  </a:lnTo>
                  <a:lnTo>
                    <a:pt x="264" y="99"/>
                  </a:lnTo>
                  <a:lnTo>
                    <a:pt x="264" y="99"/>
                  </a:lnTo>
                  <a:close/>
                  <a:moveTo>
                    <a:pt x="302" y="112"/>
                  </a:moveTo>
                  <a:lnTo>
                    <a:pt x="306" y="103"/>
                  </a:lnTo>
                  <a:lnTo>
                    <a:pt x="315" y="106"/>
                  </a:lnTo>
                  <a:lnTo>
                    <a:pt x="311" y="115"/>
                  </a:lnTo>
                  <a:lnTo>
                    <a:pt x="302" y="112"/>
                  </a:lnTo>
                  <a:lnTo>
                    <a:pt x="302" y="112"/>
                  </a:lnTo>
                  <a:close/>
                  <a:moveTo>
                    <a:pt x="340" y="125"/>
                  </a:moveTo>
                  <a:lnTo>
                    <a:pt x="343" y="116"/>
                  </a:lnTo>
                  <a:lnTo>
                    <a:pt x="353" y="119"/>
                  </a:lnTo>
                  <a:lnTo>
                    <a:pt x="349" y="128"/>
                  </a:lnTo>
                  <a:lnTo>
                    <a:pt x="340" y="125"/>
                  </a:lnTo>
                  <a:lnTo>
                    <a:pt x="340" y="125"/>
                  </a:lnTo>
                  <a:close/>
                  <a:moveTo>
                    <a:pt x="378" y="138"/>
                  </a:moveTo>
                  <a:lnTo>
                    <a:pt x="381" y="128"/>
                  </a:lnTo>
                  <a:lnTo>
                    <a:pt x="390" y="132"/>
                  </a:lnTo>
                  <a:lnTo>
                    <a:pt x="387" y="141"/>
                  </a:lnTo>
                  <a:lnTo>
                    <a:pt x="378" y="138"/>
                  </a:lnTo>
                  <a:lnTo>
                    <a:pt x="378" y="138"/>
                  </a:lnTo>
                  <a:close/>
                  <a:moveTo>
                    <a:pt x="416" y="150"/>
                  </a:moveTo>
                  <a:lnTo>
                    <a:pt x="419" y="141"/>
                  </a:lnTo>
                  <a:lnTo>
                    <a:pt x="428" y="145"/>
                  </a:lnTo>
                  <a:lnTo>
                    <a:pt x="425" y="154"/>
                  </a:lnTo>
                  <a:lnTo>
                    <a:pt x="416" y="150"/>
                  </a:lnTo>
                  <a:lnTo>
                    <a:pt x="416" y="150"/>
                  </a:lnTo>
                  <a:close/>
                  <a:moveTo>
                    <a:pt x="454" y="163"/>
                  </a:moveTo>
                  <a:lnTo>
                    <a:pt x="456" y="154"/>
                  </a:lnTo>
                  <a:lnTo>
                    <a:pt x="466" y="157"/>
                  </a:lnTo>
                  <a:lnTo>
                    <a:pt x="463" y="167"/>
                  </a:lnTo>
                  <a:lnTo>
                    <a:pt x="454" y="163"/>
                  </a:lnTo>
                  <a:lnTo>
                    <a:pt x="454" y="163"/>
                  </a:lnTo>
                  <a:close/>
                  <a:moveTo>
                    <a:pt x="490" y="176"/>
                  </a:moveTo>
                  <a:lnTo>
                    <a:pt x="494" y="167"/>
                  </a:lnTo>
                  <a:lnTo>
                    <a:pt x="503" y="170"/>
                  </a:lnTo>
                  <a:lnTo>
                    <a:pt x="501" y="179"/>
                  </a:lnTo>
                  <a:lnTo>
                    <a:pt x="490" y="176"/>
                  </a:lnTo>
                  <a:lnTo>
                    <a:pt x="490" y="176"/>
                  </a:lnTo>
                  <a:close/>
                  <a:moveTo>
                    <a:pt x="528" y="189"/>
                  </a:moveTo>
                  <a:lnTo>
                    <a:pt x="532" y="180"/>
                  </a:lnTo>
                  <a:lnTo>
                    <a:pt x="541" y="183"/>
                  </a:lnTo>
                  <a:lnTo>
                    <a:pt x="537" y="192"/>
                  </a:lnTo>
                  <a:lnTo>
                    <a:pt x="528"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3" name="Freeform 280"/>
            <p:cNvSpPr>
              <a:spLocks noEditPoints="1"/>
            </p:cNvSpPr>
            <p:nvPr/>
          </p:nvSpPr>
          <p:spPr bwMode="auto">
            <a:xfrm>
              <a:off x="4593274" y="5356452"/>
              <a:ext cx="77312" cy="466634"/>
            </a:xfrm>
            <a:custGeom>
              <a:avLst/>
              <a:gdLst>
                <a:gd name="T0" fmla="*/ 27 w 28"/>
                <a:gd name="T1" fmla="*/ 11 h 169"/>
                <a:gd name="T2" fmla="*/ 18 w 28"/>
                <a:gd name="T3" fmla="*/ 10 h 169"/>
                <a:gd name="T4" fmla="*/ 19 w 28"/>
                <a:gd name="T5" fmla="*/ 0 h 169"/>
                <a:gd name="T6" fmla="*/ 28 w 28"/>
                <a:gd name="T7" fmla="*/ 2 h 169"/>
                <a:gd name="T8" fmla="*/ 27 w 28"/>
                <a:gd name="T9" fmla="*/ 11 h 169"/>
                <a:gd name="T10" fmla="*/ 27 w 28"/>
                <a:gd name="T11" fmla="*/ 11 h 169"/>
                <a:gd name="T12" fmla="*/ 9 w 28"/>
                <a:gd name="T13" fmla="*/ 169 h 169"/>
                <a:gd name="T14" fmla="*/ 0 w 28"/>
                <a:gd name="T15" fmla="*/ 168 h 169"/>
                <a:gd name="T16" fmla="*/ 0 w 28"/>
                <a:gd name="T17" fmla="*/ 159 h 169"/>
                <a:gd name="T18" fmla="*/ 10 w 28"/>
                <a:gd name="T19" fmla="*/ 160 h 169"/>
                <a:gd name="T20" fmla="*/ 9 w 28"/>
                <a:gd name="T21" fmla="*/ 169 h 169"/>
                <a:gd name="T22" fmla="*/ 9 w 28"/>
                <a:gd name="T23" fmla="*/ 169 h 169"/>
                <a:gd name="T24" fmla="*/ 14 w 28"/>
                <a:gd name="T25" fmla="*/ 130 h 169"/>
                <a:gd name="T26" fmla="*/ 3 w 28"/>
                <a:gd name="T27" fmla="*/ 129 h 169"/>
                <a:gd name="T28" fmla="*/ 5 w 28"/>
                <a:gd name="T29" fmla="*/ 118 h 169"/>
                <a:gd name="T30" fmla="*/ 15 w 28"/>
                <a:gd name="T31" fmla="*/ 119 h 169"/>
                <a:gd name="T32" fmla="*/ 14 w 28"/>
                <a:gd name="T33" fmla="*/ 130 h 169"/>
                <a:gd name="T34" fmla="*/ 14 w 28"/>
                <a:gd name="T35" fmla="*/ 130 h 169"/>
                <a:gd name="T36" fmla="*/ 18 w 28"/>
                <a:gd name="T37" fmla="*/ 91 h 169"/>
                <a:gd name="T38" fmla="*/ 9 w 28"/>
                <a:gd name="T39" fmla="*/ 89 h 169"/>
                <a:gd name="T40" fmla="*/ 10 w 28"/>
                <a:gd name="T41" fmla="*/ 79 h 169"/>
                <a:gd name="T42" fmla="*/ 19 w 28"/>
                <a:gd name="T43" fmla="*/ 80 h 169"/>
                <a:gd name="T44" fmla="*/ 18 w 28"/>
                <a:gd name="T45" fmla="*/ 91 h 169"/>
                <a:gd name="T46" fmla="*/ 18 w 28"/>
                <a:gd name="T47" fmla="*/ 91 h 169"/>
                <a:gd name="T48" fmla="*/ 23 w 28"/>
                <a:gd name="T49" fmla="*/ 50 h 169"/>
                <a:gd name="T50" fmla="*/ 13 w 28"/>
                <a:gd name="T51" fmla="*/ 49 h 169"/>
                <a:gd name="T52" fmla="*/ 14 w 28"/>
                <a:gd name="T53" fmla="*/ 40 h 169"/>
                <a:gd name="T54" fmla="*/ 24 w 28"/>
                <a:gd name="T55" fmla="*/ 41 h 169"/>
                <a:gd name="T56" fmla="*/ 23 w 28"/>
                <a:gd name="T57" fmla="*/ 5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169">
                  <a:moveTo>
                    <a:pt x="27" y="11"/>
                  </a:moveTo>
                  <a:lnTo>
                    <a:pt x="18" y="10"/>
                  </a:lnTo>
                  <a:lnTo>
                    <a:pt x="19" y="0"/>
                  </a:lnTo>
                  <a:lnTo>
                    <a:pt x="28" y="2"/>
                  </a:lnTo>
                  <a:lnTo>
                    <a:pt x="27" y="11"/>
                  </a:lnTo>
                  <a:lnTo>
                    <a:pt x="27" y="11"/>
                  </a:lnTo>
                  <a:close/>
                  <a:moveTo>
                    <a:pt x="9" y="169"/>
                  </a:moveTo>
                  <a:lnTo>
                    <a:pt x="0" y="168"/>
                  </a:lnTo>
                  <a:lnTo>
                    <a:pt x="0" y="159"/>
                  </a:lnTo>
                  <a:lnTo>
                    <a:pt x="10" y="160"/>
                  </a:lnTo>
                  <a:lnTo>
                    <a:pt x="9" y="169"/>
                  </a:lnTo>
                  <a:lnTo>
                    <a:pt x="9" y="169"/>
                  </a:lnTo>
                  <a:close/>
                  <a:moveTo>
                    <a:pt x="14" y="130"/>
                  </a:moveTo>
                  <a:lnTo>
                    <a:pt x="3" y="129"/>
                  </a:lnTo>
                  <a:lnTo>
                    <a:pt x="5" y="118"/>
                  </a:lnTo>
                  <a:lnTo>
                    <a:pt x="15" y="119"/>
                  </a:lnTo>
                  <a:lnTo>
                    <a:pt x="14" y="130"/>
                  </a:lnTo>
                  <a:lnTo>
                    <a:pt x="14" y="130"/>
                  </a:lnTo>
                  <a:close/>
                  <a:moveTo>
                    <a:pt x="18" y="91"/>
                  </a:moveTo>
                  <a:lnTo>
                    <a:pt x="9" y="89"/>
                  </a:lnTo>
                  <a:lnTo>
                    <a:pt x="10" y="79"/>
                  </a:lnTo>
                  <a:lnTo>
                    <a:pt x="19" y="80"/>
                  </a:lnTo>
                  <a:lnTo>
                    <a:pt x="18" y="91"/>
                  </a:lnTo>
                  <a:lnTo>
                    <a:pt x="18" y="91"/>
                  </a:lnTo>
                  <a:close/>
                  <a:moveTo>
                    <a:pt x="23" y="50"/>
                  </a:moveTo>
                  <a:lnTo>
                    <a:pt x="13" y="49"/>
                  </a:lnTo>
                  <a:lnTo>
                    <a:pt x="14" y="40"/>
                  </a:lnTo>
                  <a:lnTo>
                    <a:pt x="24" y="41"/>
                  </a:lnTo>
                  <a:lnTo>
                    <a:pt x="23" y="5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4" name="Freeform 281"/>
            <p:cNvSpPr>
              <a:spLocks noEditPoints="1"/>
            </p:cNvSpPr>
            <p:nvPr/>
          </p:nvSpPr>
          <p:spPr bwMode="auto">
            <a:xfrm>
              <a:off x="3334194" y="5102427"/>
              <a:ext cx="1325347" cy="270592"/>
            </a:xfrm>
            <a:custGeom>
              <a:avLst/>
              <a:gdLst>
                <a:gd name="T0" fmla="*/ 471 w 480"/>
                <a:gd name="T1" fmla="*/ 86 h 98"/>
                <a:gd name="T2" fmla="*/ 479 w 480"/>
                <a:gd name="T3" fmla="*/ 98 h 98"/>
                <a:gd name="T4" fmla="*/ 469 w 480"/>
                <a:gd name="T5" fmla="*/ 95 h 98"/>
                <a:gd name="T6" fmla="*/ 1 w 480"/>
                <a:gd name="T7" fmla="*/ 0 h 98"/>
                <a:gd name="T8" fmla="*/ 9 w 480"/>
                <a:gd name="T9" fmla="*/ 11 h 98"/>
                <a:gd name="T10" fmla="*/ 0 w 480"/>
                <a:gd name="T11" fmla="*/ 10 h 98"/>
                <a:gd name="T12" fmla="*/ 40 w 480"/>
                <a:gd name="T13" fmla="*/ 8 h 98"/>
                <a:gd name="T14" fmla="*/ 48 w 480"/>
                <a:gd name="T15" fmla="*/ 19 h 98"/>
                <a:gd name="T16" fmla="*/ 39 w 480"/>
                <a:gd name="T17" fmla="*/ 17 h 98"/>
                <a:gd name="T18" fmla="*/ 79 w 480"/>
                <a:gd name="T19" fmla="*/ 14 h 98"/>
                <a:gd name="T20" fmla="*/ 87 w 480"/>
                <a:gd name="T21" fmla="*/ 26 h 98"/>
                <a:gd name="T22" fmla="*/ 78 w 480"/>
                <a:gd name="T23" fmla="*/ 25 h 98"/>
                <a:gd name="T24" fmla="*/ 118 w 480"/>
                <a:gd name="T25" fmla="*/ 22 h 98"/>
                <a:gd name="T26" fmla="*/ 126 w 480"/>
                <a:gd name="T27" fmla="*/ 34 h 98"/>
                <a:gd name="T28" fmla="*/ 117 w 480"/>
                <a:gd name="T29" fmla="*/ 31 h 98"/>
                <a:gd name="T30" fmla="*/ 158 w 480"/>
                <a:gd name="T31" fmla="*/ 28 h 98"/>
                <a:gd name="T32" fmla="*/ 165 w 480"/>
                <a:gd name="T33" fmla="*/ 40 h 98"/>
                <a:gd name="T34" fmla="*/ 156 w 480"/>
                <a:gd name="T35" fmla="*/ 39 h 98"/>
                <a:gd name="T36" fmla="*/ 197 w 480"/>
                <a:gd name="T37" fmla="*/ 36 h 98"/>
                <a:gd name="T38" fmla="*/ 205 w 480"/>
                <a:gd name="T39" fmla="*/ 48 h 98"/>
                <a:gd name="T40" fmla="*/ 194 w 480"/>
                <a:gd name="T41" fmla="*/ 45 h 98"/>
                <a:gd name="T42" fmla="*/ 236 w 480"/>
                <a:gd name="T43" fmla="*/ 43 h 98"/>
                <a:gd name="T44" fmla="*/ 244 w 480"/>
                <a:gd name="T45" fmla="*/ 55 h 98"/>
                <a:gd name="T46" fmla="*/ 233 w 480"/>
                <a:gd name="T47" fmla="*/ 53 h 98"/>
                <a:gd name="T48" fmla="*/ 275 w 480"/>
                <a:gd name="T49" fmla="*/ 51 h 98"/>
                <a:gd name="T50" fmla="*/ 283 w 480"/>
                <a:gd name="T51" fmla="*/ 62 h 98"/>
                <a:gd name="T52" fmla="*/ 273 w 480"/>
                <a:gd name="T53" fmla="*/ 60 h 98"/>
                <a:gd name="T54" fmla="*/ 314 w 480"/>
                <a:gd name="T55" fmla="*/ 57 h 98"/>
                <a:gd name="T56" fmla="*/ 322 w 480"/>
                <a:gd name="T57" fmla="*/ 69 h 98"/>
                <a:gd name="T58" fmla="*/ 312 w 480"/>
                <a:gd name="T59" fmla="*/ 68 h 98"/>
                <a:gd name="T60" fmla="*/ 354 w 480"/>
                <a:gd name="T61" fmla="*/ 65 h 98"/>
                <a:gd name="T62" fmla="*/ 361 w 480"/>
                <a:gd name="T63" fmla="*/ 75 h 98"/>
                <a:gd name="T64" fmla="*/ 351 w 480"/>
                <a:gd name="T65" fmla="*/ 74 h 98"/>
                <a:gd name="T66" fmla="*/ 393 w 480"/>
                <a:gd name="T67" fmla="*/ 72 h 98"/>
                <a:gd name="T68" fmla="*/ 401 w 480"/>
                <a:gd name="T69" fmla="*/ 83 h 98"/>
                <a:gd name="T70" fmla="*/ 390 w 480"/>
                <a:gd name="T71" fmla="*/ 82 h 98"/>
                <a:gd name="T72" fmla="*/ 432 w 480"/>
                <a:gd name="T73" fmla="*/ 79 h 98"/>
                <a:gd name="T74" fmla="*/ 440 w 480"/>
                <a:gd name="T7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0" h="98">
                  <a:moveTo>
                    <a:pt x="469" y="95"/>
                  </a:moveTo>
                  <a:lnTo>
                    <a:pt x="471" y="86"/>
                  </a:lnTo>
                  <a:lnTo>
                    <a:pt x="480" y="87"/>
                  </a:lnTo>
                  <a:lnTo>
                    <a:pt x="479" y="98"/>
                  </a:lnTo>
                  <a:lnTo>
                    <a:pt x="469" y="95"/>
                  </a:lnTo>
                  <a:lnTo>
                    <a:pt x="469" y="95"/>
                  </a:lnTo>
                  <a:close/>
                  <a:moveTo>
                    <a:pt x="0" y="10"/>
                  </a:moveTo>
                  <a:lnTo>
                    <a:pt x="1" y="0"/>
                  </a:lnTo>
                  <a:lnTo>
                    <a:pt x="10" y="2"/>
                  </a:lnTo>
                  <a:lnTo>
                    <a:pt x="9" y="11"/>
                  </a:lnTo>
                  <a:lnTo>
                    <a:pt x="0" y="10"/>
                  </a:lnTo>
                  <a:lnTo>
                    <a:pt x="0" y="10"/>
                  </a:lnTo>
                  <a:close/>
                  <a:moveTo>
                    <a:pt x="39" y="17"/>
                  </a:moveTo>
                  <a:lnTo>
                    <a:pt x="40" y="8"/>
                  </a:lnTo>
                  <a:lnTo>
                    <a:pt x="49" y="9"/>
                  </a:lnTo>
                  <a:lnTo>
                    <a:pt x="48" y="19"/>
                  </a:lnTo>
                  <a:lnTo>
                    <a:pt x="39" y="17"/>
                  </a:lnTo>
                  <a:lnTo>
                    <a:pt x="39" y="17"/>
                  </a:lnTo>
                  <a:close/>
                  <a:moveTo>
                    <a:pt x="78" y="25"/>
                  </a:moveTo>
                  <a:lnTo>
                    <a:pt x="79" y="14"/>
                  </a:lnTo>
                  <a:lnTo>
                    <a:pt x="88" y="17"/>
                  </a:lnTo>
                  <a:lnTo>
                    <a:pt x="87" y="26"/>
                  </a:lnTo>
                  <a:lnTo>
                    <a:pt x="78" y="25"/>
                  </a:lnTo>
                  <a:lnTo>
                    <a:pt x="78" y="25"/>
                  </a:lnTo>
                  <a:close/>
                  <a:moveTo>
                    <a:pt x="117" y="31"/>
                  </a:moveTo>
                  <a:lnTo>
                    <a:pt x="118" y="22"/>
                  </a:lnTo>
                  <a:lnTo>
                    <a:pt x="128" y="23"/>
                  </a:lnTo>
                  <a:lnTo>
                    <a:pt x="126" y="34"/>
                  </a:lnTo>
                  <a:lnTo>
                    <a:pt x="117" y="31"/>
                  </a:lnTo>
                  <a:lnTo>
                    <a:pt x="117" y="31"/>
                  </a:lnTo>
                  <a:close/>
                  <a:moveTo>
                    <a:pt x="156" y="39"/>
                  </a:moveTo>
                  <a:lnTo>
                    <a:pt x="158" y="28"/>
                  </a:lnTo>
                  <a:lnTo>
                    <a:pt x="167" y="31"/>
                  </a:lnTo>
                  <a:lnTo>
                    <a:pt x="165" y="40"/>
                  </a:lnTo>
                  <a:lnTo>
                    <a:pt x="156" y="39"/>
                  </a:lnTo>
                  <a:lnTo>
                    <a:pt x="156" y="39"/>
                  </a:lnTo>
                  <a:close/>
                  <a:moveTo>
                    <a:pt x="194" y="45"/>
                  </a:moveTo>
                  <a:lnTo>
                    <a:pt x="197" y="36"/>
                  </a:lnTo>
                  <a:lnTo>
                    <a:pt x="206" y="38"/>
                  </a:lnTo>
                  <a:lnTo>
                    <a:pt x="205" y="48"/>
                  </a:lnTo>
                  <a:lnTo>
                    <a:pt x="194" y="45"/>
                  </a:lnTo>
                  <a:lnTo>
                    <a:pt x="194" y="45"/>
                  </a:lnTo>
                  <a:close/>
                  <a:moveTo>
                    <a:pt x="233" y="53"/>
                  </a:moveTo>
                  <a:lnTo>
                    <a:pt x="236" y="43"/>
                  </a:lnTo>
                  <a:lnTo>
                    <a:pt x="245" y="45"/>
                  </a:lnTo>
                  <a:lnTo>
                    <a:pt x="244" y="55"/>
                  </a:lnTo>
                  <a:lnTo>
                    <a:pt x="233" y="53"/>
                  </a:lnTo>
                  <a:lnTo>
                    <a:pt x="233" y="53"/>
                  </a:lnTo>
                  <a:close/>
                  <a:moveTo>
                    <a:pt x="273" y="60"/>
                  </a:moveTo>
                  <a:lnTo>
                    <a:pt x="275" y="51"/>
                  </a:lnTo>
                  <a:lnTo>
                    <a:pt x="284" y="52"/>
                  </a:lnTo>
                  <a:lnTo>
                    <a:pt x="283" y="62"/>
                  </a:lnTo>
                  <a:lnTo>
                    <a:pt x="273" y="60"/>
                  </a:lnTo>
                  <a:lnTo>
                    <a:pt x="273" y="60"/>
                  </a:lnTo>
                  <a:close/>
                  <a:moveTo>
                    <a:pt x="312" y="68"/>
                  </a:moveTo>
                  <a:lnTo>
                    <a:pt x="314" y="57"/>
                  </a:lnTo>
                  <a:lnTo>
                    <a:pt x="324" y="59"/>
                  </a:lnTo>
                  <a:lnTo>
                    <a:pt x="322" y="69"/>
                  </a:lnTo>
                  <a:lnTo>
                    <a:pt x="312" y="68"/>
                  </a:lnTo>
                  <a:lnTo>
                    <a:pt x="312" y="68"/>
                  </a:lnTo>
                  <a:close/>
                  <a:moveTo>
                    <a:pt x="351" y="74"/>
                  </a:moveTo>
                  <a:lnTo>
                    <a:pt x="354" y="65"/>
                  </a:lnTo>
                  <a:lnTo>
                    <a:pt x="363" y="66"/>
                  </a:lnTo>
                  <a:lnTo>
                    <a:pt x="361" y="75"/>
                  </a:lnTo>
                  <a:lnTo>
                    <a:pt x="351" y="74"/>
                  </a:lnTo>
                  <a:lnTo>
                    <a:pt x="351" y="74"/>
                  </a:lnTo>
                  <a:close/>
                  <a:moveTo>
                    <a:pt x="390" y="82"/>
                  </a:moveTo>
                  <a:lnTo>
                    <a:pt x="393" y="72"/>
                  </a:lnTo>
                  <a:lnTo>
                    <a:pt x="402" y="73"/>
                  </a:lnTo>
                  <a:lnTo>
                    <a:pt x="401" y="83"/>
                  </a:lnTo>
                  <a:lnTo>
                    <a:pt x="390" y="82"/>
                  </a:lnTo>
                  <a:lnTo>
                    <a:pt x="390" y="82"/>
                  </a:lnTo>
                  <a:close/>
                  <a:moveTo>
                    <a:pt x="429" y="89"/>
                  </a:moveTo>
                  <a:lnTo>
                    <a:pt x="432" y="79"/>
                  </a:lnTo>
                  <a:lnTo>
                    <a:pt x="441" y="81"/>
                  </a:lnTo>
                  <a:lnTo>
                    <a:pt x="440" y="90"/>
                  </a:lnTo>
                  <a:lnTo>
                    <a:pt x="429" y="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5" name="Freeform 282"/>
            <p:cNvSpPr>
              <a:spLocks noEditPoints="1"/>
            </p:cNvSpPr>
            <p:nvPr/>
          </p:nvSpPr>
          <p:spPr bwMode="auto">
            <a:xfrm>
              <a:off x="3869856" y="4387293"/>
              <a:ext cx="800731" cy="977444"/>
            </a:xfrm>
            <a:custGeom>
              <a:avLst/>
              <a:gdLst>
                <a:gd name="T0" fmla="*/ 284 w 290"/>
                <a:gd name="T1" fmla="*/ 341 h 354"/>
                <a:gd name="T2" fmla="*/ 282 w 290"/>
                <a:gd name="T3" fmla="*/ 354 h 354"/>
                <a:gd name="T4" fmla="*/ 276 w 290"/>
                <a:gd name="T5" fmla="*/ 348 h 354"/>
                <a:gd name="T6" fmla="*/ 8 w 290"/>
                <a:gd name="T7" fmla="*/ 0 h 354"/>
                <a:gd name="T8" fmla="*/ 7 w 290"/>
                <a:gd name="T9" fmla="*/ 14 h 354"/>
                <a:gd name="T10" fmla="*/ 0 w 290"/>
                <a:gd name="T11" fmla="*/ 6 h 354"/>
                <a:gd name="T12" fmla="*/ 33 w 290"/>
                <a:gd name="T13" fmla="*/ 31 h 354"/>
                <a:gd name="T14" fmla="*/ 32 w 290"/>
                <a:gd name="T15" fmla="*/ 46 h 354"/>
                <a:gd name="T16" fmla="*/ 25 w 290"/>
                <a:gd name="T17" fmla="*/ 38 h 354"/>
                <a:gd name="T18" fmla="*/ 58 w 290"/>
                <a:gd name="T19" fmla="*/ 63 h 354"/>
                <a:gd name="T20" fmla="*/ 56 w 290"/>
                <a:gd name="T21" fmla="*/ 76 h 354"/>
                <a:gd name="T22" fmla="*/ 50 w 290"/>
                <a:gd name="T23" fmla="*/ 68 h 354"/>
                <a:gd name="T24" fmla="*/ 83 w 290"/>
                <a:gd name="T25" fmla="*/ 93 h 354"/>
                <a:gd name="T26" fmla="*/ 81 w 290"/>
                <a:gd name="T27" fmla="*/ 107 h 354"/>
                <a:gd name="T28" fmla="*/ 75 w 290"/>
                <a:gd name="T29" fmla="*/ 99 h 354"/>
                <a:gd name="T30" fmla="*/ 107 w 290"/>
                <a:gd name="T31" fmla="*/ 124 h 354"/>
                <a:gd name="T32" fmla="*/ 106 w 290"/>
                <a:gd name="T33" fmla="*/ 138 h 354"/>
                <a:gd name="T34" fmla="*/ 101 w 290"/>
                <a:gd name="T35" fmla="*/ 131 h 354"/>
                <a:gd name="T36" fmla="*/ 134 w 290"/>
                <a:gd name="T37" fmla="*/ 155 h 354"/>
                <a:gd name="T38" fmla="*/ 131 w 290"/>
                <a:gd name="T39" fmla="*/ 168 h 354"/>
                <a:gd name="T40" fmla="*/ 126 w 290"/>
                <a:gd name="T41" fmla="*/ 161 h 354"/>
                <a:gd name="T42" fmla="*/ 158 w 290"/>
                <a:gd name="T43" fmla="*/ 185 h 354"/>
                <a:gd name="T44" fmla="*/ 157 w 290"/>
                <a:gd name="T45" fmla="*/ 200 h 354"/>
                <a:gd name="T46" fmla="*/ 150 w 290"/>
                <a:gd name="T47" fmla="*/ 192 h 354"/>
                <a:gd name="T48" fmla="*/ 183 w 290"/>
                <a:gd name="T49" fmla="*/ 217 h 354"/>
                <a:gd name="T50" fmla="*/ 182 w 290"/>
                <a:gd name="T51" fmla="*/ 231 h 354"/>
                <a:gd name="T52" fmla="*/ 175 w 290"/>
                <a:gd name="T53" fmla="*/ 223 h 354"/>
                <a:gd name="T54" fmla="*/ 208 w 290"/>
                <a:gd name="T55" fmla="*/ 248 h 354"/>
                <a:gd name="T56" fmla="*/ 207 w 290"/>
                <a:gd name="T57" fmla="*/ 261 h 354"/>
                <a:gd name="T58" fmla="*/ 200 w 290"/>
                <a:gd name="T59" fmla="*/ 255 h 354"/>
                <a:gd name="T60" fmla="*/ 233 w 290"/>
                <a:gd name="T61" fmla="*/ 278 h 354"/>
                <a:gd name="T62" fmla="*/ 232 w 290"/>
                <a:gd name="T63" fmla="*/ 293 h 354"/>
                <a:gd name="T64" fmla="*/ 225 w 290"/>
                <a:gd name="T65" fmla="*/ 285 h 354"/>
                <a:gd name="T66" fmla="*/ 259 w 290"/>
                <a:gd name="T67" fmla="*/ 310 h 354"/>
                <a:gd name="T68" fmla="*/ 256 w 290"/>
                <a:gd name="T69" fmla="*/ 32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354">
                  <a:moveTo>
                    <a:pt x="276" y="348"/>
                  </a:moveTo>
                  <a:lnTo>
                    <a:pt x="284" y="341"/>
                  </a:lnTo>
                  <a:lnTo>
                    <a:pt x="290" y="349"/>
                  </a:lnTo>
                  <a:lnTo>
                    <a:pt x="282" y="354"/>
                  </a:lnTo>
                  <a:lnTo>
                    <a:pt x="276" y="348"/>
                  </a:lnTo>
                  <a:lnTo>
                    <a:pt x="276" y="348"/>
                  </a:lnTo>
                  <a:close/>
                  <a:moveTo>
                    <a:pt x="0" y="6"/>
                  </a:moveTo>
                  <a:lnTo>
                    <a:pt x="8" y="0"/>
                  </a:lnTo>
                  <a:lnTo>
                    <a:pt x="13" y="8"/>
                  </a:lnTo>
                  <a:lnTo>
                    <a:pt x="7" y="14"/>
                  </a:lnTo>
                  <a:lnTo>
                    <a:pt x="0" y="6"/>
                  </a:lnTo>
                  <a:lnTo>
                    <a:pt x="0" y="6"/>
                  </a:lnTo>
                  <a:close/>
                  <a:moveTo>
                    <a:pt x="25" y="38"/>
                  </a:moveTo>
                  <a:lnTo>
                    <a:pt x="33" y="31"/>
                  </a:lnTo>
                  <a:lnTo>
                    <a:pt x="39" y="39"/>
                  </a:lnTo>
                  <a:lnTo>
                    <a:pt x="32" y="46"/>
                  </a:lnTo>
                  <a:lnTo>
                    <a:pt x="25" y="38"/>
                  </a:lnTo>
                  <a:lnTo>
                    <a:pt x="25" y="38"/>
                  </a:lnTo>
                  <a:close/>
                  <a:moveTo>
                    <a:pt x="50" y="68"/>
                  </a:moveTo>
                  <a:lnTo>
                    <a:pt x="58" y="63"/>
                  </a:lnTo>
                  <a:lnTo>
                    <a:pt x="64" y="70"/>
                  </a:lnTo>
                  <a:lnTo>
                    <a:pt x="56" y="76"/>
                  </a:lnTo>
                  <a:lnTo>
                    <a:pt x="50" y="68"/>
                  </a:lnTo>
                  <a:lnTo>
                    <a:pt x="50" y="68"/>
                  </a:lnTo>
                  <a:close/>
                  <a:moveTo>
                    <a:pt x="75" y="99"/>
                  </a:moveTo>
                  <a:lnTo>
                    <a:pt x="83" y="93"/>
                  </a:lnTo>
                  <a:lnTo>
                    <a:pt x="89" y="101"/>
                  </a:lnTo>
                  <a:lnTo>
                    <a:pt x="81" y="107"/>
                  </a:lnTo>
                  <a:lnTo>
                    <a:pt x="75" y="99"/>
                  </a:lnTo>
                  <a:lnTo>
                    <a:pt x="75" y="99"/>
                  </a:lnTo>
                  <a:close/>
                  <a:moveTo>
                    <a:pt x="101" y="131"/>
                  </a:moveTo>
                  <a:lnTo>
                    <a:pt x="107" y="124"/>
                  </a:lnTo>
                  <a:lnTo>
                    <a:pt x="114" y="132"/>
                  </a:lnTo>
                  <a:lnTo>
                    <a:pt x="106" y="138"/>
                  </a:lnTo>
                  <a:lnTo>
                    <a:pt x="101" y="131"/>
                  </a:lnTo>
                  <a:lnTo>
                    <a:pt x="101" y="131"/>
                  </a:lnTo>
                  <a:close/>
                  <a:moveTo>
                    <a:pt x="126" y="161"/>
                  </a:moveTo>
                  <a:lnTo>
                    <a:pt x="134" y="155"/>
                  </a:lnTo>
                  <a:lnTo>
                    <a:pt x="139" y="163"/>
                  </a:lnTo>
                  <a:lnTo>
                    <a:pt x="131" y="168"/>
                  </a:lnTo>
                  <a:lnTo>
                    <a:pt x="126" y="161"/>
                  </a:lnTo>
                  <a:lnTo>
                    <a:pt x="126" y="161"/>
                  </a:lnTo>
                  <a:close/>
                  <a:moveTo>
                    <a:pt x="150" y="192"/>
                  </a:moveTo>
                  <a:lnTo>
                    <a:pt x="158" y="185"/>
                  </a:lnTo>
                  <a:lnTo>
                    <a:pt x="165" y="193"/>
                  </a:lnTo>
                  <a:lnTo>
                    <a:pt x="157" y="200"/>
                  </a:lnTo>
                  <a:lnTo>
                    <a:pt x="150" y="192"/>
                  </a:lnTo>
                  <a:lnTo>
                    <a:pt x="150" y="192"/>
                  </a:lnTo>
                  <a:close/>
                  <a:moveTo>
                    <a:pt x="175" y="223"/>
                  </a:moveTo>
                  <a:lnTo>
                    <a:pt x="183" y="217"/>
                  </a:lnTo>
                  <a:lnTo>
                    <a:pt x="190" y="225"/>
                  </a:lnTo>
                  <a:lnTo>
                    <a:pt x="182" y="231"/>
                  </a:lnTo>
                  <a:lnTo>
                    <a:pt x="175" y="223"/>
                  </a:lnTo>
                  <a:lnTo>
                    <a:pt x="175" y="223"/>
                  </a:lnTo>
                  <a:close/>
                  <a:moveTo>
                    <a:pt x="200" y="255"/>
                  </a:moveTo>
                  <a:lnTo>
                    <a:pt x="208" y="248"/>
                  </a:lnTo>
                  <a:lnTo>
                    <a:pt x="215" y="256"/>
                  </a:lnTo>
                  <a:lnTo>
                    <a:pt x="207" y="261"/>
                  </a:lnTo>
                  <a:lnTo>
                    <a:pt x="200" y="255"/>
                  </a:lnTo>
                  <a:lnTo>
                    <a:pt x="200" y="255"/>
                  </a:lnTo>
                  <a:close/>
                  <a:moveTo>
                    <a:pt x="225" y="285"/>
                  </a:moveTo>
                  <a:lnTo>
                    <a:pt x="233" y="278"/>
                  </a:lnTo>
                  <a:lnTo>
                    <a:pt x="239" y="286"/>
                  </a:lnTo>
                  <a:lnTo>
                    <a:pt x="232" y="293"/>
                  </a:lnTo>
                  <a:lnTo>
                    <a:pt x="225" y="285"/>
                  </a:lnTo>
                  <a:lnTo>
                    <a:pt x="225" y="285"/>
                  </a:lnTo>
                  <a:close/>
                  <a:moveTo>
                    <a:pt x="251" y="316"/>
                  </a:moveTo>
                  <a:lnTo>
                    <a:pt x="259" y="310"/>
                  </a:lnTo>
                  <a:lnTo>
                    <a:pt x="264" y="318"/>
                  </a:lnTo>
                  <a:lnTo>
                    <a:pt x="256" y="324"/>
                  </a:lnTo>
                  <a:lnTo>
                    <a:pt x="251" y="31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6" name="Freeform 283"/>
            <p:cNvSpPr>
              <a:spLocks noEditPoints="1"/>
            </p:cNvSpPr>
            <p:nvPr/>
          </p:nvSpPr>
          <p:spPr bwMode="auto">
            <a:xfrm>
              <a:off x="4654020" y="4920192"/>
              <a:ext cx="814537" cy="447305"/>
            </a:xfrm>
            <a:custGeom>
              <a:avLst/>
              <a:gdLst>
                <a:gd name="T0" fmla="*/ 9 w 295"/>
                <a:gd name="T1" fmla="*/ 149 h 162"/>
                <a:gd name="T2" fmla="*/ 13 w 295"/>
                <a:gd name="T3" fmla="*/ 158 h 162"/>
                <a:gd name="T4" fmla="*/ 4 w 295"/>
                <a:gd name="T5" fmla="*/ 162 h 162"/>
                <a:gd name="T6" fmla="*/ 0 w 295"/>
                <a:gd name="T7" fmla="*/ 155 h 162"/>
                <a:gd name="T8" fmla="*/ 9 w 295"/>
                <a:gd name="T9" fmla="*/ 149 h 162"/>
                <a:gd name="T10" fmla="*/ 9 w 295"/>
                <a:gd name="T11" fmla="*/ 149 h 162"/>
                <a:gd name="T12" fmla="*/ 290 w 295"/>
                <a:gd name="T13" fmla="*/ 0 h 162"/>
                <a:gd name="T14" fmla="*/ 295 w 295"/>
                <a:gd name="T15" fmla="*/ 9 h 162"/>
                <a:gd name="T16" fmla="*/ 286 w 295"/>
                <a:gd name="T17" fmla="*/ 15 h 162"/>
                <a:gd name="T18" fmla="*/ 281 w 295"/>
                <a:gd name="T19" fmla="*/ 6 h 162"/>
                <a:gd name="T20" fmla="*/ 290 w 295"/>
                <a:gd name="T21" fmla="*/ 0 h 162"/>
                <a:gd name="T22" fmla="*/ 290 w 295"/>
                <a:gd name="T23" fmla="*/ 0 h 162"/>
                <a:gd name="T24" fmla="*/ 255 w 295"/>
                <a:gd name="T25" fmla="*/ 20 h 162"/>
                <a:gd name="T26" fmla="*/ 260 w 295"/>
                <a:gd name="T27" fmla="*/ 28 h 162"/>
                <a:gd name="T28" fmla="*/ 251 w 295"/>
                <a:gd name="T29" fmla="*/ 33 h 162"/>
                <a:gd name="T30" fmla="*/ 245 w 295"/>
                <a:gd name="T31" fmla="*/ 24 h 162"/>
                <a:gd name="T32" fmla="*/ 255 w 295"/>
                <a:gd name="T33" fmla="*/ 20 h 162"/>
                <a:gd name="T34" fmla="*/ 255 w 295"/>
                <a:gd name="T35" fmla="*/ 20 h 162"/>
                <a:gd name="T36" fmla="*/ 219 w 295"/>
                <a:gd name="T37" fmla="*/ 38 h 162"/>
                <a:gd name="T38" fmla="*/ 225 w 295"/>
                <a:gd name="T39" fmla="*/ 47 h 162"/>
                <a:gd name="T40" fmla="*/ 215 w 295"/>
                <a:gd name="T41" fmla="*/ 51 h 162"/>
                <a:gd name="T42" fmla="*/ 211 w 295"/>
                <a:gd name="T43" fmla="*/ 42 h 162"/>
                <a:gd name="T44" fmla="*/ 219 w 295"/>
                <a:gd name="T45" fmla="*/ 38 h 162"/>
                <a:gd name="T46" fmla="*/ 219 w 295"/>
                <a:gd name="T47" fmla="*/ 38 h 162"/>
                <a:gd name="T48" fmla="*/ 184 w 295"/>
                <a:gd name="T49" fmla="*/ 57 h 162"/>
                <a:gd name="T50" fmla="*/ 189 w 295"/>
                <a:gd name="T51" fmla="*/ 66 h 162"/>
                <a:gd name="T52" fmla="*/ 180 w 295"/>
                <a:gd name="T53" fmla="*/ 70 h 162"/>
                <a:gd name="T54" fmla="*/ 176 w 295"/>
                <a:gd name="T55" fmla="*/ 62 h 162"/>
                <a:gd name="T56" fmla="*/ 184 w 295"/>
                <a:gd name="T57" fmla="*/ 57 h 162"/>
                <a:gd name="T58" fmla="*/ 184 w 295"/>
                <a:gd name="T59" fmla="*/ 57 h 162"/>
                <a:gd name="T60" fmla="*/ 149 w 295"/>
                <a:gd name="T61" fmla="*/ 75 h 162"/>
                <a:gd name="T62" fmla="*/ 154 w 295"/>
                <a:gd name="T63" fmla="*/ 84 h 162"/>
                <a:gd name="T64" fmla="*/ 145 w 295"/>
                <a:gd name="T65" fmla="*/ 89 h 162"/>
                <a:gd name="T66" fmla="*/ 141 w 295"/>
                <a:gd name="T67" fmla="*/ 80 h 162"/>
                <a:gd name="T68" fmla="*/ 149 w 295"/>
                <a:gd name="T69" fmla="*/ 75 h 162"/>
                <a:gd name="T70" fmla="*/ 149 w 295"/>
                <a:gd name="T71" fmla="*/ 75 h 162"/>
                <a:gd name="T72" fmla="*/ 113 w 295"/>
                <a:gd name="T73" fmla="*/ 94 h 162"/>
                <a:gd name="T74" fmla="*/ 119 w 295"/>
                <a:gd name="T75" fmla="*/ 102 h 162"/>
                <a:gd name="T76" fmla="*/ 110 w 295"/>
                <a:gd name="T77" fmla="*/ 108 h 162"/>
                <a:gd name="T78" fmla="*/ 106 w 295"/>
                <a:gd name="T79" fmla="*/ 98 h 162"/>
                <a:gd name="T80" fmla="*/ 113 w 295"/>
                <a:gd name="T81" fmla="*/ 94 h 162"/>
                <a:gd name="T82" fmla="*/ 113 w 295"/>
                <a:gd name="T83" fmla="*/ 94 h 162"/>
                <a:gd name="T84" fmla="*/ 78 w 295"/>
                <a:gd name="T85" fmla="*/ 113 h 162"/>
                <a:gd name="T86" fmla="*/ 83 w 295"/>
                <a:gd name="T87" fmla="*/ 121 h 162"/>
                <a:gd name="T88" fmla="*/ 74 w 295"/>
                <a:gd name="T89" fmla="*/ 126 h 162"/>
                <a:gd name="T90" fmla="*/ 70 w 295"/>
                <a:gd name="T91" fmla="*/ 117 h 162"/>
                <a:gd name="T92" fmla="*/ 78 w 295"/>
                <a:gd name="T93" fmla="*/ 113 h 162"/>
                <a:gd name="T94" fmla="*/ 78 w 295"/>
                <a:gd name="T95" fmla="*/ 113 h 162"/>
                <a:gd name="T96" fmla="*/ 43 w 295"/>
                <a:gd name="T97" fmla="*/ 131 h 162"/>
                <a:gd name="T98" fmla="*/ 48 w 295"/>
                <a:gd name="T99" fmla="*/ 140 h 162"/>
                <a:gd name="T100" fmla="*/ 39 w 295"/>
                <a:gd name="T101" fmla="*/ 144 h 162"/>
                <a:gd name="T102" fmla="*/ 35 w 295"/>
                <a:gd name="T103" fmla="*/ 136 h 162"/>
                <a:gd name="T104" fmla="*/ 43 w 295"/>
                <a:gd name="T10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162">
                  <a:moveTo>
                    <a:pt x="9" y="149"/>
                  </a:moveTo>
                  <a:lnTo>
                    <a:pt x="13" y="158"/>
                  </a:lnTo>
                  <a:lnTo>
                    <a:pt x="4" y="162"/>
                  </a:lnTo>
                  <a:lnTo>
                    <a:pt x="0" y="155"/>
                  </a:lnTo>
                  <a:lnTo>
                    <a:pt x="9" y="149"/>
                  </a:lnTo>
                  <a:lnTo>
                    <a:pt x="9" y="149"/>
                  </a:lnTo>
                  <a:close/>
                  <a:moveTo>
                    <a:pt x="290" y="0"/>
                  </a:moveTo>
                  <a:lnTo>
                    <a:pt x="295" y="9"/>
                  </a:lnTo>
                  <a:lnTo>
                    <a:pt x="286" y="15"/>
                  </a:lnTo>
                  <a:lnTo>
                    <a:pt x="281" y="6"/>
                  </a:lnTo>
                  <a:lnTo>
                    <a:pt x="290" y="0"/>
                  </a:lnTo>
                  <a:lnTo>
                    <a:pt x="290" y="0"/>
                  </a:lnTo>
                  <a:close/>
                  <a:moveTo>
                    <a:pt x="255" y="20"/>
                  </a:moveTo>
                  <a:lnTo>
                    <a:pt x="260" y="28"/>
                  </a:lnTo>
                  <a:lnTo>
                    <a:pt x="251" y="33"/>
                  </a:lnTo>
                  <a:lnTo>
                    <a:pt x="245" y="24"/>
                  </a:lnTo>
                  <a:lnTo>
                    <a:pt x="255" y="20"/>
                  </a:lnTo>
                  <a:lnTo>
                    <a:pt x="255" y="20"/>
                  </a:lnTo>
                  <a:close/>
                  <a:moveTo>
                    <a:pt x="219" y="38"/>
                  </a:moveTo>
                  <a:lnTo>
                    <a:pt x="225" y="47"/>
                  </a:lnTo>
                  <a:lnTo>
                    <a:pt x="215" y="51"/>
                  </a:lnTo>
                  <a:lnTo>
                    <a:pt x="211" y="42"/>
                  </a:lnTo>
                  <a:lnTo>
                    <a:pt x="219" y="38"/>
                  </a:lnTo>
                  <a:lnTo>
                    <a:pt x="219" y="38"/>
                  </a:lnTo>
                  <a:close/>
                  <a:moveTo>
                    <a:pt x="184" y="57"/>
                  </a:moveTo>
                  <a:lnTo>
                    <a:pt x="189" y="66"/>
                  </a:lnTo>
                  <a:lnTo>
                    <a:pt x="180" y="70"/>
                  </a:lnTo>
                  <a:lnTo>
                    <a:pt x="176" y="62"/>
                  </a:lnTo>
                  <a:lnTo>
                    <a:pt x="184" y="57"/>
                  </a:lnTo>
                  <a:lnTo>
                    <a:pt x="184" y="57"/>
                  </a:lnTo>
                  <a:close/>
                  <a:moveTo>
                    <a:pt x="149" y="75"/>
                  </a:moveTo>
                  <a:lnTo>
                    <a:pt x="154" y="84"/>
                  </a:lnTo>
                  <a:lnTo>
                    <a:pt x="145" y="89"/>
                  </a:lnTo>
                  <a:lnTo>
                    <a:pt x="141" y="80"/>
                  </a:lnTo>
                  <a:lnTo>
                    <a:pt x="149" y="75"/>
                  </a:lnTo>
                  <a:lnTo>
                    <a:pt x="149" y="75"/>
                  </a:lnTo>
                  <a:close/>
                  <a:moveTo>
                    <a:pt x="113" y="94"/>
                  </a:moveTo>
                  <a:lnTo>
                    <a:pt x="119" y="102"/>
                  </a:lnTo>
                  <a:lnTo>
                    <a:pt x="110" y="108"/>
                  </a:lnTo>
                  <a:lnTo>
                    <a:pt x="106" y="98"/>
                  </a:lnTo>
                  <a:lnTo>
                    <a:pt x="113" y="94"/>
                  </a:lnTo>
                  <a:lnTo>
                    <a:pt x="113" y="94"/>
                  </a:lnTo>
                  <a:close/>
                  <a:moveTo>
                    <a:pt x="78" y="113"/>
                  </a:moveTo>
                  <a:lnTo>
                    <a:pt x="83" y="121"/>
                  </a:lnTo>
                  <a:lnTo>
                    <a:pt x="74" y="126"/>
                  </a:lnTo>
                  <a:lnTo>
                    <a:pt x="70" y="117"/>
                  </a:lnTo>
                  <a:lnTo>
                    <a:pt x="78" y="113"/>
                  </a:lnTo>
                  <a:lnTo>
                    <a:pt x="78" y="113"/>
                  </a:lnTo>
                  <a:close/>
                  <a:moveTo>
                    <a:pt x="43" y="131"/>
                  </a:moveTo>
                  <a:lnTo>
                    <a:pt x="48" y="140"/>
                  </a:lnTo>
                  <a:lnTo>
                    <a:pt x="39" y="144"/>
                  </a:lnTo>
                  <a:lnTo>
                    <a:pt x="35" y="136"/>
                  </a:lnTo>
                  <a:lnTo>
                    <a:pt x="43" y="1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7" name="Freeform 284"/>
            <p:cNvSpPr>
              <a:spLocks noEditPoints="1"/>
            </p:cNvSpPr>
            <p:nvPr/>
          </p:nvSpPr>
          <p:spPr bwMode="auto">
            <a:xfrm>
              <a:off x="3243076" y="4384531"/>
              <a:ext cx="588124" cy="728941"/>
            </a:xfrm>
            <a:custGeom>
              <a:avLst/>
              <a:gdLst>
                <a:gd name="T0" fmla="*/ 6 w 213"/>
                <a:gd name="T1" fmla="*/ 249 h 264"/>
                <a:gd name="T2" fmla="*/ 14 w 213"/>
                <a:gd name="T3" fmla="*/ 256 h 264"/>
                <a:gd name="T4" fmla="*/ 8 w 213"/>
                <a:gd name="T5" fmla="*/ 264 h 264"/>
                <a:gd name="T6" fmla="*/ 0 w 213"/>
                <a:gd name="T7" fmla="*/ 257 h 264"/>
                <a:gd name="T8" fmla="*/ 6 w 213"/>
                <a:gd name="T9" fmla="*/ 249 h 264"/>
                <a:gd name="T10" fmla="*/ 6 w 213"/>
                <a:gd name="T11" fmla="*/ 249 h 264"/>
                <a:gd name="T12" fmla="*/ 206 w 213"/>
                <a:gd name="T13" fmla="*/ 0 h 264"/>
                <a:gd name="T14" fmla="*/ 213 w 213"/>
                <a:gd name="T15" fmla="*/ 6 h 264"/>
                <a:gd name="T16" fmla="*/ 208 w 213"/>
                <a:gd name="T17" fmla="*/ 14 h 264"/>
                <a:gd name="T18" fmla="*/ 200 w 213"/>
                <a:gd name="T19" fmla="*/ 7 h 264"/>
                <a:gd name="T20" fmla="*/ 206 w 213"/>
                <a:gd name="T21" fmla="*/ 0 h 264"/>
                <a:gd name="T22" fmla="*/ 206 w 213"/>
                <a:gd name="T23" fmla="*/ 0 h 264"/>
                <a:gd name="T24" fmla="*/ 180 w 213"/>
                <a:gd name="T25" fmla="*/ 31 h 264"/>
                <a:gd name="T26" fmla="*/ 188 w 213"/>
                <a:gd name="T27" fmla="*/ 37 h 264"/>
                <a:gd name="T28" fmla="*/ 183 w 213"/>
                <a:gd name="T29" fmla="*/ 45 h 264"/>
                <a:gd name="T30" fmla="*/ 175 w 213"/>
                <a:gd name="T31" fmla="*/ 39 h 264"/>
                <a:gd name="T32" fmla="*/ 180 w 213"/>
                <a:gd name="T33" fmla="*/ 31 h 264"/>
                <a:gd name="T34" fmla="*/ 180 w 213"/>
                <a:gd name="T35" fmla="*/ 31 h 264"/>
                <a:gd name="T36" fmla="*/ 155 w 213"/>
                <a:gd name="T37" fmla="*/ 62 h 264"/>
                <a:gd name="T38" fmla="*/ 163 w 213"/>
                <a:gd name="T39" fmla="*/ 69 h 264"/>
                <a:gd name="T40" fmla="*/ 158 w 213"/>
                <a:gd name="T41" fmla="*/ 77 h 264"/>
                <a:gd name="T42" fmla="*/ 150 w 213"/>
                <a:gd name="T43" fmla="*/ 70 h 264"/>
                <a:gd name="T44" fmla="*/ 155 w 213"/>
                <a:gd name="T45" fmla="*/ 62 h 264"/>
                <a:gd name="T46" fmla="*/ 155 w 213"/>
                <a:gd name="T47" fmla="*/ 62 h 264"/>
                <a:gd name="T48" fmla="*/ 131 w 213"/>
                <a:gd name="T49" fmla="*/ 94 h 264"/>
                <a:gd name="T50" fmla="*/ 138 w 213"/>
                <a:gd name="T51" fmla="*/ 100 h 264"/>
                <a:gd name="T52" fmla="*/ 133 w 213"/>
                <a:gd name="T53" fmla="*/ 108 h 264"/>
                <a:gd name="T54" fmla="*/ 125 w 213"/>
                <a:gd name="T55" fmla="*/ 102 h 264"/>
                <a:gd name="T56" fmla="*/ 131 w 213"/>
                <a:gd name="T57" fmla="*/ 94 h 264"/>
                <a:gd name="T58" fmla="*/ 131 w 213"/>
                <a:gd name="T59" fmla="*/ 94 h 264"/>
                <a:gd name="T60" fmla="*/ 106 w 213"/>
                <a:gd name="T61" fmla="*/ 125 h 264"/>
                <a:gd name="T62" fmla="*/ 114 w 213"/>
                <a:gd name="T63" fmla="*/ 130 h 264"/>
                <a:gd name="T64" fmla="*/ 108 w 213"/>
                <a:gd name="T65" fmla="*/ 138 h 264"/>
                <a:gd name="T66" fmla="*/ 100 w 213"/>
                <a:gd name="T67" fmla="*/ 133 h 264"/>
                <a:gd name="T68" fmla="*/ 106 w 213"/>
                <a:gd name="T69" fmla="*/ 125 h 264"/>
                <a:gd name="T70" fmla="*/ 106 w 213"/>
                <a:gd name="T71" fmla="*/ 125 h 264"/>
                <a:gd name="T72" fmla="*/ 81 w 213"/>
                <a:gd name="T73" fmla="*/ 155 h 264"/>
                <a:gd name="T74" fmla="*/ 89 w 213"/>
                <a:gd name="T75" fmla="*/ 162 h 264"/>
                <a:gd name="T76" fmla="*/ 82 w 213"/>
                <a:gd name="T77" fmla="*/ 169 h 264"/>
                <a:gd name="T78" fmla="*/ 76 w 213"/>
                <a:gd name="T79" fmla="*/ 163 h 264"/>
                <a:gd name="T80" fmla="*/ 81 w 213"/>
                <a:gd name="T81" fmla="*/ 155 h 264"/>
                <a:gd name="T82" fmla="*/ 81 w 213"/>
                <a:gd name="T83" fmla="*/ 155 h 264"/>
                <a:gd name="T84" fmla="*/ 56 w 213"/>
                <a:gd name="T85" fmla="*/ 186 h 264"/>
                <a:gd name="T86" fmla="*/ 64 w 213"/>
                <a:gd name="T87" fmla="*/ 193 h 264"/>
                <a:gd name="T88" fmla="*/ 57 w 213"/>
                <a:gd name="T89" fmla="*/ 201 h 264"/>
                <a:gd name="T90" fmla="*/ 49 w 213"/>
                <a:gd name="T91" fmla="*/ 194 h 264"/>
                <a:gd name="T92" fmla="*/ 56 w 213"/>
                <a:gd name="T93" fmla="*/ 186 h 264"/>
                <a:gd name="T94" fmla="*/ 56 w 213"/>
                <a:gd name="T95" fmla="*/ 186 h 264"/>
                <a:gd name="T96" fmla="*/ 31 w 213"/>
                <a:gd name="T97" fmla="*/ 218 h 264"/>
                <a:gd name="T98" fmla="*/ 39 w 213"/>
                <a:gd name="T99" fmla="*/ 224 h 264"/>
                <a:gd name="T100" fmla="*/ 33 w 213"/>
                <a:gd name="T101" fmla="*/ 232 h 264"/>
                <a:gd name="T102" fmla="*/ 25 w 213"/>
                <a:gd name="T103" fmla="*/ 226 h 264"/>
                <a:gd name="T104" fmla="*/ 31 w 213"/>
                <a:gd name="T105" fmla="*/ 2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3" h="264">
                  <a:moveTo>
                    <a:pt x="6" y="249"/>
                  </a:moveTo>
                  <a:lnTo>
                    <a:pt x="14" y="256"/>
                  </a:lnTo>
                  <a:lnTo>
                    <a:pt x="8" y="264"/>
                  </a:lnTo>
                  <a:lnTo>
                    <a:pt x="0" y="257"/>
                  </a:lnTo>
                  <a:lnTo>
                    <a:pt x="6" y="249"/>
                  </a:lnTo>
                  <a:lnTo>
                    <a:pt x="6" y="249"/>
                  </a:lnTo>
                  <a:close/>
                  <a:moveTo>
                    <a:pt x="206" y="0"/>
                  </a:moveTo>
                  <a:lnTo>
                    <a:pt x="213" y="6"/>
                  </a:lnTo>
                  <a:lnTo>
                    <a:pt x="208" y="14"/>
                  </a:lnTo>
                  <a:lnTo>
                    <a:pt x="200" y="7"/>
                  </a:lnTo>
                  <a:lnTo>
                    <a:pt x="206" y="0"/>
                  </a:lnTo>
                  <a:lnTo>
                    <a:pt x="206" y="0"/>
                  </a:lnTo>
                  <a:close/>
                  <a:moveTo>
                    <a:pt x="180" y="31"/>
                  </a:moveTo>
                  <a:lnTo>
                    <a:pt x="188" y="37"/>
                  </a:lnTo>
                  <a:lnTo>
                    <a:pt x="183" y="45"/>
                  </a:lnTo>
                  <a:lnTo>
                    <a:pt x="175" y="39"/>
                  </a:lnTo>
                  <a:lnTo>
                    <a:pt x="180" y="31"/>
                  </a:lnTo>
                  <a:lnTo>
                    <a:pt x="180" y="31"/>
                  </a:lnTo>
                  <a:close/>
                  <a:moveTo>
                    <a:pt x="155" y="62"/>
                  </a:moveTo>
                  <a:lnTo>
                    <a:pt x="163" y="69"/>
                  </a:lnTo>
                  <a:lnTo>
                    <a:pt x="158" y="77"/>
                  </a:lnTo>
                  <a:lnTo>
                    <a:pt x="150" y="70"/>
                  </a:lnTo>
                  <a:lnTo>
                    <a:pt x="155" y="62"/>
                  </a:lnTo>
                  <a:lnTo>
                    <a:pt x="155" y="62"/>
                  </a:lnTo>
                  <a:close/>
                  <a:moveTo>
                    <a:pt x="131" y="94"/>
                  </a:moveTo>
                  <a:lnTo>
                    <a:pt x="138" y="100"/>
                  </a:lnTo>
                  <a:lnTo>
                    <a:pt x="133" y="108"/>
                  </a:lnTo>
                  <a:lnTo>
                    <a:pt x="125" y="102"/>
                  </a:lnTo>
                  <a:lnTo>
                    <a:pt x="131" y="94"/>
                  </a:lnTo>
                  <a:lnTo>
                    <a:pt x="131" y="94"/>
                  </a:lnTo>
                  <a:close/>
                  <a:moveTo>
                    <a:pt x="106" y="125"/>
                  </a:moveTo>
                  <a:lnTo>
                    <a:pt x="114" y="130"/>
                  </a:lnTo>
                  <a:lnTo>
                    <a:pt x="108" y="138"/>
                  </a:lnTo>
                  <a:lnTo>
                    <a:pt x="100" y="133"/>
                  </a:lnTo>
                  <a:lnTo>
                    <a:pt x="106" y="125"/>
                  </a:lnTo>
                  <a:lnTo>
                    <a:pt x="106" y="125"/>
                  </a:lnTo>
                  <a:close/>
                  <a:moveTo>
                    <a:pt x="81" y="155"/>
                  </a:moveTo>
                  <a:lnTo>
                    <a:pt x="89" y="162"/>
                  </a:lnTo>
                  <a:lnTo>
                    <a:pt x="82" y="169"/>
                  </a:lnTo>
                  <a:lnTo>
                    <a:pt x="76" y="163"/>
                  </a:lnTo>
                  <a:lnTo>
                    <a:pt x="81" y="155"/>
                  </a:lnTo>
                  <a:lnTo>
                    <a:pt x="81" y="155"/>
                  </a:lnTo>
                  <a:close/>
                  <a:moveTo>
                    <a:pt x="56" y="186"/>
                  </a:moveTo>
                  <a:lnTo>
                    <a:pt x="64" y="193"/>
                  </a:lnTo>
                  <a:lnTo>
                    <a:pt x="57" y="201"/>
                  </a:lnTo>
                  <a:lnTo>
                    <a:pt x="49" y="194"/>
                  </a:lnTo>
                  <a:lnTo>
                    <a:pt x="56" y="186"/>
                  </a:lnTo>
                  <a:lnTo>
                    <a:pt x="56" y="186"/>
                  </a:lnTo>
                  <a:close/>
                  <a:moveTo>
                    <a:pt x="31" y="218"/>
                  </a:moveTo>
                  <a:lnTo>
                    <a:pt x="39" y="224"/>
                  </a:lnTo>
                  <a:lnTo>
                    <a:pt x="33" y="232"/>
                  </a:lnTo>
                  <a:lnTo>
                    <a:pt x="25" y="226"/>
                  </a:lnTo>
                  <a:lnTo>
                    <a:pt x="31" y="2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8" name="Freeform 285"/>
            <p:cNvSpPr>
              <a:spLocks noEditPoints="1"/>
            </p:cNvSpPr>
            <p:nvPr/>
          </p:nvSpPr>
          <p:spPr bwMode="auto">
            <a:xfrm>
              <a:off x="2605253" y="3710813"/>
              <a:ext cx="1212141" cy="640585"/>
            </a:xfrm>
            <a:custGeom>
              <a:avLst/>
              <a:gdLst>
                <a:gd name="T0" fmla="*/ 9 w 439"/>
                <a:gd name="T1" fmla="*/ 14 h 232"/>
                <a:gd name="T2" fmla="*/ 5 w 439"/>
                <a:gd name="T3" fmla="*/ 0 h 232"/>
                <a:gd name="T4" fmla="*/ 13 w 439"/>
                <a:gd name="T5" fmla="*/ 6 h 232"/>
                <a:gd name="T6" fmla="*/ 433 w 439"/>
                <a:gd name="T7" fmla="*/ 232 h 232"/>
                <a:gd name="T8" fmla="*/ 429 w 439"/>
                <a:gd name="T9" fmla="*/ 219 h 232"/>
                <a:gd name="T10" fmla="*/ 439 w 439"/>
                <a:gd name="T11" fmla="*/ 223 h 232"/>
                <a:gd name="T12" fmla="*/ 398 w 439"/>
                <a:gd name="T13" fmla="*/ 214 h 232"/>
                <a:gd name="T14" fmla="*/ 394 w 439"/>
                <a:gd name="T15" fmla="*/ 200 h 232"/>
                <a:gd name="T16" fmla="*/ 403 w 439"/>
                <a:gd name="T17" fmla="*/ 204 h 232"/>
                <a:gd name="T18" fmla="*/ 363 w 439"/>
                <a:gd name="T19" fmla="*/ 195 h 232"/>
                <a:gd name="T20" fmla="*/ 359 w 439"/>
                <a:gd name="T21" fmla="*/ 182 h 232"/>
                <a:gd name="T22" fmla="*/ 368 w 439"/>
                <a:gd name="T23" fmla="*/ 186 h 232"/>
                <a:gd name="T24" fmla="*/ 328 w 439"/>
                <a:gd name="T25" fmla="*/ 177 h 232"/>
                <a:gd name="T26" fmla="*/ 324 w 439"/>
                <a:gd name="T27" fmla="*/ 164 h 232"/>
                <a:gd name="T28" fmla="*/ 333 w 439"/>
                <a:gd name="T29" fmla="*/ 169 h 232"/>
                <a:gd name="T30" fmla="*/ 292 w 439"/>
                <a:gd name="T31" fmla="*/ 159 h 232"/>
                <a:gd name="T32" fmla="*/ 288 w 439"/>
                <a:gd name="T33" fmla="*/ 146 h 232"/>
                <a:gd name="T34" fmla="*/ 296 w 439"/>
                <a:gd name="T35" fmla="*/ 151 h 232"/>
                <a:gd name="T36" fmla="*/ 257 w 439"/>
                <a:gd name="T37" fmla="*/ 142 h 232"/>
                <a:gd name="T38" fmla="*/ 253 w 439"/>
                <a:gd name="T39" fmla="*/ 127 h 232"/>
                <a:gd name="T40" fmla="*/ 261 w 439"/>
                <a:gd name="T41" fmla="*/ 132 h 232"/>
                <a:gd name="T42" fmla="*/ 222 w 439"/>
                <a:gd name="T43" fmla="*/ 123 h 232"/>
                <a:gd name="T44" fmla="*/ 216 w 439"/>
                <a:gd name="T45" fmla="*/ 109 h 232"/>
                <a:gd name="T46" fmla="*/ 226 w 439"/>
                <a:gd name="T47" fmla="*/ 114 h 232"/>
                <a:gd name="T48" fmla="*/ 186 w 439"/>
                <a:gd name="T49" fmla="*/ 105 h 232"/>
                <a:gd name="T50" fmla="*/ 181 w 439"/>
                <a:gd name="T51" fmla="*/ 91 h 232"/>
                <a:gd name="T52" fmla="*/ 190 w 439"/>
                <a:gd name="T53" fmla="*/ 96 h 232"/>
                <a:gd name="T54" fmla="*/ 150 w 439"/>
                <a:gd name="T55" fmla="*/ 87 h 232"/>
                <a:gd name="T56" fmla="*/ 146 w 439"/>
                <a:gd name="T57" fmla="*/ 74 h 232"/>
                <a:gd name="T58" fmla="*/ 155 w 439"/>
                <a:gd name="T59" fmla="*/ 78 h 232"/>
                <a:gd name="T60" fmla="*/ 115 w 439"/>
                <a:gd name="T61" fmla="*/ 68 h 232"/>
                <a:gd name="T62" fmla="*/ 111 w 439"/>
                <a:gd name="T63" fmla="*/ 55 h 232"/>
                <a:gd name="T64" fmla="*/ 120 w 439"/>
                <a:gd name="T65" fmla="*/ 59 h 232"/>
                <a:gd name="T66" fmla="*/ 79 w 439"/>
                <a:gd name="T67" fmla="*/ 50 h 232"/>
                <a:gd name="T68" fmla="*/ 75 w 439"/>
                <a:gd name="T69" fmla="*/ 37 h 232"/>
                <a:gd name="T70" fmla="*/ 84 w 439"/>
                <a:gd name="T71" fmla="*/ 41 h 232"/>
                <a:gd name="T72" fmla="*/ 44 w 439"/>
                <a:gd name="T73" fmla="*/ 32 h 232"/>
                <a:gd name="T74" fmla="*/ 40 w 439"/>
                <a:gd name="T75"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2">
                  <a:moveTo>
                    <a:pt x="13" y="6"/>
                  </a:moveTo>
                  <a:lnTo>
                    <a:pt x="9" y="14"/>
                  </a:lnTo>
                  <a:lnTo>
                    <a:pt x="0" y="10"/>
                  </a:lnTo>
                  <a:lnTo>
                    <a:pt x="5" y="0"/>
                  </a:lnTo>
                  <a:lnTo>
                    <a:pt x="13" y="6"/>
                  </a:lnTo>
                  <a:lnTo>
                    <a:pt x="13" y="6"/>
                  </a:lnTo>
                  <a:close/>
                  <a:moveTo>
                    <a:pt x="439" y="223"/>
                  </a:moveTo>
                  <a:lnTo>
                    <a:pt x="433" y="232"/>
                  </a:lnTo>
                  <a:lnTo>
                    <a:pt x="426" y="227"/>
                  </a:lnTo>
                  <a:lnTo>
                    <a:pt x="429" y="219"/>
                  </a:lnTo>
                  <a:lnTo>
                    <a:pt x="439" y="223"/>
                  </a:lnTo>
                  <a:lnTo>
                    <a:pt x="439" y="223"/>
                  </a:lnTo>
                  <a:close/>
                  <a:moveTo>
                    <a:pt x="403" y="204"/>
                  </a:moveTo>
                  <a:lnTo>
                    <a:pt x="398" y="214"/>
                  </a:lnTo>
                  <a:lnTo>
                    <a:pt x="390" y="210"/>
                  </a:lnTo>
                  <a:lnTo>
                    <a:pt x="394" y="200"/>
                  </a:lnTo>
                  <a:lnTo>
                    <a:pt x="403" y="204"/>
                  </a:lnTo>
                  <a:lnTo>
                    <a:pt x="403" y="204"/>
                  </a:lnTo>
                  <a:close/>
                  <a:moveTo>
                    <a:pt x="368" y="186"/>
                  </a:moveTo>
                  <a:lnTo>
                    <a:pt x="363" y="195"/>
                  </a:lnTo>
                  <a:lnTo>
                    <a:pt x="354" y="191"/>
                  </a:lnTo>
                  <a:lnTo>
                    <a:pt x="359" y="182"/>
                  </a:lnTo>
                  <a:lnTo>
                    <a:pt x="368" y="186"/>
                  </a:lnTo>
                  <a:lnTo>
                    <a:pt x="368" y="186"/>
                  </a:lnTo>
                  <a:close/>
                  <a:moveTo>
                    <a:pt x="333" y="169"/>
                  </a:moveTo>
                  <a:lnTo>
                    <a:pt x="328" y="177"/>
                  </a:lnTo>
                  <a:lnTo>
                    <a:pt x="318" y="173"/>
                  </a:lnTo>
                  <a:lnTo>
                    <a:pt x="324" y="164"/>
                  </a:lnTo>
                  <a:lnTo>
                    <a:pt x="333" y="169"/>
                  </a:lnTo>
                  <a:lnTo>
                    <a:pt x="333" y="169"/>
                  </a:lnTo>
                  <a:close/>
                  <a:moveTo>
                    <a:pt x="296" y="151"/>
                  </a:moveTo>
                  <a:lnTo>
                    <a:pt x="292" y="159"/>
                  </a:lnTo>
                  <a:lnTo>
                    <a:pt x="283" y="155"/>
                  </a:lnTo>
                  <a:lnTo>
                    <a:pt x="288" y="146"/>
                  </a:lnTo>
                  <a:lnTo>
                    <a:pt x="296" y="151"/>
                  </a:lnTo>
                  <a:lnTo>
                    <a:pt x="296" y="151"/>
                  </a:lnTo>
                  <a:close/>
                  <a:moveTo>
                    <a:pt x="261" y="132"/>
                  </a:moveTo>
                  <a:lnTo>
                    <a:pt x="257" y="142"/>
                  </a:lnTo>
                  <a:lnTo>
                    <a:pt x="248" y="136"/>
                  </a:lnTo>
                  <a:lnTo>
                    <a:pt x="253" y="127"/>
                  </a:lnTo>
                  <a:lnTo>
                    <a:pt x="261" y="132"/>
                  </a:lnTo>
                  <a:lnTo>
                    <a:pt x="261" y="132"/>
                  </a:lnTo>
                  <a:close/>
                  <a:moveTo>
                    <a:pt x="226" y="114"/>
                  </a:moveTo>
                  <a:lnTo>
                    <a:pt x="222" y="123"/>
                  </a:lnTo>
                  <a:lnTo>
                    <a:pt x="213" y="118"/>
                  </a:lnTo>
                  <a:lnTo>
                    <a:pt x="216" y="109"/>
                  </a:lnTo>
                  <a:lnTo>
                    <a:pt x="226" y="114"/>
                  </a:lnTo>
                  <a:lnTo>
                    <a:pt x="226" y="114"/>
                  </a:lnTo>
                  <a:close/>
                  <a:moveTo>
                    <a:pt x="190" y="96"/>
                  </a:moveTo>
                  <a:lnTo>
                    <a:pt x="186" y="105"/>
                  </a:lnTo>
                  <a:lnTo>
                    <a:pt x="177" y="100"/>
                  </a:lnTo>
                  <a:lnTo>
                    <a:pt x="181" y="91"/>
                  </a:lnTo>
                  <a:lnTo>
                    <a:pt x="190" y="96"/>
                  </a:lnTo>
                  <a:lnTo>
                    <a:pt x="190" y="96"/>
                  </a:lnTo>
                  <a:close/>
                  <a:moveTo>
                    <a:pt x="155" y="78"/>
                  </a:moveTo>
                  <a:lnTo>
                    <a:pt x="150" y="87"/>
                  </a:lnTo>
                  <a:lnTo>
                    <a:pt x="142" y="81"/>
                  </a:lnTo>
                  <a:lnTo>
                    <a:pt x="146" y="74"/>
                  </a:lnTo>
                  <a:lnTo>
                    <a:pt x="155" y="78"/>
                  </a:lnTo>
                  <a:lnTo>
                    <a:pt x="155" y="78"/>
                  </a:lnTo>
                  <a:close/>
                  <a:moveTo>
                    <a:pt x="120" y="59"/>
                  </a:moveTo>
                  <a:lnTo>
                    <a:pt x="115" y="68"/>
                  </a:lnTo>
                  <a:lnTo>
                    <a:pt x="107" y="65"/>
                  </a:lnTo>
                  <a:lnTo>
                    <a:pt x="111" y="55"/>
                  </a:lnTo>
                  <a:lnTo>
                    <a:pt x="120" y="59"/>
                  </a:lnTo>
                  <a:lnTo>
                    <a:pt x="120" y="59"/>
                  </a:lnTo>
                  <a:close/>
                  <a:moveTo>
                    <a:pt x="84" y="41"/>
                  </a:moveTo>
                  <a:lnTo>
                    <a:pt x="79" y="50"/>
                  </a:lnTo>
                  <a:lnTo>
                    <a:pt x="70" y="46"/>
                  </a:lnTo>
                  <a:lnTo>
                    <a:pt x="75" y="37"/>
                  </a:lnTo>
                  <a:lnTo>
                    <a:pt x="84" y="41"/>
                  </a:lnTo>
                  <a:lnTo>
                    <a:pt x="84" y="41"/>
                  </a:lnTo>
                  <a:close/>
                  <a:moveTo>
                    <a:pt x="49" y="23"/>
                  </a:moveTo>
                  <a:lnTo>
                    <a:pt x="44" y="32"/>
                  </a:lnTo>
                  <a:lnTo>
                    <a:pt x="35" y="28"/>
                  </a:lnTo>
                  <a:lnTo>
                    <a:pt x="40" y="19"/>
                  </a:lnTo>
                  <a:lnTo>
                    <a:pt x="49" y="2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89" name="Freeform 286"/>
            <p:cNvSpPr>
              <a:spLocks noEditPoints="1"/>
            </p:cNvSpPr>
            <p:nvPr/>
          </p:nvSpPr>
          <p:spPr bwMode="auto">
            <a:xfrm>
              <a:off x="3436356" y="3017767"/>
              <a:ext cx="411411" cy="1300498"/>
            </a:xfrm>
            <a:custGeom>
              <a:avLst/>
              <a:gdLst>
                <a:gd name="T0" fmla="*/ 4 w 149"/>
                <a:gd name="T1" fmla="*/ 14 h 471"/>
                <a:gd name="T2" fmla="*/ 11 w 149"/>
                <a:gd name="T3" fmla="*/ 0 h 471"/>
                <a:gd name="T4" fmla="*/ 13 w 149"/>
                <a:gd name="T5" fmla="*/ 11 h 471"/>
                <a:gd name="T6" fmla="*/ 140 w 149"/>
                <a:gd name="T7" fmla="*/ 471 h 471"/>
                <a:gd name="T8" fmla="*/ 147 w 149"/>
                <a:gd name="T9" fmla="*/ 459 h 471"/>
                <a:gd name="T10" fmla="*/ 149 w 149"/>
                <a:gd name="T11" fmla="*/ 468 h 471"/>
                <a:gd name="T12" fmla="*/ 128 w 149"/>
                <a:gd name="T13" fmla="*/ 433 h 471"/>
                <a:gd name="T14" fmla="*/ 135 w 149"/>
                <a:gd name="T15" fmla="*/ 421 h 471"/>
                <a:gd name="T16" fmla="*/ 139 w 149"/>
                <a:gd name="T17" fmla="*/ 431 h 471"/>
                <a:gd name="T18" fmla="*/ 118 w 149"/>
                <a:gd name="T19" fmla="*/ 395 h 471"/>
                <a:gd name="T20" fmla="*/ 125 w 149"/>
                <a:gd name="T21" fmla="*/ 383 h 471"/>
                <a:gd name="T22" fmla="*/ 127 w 149"/>
                <a:gd name="T23" fmla="*/ 393 h 471"/>
                <a:gd name="T24" fmla="*/ 106 w 149"/>
                <a:gd name="T25" fmla="*/ 357 h 471"/>
                <a:gd name="T26" fmla="*/ 113 w 149"/>
                <a:gd name="T27" fmla="*/ 344 h 471"/>
                <a:gd name="T28" fmla="*/ 115 w 149"/>
                <a:gd name="T29" fmla="*/ 355 h 471"/>
                <a:gd name="T30" fmla="*/ 94 w 149"/>
                <a:gd name="T31" fmla="*/ 319 h 471"/>
                <a:gd name="T32" fmla="*/ 101 w 149"/>
                <a:gd name="T33" fmla="*/ 306 h 471"/>
                <a:gd name="T34" fmla="*/ 105 w 149"/>
                <a:gd name="T35" fmla="*/ 316 h 471"/>
                <a:gd name="T36" fmla="*/ 84 w 149"/>
                <a:gd name="T37" fmla="*/ 280 h 471"/>
                <a:gd name="T38" fmla="*/ 91 w 149"/>
                <a:gd name="T39" fmla="*/ 268 h 471"/>
                <a:gd name="T40" fmla="*/ 93 w 149"/>
                <a:gd name="T41" fmla="*/ 278 h 471"/>
                <a:gd name="T42" fmla="*/ 72 w 149"/>
                <a:gd name="T43" fmla="*/ 242 h 471"/>
                <a:gd name="T44" fmla="*/ 79 w 149"/>
                <a:gd name="T45" fmla="*/ 231 h 471"/>
                <a:gd name="T46" fmla="*/ 81 w 149"/>
                <a:gd name="T47" fmla="*/ 240 h 471"/>
                <a:gd name="T48" fmla="*/ 61 w 149"/>
                <a:gd name="T49" fmla="*/ 204 h 471"/>
                <a:gd name="T50" fmla="*/ 67 w 149"/>
                <a:gd name="T51" fmla="*/ 193 h 471"/>
                <a:gd name="T52" fmla="*/ 70 w 149"/>
                <a:gd name="T53" fmla="*/ 202 h 471"/>
                <a:gd name="T54" fmla="*/ 49 w 149"/>
                <a:gd name="T55" fmla="*/ 166 h 471"/>
                <a:gd name="T56" fmla="*/ 57 w 149"/>
                <a:gd name="T57" fmla="*/ 153 h 471"/>
                <a:gd name="T58" fmla="*/ 59 w 149"/>
                <a:gd name="T59" fmla="*/ 164 h 471"/>
                <a:gd name="T60" fmla="*/ 38 w 149"/>
                <a:gd name="T61" fmla="*/ 129 h 471"/>
                <a:gd name="T62" fmla="*/ 45 w 149"/>
                <a:gd name="T63" fmla="*/ 116 h 471"/>
                <a:gd name="T64" fmla="*/ 47 w 149"/>
                <a:gd name="T65" fmla="*/ 125 h 471"/>
                <a:gd name="T66" fmla="*/ 27 w 149"/>
                <a:gd name="T67" fmla="*/ 89 h 471"/>
                <a:gd name="T68" fmla="*/ 33 w 149"/>
                <a:gd name="T69" fmla="*/ 78 h 471"/>
                <a:gd name="T70" fmla="*/ 36 w 149"/>
                <a:gd name="T71" fmla="*/ 87 h 471"/>
                <a:gd name="T72" fmla="*/ 15 w 149"/>
                <a:gd name="T73" fmla="*/ 51 h 471"/>
                <a:gd name="T74" fmla="*/ 21 w 149"/>
                <a:gd name="T75" fmla="*/ 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471">
                  <a:moveTo>
                    <a:pt x="13" y="11"/>
                  </a:moveTo>
                  <a:lnTo>
                    <a:pt x="4" y="14"/>
                  </a:lnTo>
                  <a:lnTo>
                    <a:pt x="0" y="4"/>
                  </a:lnTo>
                  <a:lnTo>
                    <a:pt x="11" y="0"/>
                  </a:lnTo>
                  <a:lnTo>
                    <a:pt x="13" y="11"/>
                  </a:lnTo>
                  <a:lnTo>
                    <a:pt x="13" y="11"/>
                  </a:lnTo>
                  <a:close/>
                  <a:moveTo>
                    <a:pt x="149" y="468"/>
                  </a:moveTo>
                  <a:lnTo>
                    <a:pt x="140" y="471"/>
                  </a:lnTo>
                  <a:lnTo>
                    <a:pt x="138" y="462"/>
                  </a:lnTo>
                  <a:lnTo>
                    <a:pt x="147" y="459"/>
                  </a:lnTo>
                  <a:lnTo>
                    <a:pt x="149" y="468"/>
                  </a:lnTo>
                  <a:lnTo>
                    <a:pt x="149" y="468"/>
                  </a:lnTo>
                  <a:close/>
                  <a:moveTo>
                    <a:pt x="139" y="431"/>
                  </a:moveTo>
                  <a:lnTo>
                    <a:pt x="128" y="433"/>
                  </a:lnTo>
                  <a:lnTo>
                    <a:pt x="126" y="424"/>
                  </a:lnTo>
                  <a:lnTo>
                    <a:pt x="135" y="421"/>
                  </a:lnTo>
                  <a:lnTo>
                    <a:pt x="139" y="431"/>
                  </a:lnTo>
                  <a:lnTo>
                    <a:pt x="139" y="431"/>
                  </a:lnTo>
                  <a:close/>
                  <a:moveTo>
                    <a:pt x="127" y="393"/>
                  </a:moveTo>
                  <a:lnTo>
                    <a:pt x="118" y="395"/>
                  </a:lnTo>
                  <a:lnTo>
                    <a:pt x="114" y="386"/>
                  </a:lnTo>
                  <a:lnTo>
                    <a:pt x="125" y="383"/>
                  </a:lnTo>
                  <a:lnTo>
                    <a:pt x="127" y="393"/>
                  </a:lnTo>
                  <a:lnTo>
                    <a:pt x="127" y="393"/>
                  </a:lnTo>
                  <a:close/>
                  <a:moveTo>
                    <a:pt x="115" y="355"/>
                  </a:moveTo>
                  <a:lnTo>
                    <a:pt x="106" y="357"/>
                  </a:lnTo>
                  <a:lnTo>
                    <a:pt x="104" y="348"/>
                  </a:lnTo>
                  <a:lnTo>
                    <a:pt x="113" y="344"/>
                  </a:lnTo>
                  <a:lnTo>
                    <a:pt x="115" y="355"/>
                  </a:lnTo>
                  <a:lnTo>
                    <a:pt x="115" y="355"/>
                  </a:lnTo>
                  <a:close/>
                  <a:moveTo>
                    <a:pt x="105" y="316"/>
                  </a:moveTo>
                  <a:lnTo>
                    <a:pt x="94" y="319"/>
                  </a:lnTo>
                  <a:lnTo>
                    <a:pt x="92" y="309"/>
                  </a:lnTo>
                  <a:lnTo>
                    <a:pt x="101" y="306"/>
                  </a:lnTo>
                  <a:lnTo>
                    <a:pt x="105" y="316"/>
                  </a:lnTo>
                  <a:lnTo>
                    <a:pt x="105" y="316"/>
                  </a:lnTo>
                  <a:close/>
                  <a:moveTo>
                    <a:pt x="93" y="278"/>
                  </a:moveTo>
                  <a:lnTo>
                    <a:pt x="84" y="280"/>
                  </a:lnTo>
                  <a:lnTo>
                    <a:pt x="80" y="271"/>
                  </a:lnTo>
                  <a:lnTo>
                    <a:pt x="91" y="268"/>
                  </a:lnTo>
                  <a:lnTo>
                    <a:pt x="93" y="278"/>
                  </a:lnTo>
                  <a:lnTo>
                    <a:pt x="93" y="278"/>
                  </a:lnTo>
                  <a:close/>
                  <a:moveTo>
                    <a:pt x="81" y="240"/>
                  </a:moveTo>
                  <a:lnTo>
                    <a:pt x="72" y="242"/>
                  </a:lnTo>
                  <a:lnTo>
                    <a:pt x="70" y="233"/>
                  </a:lnTo>
                  <a:lnTo>
                    <a:pt x="79" y="231"/>
                  </a:lnTo>
                  <a:lnTo>
                    <a:pt x="81" y="240"/>
                  </a:lnTo>
                  <a:lnTo>
                    <a:pt x="81" y="240"/>
                  </a:lnTo>
                  <a:close/>
                  <a:moveTo>
                    <a:pt x="70" y="202"/>
                  </a:moveTo>
                  <a:lnTo>
                    <a:pt x="61" y="204"/>
                  </a:lnTo>
                  <a:lnTo>
                    <a:pt x="58" y="195"/>
                  </a:lnTo>
                  <a:lnTo>
                    <a:pt x="67" y="193"/>
                  </a:lnTo>
                  <a:lnTo>
                    <a:pt x="70" y="202"/>
                  </a:lnTo>
                  <a:lnTo>
                    <a:pt x="70" y="202"/>
                  </a:lnTo>
                  <a:close/>
                  <a:moveTo>
                    <a:pt x="59" y="164"/>
                  </a:moveTo>
                  <a:lnTo>
                    <a:pt x="49" y="166"/>
                  </a:lnTo>
                  <a:lnTo>
                    <a:pt x="46" y="156"/>
                  </a:lnTo>
                  <a:lnTo>
                    <a:pt x="57" y="153"/>
                  </a:lnTo>
                  <a:lnTo>
                    <a:pt x="59" y="164"/>
                  </a:lnTo>
                  <a:lnTo>
                    <a:pt x="59" y="164"/>
                  </a:lnTo>
                  <a:close/>
                  <a:moveTo>
                    <a:pt x="47" y="125"/>
                  </a:moveTo>
                  <a:lnTo>
                    <a:pt x="38" y="129"/>
                  </a:lnTo>
                  <a:lnTo>
                    <a:pt x="36" y="118"/>
                  </a:lnTo>
                  <a:lnTo>
                    <a:pt x="45" y="116"/>
                  </a:lnTo>
                  <a:lnTo>
                    <a:pt x="47" y="125"/>
                  </a:lnTo>
                  <a:lnTo>
                    <a:pt x="47" y="125"/>
                  </a:lnTo>
                  <a:close/>
                  <a:moveTo>
                    <a:pt x="36" y="87"/>
                  </a:moveTo>
                  <a:lnTo>
                    <a:pt x="27" y="89"/>
                  </a:lnTo>
                  <a:lnTo>
                    <a:pt x="24" y="80"/>
                  </a:lnTo>
                  <a:lnTo>
                    <a:pt x="33" y="78"/>
                  </a:lnTo>
                  <a:lnTo>
                    <a:pt x="36" y="87"/>
                  </a:lnTo>
                  <a:lnTo>
                    <a:pt x="36" y="87"/>
                  </a:lnTo>
                  <a:close/>
                  <a:moveTo>
                    <a:pt x="25" y="49"/>
                  </a:moveTo>
                  <a:lnTo>
                    <a:pt x="15" y="51"/>
                  </a:lnTo>
                  <a:lnTo>
                    <a:pt x="12" y="42"/>
                  </a:lnTo>
                  <a:lnTo>
                    <a:pt x="21" y="40"/>
                  </a:lnTo>
                  <a:lnTo>
                    <a:pt x="25" y="4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91" name="Freeform 287"/>
            <p:cNvSpPr>
              <a:spLocks noEditPoints="1"/>
            </p:cNvSpPr>
            <p:nvPr/>
          </p:nvSpPr>
          <p:spPr bwMode="auto">
            <a:xfrm>
              <a:off x="3245838" y="2363376"/>
              <a:ext cx="220891" cy="665436"/>
            </a:xfrm>
            <a:custGeom>
              <a:avLst/>
              <a:gdLst>
                <a:gd name="T0" fmla="*/ 67 w 80"/>
                <a:gd name="T1" fmla="*/ 231 h 241"/>
                <a:gd name="T2" fmla="*/ 77 w 80"/>
                <a:gd name="T3" fmla="*/ 228 h 241"/>
                <a:gd name="T4" fmla="*/ 80 w 80"/>
                <a:gd name="T5" fmla="*/ 239 h 241"/>
                <a:gd name="T6" fmla="*/ 69 w 80"/>
                <a:gd name="T7" fmla="*/ 241 h 241"/>
                <a:gd name="T8" fmla="*/ 67 w 80"/>
                <a:gd name="T9" fmla="*/ 231 h 241"/>
                <a:gd name="T10" fmla="*/ 67 w 80"/>
                <a:gd name="T11" fmla="*/ 231 h 241"/>
                <a:gd name="T12" fmla="*/ 0 w 80"/>
                <a:gd name="T13" fmla="*/ 2 h 241"/>
                <a:gd name="T14" fmla="*/ 9 w 80"/>
                <a:gd name="T15" fmla="*/ 0 h 241"/>
                <a:gd name="T16" fmla="*/ 13 w 80"/>
                <a:gd name="T17" fmla="*/ 9 h 241"/>
                <a:gd name="T18" fmla="*/ 3 w 80"/>
                <a:gd name="T19" fmla="*/ 11 h 241"/>
                <a:gd name="T20" fmla="*/ 0 w 80"/>
                <a:gd name="T21" fmla="*/ 2 h 241"/>
                <a:gd name="T22" fmla="*/ 0 w 80"/>
                <a:gd name="T23" fmla="*/ 2 h 241"/>
                <a:gd name="T24" fmla="*/ 12 w 80"/>
                <a:gd name="T25" fmla="*/ 40 h 241"/>
                <a:gd name="T26" fmla="*/ 21 w 80"/>
                <a:gd name="T27" fmla="*/ 38 h 241"/>
                <a:gd name="T28" fmla="*/ 24 w 80"/>
                <a:gd name="T29" fmla="*/ 47 h 241"/>
                <a:gd name="T30" fmla="*/ 15 w 80"/>
                <a:gd name="T31" fmla="*/ 49 h 241"/>
                <a:gd name="T32" fmla="*/ 12 w 80"/>
                <a:gd name="T33" fmla="*/ 40 h 241"/>
                <a:gd name="T34" fmla="*/ 12 w 80"/>
                <a:gd name="T35" fmla="*/ 40 h 241"/>
                <a:gd name="T36" fmla="*/ 22 w 80"/>
                <a:gd name="T37" fmla="*/ 78 h 241"/>
                <a:gd name="T38" fmla="*/ 33 w 80"/>
                <a:gd name="T39" fmla="*/ 75 h 241"/>
                <a:gd name="T40" fmla="*/ 35 w 80"/>
                <a:gd name="T41" fmla="*/ 85 h 241"/>
                <a:gd name="T42" fmla="*/ 25 w 80"/>
                <a:gd name="T43" fmla="*/ 88 h 241"/>
                <a:gd name="T44" fmla="*/ 22 w 80"/>
                <a:gd name="T45" fmla="*/ 78 h 241"/>
                <a:gd name="T46" fmla="*/ 22 w 80"/>
                <a:gd name="T47" fmla="*/ 78 h 241"/>
                <a:gd name="T48" fmla="*/ 34 w 80"/>
                <a:gd name="T49" fmla="*/ 117 h 241"/>
                <a:gd name="T50" fmla="*/ 43 w 80"/>
                <a:gd name="T51" fmla="*/ 113 h 241"/>
                <a:gd name="T52" fmla="*/ 46 w 80"/>
                <a:gd name="T53" fmla="*/ 124 h 241"/>
                <a:gd name="T54" fmla="*/ 37 w 80"/>
                <a:gd name="T55" fmla="*/ 126 h 241"/>
                <a:gd name="T56" fmla="*/ 34 w 80"/>
                <a:gd name="T57" fmla="*/ 117 h 241"/>
                <a:gd name="T58" fmla="*/ 34 w 80"/>
                <a:gd name="T59" fmla="*/ 117 h 241"/>
                <a:gd name="T60" fmla="*/ 45 w 80"/>
                <a:gd name="T61" fmla="*/ 155 h 241"/>
                <a:gd name="T62" fmla="*/ 55 w 80"/>
                <a:gd name="T63" fmla="*/ 153 h 241"/>
                <a:gd name="T64" fmla="*/ 58 w 80"/>
                <a:gd name="T65" fmla="*/ 162 h 241"/>
                <a:gd name="T66" fmla="*/ 47 w 80"/>
                <a:gd name="T67" fmla="*/ 164 h 241"/>
                <a:gd name="T68" fmla="*/ 45 w 80"/>
                <a:gd name="T69" fmla="*/ 155 h 241"/>
                <a:gd name="T70" fmla="*/ 45 w 80"/>
                <a:gd name="T71" fmla="*/ 155 h 241"/>
                <a:gd name="T72" fmla="*/ 56 w 80"/>
                <a:gd name="T73" fmla="*/ 193 h 241"/>
                <a:gd name="T74" fmla="*/ 65 w 80"/>
                <a:gd name="T75" fmla="*/ 190 h 241"/>
                <a:gd name="T76" fmla="*/ 68 w 80"/>
                <a:gd name="T77" fmla="*/ 200 h 241"/>
                <a:gd name="T78" fmla="*/ 59 w 80"/>
                <a:gd name="T79" fmla="*/ 202 h 241"/>
                <a:gd name="T80" fmla="*/ 56 w 80"/>
                <a:gd name="T81" fmla="*/ 19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241">
                  <a:moveTo>
                    <a:pt x="67" y="231"/>
                  </a:moveTo>
                  <a:lnTo>
                    <a:pt x="77" y="228"/>
                  </a:lnTo>
                  <a:lnTo>
                    <a:pt x="80" y="239"/>
                  </a:lnTo>
                  <a:lnTo>
                    <a:pt x="69" y="241"/>
                  </a:lnTo>
                  <a:lnTo>
                    <a:pt x="67" y="231"/>
                  </a:lnTo>
                  <a:lnTo>
                    <a:pt x="67" y="231"/>
                  </a:lnTo>
                  <a:close/>
                  <a:moveTo>
                    <a:pt x="0" y="2"/>
                  </a:moveTo>
                  <a:lnTo>
                    <a:pt x="9" y="0"/>
                  </a:lnTo>
                  <a:lnTo>
                    <a:pt x="13" y="9"/>
                  </a:lnTo>
                  <a:lnTo>
                    <a:pt x="3" y="11"/>
                  </a:lnTo>
                  <a:lnTo>
                    <a:pt x="0" y="2"/>
                  </a:lnTo>
                  <a:lnTo>
                    <a:pt x="0" y="2"/>
                  </a:lnTo>
                  <a:close/>
                  <a:moveTo>
                    <a:pt x="12" y="40"/>
                  </a:moveTo>
                  <a:lnTo>
                    <a:pt x="21" y="38"/>
                  </a:lnTo>
                  <a:lnTo>
                    <a:pt x="24" y="47"/>
                  </a:lnTo>
                  <a:lnTo>
                    <a:pt x="15" y="49"/>
                  </a:lnTo>
                  <a:lnTo>
                    <a:pt x="12" y="40"/>
                  </a:lnTo>
                  <a:lnTo>
                    <a:pt x="12" y="40"/>
                  </a:lnTo>
                  <a:close/>
                  <a:moveTo>
                    <a:pt x="22" y="78"/>
                  </a:moveTo>
                  <a:lnTo>
                    <a:pt x="33" y="75"/>
                  </a:lnTo>
                  <a:lnTo>
                    <a:pt x="35" y="85"/>
                  </a:lnTo>
                  <a:lnTo>
                    <a:pt x="25" y="88"/>
                  </a:lnTo>
                  <a:lnTo>
                    <a:pt x="22" y="78"/>
                  </a:lnTo>
                  <a:lnTo>
                    <a:pt x="22" y="78"/>
                  </a:lnTo>
                  <a:close/>
                  <a:moveTo>
                    <a:pt x="34" y="117"/>
                  </a:moveTo>
                  <a:lnTo>
                    <a:pt x="43" y="113"/>
                  </a:lnTo>
                  <a:lnTo>
                    <a:pt x="46" y="124"/>
                  </a:lnTo>
                  <a:lnTo>
                    <a:pt x="37" y="126"/>
                  </a:lnTo>
                  <a:lnTo>
                    <a:pt x="34" y="117"/>
                  </a:lnTo>
                  <a:lnTo>
                    <a:pt x="34" y="117"/>
                  </a:lnTo>
                  <a:close/>
                  <a:moveTo>
                    <a:pt x="45" y="155"/>
                  </a:moveTo>
                  <a:lnTo>
                    <a:pt x="55" y="153"/>
                  </a:lnTo>
                  <a:lnTo>
                    <a:pt x="58" y="162"/>
                  </a:lnTo>
                  <a:lnTo>
                    <a:pt x="47" y="164"/>
                  </a:lnTo>
                  <a:lnTo>
                    <a:pt x="45" y="155"/>
                  </a:lnTo>
                  <a:lnTo>
                    <a:pt x="45" y="155"/>
                  </a:lnTo>
                  <a:close/>
                  <a:moveTo>
                    <a:pt x="56" y="193"/>
                  </a:moveTo>
                  <a:lnTo>
                    <a:pt x="65" y="190"/>
                  </a:lnTo>
                  <a:lnTo>
                    <a:pt x="68" y="200"/>
                  </a:lnTo>
                  <a:lnTo>
                    <a:pt x="59" y="202"/>
                  </a:lnTo>
                  <a:lnTo>
                    <a:pt x="56" y="19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0" name="Freeform 288"/>
            <p:cNvSpPr>
              <a:spLocks noEditPoints="1"/>
            </p:cNvSpPr>
            <p:nvPr/>
          </p:nvSpPr>
          <p:spPr bwMode="auto">
            <a:xfrm>
              <a:off x="3444640" y="2399272"/>
              <a:ext cx="1212141" cy="637824"/>
            </a:xfrm>
            <a:custGeom>
              <a:avLst/>
              <a:gdLst>
                <a:gd name="T0" fmla="*/ 14 w 439"/>
                <a:gd name="T1" fmla="*/ 226 h 231"/>
                <a:gd name="T2" fmla="*/ 0 w 439"/>
                <a:gd name="T3" fmla="*/ 222 h 231"/>
                <a:gd name="T4" fmla="*/ 9 w 439"/>
                <a:gd name="T5" fmla="*/ 218 h 231"/>
                <a:gd name="T6" fmla="*/ 439 w 439"/>
                <a:gd name="T7" fmla="*/ 9 h 231"/>
                <a:gd name="T8" fmla="*/ 426 w 439"/>
                <a:gd name="T9" fmla="*/ 5 h 231"/>
                <a:gd name="T10" fmla="*/ 435 w 439"/>
                <a:gd name="T11" fmla="*/ 0 h 231"/>
                <a:gd name="T12" fmla="*/ 404 w 439"/>
                <a:gd name="T13" fmla="*/ 27 h 231"/>
                <a:gd name="T14" fmla="*/ 391 w 439"/>
                <a:gd name="T15" fmla="*/ 22 h 231"/>
                <a:gd name="T16" fmla="*/ 400 w 439"/>
                <a:gd name="T17" fmla="*/ 18 h 231"/>
                <a:gd name="T18" fmla="*/ 369 w 439"/>
                <a:gd name="T19" fmla="*/ 45 h 231"/>
                <a:gd name="T20" fmla="*/ 355 w 439"/>
                <a:gd name="T21" fmla="*/ 40 h 231"/>
                <a:gd name="T22" fmla="*/ 363 w 439"/>
                <a:gd name="T23" fmla="*/ 36 h 231"/>
                <a:gd name="T24" fmla="*/ 333 w 439"/>
                <a:gd name="T25" fmla="*/ 64 h 231"/>
                <a:gd name="T26" fmla="*/ 320 w 439"/>
                <a:gd name="T27" fmla="*/ 59 h 231"/>
                <a:gd name="T28" fmla="*/ 328 w 439"/>
                <a:gd name="T29" fmla="*/ 55 h 231"/>
                <a:gd name="T30" fmla="*/ 298 w 439"/>
                <a:gd name="T31" fmla="*/ 81 h 231"/>
                <a:gd name="T32" fmla="*/ 284 w 439"/>
                <a:gd name="T33" fmla="*/ 77 h 231"/>
                <a:gd name="T34" fmla="*/ 293 w 439"/>
                <a:gd name="T35" fmla="*/ 73 h 231"/>
                <a:gd name="T36" fmla="*/ 261 w 439"/>
                <a:gd name="T37" fmla="*/ 99 h 231"/>
                <a:gd name="T38" fmla="*/ 248 w 439"/>
                <a:gd name="T39" fmla="*/ 95 h 231"/>
                <a:gd name="T40" fmla="*/ 257 w 439"/>
                <a:gd name="T41" fmla="*/ 91 h 231"/>
                <a:gd name="T42" fmla="*/ 226 w 439"/>
                <a:gd name="T43" fmla="*/ 117 h 231"/>
                <a:gd name="T44" fmla="*/ 213 w 439"/>
                <a:gd name="T45" fmla="*/ 113 h 231"/>
                <a:gd name="T46" fmla="*/ 222 w 439"/>
                <a:gd name="T47" fmla="*/ 108 h 231"/>
                <a:gd name="T48" fmla="*/ 191 w 439"/>
                <a:gd name="T49" fmla="*/ 136 h 231"/>
                <a:gd name="T50" fmla="*/ 178 w 439"/>
                <a:gd name="T51" fmla="*/ 132 h 231"/>
                <a:gd name="T52" fmla="*/ 187 w 439"/>
                <a:gd name="T53" fmla="*/ 126 h 231"/>
                <a:gd name="T54" fmla="*/ 156 w 439"/>
                <a:gd name="T55" fmla="*/ 154 h 231"/>
                <a:gd name="T56" fmla="*/ 142 w 439"/>
                <a:gd name="T57" fmla="*/ 150 h 231"/>
                <a:gd name="T58" fmla="*/ 152 w 439"/>
                <a:gd name="T59" fmla="*/ 145 h 231"/>
                <a:gd name="T60" fmla="*/ 120 w 439"/>
                <a:gd name="T61" fmla="*/ 172 h 231"/>
                <a:gd name="T62" fmla="*/ 107 w 439"/>
                <a:gd name="T63" fmla="*/ 168 h 231"/>
                <a:gd name="T64" fmla="*/ 116 w 439"/>
                <a:gd name="T65" fmla="*/ 163 h 231"/>
                <a:gd name="T66" fmla="*/ 85 w 439"/>
                <a:gd name="T67" fmla="*/ 191 h 231"/>
                <a:gd name="T68" fmla="*/ 72 w 439"/>
                <a:gd name="T69" fmla="*/ 185 h 231"/>
                <a:gd name="T70" fmla="*/ 80 w 439"/>
                <a:gd name="T71" fmla="*/ 181 h 231"/>
                <a:gd name="T72" fmla="*/ 50 w 439"/>
                <a:gd name="T73" fmla="*/ 209 h 231"/>
                <a:gd name="T74" fmla="*/ 35 w 439"/>
                <a:gd name="T75"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9" h="231">
                  <a:moveTo>
                    <a:pt x="9" y="218"/>
                  </a:moveTo>
                  <a:lnTo>
                    <a:pt x="14" y="226"/>
                  </a:lnTo>
                  <a:lnTo>
                    <a:pt x="5" y="231"/>
                  </a:lnTo>
                  <a:lnTo>
                    <a:pt x="0" y="222"/>
                  </a:lnTo>
                  <a:lnTo>
                    <a:pt x="9" y="218"/>
                  </a:lnTo>
                  <a:lnTo>
                    <a:pt x="9" y="218"/>
                  </a:lnTo>
                  <a:close/>
                  <a:moveTo>
                    <a:pt x="435" y="0"/>
                  </a:moveTo>
                  <a:lnTo>
                    <a:pt x="439" y="9"/>
                  </a:lnTo>
                  <a:lnTo>
                    <a:pt x="430" y="13"/>
                  </a:lnTo>
                  <a:lnTo>
                    <a:pt x="426" y="5"/>
                  </a:lnTo>
                  <a:lnTo>
                    <a:pt x="435" y="0"/>
                  </a:lnTo>
                  <a:lnTo>
                    <a:pt x="435" y="0"/>
                  </a:lnTo>
                  <a:close/>
                  <a:moveTo>
                    <a:pt x="400" y="18"/>
                  </a:moveTo>
                  <a:lnTo>
                    <a:pt x="404" y="27"/>
                  </a:lnTo>
                  <a:lnTo>
                    <a:pt x="395" y="31"/>
                  </a:lnTo>
                  <a:lnTo>
                    <a:pt x="391" y="22"/>
                  </a:lnTo>
                  <a:lnTo>
                    <a:pt x="400" y="18"/>
                  </a:lnTo>
                  <a:lnTo>
                    <a:pt x="400" y="18"/>
                  </a:lnTo>
                  <a:close/>
                  <a:moveTo>
                    <a:pt x="363" y="36"/>
                  </a:moveTo>
                  <a:lnTo>
                    <a:pt x="369" y="45"/>
                  </a:lnTo>
                  <a:lnTo>
                    <a:pt x="359" y="49"/>
                  </a:lnTo>
                  <a:lnTo>
                    <a:pt x="355" y="40"/>
                  </a:lnTo>
                  <a:lnTo>
                    <a:pt x="363" y="36"/>
                  </a:lnTo>
                  <a:lnTo>
                    <a:pt x="363" y="36"/>
                  </a:lnTo>
                  <a:close/>
                  <a:moveTo>
                    <a:pt x="328" y="55"/>
                  </a:moveTo>
                  <a:lnTo>
                    <a:pt x="333" y="64"/>
                  </a:lnTo>
                  <a:lnTo>
                    <a:pt x="324" y="68"/>
                  </a:lnTo>
                  <a:lnTo>
                    <a:pt x="320" y="59"/>
                  </a:lnTo>
                  <a:lnTo>
                    <a:pt x="328" y="55"/>
                  </a:lnTo>
                  <a:lnTo>
                    <a:pt x="328" y="55"/>
                  </a:lnTo>
                  <a:close/>
                  <a:moveTo>
                    <a:pt x="293" y="73"/>
                  </a:moveTo>
                  <a:lnTo>
                    <a:pt x="298" y="81"/>
                  </a:lnTo>
                  <a:lnTo>
                    <a:pt x="289" y="86"/>
                  </a:lnTo>
                  <a:lnTo>
                    <a:pt x="284" y="77"/>
                  </a:lnTo>
                  <a:lnTo>
                    <a:pt x="293" y="73"/>
                  </a:lnTo>
                  <a:lnTo>
                    <a:pt x="293" y="73"/>
                  </a:lnTo>
                  <a:close/>
                  <a:moveTo>
                    <a:pt x="257" y="91"/>
                  </a:moveTo>
                  <a:lnTo>
                    <a:pt x="261" y="99"/>
                  </a:lnTo>
                  <a:lnTo>
                    <a:pt x="254" y="104"/>
                  </a:lnTo>
                  <a:lnTo>
                    <a:pt x="248" y="95"/>
                  </a:lnTo>
                  <a:lnTo>
                    <a:pt x="257" y="91"/>
                  </a:lnTo>
                  <a:lnTo>
                    <a:pt x="257" y="91"/>
                  </a:lnTo>
                  <a:close/>
                  <a:moveTo>
                    <a:pt x="222" y="108"/>
                  </a:moveTo>
                  <a:lnTo>
                    <a:pt x="226" y="117"/>
                  </a:lnTo>
                  <a:lnTo>
                    <a:pt x="218" y="123"/>
                  </a:lnTo>
                  <a:lnTo>
                    <a:pt x="213" y="113"/>
                  </a:lnTo>
                  <a:lnTo>
                    <a:pt x="222" y="108"/>
                  </a:lnTo>
                  <a:lnTo>
                    <a:pt x="222" y="108"/>
                  </a:lnTo>
                  <a:close/>
                  <a:moveTo>
                    <a:pt x="187" y="126"/>
                  </a:moveTo>
                  <a:lnTo>
                    <a:pt x="191" y="136"/>
                  </a:lnTo>
                  <a:lnTo>
                    <a:pt x="182" y="141"/>
                  </a:lnTo>
                  <a:lnTo>
                    <a:pt x="178" y="132"/>
                  </a:lnTo>
                  <a:lnTo>
                    <a:pt x="187" y="126"/>
                  </a:lnTo>
                  <a:lnTo>
                    <a:pt x="187" y="126"/>
                  </a:lnTo>
                  <a:close/>
                  <a:moveTo>
                    <a:pt x="152" y="145"/>
                  </a:moveTo>
                  <a:lnTo>
                    <a:pt x="156" y="154"/>
                  </a:lnTo>
                  <a:lnTo>
                    <a:pt x="146" y="158"/>
                  </a:lnTo>
                  <a:lnTo>
                    <a:pt x="142" y="150"/>
                  </a:lnTo>
                  <a:lnTo>
                    <a:pt x="152" y="145"/>
                  </a:lnTo>
                  <a:lnTo>
                    <a:pt x="152" y="145"/>
                  </a:lnTo>
                  <a:close/>
                  <a:moveTo>
                    <a:pt x="116" y="163"/>
                  </a:moveTo>
                  <a:lnTo>
                    <a:pt x="120" y="172"/>
                  </a:lnTo>
                  <a:lnTo>
                    <a:pt x="111" y="176"/>
                  </a:lnTo>
                  <a:lnTo>
                    <a:pt x="107" y="168"/>
                  </a:lnTo>
                  <a:lnTo>
                    <a:pt x="116" y="163"/>
                  </a:lnTo>
                  <a:lnTo>
                    <a:pt x="116" y="163"/>
                  </a:lnTo>
                  <a:close/>
                  <a:moveTo>
                    <a:pt x="80" y="181"/>
                  </a:moveTo>
                  <a:lnTo>
                    <a:pt x="85" y="191"/>
                  </a:lnTo>
                  <a:lnTo>
                    <a:pt x="76" y="194"/>
                  </a:lnTo>
                  <a:lnTo>
                    <a:pt x="72" y="185"/>
                  </a:lnTo>
                  <a:lnTo>
                    <a:pt x="80" y="181"/>
                  </a:lnTo>
                  <a:lnTo>
                    <a:pt x="80" y="181"/>
                  </a:lnTo>
                  <a:close/>
                  <a:moveTo>
                    <a:pt x="44" y="200"/>
                  </a:moveTo>
                  <a:lnTo>
                    <a:pt x="50" y="209"/>
                  </a:lnTo>
                  <a:lnTo>
                    <a:pt x="41" y="213"/>
                  </a:lnTo>
                  <a:lnTo>
                    <a:pt x="35" y="204"/>
                  </a:lnTo>
                  <a:lnTo>
                    <a:pt x="44" y="20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1" name="Freeform 289"/>
            <p:cNvSpPr>
              <a:spLocks noEditPoints="1"/>
            </p:cNvSpPr>
            <p:nvPr/>
          </p:nvSpPr>
          <p:spPr bwMode="auto">
            <a:xfrm>
              <a:off x="4601557" y="2520762"/>
              <a:ext cx="218131" cy="1336392"/>
            </a:xfrm>
            <a:custGeom>
              <a:avLst/>
              <a:gdLst>
                <a:gd name="T0" fmla="*/ 12 w 79"/>
                <a:gd name="T1" fmla="*/ 475 h 484"/>
                <a:gd name="T2" fmla="*/ 0 w 79"/>
                <a:gd name="T3" fmla="*/ 482 h 484"/>
                <a:gd name="T4" fmla="*/ 2 w 79"/>
                <a:gd name="T5" fmla="*/ 473 h 484"/>
                <a:gd name="T6" fmla="*/ 79 w 79"/>
                <a:gd name="T7" fmla="*/ 1 h 484"/>
                <a:gd name="T8" fmla="*/ 68 w 79"/>
                <a:gd name="T9" fmla="*/ 9 h 484"/>
                <a:gd name="T10" fmla="*/ 70 w 79"/>
                <a:gd name="T11" fmla="*/ 0 h 484"/>
                <a:gd name="T12" fmla="*/ 74 w 79"/>
                <a:gd name="T13" fmla="*/ 41 h 484"/>
                <a:gd name="T14" fmla="*/ 62 w 79"/>
                <a:gd name="T15" fmla="*/ 48 h 484"/>
                <a:gd name="T16" fmla="*/ 63 w 79"/>
                <a:gd name="T17" fmla="*/ 39 h 484"/>
                <a:gd name="T18" fmla="*/ 68 w 79"/>
                <a:gd name="T19" fmla="*/ 80 h 484"/>
                <a:gd name="T20" fmla="*/ 57 w 79"/>
                <a:gd name="T21" fmla="*/ 88 h 484"/>
                <a:gd name="T22" fmla="*/ 58 w 79"/>
                <a:gd name="T23" fmla="*/ 79 h 484"/>
                <a:gd name="T24" fmla="*/ 62 w 79"/>
                <a:gd name="T25" fmla="*/ 119 h 484"/>
                <a:gd name="T26" fmla="*/ 51 w 79"/>
                <a:gd name="T27" fmla="*/ 128 h 484"/>
                <a:gd name="T28" fmla="*/ 53 w 79"/>
                <a:gd name="T29" fmla="*/ 118 h 484"/>
                <a:gd name="T30" fmla="*/ 57 w 79"/>
                <a:gd name="T31" fmla="*/ 158 h 484"/>
                <a:gd name="T32" fmla="*/ 46 w 79"/>
                <a:gd name="T33" fmla="*/ 167 h 484"/>
                <a:gd name="T34" fmla="*/ 48 w 79"/>
                <a:gd name="T35" fmla="*/ 157 h 484"/>
                <a:gd name="T36" fmla="*/ 51 w 79"/>
                <a:gd name="T37" fmla="*/ 199 h 484"/>
                <a:gd name="T38" fmla="*/ 40 w 79"/>
                <a:gd name="T39" fmla="*/ 207 h 484"/>
                <a:gd name="T40" fmla="*/ 41 w 79"/>
                <a:gd name="T41" fmla="*/ 196 h 484"/>
                <a:gd name="T42" fmla="*/ 46 w 79"/>
                <a:gd name="T43" fmla="*/ 238 h 484"/>
                <a:gd name="T44" fmla="*/ 34 w 79"/>
                <a:gd name="T45" fmla="*/ 246 h 484"/>
                <a:gd name="T46" fmla="*/ 36 w 79"/>
                <a:gd name="T47" fmla="*/ 237 h 484"/>
                <a:gd name="T48" fmla="*/ 40 w 79"/>
                <a:gd name="T49" fmla="*/ 277 h 484"/>
                <a:gd name="T50" fmla="*/ 29 w 79"/>
                <a:gd name="T51" fmla="*/ 285 h 484"/>
                <a:gd name="T52" fmla="*/ 31 w 79"/>
                <a:gd name="T53" fmla="*/ 276 h 484"/>
                <a:gd name="T54" fmla="*/ 34 w 79"/>
                <a:gd name="T55" fmla="*/ 316 h 484"/>
                <a:gd name="T56" fmla="*/ 23 w 79"/>
                <a:gd name="T57" fmla="*/ 326 h 484"/>
                <a:gd name="T58" fmla="*/ 25 w 79"/>
                <a:gd name="T59" fmla="*/ 315 h 484"/>
                <a:gd name="T60" fmla="*/ 29 w 79"/>
                <a:gd name="T61" fmla="*/ 356 h 484"/>
                <a:gd name="T62" fmla="*/ 17 w 79"/>
                <a:gd name="T63" fmla="*/ 365 h 484"/>
                <a:gd name="T64" fmla="*/ 19 w 79"/>
                <a:gd name="T65" fmla="*/ 354 h 484"/>
                <a:gd name="T66" fmla="*/ 24 w 79"/>
                <a:gd name="T67" fmla="*/ 395 h 484"/>
                <a:gd name="T68" fmla="*/ 12 w 79"/>
                <a:gd name="T69" fmla="*/ 404 h 484"/>
                <a:gd name="T70" fmla="*/ 14 w 79"/>
                <a:gd name="T71" fmla="*/ 394 h 484"/>
                <a:gd name="T72" fmla="*/ 17 w 79"/>
                <a:gd name="T73" fmla="*/ 435 h 484"/>
                <a:gd name="T74" fmla="*/ 7 w 79"/>
                <a:gd name="T75" fmla="*/ 44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484">
                  <a:moveTo>
                    <a:pt x="2" y="473"/>
                  </a:moveTo>
                  <a:lnTo>
                    <a:pt x="12" y="475"/>
                  </a:lnTo>
                  <a:lnTo>
                    <a:pt x="11" y="484"/>
                  </a:lnTo>
                  <a:lnTo>
                    <a:pt x="0" y="482"/>
                  </a:lnTo>
                  <a:lnTo>
                    <a:pt x="2" y="473"/>
                  </a:lnTo>
                  <a:lnTo>
                    <a:pt x="2" y="473"/>
                  </a:lnTo>
                  <a:close/>
                  <a:moveTo>
                    <a:pt x="70" y="0"/>
                  </a:moveTo>
                  <a:lnTo>
                    <a:pt x="79" y="1"/>
                  </a:lnTo>
                  <a:lnTo>
                    <a:pt x="78" y="11"/>
                  </a:lnTo>
                  <a:lnTo>
                    <a:pt x="68" y="9"/>
                  </a:lnTo>
                  <a:lnTo>
                    <a:pt x="70" y="0"/>
                  </a:lnTo>
                  <a:lnTo>
                    <a:pt x="70" y="0"/>
                  </a:lnTo>
                  <a:close/>
                  <a:moveTo>
                    <a:pt x="63" y="39"/>
                  </a:moveTo>
                  <a:lnTo>
                    <a:pt x="74" y="41"/>
                  </a:lnTo>
                  <a:lnTo>
                    <a:pt x="72" y="50"/>
                  </a:lnTo>
                  <a:lnTo>
                    <a:pt x="62" y="48"/>
                  </a:lnTo>
                  <a:lnTo>
                    <a:pt x="63" y="39"/>
                  </a:lnTo>
                  <a:lnTo>
                    <a:pt x="63" y="39"/>
                  </a:lnTo>
                  <a:close/>
                  <a:moveTo>
                    <a:pt x="58" y="79"/>
                  </a:moveTo>
                  <a:lnTo>
                    <a:pt x="68" y="80"/>
                  </a:lnTo>
                  <a:lnTo>
                    <a:pt x="67" y="90"/>
                  </a:lnTo>
                  <a:lnTo>
                    <a:pt x="57" y="88"/>
                  </a:lnTo>
                  <a:lnTo>
                    <a:pt x="58" y="79"/>
                  </a:lnTo>
                  <a:lnTo>
                    <a:pt x="58" y="79"/>
                  </a:lnTo>
                  <a:close/>
                  <a:moveTo>
                    <a:pt x="53" y="118"/>
                  </a:moveTo>
                  <a:lnTo>
                    <a:pt x="62" y="119"/>
                  </a:lnTo>
                  <a:lnTo>
                    <a:pt x="61" y="130"/>
                  </a:lnTo>
                  <a:lnTo>
                    <a:pt x="51" y="128"/>
                  </a:lnTo>
                  <a:lnTo>
                    <a:pt x="53" y="118"/>
                  </a:lnTo>
                  <a:lnTo>
                    <a:pt x="53" y="118"/>
                  </a:lnTo>
                  <a:close/>
                  <a:moveTo>
                    <a:pt x="48" y="157"/>
                  </a:moveTo>
                  <a:lnTo>
                    <a:pt x="57" y="158"/>
                  </a:lnTo>
                  <a:lnTo>
                    <a:pt x="55" y="169"/>
                  </a:lnTo>
                  <a:lnTo>
                    <a:pt x="46" y="167"/>
                  </a:lnTo>
                  <a:lnTo>
                    <a:pt x="48" y="157"/>
                  </a:lnTo>
                  <a:lnTo>
                    <a:pt x="48" y="157"/>
                  </a:lnTo>
                  <a:close/>
                  <a:moveTo>
                    <a:pt x="41" y="196"/>
                  </a:moveTo>
                  <a:lnTo>
                    <a:pt x="51" y="199"/>
                  </a:lnTo>
                  <a:lnTo>
                    <a:pt x="50" y="208"/>
                  </a:lnTo>
                  <a:lnTo>
                    <a:pt x="40" y="207"/>
                  </a:lnTo>
                  <a:lnTo>
                    <a:pt x="41" y="196"/>
                  </a:lnTo>
                  <a:lnTo>
                    <a:pt x="41" y="196"/>
                  </a:lnTo>
                  <a:close/>
                  <a:moveTo>
                    <a:pt x="36" y="237"/>
                  </a:moveTo>
                  <a:lnTo>
                    <a:pt x="46" y="238"/>
                  </a:lnTo>
                  <a:lnTo>
                    <a:pt x="45" y="247"/>
                  </a:lnTo>
                  <a:lnTo>
                    <a:pt x="34" y="246"/>
                  </a:lnTo>
                  <a:lnTo>
                    <a:pt x="36" y="237"/>
                  </a:lnTo>
                  <a:lnTo>
                    <a:pt x="36" y="237"/>
                  </a:lnTo>
                  <a:close/>
                  <a:moveTo>
                    <a:pt x="31" y="276"/>
                  </a:moveTo>
                  <a:lnTo>
                    <a:pt x="40" y="277"/>
                  </a:lnTo>
                  <a:lnTo>
                    <a:pt x="38" y="286"/>
                  </a:lnTo>
                  <a:lnTo>
                    <a:pt x="29" y="285"/>
                  </a:lnTo>
                  <a:lnTo>
                    <a:pt x="31" y="276"/>
                  </a:lnTo>
                  <a:lnTo>
                    <a:pt x="31" y="276"/>
                  </a:lnTo>
                  <a:close/>
                  <a:moveTo>
                    <a:pt x="25" y="315"/>
                  </a:moveTo>
                  <a:lnTo>
                    <a:pt x="34" y="316"/>
                  </a:lnTo>
                  <a:lnTo>
                    <a:pt x="33" y="327"/>
                  </a:lnTo>
                  <a:lnTo>
                    <a:pt x="23" y="326"/>
                  </a:lnTo>
                  <a:lnTo>
                    <a:pt x="25" y="315"/>
                  </a:lnTo>
                  <a:lnTo>
                    <a:pt x="25" y="315"/>
                  </a:lnTo>
                  <a:close/>
                  <a:moveTo>
                    <a:pt x="19" y="354"/>
                  </a:moveTo>
                  <a:lnTo>
                    <a:pt x="29" y="356"/>
                  </a:lnTo>
                  <a:lnTo>
                    <a:pt x="28" y="366"/>
                  </a:lnTo>
                  <a:lnTo>
                    <a:pt x="17" y="365"/>
                  </a:lnTo>
                  <a:lnTo>
                    <a:pt x="19" y="354"/>
                  </a:lnTo>
                  <a:lnTo>
                    <a:pt x="19" y="354"/>
                  </a:lnTo>
                  <a:close/>
                  <a:moveTo>
                    <a:pt x="14" y="394"/>
                  </a:moveTo>
                  <a:lnTo>
                    <a:pt x="24" y="395"/>
                  </a:lnTo>
                  <a:lnTo>
                    <a:pt x="21" y="405"/>
                  </a:lnTo>
                  <a:lnTo>
                    <a:pt x="12" y="404"/>
                  </a:lnTo>
                  <a:lnTo>
                    <a:pt x="14" y="394"/>
                  </a:lnTo>
                  <a:lnTo>
                    <a:pt x="14" y="394"/>
                  </a:lnTo>
                  <a:close/>
                  <a:moveTo>
                    <a:pt x="8" y="434"/>
                  </a:moveTo>
                  <a:lnTo>
                    <a:pt x="17" y="435"/>
                  </a:lnTo>
                  <a:lnTo>
                    <a:pt x="16" y="445"/>
                  </a:lnTo>
                  <a:lnTo>
                    <a:pt x="7" y="443"/>
                  </a:lnTo>
                  <a:lnTo>
                    <a:pt x="8" y="43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2" name="Freeform 290"/>
            <p:cNvSpPr>
              <a:spLocks noEditPoints="1"/>
            </p:cNvSpPr>
            <p:nvPr/>
          </p:nvSpPr>
          <p:spPr bwMode="auto">
            <a:xfrm>
              <a:off x="4584990" y="1568168"/>
              <a:ext cx="201564" cy="554990"/>
            </a:xfrm>
            <a:custGeom>
              <a:avLst/>
              <a:gdLst>
                <a:gd name="T0" fmla="*/ 12 w 73"/>
                <a:gd name="T1" fmla="*/ 9 h 201"/>
                <a:gd name="T2" fmla="*/ 3 w 73"/>
                <a:gd name="T3" fmla="*/ 12 h 201"/>
                <a:gd name="T4" fmla="*/ 0 w 73"/>
                <a:gd name="T5" fmla="*/ 3 h 201"/>
                <a:gd name="T6" fmla="*/ 9 w 73"/>
                <a:gd name="T7" fmla="*/ 0 h 201"/>
                <a:gd name="T8" fmla="*/ 12 w 73"/>
                <a:gd name="T9" fmla="*/ 9 h 201"/>
                <a:gd name="T10" fmla="*/ 12 w 73"/>
                <a:gd name="T11" fmla="*/ 9 h 201"/>
                <a:gd name="T12" fmla="*/ 73 w 73"/>
                <a:gd name="T13" fmla="*/ 199 h 201"/>
                <a:gd name="T14" fmla="*/ 64 w 73"/>
                <a:gd name="T15" fmla="*/ 201 h 201"/>
                <a:gd name="T16" fmla="*/ 60 w 73"/>
                <a:gd name="T17" fmla="*/ 192 h 201"/>
                <a:gd name="T18" fmla="*/ 71 w 73"/>
                <a:gd name="T19" fmla="*/ 190 h 201"/>
                <a:gd name="T20" fmla="*/ 73 w 73"/>
                <a:gd name="T21" fmla="*/ 199 h 201"/>
                <a:gd name="T22" fmla="*/ 73 w 73"/>
                <a:gd name="T23" fmla="*/ 199 h 201"/>
                <a:gd name="T24" fmla="*/ 61 w 73"/>
                <a:gd name="T25" fmla="*/ 161 h 201"/>
                <a:gd name="T26" fmla="*/ 51 w 73"/>
                <a:gd name="T27" fmla="*/ 163 h 201"/>
                <a:gd name="T28" fmla="*/ 48 w 73"/>
                <a:gd name="T29" fmla="*/ 154 h 201"/>
                <a:gd name="T30" fmla="*/ 57 w 73"/>
                <a:gd name="T31" fmla="*/ 152 h 201"/>
                <a:gd name="T32" fmla="*/ 61 w 73"/>
                <a:gd name="T33" fmla="*/ 161 h 201"/>
                <a:gd name="T34" fmla="*/ 61 w 73"/>
                <a:gd name="T35" fmla="*/ 161 h 201"/>
                <a:gd name="T36" fmla="*/ 48 w 73"/>
                <a:gd name="T37" fmla="*/ 123 h 201"/>
                <a:gd name="T38" fmla="*/ 39 w 73"/>
                <a:gd name="T39" fmla="*/ 126 h 201"/>
                <a:gd name="T40" fmla="*/ 37 w 73"/>
                <a:gd name="T41" fmla="*/ 116 h 201"/>
                <a:gd name="T42" fmla="*/ 46 w 73"/>
                <a:gd name="T43" fmla="*/ 114 h 201"/>
                <a:gd name="T44" fmla="*/ 48 w 73"/>
                <a:gd name="T45" fmla="*/ 123 h 201"/>
                <a:gd name="T46" fmla="*/ 48 w 73"/>
                <a:gd name="T47" fmla="*/ 123 h 201"/>
                <a:gd name="T48" fmla="*/ 37 w 73"/>
                <a:gd name="T49" fmla="*/ 85 h 201"/>
                <a:gd name="T50" fmla="*/ 27 w 73"/>
                <a:gd name="T51" fmla="*/ 88 h 201"/>
                <a:gd name="T52" fmla="*/ 23 w 73"/>
                <a:gd name="T53" fmla="*/ 78 h 201"/>
                <a:gd name="T54" fmla="*/ 34 w 73"/>
                <a:gd name="T55" fmla="*/ 76 h 201"/>
                <a:gd name="T56" fmla="*/ 37 w 73"/>
                <a:gd name="T57" fmla="*/ 85 h 201"/>
                <a:gd name="T58" fmla="*/ 37 w 73"/>
                <a:gd name="T59" fmla="*/ 85 h 201"/>
                <a:gd name="T60" fmla="*/ 25 w 73"/>
                <a:gd name="T61" fmla="*/ 47 h 201"/>
                <a:gd name="T62" fmla="*/ 14 w 73"/>
                <a:gd name="T63" fmla="*/ 50 h 201"/>
                <a:gd name="T64" fmla="*/ 12 w 73"/>
                <a:gd name="T65" fmla="*/ 41 h 201"/>
                <a:gd name="T66" fmla="*/ 21 w 73"/>
                <a:gd name="T67" fmla="*/ 38 h 201"/>
                <a:gd name="T68" fmla="*/ 25 w 73"/>
                <a:gd name="T69"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01">
                  <a:moveTo>
                    <a:pt x="12" y="9"/>
                  </a:moveTo>
                  <a:lnTo>
                    <a:pt x="3" y="12"/>
                  </a:lnTo>
                  <a:lnTo>
                    <a:pt x="0" y="3"/>
                  </a:lnTo>
                  <a:lnTo>
                    <a:pt x="9" y="0"/>
                  </a:lnTo>
                  <a:lnTo>
                    <a:pt x="12" y="9"/>
                  </a:lnTo>
                  <a:lnTo>
                    <a:pt x="12" y="9"/>
                  </a:lnTo>
                  <a:close/>
                  <a:moveTo>
                    <a:pt x="73" y="199"/>
                  </a:moveTo>
                  <a:lnTo>
                    <a:pt x="64" y="201"/>
                  </a:lnTo>
                  <a:lnTo>
                    <a:pt x="60" y="192"/>
                  </a:lnTo>
                  <a:lnTo>
                    <a:pt x="71" y="190"/>
                  </a:lnTo>
                  <a:lnTo>
                    <a:pt x="73" y="199"/>
                  </a:lnTo>
                  <a:lnTo>
                    <a:pt x="73" y="199"/>
                  </a:lnTo>
                  <a:close/>
                  <a:moveTo>
                    <a:pt x="61" y="161"/>
                  </a:moveTo>
                  <a:lnTo>
                    <a:pt x="51" y="163"/>
                  </a:lnTo>
                  <a:lnTo>
                    <a:pt x="48" y="154"/>
                  </a:lnTo>
                  <a:lnTo>
                    <a:pt x="57" y="152"/>
                  </a:lnTo>
                  <a:lnTo>
                    <a:pt x="61" y="161"/>
                  </a:lnTo>
                  <a:lnTo>
                    <a:pt x="61" y="161"/>
                  </a:lnTo>
                  <a:close/>
                  <a:moveTo>
                    <a:pt x="48" y="123"/>
                  </a:moveTo>
                  <a:lnTo>
                    <a:pt x="39" y="126"/>
                  </a:lnTo>
                  <a:lnTo>
                    <a:pt x="37" y="116"/>
                  </a:lnTo>
                  <a:lnTo>
                    <a:pt x="46" y="114"/>
                  </a:lnTo>
                  <a:lnTo>
                    <a:pt x="48" y="123"/>
                  </a:lnTo>
                  <a:lnTo>
                    <a:pt x="48" y="123"/>
                  </a:lnTo>
                  <a:close/>
                  <a:moveTo>
                    <a:pt x="37" y="85"/>
                  </a:moveTo>
                  <a:lnTo>
                    <a:pt x="27" y="88"/>
                  </a:lnTo>
                  <a:lnTo>
                    <a:pt x="23" y="78"/>
                  </a:lnTo>
                  <a:lnTo>
                    <a:pt x="34" y="76"/>
                  </a:lnTo>
                  <a:lnTo>
                    <a:pt x="37" y="85"/>
                  </a:lnTo>
                  <a:lnTo>
                    <a:pt x="37" y="85"/>
                  </a:lnTo>
                  <a:close/>
                  <a:moveTo>
                    <a:pt x="25" y="47"/>
                  </a:moveTo>
                  <a:lnTo>
                    <a:pt x="14" y="50"/>
                  </a:lnTo>
                  <a:lnTo>
                    <a:pt x="12" y="41"/>
                  </a:lnTo>
                  <a:lnTo>
                    <a:pt x="21" y="38"/>
                  </a:lnTo>
                  <a:lnTo>
                    <a:pt x="25"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3" name="Freeform 291"/>
            <p:cNvSpPr>
              <a:spLocks noEditPoints="1"/>
            </p:cNvSpPr>
            <p:nvPr/>
          </p:nvSpPr>
          <p:spPr bwMode="auto">
            <a:xfrm>
              <a:off x="2660476" y="3015005"/>
              <a:ext cx="803493" cy="670958"/>
            </a:xfrm>
            <a:custGeom>
              <a:avLst/>
              <a:gdLst>
                <a:gd name="T0" fmla="*/ 283 w 291"/>
                <a:gd name="T1" fmla="*/ 13 h 243"/>
                <a:gd name="T2" fmla="*/ 276 w 291"/>
                <a:gd name="T3" fmla="*/ 7 h 243"/>
                <a:gd name="T4" fmla="*/ 284 w 291"/>
                <a:gd name="T5" fmla="*/ 0 h 243"/>
                <a:gd name="T6" fmla="*/ 291 w 291"/>
                <a:gd name="T7" fmla="*/ 8 h 243"/>
                <a:gd name="T8" fmla="*/ 283 w 291"/>
                <a:gd name="T9" fmla="*/ 13 h 243"/>
                <a:gd name="T10" fmla="*/ 283 w 291"/>
                <a:gd name="T11" fmla="*/ 13 h 243"/>
                <a:gd name="T12" fmla="*/ 7 w 291"/>
                <a:gd name="T13" fmla="*/ 243 h 243"/>
                <a:gd name="T14" fmla="*/ 0 w 291"/>
                <a:gd name="T15" fmla="*/ 235 h 243"/>
                <a:gd name="T16" fmla="*/ 8 w 291"/>
                <a:gd name="T17" fmla="*/ 229 h 243"/>
                <a:gd name="T18" fmla="*/ 15 w 291"/>
                <a:gd name="T19" fmla="*/ 237 h 243"/>
                <a:gd name="T20" fmla="*/ 7 w 291"/>
                <a:gd name="T21" fmla="*/ 243 h 243"/>
                <a:gd name="T22" fmla="*/ 7 w 291"/>
                <a:gd name="T23" fmla="*/ 243 h 243"/>
                <a:gd name="T24" fmla="*/ 37 w 291"/>
                <a:gd name="T25" fmla="*/ 217 h 243"/>
                <a:gd name="T26" fmla="*/ 30 w 291"/>
                <a:gd name="T27" fmla="*/ 209 h 243"/>
                <a:gd name="T28" fmla="*/ 38 w 291"/>
                <a:gd name="T29" fmla="*/ 204 h 243"/>
                <a:gd name="T30" fmla="*/ 45 w 291"/>
                <a:gd name="T31" fmla="*/ 211 h 243"/>
                <a:gd name="T32" fmla="*/ 37 w 291"/>
                <a:gd name="T33" fmla="*/ 217 h 243"/>
                <a:gd name="T34" fmla="*/ 37 w 291"/>
                <a:gd name="T35" fmla="*/ 217 h 243"/>
                <a:gd name="T36" fmla="*/ 68 w 291"/>
                <a:gd name="T37" fmla="*/ 192 h 243"/>
                <a:gd name="T38" fmla="*/ 62 w 291"/>
                <a:gd name="T39" fmla="*/ 184 h 243"/>
                <a:gd name="T40" fmla="*/ 70 w 291"/>
                <a:gd name="T41" fmla="*/ 178 h 243"/>
                <a:gd name="T42" fmla="*/ 75 w 291"/>
                <a:gd name="T43" fmla="*/ 186 h 243"/>
                <a:gd name="T44" fmla="*/ 68 w 291"/>
                <a:gd name="T45" fmla="*/ 192 h 243"/>
                <a:gd name="T46" fmla="*/ 68 w 291"/>
                <a:gd name="T47" fmla="*/ 192 h 243"/>
                <a:gd name="T48" fmla="*/ 98 w 291"/>
                <a:gd name="T49" fmla="*/ 166 h 243"/>
                <a:gd name="T50" fmla="*/ 92 w 291"/>
                <a:gd name="T51" fmla="*/ 158 h 243"/>
                <a:gd name="T52" fmla="*/ 100 w 291"/>
                <a:gd name="T53" fmla="*/ 153 h 243"/>
                <a:gd name="T54" fmla="*/ 106 w 291"/>
                <a:gd name="T55" fmla="*/ 160 h 243"/>
                <a:gd name="T56" fmla="*/ 98 w 291"/>
                <a:gd name="T57" fmla="*/ 166 h 243"/>
                <a:gd name="T58" fmla="*/ 98 w 291"/>
                <a:gd name="T59" fmla="*/ 166 h 243"/>
                <a:gd name="T60" fmla="*/ 129 w 291"/>
                <a:gd name="T61" fmla="*/ 141 h 243"/>
                <a:gd name="T62" fmla="*/ 123 w 291"/>
                <a:gd name="T63" fmla="*/ 134 h 243"/>
                <a:gd name="T64" fmla="*/ 130 w 291"/>
                <a:gd name="T65" fmla="*/ 127 h 243"/>
                <a:gd name="T66" fmla="*/ 136 w 291"/>
                <a:gd name="T67" fmla="*/ 135 h 243"/>
                <a:gd name="T68" fmla="*/ 129 w 291"/>
                <a:gd name="T69" fmla="*/ 141 h 243"/>
                <a:gd name="T70" fmla="*/ 129 w 291"/>
                <a:gd name="T71" fmla="*/ 141 h 243"/>
                <a:gd name="T72" fmla="*/ 160 w 291"/>
                <a:gd name="T73" fmla="*/ 115 h 243"/>
                <a:gd name="T74" fmla="*/ 153 w 291"/>
                <a:gd name="T75" fmla="*/ 107 h 243"/>
                <a:gd name="T76" fmla="*/ 161 w 291"/>
                <a:gd name="T77" fmla="*/ 102 h 243"/>
                <a:gd name="T78" fmla="*/ 168 w 291"/>
                <a:gd name="T79" fmla="*/ 109 h 243"/>
                <a:gd name="T80" fmla="*/ 160 w 291"/>
                <a:gd name="T81" fmla="*/ 115 h 243"/>
                <a:gd name="T82" fmla="*/ 160 w 291"/>
                <a:gd name="T83" fmla="*/ 115 h 243"/>
                <a:gd name="T84" fmla="*/ 190 w 291"/>
                <a:gd name="T85" fmla="*/ 90 h 243"/>
                <a:gd name="T86" fmla="*/ 183 w 291"/>
                <a:gd name="T87" fmla="*/ 83 h 243"/>
                <a:gd name="T88" fmla="*/ 191 w 291"/>
                <a:gd name="T89" fmla="*/ 76 h 243"/>
                <a:gd name="T90" fmla="*/ 198 w 291"/>
                <a:gd name="T91" fmla="*/ 84 h 243"/>
                <a:gd name="T92" fmla="*/ 190 w 291"/>
                <a:gd name="T93" fmla="*/ 90 h 243"/>
                <a:gd name="T94" fmla="*/ 190 w 291"/>
                <a:gd name="T95" fmla="*/ 90 h 243"/>
                <a:gd name="T96" fmla="*/ 221 w 291"/>
                <a:gd name="T97" fmla="*/ 64 h 243"/>
                <a:gd name="T98" fmla="*/ 215 w 291"/>
                <a:gd name="T99" fmla="*/ 56 h 243"/>
                <a:gd name="T100" fmla="*/ 223 w 291"/>
                <a:gd name="T101" fmla="*/ 51 h 243"/>
                <a:gd name="T102" fmla="*/ 229 w 291"/>
                <a:gd name="T103" fmla="*/ 58 h 243"/>
                <a:gd name="T104" fmla="*/ 221 w 291"/>
                <a:gd name="T105" fmla="*/ 64 h 243"/>
                <a:gd name="T106" fmla="*/ 221 w 291"/>
                <a:gd name="T107" fmla="*/ 64 h 243"/>
                <a:gd name="T108" fmla="*/ 251 w 291"/>
                <a:gd name="T109" fmla="*/ 39 h 243"/>
                <a:gd name="T110" fmla="*/ 245 w 291"/>
                <a:gd name="T111" fmla="*/ 32 h 243"/>
                <a:gd name="T112" fmla="*/ 253 w 291"/>
                <a:gd name="T113" fmla="*/ 25 h 243"/>
                <a:gd name="T114" fmla="*/ 259 w 291"/>
                <a:gd name="T115" fmla="*/ 33 h 243"/>
                <a:gd name="T116" fmla="*/ 251 w 291"/>
                <a:gd name="T117" fmla="*/ 3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 h="243">
                  <a:moveTo>
                    <a:pt x="283" y="13"/>
                  </a:moveTo>
                  <a:lnTo>
                    <a:pt x="276" y="7"/>
                  </a:lnTo>
                  <a:lnTo>
                    <a:pt x="284" y="0"/>
                  </a:lnTo>
                  <a:lnTo>
                    <a:pt x="291" y="8"/>
                  </a:lnTo>
                  <a:lnTo>
                    <a:pt x="283" y="13"/>
                  </a:lnTo>
                  <a:lnTo>
                    <a:pt x="283" y="13"/>
                  </a:lnTo>
                  <a:close/>
                  <a:moveTo>
                    <a:pt x="7" y="243"/>
                  </a:moveTo>
                  <a:lnTo>
                    <a:pt x="0" y="235"/>
                  </a:lnTo>
                  <a:lnTo>
                    <a:pt x="8" y="229"/>
                  </a:lnTo>
                  <a:lnTo>
                    <a:pt x="15" y="237"/>
                  </a:lnTo>
                  <a:lnTo>
                    <a:pt x="7" y="243"/>
                  </a:lnTo>
                  <a:lnTo>
                    <a:pt x="7" y="243"/>
                  </a:lnTo>
                  <a:close/>
                  <a:moveTo>
                    <a:pt x="37" y="217"/>
                  </a:moveTo>
                  <a:lnTo>
                    <a:pt x="30" y="209"/>
                  </a:lnTo>
                  <a:lnTo>
                    <a:pt x="38" y="204"/>
                  </a:lnTo>
                  <a:lnTo>
                    <a:pt x="45" y="211"/>
                  </a:lnTo>
                  <a:lnTo>
                    <a:pt x="37" y="217"/>
                  </a:lnTo>
                  <a:lnTo>
                    <a:pt x="37" y="217"/>
                  </a:lnTo>
                  <a:close/>
                  <a:moveTo>
                    <a:pt x="68" y="192"/>
                  </a:moveTo>
                  <a:lnTo>
                    <a:pt x="62" y="184"/>
                  </a:lnTo>
                  <a:lnTo>
                    <a:pt x="70" y="178"/>
                  </a:lnTo>
                  <a:lnTo>
                    <a:pt x="75" y="186"/>
                  </a:lnTo>
                  <a:lnTo>
                    <a:pt x="68" y="192"/>
                  </a:lnTo>
                  <a:lnTo>
                    <a:pt x="68" y="192"/>
                  </a:lnTo>
                  <a:close/>
                  <a:moveTo>
                    <a:pt x="98" y="166"/>
                  </a:moveTo>
                  <a:lnTo>
                    <a:pt x="92" y="158"/>
                  </a:lnTo>
                  <a:lnTo>
                    <a:pt x="100" y="153"/>
                  </a:lnTo>
                  <a:lnTo>
                    <a:pt x="106" y="160"/>
                  </a:lnTo>
                  <a:lnTo>
                    <a:pt x="98" y="166"/>
                  </a:lnTo>
                  <a:lnTo>
                    <a:pt x="98" y="166"/>
                  </a:lnTo>
                  <a:close/>
                  <a:moveTo>
                    <a:pt x="129" y="141"/>
                  </a:moveTo>
                  <a:lnTo>
                    <a:pt x="123" y="134"/>
                  </a:lnTo>
                  <a:lnTo>
                    <a:pt x="130" y="127"/>
                  </a:lnTo>
                  <a:lnTo>
                    <a:pt x="136" y="135"/>
                  </a:lnTo>
                  <a:lnTo>
                    <a:pt x="129" y="141"/>
                  </a:lnTo>
                  <a:lnTo>
                    <a:pt x="129" y="141"/>
                  </a:lnTo>
                  <a:close/>
                  <a:moveTo>
                    <a:pt x="160" y="115"/>
                  </a:moveTo>
                  <a:lnTo>
                    <a:pt x="153" y="107"/>
                  </a:lnTo>
                  <a:lnTo>
                    <a:pt x="161" y="102"/>
                  </a:lnTo>
                  <a:lnTo>
                    <a:pt x="168" y="109"/>
                  </a:lnTo>
                  <a:lnTo>
                    <a:pt x="160" y="115"/>
                  </a:lnTo>
                  <a:lnTo>
                    <a:pt x="160" y="115"/>
                  </a:lnTo>
                  <a:close/>
                  <a:moveTo>
                    <a:pt x="190" y="90"/>
                  </a:moveTo>
                  <a:lnTo>
                    <a:pt x="183" y="83"/>
                  </a:lnTo>
                  <a:lnTo>
                    <a:pt x="191" y="76"/>
                  </a:lnTo>
                  <a:lnTo>
                    <a:pt x="198" y="84"/>
                  </a:lnTo>
                  <a:lnTo>
                    <a:pt x="190" y="90"/>
                  </a:lnTo>
                  <a:lnTo>
                    <a:pt x="190" y="90"/>
                  </a:lnTo>
                  <a:close/>
                  <a:moveTo>
                    <a:pt x="221" y="64"/>
                  </a:moveTo>
                  <a:lnTo>
                    <a:pt x="215" y="56"/>
                  </a:lnTo>
                  <a:lnTo>
                    <a:pt x="223" y="51"/>
                  </a:lnTo>
                  <a:lnTo>
                    <a:pt x="229" y="58"/>
                  </a:lnTo>
                  <a:lnTo>
                    <a:pt x="221" y="64"/>
                  </a:lnTo>
                  <a:lnTo>
                    <a:pt x="221" y="64"/>
                  </a:lnTo>
                  <a:close/>
                  <a:moveTo>
                    <a:pt x="251" y="39"/>
                  </a:moveTo>
                  <a:lnTo>
                    <a:pt x="245" y="32"/>
                  </a:lnTo>
                  <a:lnTo>
                    <a:pt x="253" y="25"/>
                  </a:lnTo>
                  <a:lnTo>
                    <a:pt x="259" y="33"/>
                  </a:lnTo>
                  <a:lnTo>
                    <a:pt x="251" y="3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4" name="Freeform 292"/>
            <p:cNvSpPr>
              <a:spLocks noEditPoints="1"/>
            </p:cNvSpPr>
            <p:nvPr/>
          </p:nvSpPr>
          <p:spPr bwMode="auto">
            <a:xfrm>
              <a:off x="7580828" y="3674919"/>
              <a:ext cx="1049233" cy="463872"/>
            </a:xfrm>
            <a:custGeom>
              <a:avLst/>
              <a:gdLst>
                <a:gd name="T0" fmla="*/ 9 w 380"/>
                <a:gd name="T1" fmla="*/ 13 h 168"/>
                <a:gd name="T2" fmla="*/ 3 w 380"/>
                <a:gd name="T3" fmla="*/ 0 h 168"/>
                <a:gd name="T4" fmla="*/ 13 w 380"/>
                <a:gd name="T5" fmla="*/ 4 h 168"/>
                <a:gd name="T6" fmla="*/ 376 w 380"/>
                <a:gd name="T7" fmla="*/ 168 h 168"/>
                <a:gd name="T8" fmla="*/ 371 w 380"/>
                <a:gd name="T9" fmla="*/ 155 h 168"/>
                <a:gd name="T10" fmla="*/ 380 w 380"/>
                <a:gd name="T11" fmla="*/ 159 h 168"/>
                <a:gd name="T12" fmla="*/ 339 w 380"/>
                <a:gd name="T13" fmla="*/ 152 h 168"/>
                <a:gd name="T14" fmla="*/ 334 w 380"/>
                <a:gd name="T15" fmla="*/ 139 h 168"/>
                <a:gd name="T16" fmla="*/ 343 w 380"/>
                <a:gd name="T17" fmla="*/ 143 h 168"/>
                <a:gd name="T18" fmla="*/ 303 w 380"/>
                <a:gd name="T19" fmla="*/ 136 h 168"/>
                <a:gd name="T20" fmla="*/ 298 w 380"/>
                <a:gd name="T21" fmla="*/ 123 h 168"/>
                <a:gd name="T22" fmla="*/ 307 w 380"/>
                <a:gd name="T23" fmla="*/ 127 h 168"/>
                <a:gd name="T24" fmla="*/ 266 w 380"/>
                <a:gd name="T25" fmla="*/ 121 h 168"/>
                <a:gd name="T26" fmla="*/ 261 w 380"/>
                <a:gd name="T27" fmla="*/ 108 h 168"/>
                <a:gd name="T28" fmla="*/ 270 w 380"/>
                <a:gd name="T29" fmla="*/ 111 h 168"/>
                <a:gd name="T30" fmla="*/ 230 w 380"/>
                <a:gd name="T31" fmla="*/ 106 h 168"/>
                <a:gd name="T32" fmla="*/ 224 w 380"/>
                <a:gd name="T33" fmla="*/ 93 h 168"/>
                <a:gd name="T34" fmla="*/ 233 w 380"/>
                <a:gd name="T35" fmla="*/ 97 h 168"/>
                <a:gd name="T36" fmla="*/ 193 w 380"/>
                <a:gd name="T37" fmla="*/ 91 h 168"/>
                <a:gd name="T38" fmla="*/ 188 w 380"/>
                <a:gd name="T39" fmla="*/ 78 h 168"/>
                <a:gd name="T40" fmla="*/ 197 w 380"/>
                <a:gd name="T41" fmla="*/ 81 h 168"/>
                <a:gd name="T42" fmla="*/ 156 w 380"/>
                <a:gd name="T43" fmla="*/ 75 h 168"/>
                <a:gd name="T44" fmla="*/ 151 w 380"/>
                <a:gd name="T45" fmla="*/ 62 h 168"/>
                <a:gd name="T46" fmla="*/ 160 w 380"/>
                <a:gd name="T47" fmla="*/ 66 h 168"/>
                <a:gd name="T48" fmla="*/ 120 w 380"/>
                <a:gd name="T49" fmla="*/ 59 h 168"/>
                <a:gd name="T50" fmla="*/ 115 w 380"/>
                <a:gd name="T51" fmla="*/ 46 h 168"/>
                <a:gd name="T52" fmla="*/ 124 w 380"/>
                <a:gd name="T53" fmla="*/ 50 h 168"/>
                <a:gd name="T54" fmla="*/ 82 w 380"/>
                <a:gd name="T55" fmla="*/ 44 h 168"/>
                <a:gd name="T56" fmla="*/ 77 w 380"/>
                <a:gd name="T57" fmla="*/ 30 h 168"/>
                <a:gd name="T58" fmla="*/ 86 w 380"/>
                <a:gd name="T59" fmla="*/ 34 h 168"/>
                <a:gd name="T60" fmla="*/ 45 w 380"/>
                <a:gd name="T61" fmla="*/ 29 h 168"/>
                <a:gd name="T62" fmla="*/ 40 w 380"/>
                <a:gd name="T63"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68">
                  <a:moveTo>
                    <a:pt x="13" y="4"/>
                  </a:moveTo>
                  <a:lnTo>
                    <a:pt x="9" y="13"/>
                  </a:lnTo>
                  <a:lnTo>
                    <a:pt x="0" y="10"/>
                  </a:lnTo>
                  <a:lnTo>
                    <a:pt x="3" y="0"/>
                  </a:lnTo>
                  <a:lnTo>
                    <a:pt x="13" y="4"/>
                  </a:lnTo>
                  <a:lnTo>
                    <a:pt x="13" y="4"/>
                  </a:lnTo>
                  <a:close/>
                  <a:moveTo>
                    <a:pt x="380" y="159"/>
                  </a:moveTo>
                  <a:lnTo>
                    <a:pt x="376" y="168"/>
                  </a:lnTo>
                  <a:lnTo>
                    <a:pt x="367" y="164"/>
                  </a:lnTo>
                  <a:lnTo>
                    <a:pt x="371" y="155"/>
                  </a:lnTo>
                  <a:lnTo>
                    <a:pt x="380" y="159"/>
                  </a:lnTo>
                  <a:lnTo>
                    <a:pt x="380" y="159"/>
                  </a:lnTo>
                  <a:close/>
                  <a:moveTo>
                    <a:pt x="343" y="143"/>
                  </a:moveTo>
                  <a:lnTo>
                    <a:pt x="339" y="152"/>
                  </a:lnTo>
                  <a:lnTo>
                    <a:pt x="330" y="148"/>
                  </a:lnTo>
                  <a:lnTo>
                    <a:pt x="334" y="139"/>
                  </a:lnTo>
                  <a:lnTo>
                    <a:pt x="343" y="143"/>
                  </a:lnTo>
                  <a:lnTo>
                    <a:pt x="343" y="143"/>
                  </a:lnTo>
                  <a:close/>
                  <a:moveTo>
                    <a:pt x="307" y="127"/>
                  </a:moveTo>
                  <a:lnTo>
                    <a:pt x="303" y="136"/>
                  </a:lnTo>
                  <a:lnTo>
                    <a:pt x="294" y="132"/>
                  </a:lnTo>
                  <a:lnTo>
                    <a:pt x="298" y="123"/>
                  </a:lnTo>
                  <a:lnTo>
                    <a:pt x="307" y="127"/>
                  </a:lnTo>
                  <a:lnTo>
                    <a:pt x="307" y="127"/>
                  </a:lnTo>
                  <a:close/>
                  <a:moveTo>
                    <a:pt x="270" y="111"/>
                  </a:moveTo>
                  <a:lnTo>
                    <a:pt x="266" y="121"/>
                  </a:lnTo>
                  <a:lnTo>
                    <a:pt x="257" y="118"/>
                  </a:lnTo>
                  <a:lnTo>
                    <a:pt x="261" y="108"/>
                  </a:lnTo>
                  <a:lnTo>
                    <a:pt x="270" y="111"/>
                  </a:lnTo>
                  <a:lnTo>
                    <a:pt x="270" y="111"/>
                  </a:lnTo>
                  <a:close/>
                  <a:moveTo>
                    <a:pt x="233" y="97"/>
                  </a:moveTo>
                  <a:lnTo>
                    <a:pt x="230" y="106"/>
                  </a:lnTo>
                  <a:lnTo>
                    <a:pt x="220" y="102"/>
                  </a:lnTo>
                  <a:lnTo>
                    <a:pt x="224" y="93"/>
                  </a:lnTo>
                  <a:lnTo>
                    <a:pt x="233" y="97"/>
                  </a:lnTo>
                  <a:lnTo>
                    <a:pt x="233" y="97"/>
                  </a:lnTo>
                  <a:close/>
                  <a:moveTo>
                    <a:pt x="197" y="81"/>
                  </a:moveTo>
                  <a:lnTo>
                    <a:pt x="193" y="91"/>
                  </a:lnTo>
                  <a:lnTo>
                    <a:pt x="184" y="87"/>
                  </a:lnTo>
                  <a:lnTo>
                    <a:pt x="188" y="78"/>
                  </a:lnTo>
                  <a:lnTo>
                    <a:pt x="197" y="81"/>
                  </a:lnTo>
                  <a:lnTo>
                    <a:pt x="197" y="81"/>
                  </a:lnTo>
                  <a:close/>
                  <a:moveTo>
                    <a:pt x="160" y="66"/>
                  </a:moveTo>
                  <a:lnTo>
                    <a:pt x="156" y="75"/>
                  </a:lnTo>
                  <a:lnTo>
                    <a:pt x="147" y="71"/>
                  </a:lnTo>
                  <a:lnTo>
                    <a:pt x="151" y="62"/>
                  </a:lnTo>
                  <a:lnTo>
                    <a:pt x="160" y="66"/>
                  </a:lnTo>
                  <a:lnTo>
                    <a:pt x="160" y="66"/>
                  </a:lnTo>
                  <a:close/>
                  <a:moveTo>
                    <a:pt x="124" y="50"/>
                  </a:moveTo>
                  <a:lnTo>
                    <a:pt x="120" y="59"/>
                  </a:lnTo>
                  <a:lnTo>
                    <a:pt x="111" y="55"/>
                  </a:lnTo>
                  <a:lnTo>
                    <a:pt x="115" y="46"/>
                  </a:lnTo>
                  <a:lnTo>
                    <a:pt x="124" y="50"/>
                  </a:lnTo>
                  <a:lnTo>
                    <a:pt x="124" y="50"/>
                  </a:lnTo>
                  <a:close/>
                  <a:moveTo>
                    <a:pt x="86" y="34"/>
                  </a:moveTo>
                  <a:lnTo>
                    <a:pt x="82" y="44"/>
                  </a:lnTo>
                  <a:lnTo>
                    <a:pt x="73" y="41"/>
                  </a:lnTo>
                  <a:lnTo>
                    <a:pt x="77" y="30"/>
                  </a:lnTo>
                  <a:lnTo>
                    <a:pt x="86" y="34"/>
                  </a:lnTo>
                  <a:lnTo>
                    <a:pt x="86" y="34"/>
                  </a:lnTo>
                  <a:close/>
                  <a:moveTo>
                    <a:pt x="49" y="20"/>
                  </a:moveTo>
                  <a:lnTo>
                    <a:pt x="45" y="29"/>
                  </a:lnTo>
                  <a:lnTo>
                    <a:pt x="36" y="25"/>
                  </a:lnTo>
                  <a:lnTo>
                    <a:pt x="40" y="16"/>
                  </a:lnTo>
                  <a:lnTo>
                    <a:pt x="49"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5" name="Freeform 293"/>
            <p:cNvSpPr>
              <a:spLocks noEditPoints="1"/>
            </p:cNvSpPr>
            <p:nvPr/>
          </p:nvSpPr>
          <p:spPr bwMode="auto">
            <a:xfrm>
              <a:off x="8688045" y="3351865"/>
              <a:ext cx="519094" cy="770359"/>
            </a:xfrm>
            <a:custGeom>
              <a:avLst/>
              <a:gdLst>
                <a:gd name="T0" fmla="*/ 183 w 188"/>
                <a:gd name="T1" fmla="*/ 13 h 279"/>
                <a:gd name="T2" fmla="*/ 175 w 188"/>
                <a:gd name="T3" fmla="*/ 8 h 279"/>
                <a:gd name="T4" fmla="*/ 180 w 188"/>
                <a:gd name="T5" fmla="*/ 0 h 279"/>
                <a:gd name="T6" fmla="*/ 188 w 188"/>
                <a:gd name="T7" fmla="*/ 5 h 279"/>
                <a:gd name="T8" fmla="*/ 183 w 188"/>
                <a:gd name="T9" fmla="*/ 13 h 279"/>
                <a:gd name="T10" fmla="*/ 183 w 188"/>
                <a:gd name="T11" fmla="*/ 13 h 279"/>
                <a:gd name="T12" fmla="*/ 8 w 188"/>
                <a:gd name="T13" fmla="*/ 279 h 279"/>
                <a:gd name="T14" fmla="*/ 0 w 188"/>
                <a:gd name="T15" fmla="*/ 274 h 279"/>
                <a:gd name="T16" fmla="*/ 5 w 188"/>
                <a:gd name="T17" fmla="*/ 266 h 279"/>
                <a:gd name="T18" fmla="*/ 13 w 188"/>
                <a:gd name="T19" fmla="*/ 272 h 279"/>
                <a:gd name="T20" fmla="*/ 8 w 188"/>
                <a:gd name="T21" fmla="*/ 279 h 279"/>
                <a:gd name="T22" fmla="*/ 8 w 188"/>
                <a:gd name="T23" fmla="*/ 279 h 279"/>
                <a:gd name="T24" fmla="*/ 30 w 188"/>
                <a:gd name="T25" fmla="*/ 247 h 279"/>
                <a:gd name="T26" fmla="*/ 22 w 188"/>
                <a:gd name="T27" fmla="*/ 240 h 279"/>
                <a:gd name="T28" fmla="*/ 27 w 188"/>
                <a:gd name="T29" fmla="*/ 232 h 279"/>
                <a:gd name="T30" fmla="*/ 35 w 188"/>
                <a:gd name="T31" fmla="*/ 238 h 279"/>
                <a:gd name="T32" fmla="*/ 30 w 188"/>
                <a:gd name="T33" fmla="*/ 247 h 279"/>
                <a:gd name="T34" fmla="*/ 30 w 188"/>
                <a:gd name="T35" fmla="*/ 247 h 279"/>
                <a:gd name="T36" fmla="*/ 52 w 188"/>
                <a:gd name="T37" fmla="*/ 213 h 279"/>
                <a:gd name="T38" fmla="*/ 43 w 188"/>
                <a:gd name="T39" fmla="*/ 208 h 279"/>
                <a:gd name="T40" fmla="*/ 48 w 188"/>
                <a:gd name="T41" fmla="*/ 200 h 279"/>
                <a:gd name="T42" fmla="*/ 57 w 188"/>
                <a:gd name="T43" fmla="*/ 205 h 279"/>
                <a:gd name="T44" fmla="*/ 52 w 188"/>
                <a:gd name="T45" fmla="*/ 213 h 279"/>
                <a:gd name="T46" fmla="*/ 52 w 188"/>
                <a:gd name="T47" fmla="*/ 213 h 279"/>
                <a:gd name="T48" fmla="*/ 73 w 188"/>
                <a:gd name="T49" fmla="*/ 180 h 279"/>
                <a:gd name="T50" fmla="*/ 65 w 188"/>
                <a:gd name="T51" fmla="*/ 174 h 279"/>
                <a:gd name="T52" fmla="*/ 70 w 188"/>
                <a:gd name="T53" fmla="*/ 166 h 279"/>
                <a:gd name="T54" fmla="*/ 79 w 188"/>
                <a:gd name="T55" fmla="*/ 171 h 279"/>
                <a:gd name="T56" fmla="*/ 73 w 188"/>
                <a:gd name="T57" fmla="*/ 180 h 279"/>
                <a:gd name="T58" fmla="*/ 73 w 188"/>
                <a:gd name="T59" fmla="*/ 180 h 279"/>
                <a:gd name="T60" fmla="*/ 95 w 188"/>
                <a:gd name="T61" fmla="*/ 146 h 279"/>
                <a:gd name="T62" fmla="*/ 87 w 188"/>
                <a:gd name="T63" fmla="*/ 141 h 279"/>
                <a:gd name="T64" fmla="*/ 93 w 188"/>
                <a:gd name="T65" fmla="*/ 133 h 279"/>
                <a:gd name="T66" fmla="*/ 100 w 188"/>
                <a:gd name="T67" fmla="*/ 138 h 279"/>
                <a:gd name="T68" fmla="*/ 95 w 188"/>
                <a:gd name="T69" fmla="*/ 146 h 279"/>
                <a:gd name="T70" fmla="*/ 95 w 188"/>
                <a:gd name="T71" fmla="*/ 146 h 279"/>
                <a:gd name="T72" fmla="*/ 117 w 188"/>
                <a:gd name="T73" fmla="*/ 113 h 279"/>
                <a:gd name="T74" fmla="*/ 108 w 188"/>
                <a:gd name="T75" fmla="*/ 108 h 279"/>
                <a:gd name="T76" fmla="*/ 115 w 188"/>
                <a:gd name="T77" fmla="*/ 99 h 279"/>
                <a:gd name="T78" fmla="*/ 123 w 188"/>
                <a:gd name="T79" fmla="*/ 104 h 279"/>
                <a:gd name="T80" fmla="*/ 117 w 188"/>
                <a:gd name="T81" fmla="*/ 113 h 279"/>
                <a:gd name="T82" fmla="*/ 117 w 188"/>
                <a:gd name="T83" fmla="*/ 113 h 279"/>
                <a:gd name="T84" fmla="*/ 140 w 188"/>
                <a:gd name="T85" fmla="*/ 79 h 279"/>
                <a:gd name="T86" fmla="*/ 130 w 188"/>
                <a:gd name="T87" fmla="*/ 74 h 279"/>
                <a:gd name="T88" fmla="*/ 136 w 188"/>
                <a:gd name="T89" fmla="*/ 66 h 279"/>
                <a:gd name="T90" fmla="*/ 145 w 188"/>
                <a:gd name="T91" fmla="*/ 72 h 279"/>
                <a:gd name="T92" fmla="*/ 140 w 188"/>
                <a:gd name="T93" fmla="*/ 79 h 279"/>
                <a:gd name="T94" fmla="*/ 140 w 188"/>
                <a:gd name="T95" fmla="*/ 79 h 279"/>
                <a:gd name="T96" fmla="*/ 160 w 188"/>
                <a:gd name="T97" fmla="*/ 47 h 279"/>
                <a:gd name="T98" fmla="*/ 153 w 188"/>
                <a:gd name="T99" fmla="*/ 42 h 279"/>
                <a:gd name="T100" fmla="*/ 158 w 188"/>
                <a:gd name="T101" fmla="*/ 32 h 279"/>
                <a:gd name="T102" fmla="*/ 166 w 188"/>
                <a:gd name="T103" fmla="*/ 38 h 279"/>
                <a:gd name="T104" fmla="*/ 160 w 188"/>
                <a:gd name="T105" fmla="*/ 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279">
                  <a:moveTo>
                    <a:pt x="183" y="13"/>
                  </a:moveTo>
                  <a:lnTo>
                    <a:pt x="175" y="8"/>
                  </a:lnTo>
                  <a:lnTo>
                    <a:pt x="180" y="0"/>
                  </a:lnTo>
                  <a:lnTo>
                    <a:pt x="188" y="5"/>
                  </a:lnTo>
                  <a:lnTo>
                    <a:pt x="183" y="13"/>
                  </a:lnTo>
                  <a:lnTo>
                    <a:pt x="183" y="13"/>
                  </a:lnTo>
                  <a:close/>
                  <a:moveTo>
                    <a:pt x="8" y="279"/>
                  </a:moveTo>
                  <a:lnTo>
                    <a:pt x="0" y="274"/>
                  </a:lnTo>
                  <a:lnTo>
                    <a:pt x="5" y="266"/>
                  </a:lnTo>
                  <a:lnTo>
                    <a:pt x="13" y="272"/>
                  </a:lnTo>
                  <a:lnTo>
                    <a:pt x="8" y="279"/>
                  </a:lnTo>
                  <a:lnTo>
                    <a:pt x="8" y="279"/>
                  </a:lnTo>
                  <a:close/>
                  <a:moveTo>
                    <a:pt x="30" y="247"/>
                  </a:moveTo>
                  <a:lnTo>
                    <a:pt x="22" y="240"/>
                  </a:lnTo>
                  <a:lnTo>
                    <a:pt x="27" y="232"/>
                  </a:lnTo>
                  <a:lnTo>
                    <a:pt x="35" y="238"/>
                  </a:lnTo>
                  <a:lnTo>
                    <a:pt x="30" y="247"/>
                  </a:lnTo>
                  <a:lnTo>
                    <a:pt x="30" y="247"/>
                  </a:lnTo>
                  <a:close/>
                  <a:moveTo>
                    <a:pt x="52" y="213"/>
                  </a:moveTo>
                  <a:lnTo>
                    <a:pt x="43" y="208"/>
                  </a:lnTo>
                  <a:lnTo>
                    <a:pt x="48" y="200"/>
                  </a:lnTo>
                  <a:lnTo>
                    <a:pt x="57" y="205"/>
                  </a:lnTo>
                  <a:lnTo>
                    <a:pt x="52" y="213"/>
                  </a:lnTo>
                  <a:lnTo>
                    <a:pt x="52" y="213"/>
                  </a:lnTo>
                  <a:close/>
                  <a:moveTo>
                    <a:pt x="73" y="180"/>
                  </a:moveTo>
                  <a:lnTo>
                    <a:pt x="65" y="174"/>
                  </a:lnTo>
                  <a:lnTo>
                    <a:pt x="70" y="166"/>
                  </a:lnTo>
                  <a:lnTo>
                    <a:pt x="79" y="171"/>
                  </a:lnTo>
                  <a:lnTo>
                    <a:pt x="73" y="180"/>
                  </a:lnTo>
                  <a:lnTo>
                    <a:pt x="73" y="180"/>
                  </a:lnTo>
                  <a:close/>
                  <a:moveTo>
                    <a:pt x="95" y="146"/>
                  </a:moveTo>
                  <a:lnTo>
                    <a:pt x="87" y="141"/>
                  </a:lnTo>
                  <a:lnTo>
                    <a:pt x="93" y="133"/>
                  </a:lnTo>
                  <a:lnTo>
                    <a:pt x="100" y="138"/>
                  </a:lnTo>
                  <a:lnTo>
                    <a:pt x="95" y="146"/>
                  </a:lnTo>
                  <a:lnTo>
                    <a:pt x="95" y="146"/>
                  </a:lnTo>
                  <a:close/>
                  <a:moveTo>
                    <a:pt x="117" y="113"/>
                  </a:moveTo>
                  <a:lnTo>
                    <a:pt x="108" y="108"/>
                  </a:lnTo>
                  <a:lnTo>
                    <a:pt x="115" y="99"/>
                  </a:lnTo>
                  <a:lnTo>
                    <a:pt x="123" y="104"/>
                  </a:lnTo>
                  <a:lnTo>
                    <a:pt x="117" y="113"/>
                  </a:lnTo>
                  <a:lnTo>
                    <a:pt x="117" y="113"/>
                  </a:lnTo>
                  <a:close/>
                  <a:moveTo>
                    <a:pt x="140" y="79"/>
                  </a:moveTo>
                  <a:lnTo>
                    <a:pt x="130" y="74"/>
                  </a:lnTo>
                  <a:lnTo>
                    <a:pt x="136" y="66"/>
                  </a:lnTo>
                  <a:lnTo>
                    <a:pt x="145" y="72"/>
                  </a:lnTo>
                  <a:lnTo>
                    <a:pt x="140" y="79"/>
                  </a:lnTo>
                  <a:lnTo>
                    <a:pt x="140" y="79"/>
                  </a:lnTo>
                  <a:close/>
                  <a:moveTo>
                    <a:pt x="160" y="47"/>
                  </a:moveTo>
                  <a:lnTo>
                    <a:pt x="153" y="42"/>
                  </a:lnTo>
                  <a:lnTo>
                    <a:pt x="158" y="32"/>
                  </a:lnTo>
                  <a:lnTo>
                    <a:pt x="166" y="38"/>
                  </a:lnTo>
                  <a:lnTo>
                    <a:pt x="160" y="4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6" name="Freeform 294"/>
            <p:cNvSpPr>
              <a:spLocks noEditPoints="1"/>
            </p:cNvSpPr>
            <p:nvPr/>
          </p:nvSpPr>
          <p:spPr bwMode="auto">
            <a:xfrm>
              <a:off x="8467153" y="2758220"/>
              <a:ext cx="709614" cy="607451"/>
            </a:xfrm>
            <a:custGeom>
              <a:avLst/>
              <a:gdLst>
                <a:gd name="T0" fmla="*/ 243 w 257"/>
                <a:gd name="T1" fmla="*/ 213 h 220"/>
                <a:gd name="T2" fmla="*/ 250 w 257"/>
                <a:gd name="T3" fmla="*/ 207 h 220"/>
                <a:gd name="T4" fmla="*/ 257 w 257"/>
                <a:gd name="T5" fmla="*/ 212 h 220"/>
                <a:gd name="T6" fmla="*/ 251 w 257"/>
                <a:gd name="T7" fmla="*/ 220 h 220"/>
                <a:gd name="T8" fmla="*/ 243 w 257"/>
                <a:gd name="T9" fmla="*/ 213 h 220"/>
                <a:gd name="T10" fmla="*/ 243 w 257"/>
                <a:gd name="T11" fmla="*/ 213 h 220"/>
                <a:gd name="T12" fmla="*/ 0 w 257"/>
                <a:gd name="T13" fmla="*/ 8 h 220"/>
                <a:gd name="T14" fmla="*/ 7 w 257"/>
                <a:gd name="T15" fmla="*/ 0 h 220"/>
                <a:gd name="T16" fmla="*/ 14 w 257"/>
                <a:gd name="T17" fmla="*/ 7 h 220"/>
                <a:gd name="T18" fmla="*/ 8 w 257"/>
                <a:gd name="T19" fmla="*/ 15 h 220"/>
                <a:gd name="T20" fmla="*/ 0 w 257"/>
                <a:gd name="T21" fmla="*/ 8 h 220"/>
                <a:gd name="T22" fmla="*/ 0 w 257"/>
                <a:gd name="T23" fmla="*/ 8 h 220"/>
                <a:gd name="T24" fmla="*/ 31 w 257"/>
                <a:gd name="T25" fmla="*/ 33 h 220"/>
                <a:gd name="T26" fmla="*/ 38 w 257"/>
                <a:gd name="T27" fmla="*/ 27 h 220"/>
                <a:gd name="T28" fmla="*/ 44 w 257"/>
                <a:gd name="T29" fmla="*/ 33 h 220"/>
                <a:gd name="T30" fmla="*/ 38 w 257"/>
                <a:gd name="T31" fmla="*/ 40 h 220"/>
                <a:gd name="T32" fmla="*/ 31 w 257"/>
                <a:gd name="T33" fmla="*/ 33 h 220"/>
                <a:gd name="T34" fmla="*/ 31 w 257"/>
                <a:gd name="T35" fmla="*/ 33 h 220"/>
                <a:gd name="T36" fmla="*/ 61 w 257"/>
                <a:gd name="T37" fmla="*/ 59 h 220"/>
                <a:gd name="T38" fmla="*/ 68 w 257"/>
                <a:gd name="T39" fmla="*/ 51 h 220"/>
                <a:gd name="T40" fmla="*/ 76 w 257"/>
                <a:gd name="T41" fmla="*/ 58 h 220"/>
                <a:gd name="T42" fmla="*/ 69 w 257"/>
                <a:gd name="T43" fmla="*/ 66 h 220"/>
                <a:gd name="T44" fmla="*/ 61 w 257"/>
                <a:gd name="T45" fmla="*/ 59 h 220"/>
                <a:gd name="T46" fmla="*/ 61 w 257"/>
                <a:gd name="T47" fmla="*/ 59 h 220"/>
                <a:gd name="T48" fmla="*/ 92 w 257"/>
                <a:gd name="T49" fmla="*/ 85 h 220"/>
                <a:gd name="T50" fmla="*/ 98 w 257"/>
                <a:gd name="T51" fmla="*/ 78 h 220"/>
                <a:gd name="T52" fmla="*/ 106 w 257"/>
                <a:gd name="T53" fmla="*/ 84 h 220"/>
                <a:gd name="T54" fmla="*/ 99 w 257"/>
                <a:gd name="T55" fmla="*/ 92 h 220"/>
                <a:gd name="T56" fmla="*/ 92 w 257"/>
                <a:gd name="T57" fmla="*/ 85 h 220"/>
                <a:gd name="T58" fmla="*/ 92 w 257"/>
                <a:gd name="T59" fmla="*/ 85 h 220"/>
                <a:gd name="T60" fmla="*/ 122 w 257"/>
                <a:gd name="T61" fmla="*/ 111 h 220"/>
                <a:gd name="T62" fmla="*/ 128 w 257"/>
                <a:gd name="T63" fmla="*/ 104 h 220"/>
                <a:gd name="T64" fmla="*/ 136 w 257"/>
                <a:gd name="T65" fmla="*/ 110 h 220"/>
                <a:gd name="T66" fmla="*/ 129 w 257"/>
                <a:gd name="T67" fmla="*/ 117 h 220"/>
                <a:gd name="T68" fmla="*/ 122 w 257"/>
                <a:gd name="T69" fmla="*/ 111 h 220"/>
                <a:gd name="T70" fmla="*/ 122 w 257"/>
                <a:gd name="T71" fmla="*/ 111 h 220"/>
                <a:gd name="T72" fmla="*/ 153 w 257"/>
                <a:gd name="T73" fmla="*/ 136 h 220"/>
                <a:gd name="T74" fmla="*/ 159 w 257"/>
                <a:gd name="T75" fmla="*/ 128 h 220"/>
                <a:gd name="T76" fmla="*/ 166 w 257"/>
                <a:gd name="T77" fmla="*/ 135 h 220"/>
                <a:gd name="T78" fmla="*/ 159 w 257"/>
                <a:gd name="T79" fmla="*/ 143 h 220"/>
                <a:gd name="T80" fmla="*/ 153 w 257"/>
                <a:gd name="T81" fmla="*/ 136 h 220"/>
                <a:gd name="T82" fmla="*/ 153 w 257"/>
                <a:gd name="T83" fmla="*/ 136 h 220"/>
                <a:gd name="T84" fmla="*/ 183 w 257"/>
                <a:gd name="T85" fmla="*/ 162 h 220"/>
                <a:gd name="T86" fmla="*/ 190 w 257"/>
                <a:gd name="T87" fmla="*/ 155 h 220"/>
                <a:gd name="T88" fmla="*/ 197 w 257"/>
                <a:gd name="T89" fmla="*/ 161 h 220"/>
                <a:gd name="T90" fmla="*/ 191 w 257"/>
                <a:gd name="T91" fmla="*/ 169 h 220"/>
                <a:gd name="T92" fmla="*/ 183 w 257"/>
                <a:gd name="T93" fmla="*/ 162 h 220"/>
                <a:gd name="T94" fmla="*/ 183 w 257"/>
                <a:gd name="T95" fmla="*/ 162 h 220"/>
                <a:gd name="T96" fmla="*/ 213 w 257"/>
                <a:gd name="T97" fmla="*/ 189 h 220"/>
                <a:gd name="T98" fmla="*/ 220 w 257"/>
                <a:gd name="T99" fmla="*/ 181 h 220"/>
                <a:gd name="T100" fmla="*/ 227 w 257"/>
                <a:gd name="T101" fmla="*/ 187 h 220"/>
                <a:gd name="T102" fmla="*/ 221 w 257"/>
                <a:gd name="T103" fmla="*/ 195 h 220"/>
                <a:gd name="T104" fmla="*/ 213 w 257"/>
                <a:gd name="T105" fmla="*/ 18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20">
                  <a:moveTo>
                    <a:pt x="243" y="213"/>
                  </a:moveTo>
                  <a:lnTo>
                    <a:pt x="250" y="207"/>
                  </a:lnTo>
                  <a:lnTo>
                    <a:pt x="257" y="212"/>
                  </a:lnTo>
                  <a:lnTo>
                    <a:pt x="251" y="220"/>
                  </a:lnTo>
                  <a:lnTo>
                    <a:pt x="243" y="213"/>
                  </a:lnTo>
                  <a:lnTo>
                    <a:pt x="243" y="213"/>
                  </a:lnTo>
                  <a:close/>
                  <a:moveTo>
                    <a:pt x="0" y="8"/>
                  </a:moveTo>
                  <a:lnTo>
                    <a:pt x="7" y="0"/>
                  </a:lnTo>
                  <a:lnTo>
                    <a:pt x="14" y="7"/>
                  </a:lnTo>
                  <a:lnTo>
                    <a:pt x="8" y="15"/>
                  </a:lnTo>
                  <a:lnTo>
                    <a:pt x="0" y="8"/>
                  </a:lnTo>
                  <a:lnTo>
                    <a:pt x="0" y="8"/>
                  </a:lnTo>
                  <a:close/>
                  <a:moveTo>
                    <a:pt x="31" y="33"/>
                  </a:moveTo>
                  <a:lnTo>
                    <a:pt x="38" y="27"/>
                  </a:lnTo>
                  <a:lnTo>
                    <a:pt x="44" y="33"/>
                  </a:lnTo>
                  <a:lnTo>
                    <a:pt x="38" y="40"/>
                  </a:lnTo>
                  <a:lnTo>
                    <a:pt x="31" y="33"/>
                  </a:lnTo>
                  <a:lnTo>
                    <a:pt x="31" y="33"/>
                  </a:lnTo>
                  <a:close/>
                  <a:moveTo>
                    <a:pt x="61" y="59"/>
                  </a:moveTo>
                  <a:lnTo>
                    <a:pt x="68" y="51"/>
                  </a:lnTo>
                  <a:lnTo>
                    <a:pt x="76" y="58"/>
                  </a:lnTo>
                  <a:lnTo>
                    <a:pt x="69" y="66"/>
                  </a:lnTo>
                  <a:lnTo>
                    <a:pt x="61" y="59"/>
                  </a:lnTo>
                  <a:lnTo>
                    <a:pt x="61" y="59"/>
                  </a:lnTo>
                  <a:close/>
                  <a:moveTo>
                    <a:pt x="92" y="85"/>
                  </a:moveTo>
                  <a:lnTo>
                    <a:pt x="98" y="78"/>
                  </a:lnTo>
                  <a:lnTo>
                    <a:pt x="106" y="84"/>
                  </a:lnTo>
                  <a:lnTo>
                    <a:pt x="99" y="92"/>
                  </a:lnTo>
                  <a:lnTo>
                    <a:pt x="92" y="85"/>
                  </a:lnTo>
                  <a:lnTo>
                    <a:pt x="92" y="85"/>
                  </a:lnTo>
                  <a:close/>
                  <a:moveTo>
                    <a:pt x="122" y="111"/>
                  </a:moveTo>
                  <a:lnTo>
                    <a:pt x="128" y="104"/>
                  </a:lnTo>
                  <a:lnTo>
                    <a:pt x="136" y="110"/>
                  </a:lnTo>
                  <a:lnTo>
                    <a:pt x="129" y="117"/>
                  </a:lnTo>
                  <a:lnTo>
                    <a:pt x="122" y="111"/>
                  </a:lnTo>
                  <a:lnTo>
                    <a:pt x="122" y="111"/>
                  </a:lnTo>
                  <a:close/>
                  <a:moveTo>
                    <a:pt x="153" y="136"/>
                  </a:moveTo>
                  <a:lnTo>
                    <a:pt x="159" y="128"/>
                  </a:lnTo>
                  <a:lnTo>
                    <a:pt x="166" y="135"/>
                  </a:lnTo>
                  <a:lnTo>
                    <a:pt x="159" y="143"/>
                  </a:lnTo>
                  <a:lnTo>
                    <a:pt x="153" y="136"/>
                  </a:lnTo>
                  <a:lnTo>
                    <a:pt x="153" y="136"/>
                  </a:lnTo>
                  <a:close/>
                  <a:moveTo>
                    <a:pt x="183" y="162"/>
                  </a:moveTo>
                  <a:lnTo>
                    <a:pt x="190" y="155"/>
                  </a:lnTo>
                  <a:lnTo>
                    <a:pt x="197" y="161"/>
                  </a:lnTo>
                  <a:lnTo>
                    <a:pt x="191" y="169"/>
                  </a:lnTo>
                  <a:lnTo>
                    <a:pt x="183" y="162"/>
                  </a:lnTo>
                  <a:lnTo>
                    <a:pt x="183" y="162"/>
                  </a:lnTo>
                  <a:close/>
                  <a:moveTo>
                    <a:pt x="213" y="189"/>
                  </a:moveTo>
                  <a:lnTo>
                    <a:pt x="220" y="181"/>
                  </a:lnTo>
                  <a:lnTo>
                    <a:pt x="227" y="187"/>
                  </a:lnTo>
                  <a:lnTo>
                    <a:pt x="221" y="195"/>
                  </a:lnTo>
                  <a:lnTo>
                    <a:pt x="213" y="18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7" name="Freeform 295"/>
            <p:cNvSpPr>
              <a:spLocks noEditPoints="1"/>
            </p:cNvSpPr>
            <p:nvPr/>
          </p:nvSpPr>
          <p:spPr bwMode="auto">
            <a:xfrm>
              <a:off x="7045167" y="2504195"/>
              <a:ext cx="1339154" cy="190520"/>
            </a:xfrm>
            <a:custGeom>
              <a:avLst/>
              <a:gdLst>
                <a:gd name="T0" fmla="*/ 9 w 485"/>
                <a:gd name="T1" fmla="*/ 10 h 69"/>
                <a:gd name="T2" fmla="*/ 0 w 485"/>
                <a:gd name="T3" fmla="*/ 0 h 69"/>
                <a:gd name="T4" fmla="*/ 11 w 485"/>
                <a:gd name="T5" fmla="*/ 1 h 69"/>
                <a:gd name="T6" fmla="*/ 484 w 485"/>
                <a:gd name="T7" fmla="*/ 69 h 69"/>
                <a:gd name="T8" fmla="*/ 475 w 485"/>
                <a:gd name="T9" fmla="*/ 58 h 69"/>
                <a:gd name="T10" fmla="*/ 485 w 485"/>
                <a:gd name="T11" fmla="*/ 58 h 69"/>
                <a:gd name="T12" fmla="*/ 444 w 485"/>
                <a:gd name="T13" fmla="*/ 64 h 69"/>
                <a:gd name="T14" fmla="*/ 435 w 485"/>
                <a:gd name="T15" fmla="*/ 53 h 69"/>
                <a:gd name="T16" fmla="*/ 446 w 485"/>
                <a:gd name="T17" fmla="*/ 54 h 69"/>
                <a:gd name="T18" fmla="*/ 405 w 485"/>
                <a:gd name="T19" fmla="*/ 60 h 69"/>
                <a:gd name="T20" fmla="*/ 396 w 485"/>
                <a:gd name="T21" fmla="*/ 48 h 69"/>
                <a:gd name="T22" fmla="*/ 407 w 485"/>
                <a:gd name="T23" fmla="*/ 49 h 69"/>
                <a:gd name="T24" fmla="*/ 365 w 485"/>
                <a:gd name="T25" fmla="*/ 54 h 69"/>
                <a:gd name="T26" fmla="*/ 357 w 485"/>
                <a:gd name="T27" fmla="*/ 43 h 69"/>
                <a:gd name="T28" fmla="*/ 366 w 485"/>
                <a:gd name="T29" fmla="*/ 44 h 69"/>
                <a:gd name="T30" fmla="*/ 326 w 485"/>
                <a:gd name="T31" fmla="*/ 49 h 69"/>
                <a:gd name="T32" fmla="*/ 316 w 485"/>
                <a:gd name="T33" fmla="*/ 39 h 69"/>
                <a:gd name="T34" fmla="*/ 327 w 485"/>
                <a:gd name="T35" fmla="*/ 40 h 69"/>
                <a:gd name="T36" fmla="*/ 286 w 485"/>
                <a:gd name="T37" fmla="*/ 44 h 69"/>
                <a:gd name="T38" fmla="*/ 277 w 485"/>
                <a:gd name="T39" fmla="*/ 34 h 69"/>
                <a:gd name="T40" fmla="*/ 288 w 485"/>
                <a:gd name="T41" fmla="*/ 35 h 69"/>
                <a:gd name="T42" fmla="*/ 247 w 485"/>
                <a:gd name="T43" fmla="*/ 40 h 69"/>
                <a:gd name="T44" fmla="*/ 238 w 485"/>
                <a:gd name="T45" fmla="*/ 28 h 69"/>
                <a:gd name="T46" fmla="*/ 248 w 485"/>
                <a:gd name="T47" fmla="*/ 30 h 69"/>
                <a:gd name="T48" fmla="*/ 207 w 485"/>
                <a:gd name="T49" fmla="*/ 35 h 69"/>
                <a:gd name="T50" fmla="*/ 199 w 485"/>
                <a:gd name="T51" fmla="*/ 23 h 69"/>
                <a:gd name="T52" fmla="*/ 208 w 485"/>
                <a:gd name="T53" fmla="*/ 24 h 69"/>
                <a:gd name="T54" fmla="*/ 167 w 485"/>
                <a:gd name="T55" fmla="*/ 30 h 69"/>
                <a:gd name="T56" fmla="*/ 158 w 485"/>
                <a:gd name="T57" fmla="*/ 19 h 69"/>
                <a:gd name="T58" fmla="*/ 169 w 485"/>
                <a:gd name="T59" fmla="*/ 21 h 69"/>
                <a:gd name="T60" fmla="*/ 128 w 485"/>
                <a:gd name="T61" fmla="*/ 26 h 69"/>
                <a:gd name="T62" fmla="*/ 119 w 485"/>
                <a:gd name="T63" fmla="*/ 14 h 69"/>
                <a:gd name="T64" fmla="*/ 130 w 485"/>
                <a:gd name="T65" fmla="*/ 15 h 69"/>
                <a:gd name="T66" fmla="*/ 89 w 485"/>
                <a:gd name="T67" fmla="*/ 21 h 69"/>
                <a:gd name="T68" fmla="*/ 80 w 485"/>
                <a:gd name="T69" fmla="*/ 9 h 69"/>
                <a:gd name="T70" fmla="*/ 90 w 485"/>
                <a:gd name="T71" fmla="*/ 10 h 69"/>
                <a:gd name="T72" fmla="*/ 49 w 485"/>
                <a:gd name="T73" fmla="*/ 15 h 69"/>
                <a:gd name="T74" fmla="*/ 41 w 485"/>
                <a:gd name="T75"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69">
                  <a:moveTo>
                    <a:pt x="11" y="1"/>
                  </a:moveTo>
                  <a:lnTo>
                    <a:pt x="9" y="10"/>
                  </a:lnTo>
                  <a:lnTo>
                    <a:pt x="0" y="9"/>
                  </a:lnTo>
                  <a:lnTo>
                    <a:pt x="0" y="0"/>
                  </a:lnTo>
                  <a:lnTo>
                    <a:pt x="11" y="1"/>
                  </a:lnTo>
                  <a:lnTo>
                    <a:pt x="11" y="1"/>
                  </a:lnTo>
                  <a:close/>
                  <a:moveTo>
                    <a:pt x="485" y="58"/>
                  </a:moveTo>
                  <a:lnTo>
                    <a:pt x="484" y="69"/>
                  </a:lnTo>
                  <a:lnTo>
                    <a:pt x="475" y="68"/>
                  </a:lnTo>
                  <a:lnTo>
                    <a:pt x="475" y="58"/>
                  </a:lnTo>
                  <a:lnTo>
                    <a:pt x="485" y="58"/>
                  </a:lnTo>
                  <a:lnTo>
                    <a:pt x="485" y="58"/>
                  </a:lnTo>
                  <a:close/>
                  <a:moveTo>
                    <a:pt x="446" y="54"/>
                  </a:moveTo>
                  <a:lnTo>
                    <a:pt x="444" y="64"/>
                  </a:lnTo>
                  <a:lnTo>
                    <a:pt x="434" y="62"/>
                  </a:lnTo>
                  <a:lnTo>
                    <a:pt x="435" y="53"/>
                  </a:lnTo>
                  <a:lnTo>
                    <a:pt x="446" y="54"/>
                  </a:lnTo>
                  <a:lnTo>
                    <a:pt x="446" y="54"/>
                  </a:lnTo>
                  <a:close/>
                  <a:moveTo>
                    <a:pt x="407" y="49"/>
                  </a:moveTo>
                  <a:lnTo>
                    <a:pt x="405" y="60"/>
                  </a:lnTo>
                  <a:lnTo>
                    <a:pt x="395" y="58"/>
                  </a:lnTo>
                  <a:lnTo>
                    <a:pt x="396" y="48"/>
                  </a:lnTo>
                  <a:lnTo>
                    <a:pt x="407" y="49"/>
                  </a:lnTo>
                  <a:lnTo>
                    <a:pt x="407" y="49"/>
                  </a:lnTo>
                  <a:close/>
                  <a:moveTo>
                    <a:pt x="366" y="44"/>
                  </a:moveTo>
                  <a:lnTo>
                    <a:pt x="365" y="54"/>
                  </a:lnTo>
                  <a:lnTo>
                    <a:pt x="356" y="53"/>
                  </a:lnTo>
                  <a:lnTo>
                    <a:pt x="357" y="43"/>
                  </a:lnTo>
                  <a:lnTo>
                    <a:pt x="366" y="44"/>
                  </a:lnTo>
                  <a:lnTo>
                    <a:pt x="366" y="44"/>
                  </a:lnTo>
                  <a:close/>
                  <a:moveTo>
                    <a:pt x="327" y="40"/>
                  </a:moveTo>
                  <a:lnTo>
                    <a:pt x="326" y="49"/>
                  </a:lnTo>
                  <a:lnTo>
                    <a:pt x="316" y="48"/>
                  </a:lnTo>
                  <a:lnTo>
                    <a:pt x="316" y="39"/>
                  </a:lnTo>
                  <a:lnTo>
                    <a:pt x="327" y="40"/>
                  </a:lnTo>
                  <a:lnTo>
                    <a:pt x="327" y="40"/>
                  </a:lnTo>
                  <a:close/>
                  <a:moveTo>
                    <a:pt x="288" y="35"/>
                  </a:moveTo>
                  <a:lnTo>
                    <a:pt x="286" y="44"/>
                  </a:lnTo>
                  <a:lnTo>
                    <a:pt x="276" y="43"/>
                  </a:lnTo>
                  <a:lnTo>
                    <a:pt x="277" y="34"/>
                  </a:lnTo>
                  <a:lnTo>
                    <a:pt x="288" y="35"/>
                  </a:lnTo>
                  <a:lnTo>
                    <a:pt x="288" y="35"/>
                  </a:lnTo>
                  <a:close/>
                  <a:moveTo>
                    <a:pt x="248" y="30"/>
                  </a:moveTo>
                  <a:lnTo>
                    <a:pt x="247" y="40"/>
                  </a:lnTo>
                  <a:lnTo>
                    <a:pt x="237" y="39"/>
                  </a:lnTo>
                  <a:lnTo>
                    <a:pt x="238" y="28"/>
                  </a:lnTo>
                  <a:lnTo>
                    <a:pt x="248" y="30"/>
                  </a:lnTo>
                  <a:lnTo>
                    <a:pt x="248" y="30"/>
                  </a:lnTo>
                  <a:close/>
                  <a:moveTo>
                    <a:pt x="208" y="24"/>
                  </a:moveTo>
                  <a:lnTo>
                    <a:pt x="207" y="35"/>
                  </a:lnTo>
                  <a:lnTo>
                    <a:pt x="197" y="34"/>
                  </a:lnTo>
                  <a:lnTo>
                    <a:pt x="199" y="23"/>
                  </a:lnTo>
                  <a:lnTo>
                    <a:pt x="208" y="24"/>
                  </a:lnTo>
                  <a:lnTo>
                    <a:pt x="208" y="24"/>
                  </a:lnTo>
                  <a:close/>
                  <a:moveTo>
                    <a:pt x="169" y="21"/>
                  </a:moveTo>
                  <a:lnTo>
                    <a:pt x="167" y="30"/>
                  </a:lnTo>
                  <a:lnTo>
                    <a:pt x="158" y="28"/>
                  </a:lnTo>
                  <a:lnTo>
                    <a:pt x="158" y="19"/>
                  </a:lnTo>
                  <a:lnTo>
                    <a:pt x="169" y="21"/>
                  </a:lnTo>
                  <a:lnTo>
                    <a:pt x="169" y="21"/>
                  </a:lnTo>
                  <a:close/>
                  <a:moveTo>
                    <a:pt x="130" y="15"/>
                  </a:moveTo>
                  <a:lnTo>
                    <a:pt x="128" y="26"/>
                  </a:lnTo>
                  <a:lnTo>
                    <a:pt x="118" y="24"/>
                  </a:lnTo>
                  <a:lnTo>
                    <a:pt x="119" y="14"/>
                  </a:lnTo>
                  <a:lnTo>
                    <a:pt x="130" y="15"/>
                  </a:lnTo>
                  <a:lnTo>
                    <a:pt x="130" y="15"/>
                  </a:lnTo>
                  <a:close/>
                  <a:moveTo>
                    <a:pt x="90" y="10"/>
                  </a:moveTo>
                  <a:lnTo>
                    <a:pt x="89" y="21"/>
                  </a:lnTo>
                  <a:lnTo>
                    <a:pt x="79" y="19"/>
                  </a:lnTo>
                  <a:lnTo>
                    <a:pt x="80" y="9"/>
                  </a:lnTo>
                  <a:lnTo>
                    <a:pt x="90" y="10"/>
                  </a:lnTo>
                  <a:lnTo>
                    <a:pt x="90" y="10"/>
                  </a:lnTo>
                  <a:close/>
                  <a:moveTo>
                    <a:pt x="50" y="6"/>
                  </a:moveTo>
                  <a:lnTo>
                    <a:pt x="49" y="15"/>
                  </a:lnTo>
                  <a:lnTo>
                    <a:pt x="39" y="14"/>
                  </a:lnTo>
                  <a:lnTo>
                    <a:pt x="41" y="5"/>
                  </a:lnTo>
                  <a:lnTo>
                    <a:pt x="5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8" name="Freeform 296"/>
            <p:cNvSpPr>
              <a:spLocks noEditPoints="1"/>
            </p:cNvSpPr>
            <p:nvPr/>
          </p:nvSpPr>
          <p:spPr bwMode="auto">
            <a:xfrm>
              <a:off x="6161602" y="2534567"/>
              <a:ext cx="858716" cy="1074084"/>
            </a:xfrm>
            <a:custGeom>
              <a:avLst/>
              <a:gdLst>
                <a:gd name="T0" fmla="*/ 298 w 311"/>
                <a:gd name="T1" fmla="*/ 8 h 389"/>
                <a:gd name="T2" fmla="*/ 311 w 311"/>
                <a:gd name="T3" fmla="*/ 7 h 389"/>
                <a:gd name="T4" fmla="*/ 306 w 311"/>
                <a:gd name="T5" fmla="*/ 15 h 389"/>
                <a:gd name="T6" fmla="*/ 0 w 311"/>
                <a:gd name="T7" fmla="*/ 382 h 389"/>
                <a:gd name="T8" fmla="*/ 14 w 311"/>
                <a:gd name="T9" fmla="*/ 381 h 389"/>
                <a:gd name="T10" fmla="*/ 8 w 311"/>
                <a:gd name="T11" fmla="*/ 389 h 389"/>
                <a:gd name="T12" fmla="*/ 25 w 311"/>
                <a:gd name="T13" fmla="*/ 351 h 389"/>
                <a:gd name="T14" fmla="*/ 39 w 311"/>
                <a:gd name="T15" fmla="*/ 349 h 389"/>
                <a:gd name="T16" fmla="*/ 33 w 311"/>
                <a:gd name="T17" fmla="*/ 357 h 389"/>
                <a:gd name="T18" fmla="*/ 50 w 311"/>
                <a:gd name="T19" fmla="*/ 319 h 389"/>
                <a:gd name="T20" fmla="*/ 64 w 311"/>
                <a:gd name="T21" fmla="*/ 318 h 389"/>
                <a:gd name="T22" fmla="*/ 58 w 311"/>
                <a:gd name="T23" fmla="*/ 326 h 389"/>
                <a:gd name="T24" fmla="*/ 74 w 311"/>
                <a:gd name="T25" fmla="*/ 289 h 389"/>
                <a:gd name="T26" fmla="*/ 89 w 311"/>
                <a:gd name="T27" fmla="*/ 287 h 389"/>
                <a:gd name="T28" fmla="*/ 82 w 311"/>
                <a:gd name="T29" fmla="*/ 294 h 389"/>
                <a:gd name="T30" fmla="*/ 99 w 311"/>
                <a:gd name="T31" fmla="*/ 258 h 389"/>
                <a:gd name="T32" fmla="*/ 112 w 311"/>
                <a:gd name="T33" fmla="*/ 257 h 389"/>
                <a:gd name="T34" fmla="*/ 107 w 311"/>
                <a:gd name="T35" fmla="*/ 264 h 389"/>
                <a:gd name="T36" fmla="*/ 124 w 311"/>
                <a:gd name="T37" fmla="*/ 226 h 389"/>
                <a:gd name="T38" fmla="*/ 137 w 311"/>
                <a:gd name="T39" fmla="*/ 225 h 389"/>
                <a:gd name="T40" fmla="*/ 132 w 311"/>
                <a:gd name="T41" fmla="*/ 233 h 389"/>
                <a:gd name="T42" fmla="*/ 149 w 311"/>
                <a:gd name="T43" fmla="*/ 195 h 389"/>
                <a:gd name="T44" fmla="*/ 162 w 311"/>
                <a:gd name="T45" fmla="*/ 194 h 389"/>
                <a:gd name="T46" fmla="*/ 157 w 311"/>
                <a:gd name="T47" fmla="*/ 202 h 389"/>
                <a:gd name="T48" fmla="*/ 174 w 311"/>
                <a:gd name="T49" fmla="*/ 164 h 389"/>
                <a:gd name="T50" fmla="*/ 187 w 311"/>
                <a:gd name="T51" fmla="*/ 162 h 389"/>
                <a:gd name="T52" fmla="*/ 182 w 311"/>
                <a:gd name="T53" fmla="*/ 170 h 389"/>
                <a:gd name="T54" fmla="*/ 199 w 311"/>
                <a:gd name="T55" fmla="*/ 132 h 389"/>
                <a:gd name="T56" fmla="*/ 212 w 311"/>
                <a:gd name="T57" fmla="*/ 131 h 389"/>
                <a:gd name="T58" fmla="*/ 206 w 311"/>
                <a:gd name="T59" fmla="*/ 139 h 389"/>
                <a:gd name="T60" fmla="*/ 223 w 311"/>
                <a:gd name="T61" fmla="*/ 102 h 389"/>
                <a:gd name="T62" fmla="*/ 237 w 311"/>
                <a:gd name="T63" fmla="*/ 100 h 389"/>
                <a:gd name="T64" fmla="*/ 231 w 311"/>
                <a:gd name="T65" fmla="*/ 108 h 389"/>
                <a:gd name="T66" fmla="*/ 248 w 311"/>
                <a:gd name="T67" fmla="*/ 71 h 389"/>
                <a:gd name="T68" fmla="*/ 261 w 311"/>
                <a:gd name="T69" fmla="*/ 68 h 389"/>
                <a:gd name="T70" fmla="*/ 256 w 311"/>
                <a:gd name="T71" fmla="*/ 76 h 389"/>
                <a:gd name="T72" fmla="*/ 273 w 311"/>
                <a:gd name="T73" fmla="*/ 40 h 389"/>
                <a:gd name="T74" fmla="*/ 286 w 311"/>
                <a:gd name="T75" fmla="*/ 3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89">
                  <a:moveTo>
                    <a:pt x="306" y="15"/>
                  </a:moveTo>
                  <a:lnTo>
                    <a:pt x="298" y="8"/>
                  </a:lnTo>
                  <a:lnTo>
                    <a:pt x="303" y="0"/>
                  </a:lnTo>
                  <a:lnTo>
                    <a:pt x="311" y="7"/>
                  </a:lnTo>
                  <a:lnTo>
                    <a:pt x="306" y="15"/>
                  </a:lnTo>
                  <a:lnTo>
                    <a:pt x="306" y="15"/>
                  </a:lnTo>
                  <a:close/>
                  <a:moveTo>
                    <a:pt x="8" y="389"/>
                  </a:moveTo>
                  <a:lnTo>
                    <a:pt x="0" y="382"/>
                  </a:lnTo>
                  <a:lnTo>
                    <a:pt x="7" y="374"/>
                  </a:lnTo>
                  <a:lnTo>
                    <a:pt x="14" y="381"/>
                  </a:lnTo>
                  <a:lnTo>
                    <a:pt x="8" y="389"/>
                  </a:lnTo>
                  <a:lnTo>
                    <a:pt x="8" y="389"/>
                  </a:lnTo>
                  <a:close/>
                  <a:moveTo>
                    <a:pt x="33" y="357"/>
                  </a:moveTo>
                  <a:lnTo>
                    <a:pt x="25" y="351"/>
                  </a:lnTo>
                  <a:lnTo>
                    <a:pt x="31" y="343"/>
                  </a:lnTo>
                  <a:lnTo>
                    <a:pt x="39" y="349"/>
                  </a:lnTo>
                  <a:lnTo>
                    <a:pt x="33" y="357"/>
                  </a:lnTo>
                  <a:lnTo>
                    <a:pt x="33" y="357"/>
                  </a:lnTo>
                  <a:close/>
                  <a:moveTo>
                    <a:pt x="58" y="326"/>
                  </a:moveTo>
                  <a:lnTo>
                    <a:pt x="50" y="319"/>
                  </a:lnTo>
                  <a:lnTo>
                    <a:pt x="56" y="313"/>
                  </a:lnTo>
                  <a:lnTo>
                    <a:pt x="64" y="318"/>
                  </a:lnTo>
                  <a:lnTo>
                    <a:pt x="58" y="326"/>
                  </a:lnTo>
                  <a:lnTo>
                    <a:pt x="58" y="326"/>
                  </a:lnTo>
                  <a:close/>
                  <a:moveTo>
                    <a:pt x="82" y="294"/>
                  </a:moveTo>
                  <a:lnTo>
                    <a:pt x="74" y="289"/>
                  </a:lnTo>
                  <a:lnTo>
                    <a:pt x="81" y="281"/>
                  </a:lnTo>
                  <a:lnTo>
                    <a:pt x="89" y="287"/>
                  </a:lnTo>
                  <a:lnTo>
                    <a:pt x="82" y="294"/>
                  </a:lnTo>
                  <a:lnTo>
                    <a:pt x="82" y="294"/>
                  </a:lnTo>
                  <a:close/>
                  <a:moveTo>
                    <a:pt x="107" y="264"/>
                  </a:moveTo>
                  <a:lnTo>
                    <a:pt x="99" y="258"/>
                  </a:lnTo>
                  <a:lnTo>
                    <a:pt x="106" y="250"/>
                  </a:lnTo>
                  <a:lnTo>
                    <a:pt x="112" y="257"/>
                  </a:lnTo>
                  <a:lnTo>
                    <a:pt x="107" y="264"/>
                  </a:lnTo>
                  <a:lnTo>
                    <a:pt x="107" y="264"/>
                  </a:lnTo>
                  <a:close/>
                  <a:moveTo>
                    <a:pt x="132" y="233"/>
                  </a:moveTo>
                  <a:lnTo>
                    <a:pt x="124" y="226"/>
                  </a:lnTo>
                  <a:lnTo>
                    <a:pt x="131" y="219"/>
                  </a:lnTo>
                  <a:lnTo>
                    <a:pt x="137" y="225"/>
                  </a:lnTo>
                  <a:lnTo>
                    <a:pt x="132" y="233"/>
                  </a:lnTo>
                  <a:lnTo>
                    <a:pt x="132" y="233"/>
                  </a:lnTo>
                  <a:close/>
                  <a:moveTo>
                    <a:pt x="157" y="202"/>
                  </a:moveTo>
                  <a:lnTo>
                    <a:pt x="149" y="195"/>
                  </a:lnTo>
                  <a:lnTo>
                    <a:pt x="154" y="187"/>
                  </a:lnTo>
                  <a:lnTo>
                    <a:pt x="162" y="194"/>
                  </a:lnTo>
                  <a:lnTo>
                    <a:pt x="157" y="202"/>
                  </a:lnTo>
                  <a:lnTo>
                    <a:pt x="157" y="202"/>
                  </a:lnTo>
                  <a:close/>
                  <a:moveTo>
                    <a:pt x="182" y="170"/>
                  </a:moveTo>
                  <a:lnTo>
                    <a:pt x="174" y="164"/>
                  </a:lnTo>
                  <a:lnTo>
                    <a:pt x="179" y="156"/>
                  </a:lnTo>
                  <a:lnTo>
                    <a:pt x="187" y="162"/>
                  </a:lnTo>
                  <a:lnTo>
                    <a:pt x="182" y="170"/>
                  </a:lnTo>
                  <a:lnTo>
                    <a:pt x="182" y="170"/>
                  </a:lnTo>
                  <a:close/>
                  <a:moveTo>
                    <a:pt x="206" y="139"/>
                  </a:moveTo>
                  <a:lnTo>
                    <a:pt x="199" y="132"/>
                  </a:lnTo>
                  <a:lnTo>
                    <a:pt x="204" y="125"/>
                  </a:lnTo>
                  <a:lnTo>
                    <a:pt x="212" y="131"/>
                  </a:lnTo>
                  <a:lnTo>
                    <a:pt x="206" y="139"/>
                  </a:lnTo>
                  <a:lnTo>
                    <a:pt x="206" y="139"/>
                  </a:lnTo>
                  <a:close/>
                  <a:moveTo>
                    <a:pt x="231" y="108"/>
                  </a:moveTo>
                  <a:lnTo>
                    <a:pt x="223" y="102"/>
                  </a:lnTo>
                  <a:lnTo>
                    <a:pt x="229" y="94"/>
                  </a:lnTo>
                  <a:lnTo>
                    <a:pt x="237" y="100"/>
                  </a:lnTo>
                  <a:lnTo>
                    <a:pt x="231" y="108"/>
                  </a:lnTo>
                  <a:lnTo>
                    <a:pt x="231" y="108"/>
                  </a:lnTo>
                  <a:close/>
                  <a:moveTo>
                    <a:pt x="256" y="76"/>
                  </a:moveTo>
                  <a:lnTo>
                    <a:pt x="248" y="71"/>
                  </a:lnTo>
                  <a:lnTo>
                    <a:pt x="254" y="63"/>
                  </a:lnTo>
                  <a:lnTo>
                    <a:pt x="261" y="68"/>
                  </a:lnTo>
                  <a:lnTo>
                    <a:pt x="256" y="76"/>
                  </a:lnTo>
                  <a:lnTo>
                    <a:pt x="256" y="76"/>
                  </a:lnTo>
                  <a:close/>
                  <a:moveTo>
                    <a:pt x="281" y="46"/>
                  </a:moveTo>
                  <a:lnTo>
                    <a:pt x="273" y="40"/>
                  </a:lnTo>
                  <a:lnTo>
                    <a:pt x="278" y="32"/>
                  </a:lnTo>
                  <a:lnTo>
                    <a:pt x="286" y="38"/>
                  </a:lnTo>
                  <a:lnTo>
                    <a:pt x="281"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89" name="Freeform 297"/>
            <p:cNvSpPr>
              <a:spLocks noEditPoints="1"/>
            </p:cNvSpPr>
            <p:nvPr/>
          </p:nvSpPr>
          <p:spPr bwMode="auto">
            <a:xfrm>
              <a:off x="6263763" y="1805626"/>
              <a:ext cx="742748" cy="712374"/>
            </a:xfrm>
            <a:custGeom>
              <a:avLst/>
              <a:gdLst>
                <a:gd name="T0" fmla="*/ 256 w 269"/>
                <a:gd name="T1" fmla="*/ 251 h 258"/>
                <a:gd name="T2" fmla="*/ 262 w 269"/>
                <a:gd name="T3" fmla="*/ 243 h 258"/>
                <a:gd name="T4" fmla="*/ 269 w 269"/>
                <a:gd name="T5" fmla="*/ 251 h 258"/>
                <a:gd name="T6" fmla="*/ 262 w 269"/>
                <a:gd name="T7" fmla="*/ 258 h 258"/>
                <a:gd name="T8" fmla="*/ 256 w 269"/>
                <a:gd name="T9" fmla="*/ 251 h 258"/>
                <a:gd name="T10" fmla="*/ 256 w 269"/>
                <a:gd name="T11" fmla="*/ 251 h 258"/>
                <a:gd name="T12" fmla="*/ 0 w 269"/>
                <a:gd name="T13" fmla="*/ 8 h 258"/>
                <a:gd name="T14" fmla="*/ 2 w 269"/>
                <a:gd name="T15" fmla="*/ 11 h 258"/>
                <a:gd name="T16" fmla="*/ 10 w 269"/>
                <a:gd name="T17" fmla="*/ 4 h 258"/>
                <a:gd name="T18" fmla="*/ 7 w 269"/>
                <a:gd name="T19" fmla="*/ 0 h 258"/>
                <a:gd name="T20" fmla="*/ 0 w 269"/>
                <a:gd name="T21" fmla="*/ 8 h 258"/>
                <a:gd name="T22" fmla="*/ 0 w 269"/>
                <a:gd name="T23" fmla="*/ 8 h 258"/>
                <a:gd name="T24" fmla="*/ 24 w 269"/>
                <a:gd name="T25" fmla="*/ 32 h 258"/>
                <a:gd name="T26" fmla="*/ 31 w 269"/>
                <a:gd name="T27" fmla="*/ 24 h 258"/>
                <a:gd name="T28" fmla="*/ 39 w 269"/>
                <a:gd name="T29" fmla="*/ 32 h 258"/>
                <a:gd name="T30" fmla="*/ 32 w 269"/>
                <a:gd name="T31" fmla="*/ 38 h 258"/>
                <a:gd name="T32" fmla="*/ 24 w 269"/>
                <a:gd name="T33" fmla="*/ 32 h 258"/>
                <a:gd name="T34" fmla="*/ 24 w 269"/>
                <a:gd name="T35" fmla="*/ 32 h 258"/>
                <a:gd name="T36" fmla="*/ 53 w 269"/>
                <a:gd name="T37" fmla="*/ 59 h 258"/>
                <a:gd name="T38" fmla="*/ 60 w 269"/>
                <a:gd name="T39" fmla="*/ 51 h 258"/>
                <a:gd name="T40" fmla="*/ 68 w 269"/>
                <a:gd name="T41" fmla="*/ 59 h 258"/>
                <a:gd name="T42" fmla="*/ 61 w 269"/>
                <a:gd name="T43" fmla="*/ 66 h 258"/>
                <a:gd name="T44" fmla="*/ 53 w 269"/>
                <a:gd name="T45" fmla="*/ 59 h 258"/>
                <a:gd name="T46" fmla="*/ 53 w 269"/>
                <a:gd name="T47" fmla="*/ 59 h 258"/>
                <a:gd name="T48" fmla="*/ 82 w 269"/>
                <a:gd name="T49" fmla="*/ 87 h 258"/>
                <a:gd name="T50" fmla="*/ 88 w 269"/>
                <a:gd name="T51" fmla="*/ 79 h 258"/>
                <a:gd name="T52" fmla="*/ 96 w 269"/>
                <a:gd name="T53" fmla="*/ 87 h 258"/>
                <a:gd name="T54" fmla="*/ 90 w 269"/>
                <a:gd name="T55" fmla="*/ 93 h 258"/>
                <a:gd name="T56" fmla="*/ 82 w 269"/>
                <a:gd name="T57" fmla="*/ 87 h 258"/>
                <a:gd name="T58" fmla="*/ 82 w 269"/>
                <a:gd name="T59" fmla="*/ 87 h 258"/>
                <a:gd name="T60" fmla="*/ 111 w 269"/>
                <a:gd name="T61" fmla="*/ 114 h 258"/>
                <a:gd name="T62" fmla="*/ 117 w 269"/>
                <a:gd name="T63" fmla="*/ 106 h 258"/>
                <a:gd name="T64" fmla="*/ 125 w 269"/>
                <a:gd name="T65" fmla="*/ 114 h 258"/>
                <a:gd name="T66" fmla="*/ 119 w 269"/>
                <a:gd name="T67" fmla="*/ 121 h 258"/>
                <a:gd name="T68" fmla="*/ 111 w 269"/>
                <a:gd name="T69" fmla="*/ 114 h 258"/>
                <a:gd name="T70" fmla="*/ 111 w 269"/>
                <a:gd name="T71" fmla="*/ 114 h 258"/>
                <a:gd name="T72" fmla="*/ 139 w 269"/>
                <a:gd name="T73" fmla="*/ 141 h 258"/>
                <a:gd name="T74" fmla="*/ 147 w 269"/>
                <a:gd name="T75" fmla="*/ 134 h 258"/>
                <a:gd name="T76" fmla="*/ 154 w 269"/>
                <a:gd name="T77" fmla="*/ 141 h 258"/>
                <a:gd name="T78" fmla="*/ 147 w 269"/>
                <a:gd name="T79" fmla="*/ 148 h 258"/>
                <a:gd name="T80" fmla="*/ 139 w 269"/>
                <a:gd name="T81" fmla="*/ 141 h 258"/>
                <a:gd name="T82" fmla="*/ 139 w 269"/>
                <a:gd name="T83" fmla="*/ 141 h 258"/>
                <a:gd name="T84" fmla="*/ 168 w 269"/>
                <a:gd name="T85" fmla="*/ 169 h 258"/>
                <a:gd name="T86" fmla="*/ 176 w 269"/>
                <a:gd name="T87" fmla="*/ 161 h 258"/>
                <a:gd name="T88" fmla="*/ 183 w 269"/>
                <a:gd name="T89" fmla="*/ 169 h 258"/>
                <a:gd name="T90" fmla="*/ 176 w 269"/>
                <a:gd name="T91" fmla="*/ 175 h 258"/>
                <a:gd name="T92" fmla="*/ 168 w 269"/>
                <a:gd name="T93" fmla="*/ 169 h 258"/>
                <a:gd name="T94" fmla="*/ 168 w 269"/>
                <a:gd name="T95" fmla="*/ 169 h 258"/>
                <a:gd name="T96" fmla="*/ 197 w 269"/>
                <a:gd name="T97" fmla="*/ 196 h 258"/>
                <a:gd name="T98" fmla="*/ 205 w 269"/>
                <a:gd name="T99" fmla="*/ 189 h 258"/>
                <a:gd name="T100" fmla="*/ 211 w 269"/>
                <a:gd name="T101" fmla="*/ 196 h 258"/>
                <a:gd name="T102" fmla="*/ 205 w 269"/>
                <a:gd name="T103" fmla="*/ 203 h 258"/>
                <a:gd name="T104" fmla="*/ 197 w 269"/>
                <a:gd name="T105" fmla="*/ 196 h 258"/>
                <a:gd name="T106" fmla="*/ 197 w 269"/>
                <a:gd name="T107" fmla="*/ 196 h 258"/>
                <a:gd name="T108" fmla="*/ 226 w 269"/>
                <a:gd name="T109" fmla="*/ 224 h 258"/>
                <a:gd name="T110" fmla="*/ 234 w 269"/>
                <a:gd name="T111" fmla="*/ 216 h 258"/>
                <a:gd name="T112" fmla="*/ 240 w 269"/>
                <a:gd name="T113" fmla="*/ 224 h 258"/>
                <a:gd name="T114" fmla="*/ 234 w 269"/>
                <a:gd name="T115" fmla="*/ 230 h 258"/>
                <a:gd name="T116" fmla="*/ 226 w 269"/>
                <a:gd name="T117" fmla="*/ 2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58">
                  <a:moveTo>
                    <a:pt x="256" y="251"/>
                  </a:moveTo>
                  <a:lnTo>
                    <a:pt x="262" y="243"/>
                  </a:lnTo>
                  <a:lnTo>
                    <a:pt x="269" y="251"/>
                  </a:lnTo>
                  <a:lnTo>
                    <a:pt x="262" y="258"/>
                  </a:lnTo>
                  <a:lnTo>
                    <a:pt x="256" y="251"/>
                  </a:lnTo>
                  <a:lnTo>
                    <a:pt x="256" y="251"/>
                  </a:lnTo>
                  <a:close/>
                  <a:moveTo>
                    <a:pt x="0" y="8"/>
                  </a:moveTo>
                  <a:lnTo>
                    <a:pt x="2" y="11"/>
                  </a:lnTo>
                  <a:lnTo>
                    <a:pt x="10" y="4"/>
                  </a:lnTo>
                  <a:lnTo>
                    <a:pt x="7" y="0"/>
                  </a:lnTo>
                  <a:lnTo>
                    <a:pt x="0" y="8"/>
                  </a:lnTo>
                  <a:lnTo>
                    <a:pt x="0" y="8"/>
                  </a:lnTo>
                  <a:close/>
                  <a:moveTo>
                    <a:pt x="24" y="32"/>
                  </a:moveTo>
                  <a:lnTo>
                    <a:pt x="31" y="24"/>
                  </a:lnTo>
                  <a:lnTo>
                    <a:pt x="39" y="32"/>
                  </a:lnTo>
                  <a:lnTo>
                    <a:pt x="32" y="38"/>
                  </a:lnTo>
                  <a:lnTo>
                    <a:pt x="24" y="32"/>
                  </a:lnTo>
                  <a:lnTo>
                    <a:pt x="24" y="32"/>
                  </a:lnTo>
                  <a:close/>
                  <a:moveTo>
                    <a:pt x="53" y="59"/>
                  </a:moveTo>
                  <a:lnTo>
                    <a:pt x="60" y="51"/>
                  </a:lnTo>
                  <a:lnTo>
                    <a:pt x="68" y="59"/>
                  </a:lnTo>
                  <a:lnTo>
                    <a:pt x="61" y="66"/>
                  </a:lnTo>
                  <a:lnTo>
                    <a:pt x="53" y="59"/>
                  </a:lnTo>
                  <a:lnTo>
                    <a:pt x="53" y="59"/>
                  </a:lnTo>
                  <a:close/>
                  <a:moveTo>
                    <a:pt x="82" y="87"/>
                  </a:moveTo>
                  <a:lnTo>
                    <a:pt x="88" y="79"/>
                  </a:lnTo>
                  <a:lnTo>
                    <a:pt x="96" y="87"/>
                  </a:lnTo>
                  <a:lnTo>
                    <a:pt x="90" y="93"/>
                  </a:lnTo>
                  <a:lnTo>
                    <a:pt x="82" y="87"/>
                  </a:lnTo>
                  <a:lnTo>
                    <a:pt x="82" y="87"/>
                  </a:lnTo>
                  <a:close/>
                  <a:moveTo>
                    <a:pt x="111" y="114"/>
                  </a:moveTo>
                  <a:lnTo>
                    <a:pt x="117" y="106"/>
                  </a:lnTo>
                  <a:lnTo>
                    <a:pt x="125" y="114"/>
                  </a:lnTo>
                  <a:lnTo>
                    <a:pt x="119" y="121"/>
                  </a:lnTo>
                  <a:lnTo>
                    <a:pt x="111" y="114"/>
                  </a:lnTo>
                  <a:lnTo>
                    <a:pt x="111" y="114"/>
                  </a:lnTo>
                  <a:close/>
                  <a:moveTo>
                    <a:pt x="139" y="141"/>
                  </a:moveTo>
                  <a:lnTo>
                    <a:pt x="147" y="134"/>
                  </a:lnTo>
                  <a:lnTo>
                    <a:pt x="154" y="141"/>
                  </a:lnTo>
                  <a:lnTo>
                    <a:pt x="147" y="148"/>
                  </a:lnTo>
                  <a:lnTo>
                    <a:pt x="139" y="141"/>
                  </a:lnTo>
                  <a:lnTo>
                    <a:pt x="139" y="141"/>
                  </a:lnTo>
                  <a:close/>
                  <a:moveTo>
                    <a:pt x="168" y="169"/>
                  </a:moveTo>
                  <a:lnTo>
                    <a:pt x="176" y="161"/>
                  </a:lnTo>
                  <a:lnTo>
                    <a:pt x="183" y="169"/>
                  </a:lnTo>
                  <a:lnTo>
                    <a:pt x="176" y="175"/>
                  </a:lnTo>
                  <a:lnTo>
                    <a:pt x="168" y="169"/>
                  </a:lnTo>
                  <a:lnTo>
                    <a:pt x="168" y="169"/>
                  </a:lnTo>
                  <a:close/>
                  <a:moveTo>
                    <a:pt x="197" y="196"/>
                  </a:moveTo>
                  <a:lnTo>
                    <a:pt x="205" y="189"/>
                  </a:lnTo>
                  <a:lnTo>
                    <a:pt x="211" y="196"/>
                  </a:lnTo>
                  <a:lnTo>
                    <a:pt x="205" y="203"/>
                  </a:lnTo>
                  <a:lnTo>
                    <a:pt x="197" y="196"/>
                  </a:lnTo>
                  <a:lnTo>
                    <a:pt x="197" y="196"/>
                  </a:lnTo>
                  <a:close/>
                  <a:moveTo>
                    <a:pt x="226" y="224"/>
                  </a:moveTo>
                  <a:lnTo>
                    <a:pt x="234" y="216"/>
                  </a:lnTo>
                  <a:lnTo>
                    <a:pt x="240" y="224"/>
                  </a:lnTo>
                  <a:lnTo>
                    <a:pt x="234" y="230"/>
                  </a:lnTo>
                  <a:lnTo>
                    <a:pt x="226" y="22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0" name="Freeform 298"/>
            <p:cNvSpPr>
              <a:spLocks noEditPoints="1"/>
            </p:cNvSpPr>
            <p:nvPr/>
          </p:nvSpPr>
          <p:spPr bwMode="auto">
            <a:xfrm>
              <a:off x="5327738" y="1805626"/>
              <a:ext cx="949832" cy="372755"/>
            </a:xfrm>
            <a:custGeom>
              <a:avLst/>
              <a:gdLst>
                <a:gd name="T0" fmla="*/ 9 w 344"/>
                <a:gd name="T1" fmla="*/ 122 h 135"/>
                <a:gd name="T2" fmla="*/ 13 w 344"/>
                <a:gd name="T3" fmla="*/ 131 h 135"/>
                <a:gd name="T4" fmla="*/ 4 w 344"/>
                <a:gd name="T5" fmla="*/ 135 h 135"/>
                <a:gd name="T6" fmla="*/ 0 w 344"/>
                <a:gd name="T7" fmla="*/ 124 h 135"/>
                <a:gd name="T8" fmla="*/ 9 w 344"/>
                <a:gd name="T9" fmla="*/ 122 h 135"/>
                <a:gd name="T10" fmla="*/ 9 w 344"/>
                <a:gd name="T11" fmla="*/ 122 h 135"/>
                <a:gd name="T12" fmla="*/ 341 w 344"/>
                <a:gd name="T13" fmla="*/ 0 h 135"/>
                <a:gd name="T14" fmla="*/ 337 w 344"/>
                <a:gd name="T15" fmla="*/ 2 h 135"/>
                <a:gd name="T16" fmla="*/ 340 w 344"/>
                <a:gd name="T17" fmla="*/ 11 h 135"/>
                <a:gd name="T18" fmla="*/ 344 w 344"/>
                <a:gd name="T19" fmla="*/ 9 h 135"/>
                <a:gd name="T20" fmla="*/ 341 w 344"/>
                <a:gd name="T21" fmla="*/ 0 h 135"/>
                <a:gd name="T22" fmla="*/ 341 w 344"/>
                <a:gd name="T23" fmla="*/ 0 h 135"/>
                <a:gd name="T24" fmla="*/ 309 w 344"/>
                <a:gd name="T25" fmla="*/ 12 h 135"/>
                <a:gd name="T26" fmla="*/ 312 w 344"/>
                <a:gd name="T27" fmla="*/ 21 h 135"/>
                <a:gd name="T28" fmla="*/ 303 w 344"/>
                <a:gd name="T29" fmla="*/ 24 h 135"/>
                <a:gd name="T30" fmla="*/ 299 w 344"/>
                <a:gd name="T31" fmla="*/ 15 h 135"/>
                <a:gd name="T32" fmla="*/ 309 w 344"/>
                <a:gd name="T33" fmla="*/ 12 h 135"/>
                <a:gd name="T34" fmla="*/ 309 w 344"/>
                <a:gd name="T35" fmla="*/ 12 h 135"/>
                <a:gd name="T36" fmla="*/ 272 w 344"/>
                <a:gd name="T37" fmla="*/ 25 h 135"/>
                <a:gd name="T38" fmla="*/ 275 w 344"/>
                <a:gd name="T39" fmla="*/ 34 h 135"/>
                <a:gd name="T40" fmla="*/ 265 w 344"/>
                <a:gd name="T41" fmla="*/ 38 h 135"/>
                <a:gd name="T42" fmla="*/ 263 w 344"/>
                <a:gd name="T43" fmla="*/ 29 h 135"/>
                <a:gd name="T44" fmla="*/ 272 w 344"/>
                <a:gd name="T45" fmla="*/ 25 h 135"/>
                <a:gd name="T46" fmla="*/ 272 w 344"/>
                <a:gd name="T47" fmla="*/ 25 h 135"/>
                <a:gd name="T48" fmla="*/ 234 w 344"/>
                <a:gd name="T49" fmla="*/ 40 h 135"/>
                <a:gd name="T50" fmla="*/ 238 w 344"/>
                <a:gd name="T51" fmla="*/ 49 h 135"/>
                <a:gd name="T52" fmla="*/ 229 w 344"/>
                <a:gd name="T53" fmla="*/ 51 h 135"/>
                <a:gd name="T54" fmla="*/ 225 w 344"/>
                <a:gd name="T55" fmla="*/ 42 h 135"/>
                <a:gd name="T56" fmla="*/ 234 w 344"/>
                <a:gd name="T57" fmla="*/ 40 h 135"/>
                <a:gd name="T58" fmla="*/ 234 w 344"/>
                <a:gd name="T59" fmla="*/ 40 h 135"/>
                <a:gd name="T60" fmla="*/ 196 w 344"/>
                <a:gd name="T61" fmla="*/ 53 h 135"/>
                <a:gd name="T62" fmla="*/ 200 w 344"/>
                <a:gd name="T63" fmla="*/ 62 h 135"/>
                <a:gd name="T64" fmla="*/ 191 w 344"/>
                <a:gd name="T65" fmla="*/ 66 h 135"/>
                <a:gd name="T66" fmla="*/ 187 w 344"/>
                <a:gd name="T67" fmla="*/ 57 h 135"/>
                <a:gd name="T68" fmla="*/ 196 w 344"/>
                <a:gd name="T69" fmla="*/ 53 h 135"/>
                <a:gd name="T70" fmla="*/ 196 w 344"/>
                <a:gd name="T71" fmla="*/ 53 h 135"/>
                <a:gd name="T72" fmla="*/ 160 w 344"/>
                <a:gd name="T73" fmla="*/ 67 h 135"/>
                <a:gd name="T74" fmla="*/ 162 w 344"/>
                <a:gd name="T75" fmla="*/ 76 h 135"/>
                <a:gd name="T76" fmla="*/ 153 w 344"/>
                <a:gd name="T77" fmla="*/ 79 h 135"/>
                <a:gd name="T78" fmla="*/ 150 w 344"/>
                <a:gd name="T79" fmla="*/ 70 h 135"/>
                <a:gd name="T80" fmla="*/ 160 w 344"/>
                <a:gd name="T81" fmla="*/ 67 h 135"/>
                <a:gd name="T82" fmla="*/ 160 w 344"/>
                <a:gd name="T83" fmla="*/ 67 h 135"/>
                <a:gd name="T84" fmla="*/ 122 w 344"/>
                <a:gd name="T85" fmla="*/ 80 h 135"/>
                <a:gd name="T86" fmla="*/ 126 w 344"/>
                <a:gd name="T87" fmla="*/ 89 h 135"/>
                <a:gd name="T88" fmla="*/ 116 w 344"/>
                <a:gd name="T89" fmla="*/ 93 h 135"/>
                <a:gd name="T90" fmla="*/ 113 w 344"/>
                <a:gd name="T91" fmla="*/ 84 h 135"/>
                <a:gd name="T92" fmla="*/ 122 w 344"/>
                <a:gd name="T93" fmla="*/ 80 h 135"/>
                <a:gd name="T94" fmla="*/ 122 w 344"/>
                <a:gd name="T95" fmla="*/ 80 h 135"/>
                <a:gd name="T96" fmla="*/ 85 w 344"/>
                <a:gd name="T97" fmla="*/ 94 h 135"/>
                <a:gd name="T98" fmla="*/ 88 w 344"/>
                <a:gd name="T99" fmla="*/ 104 h 135"/>
                <a:gd name="T100" fmla="*/ 79 w 344"/>
                <a:gd name="T101" fmla="*/ 108 h 135"/>
                <a:gd name="T102" fmla="*/ 76 w 344"/>
                <a:gd name="T103" fmla="*/ 97 h 135"/>
                <a:gd name="T104" fmla="*/ 85 w 344"/>
                <a:gd name="T105" fmla="*/ 94 h 135"/>
                <a:gd name="T106" fmla="*/ 85 w 344"/>
                <a:gd name="T107" fmla="*/ 94 h 135"/>
                <a:gd name="T108" fmla="*/ 47 w 344"/>
                <a:gd name="T109" fmla="*/ 108 h 135"/>
                <a:gd name="T110" fmla="*/ 51 w 344"/>
                <a:gd name="T111" fmla="*/ 117 h 135"/>
                <a:gd name="T112" fmla="*/ 42 w 344"/>
                <a:gd name="T113" fmla="*/ 121 h 135"/>
                <a:gd name="T114" fmla="*/ 38 w 344"/>
                <a:gd name="T115" fmla="*/ 111 h 135"/>
                <a:gd name="T116" fmla="*/ 47 w 344"/>
                <a:gd name="T11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135">
                  <a:moveTo>
                    <a:pt x="9" y="122"/>
                  </a:moveTo>
                  <a:lnTo>
                    <a:pt x="13" y="131"/>
                  </a:lnTo>
                  <a:lnTo>
                    <a:pt x="4" y="135"/>
                  </a:lnTo>
                  <a:lnTo>
                    <a:pt x="0" y="124"/>
                  </a:lnTo>
                  <a:lnTo>
                    <a:pt x="9" y="122"/>
                  </a:lnTo>
                  <a:lnTo>
                    <a:pt x="9" y="122"/>
                  </a:lnTo>
                  <a:close/>
                  <a:moveTo>
                    <a:pt x="341" y="0"/>
                  </a:moveTo>
                  <a:lnTo>
                    <a:pt x="337" y="2"/>
                  </a:lnTo>
                  <a:lnTo>
                    <a:pt x="340" y="11"/>
                  </a:lnTo>
                  <a:lnTo>
                    <a:pt x="344" y="9"/>
                  </a:lnTo>
                  <a:lnTo>
                    <a:pt x="341" y="0"/>
                  </a:lnTo>
                  <a:lnTo>
                    <a:pt x="341" y="0"/>
                  </a:lnTo>
                  <a:close/>
                  <a:moveTo>
                    <a:pt x="309" y="12"/>
                  </a:moveTo>
                  <a:lnTo>
                    <a:pt x="312" y="21"/>
                  </a:lnTo>
                  <a:lnTo>
                    <a:pt x="303" y="24"/>
                  </a:lnTo>
                  <a:lnTo>
                    <a:pt x="299" y="15"/>
                  </a:lnTo>
                  <a:lnTo>
                    <a:pt x="309" y="12"/>
                  </a:lnTo>
                  <a:lnTo>
                    <a:pt x="309" y="12"/>
                  </a:lnTo>
                  <a:close/>
                  <a:moveTo>
                    <a:pt x="272" y="25"/>
                  </a:moveTo>
                  <a:lnTo>
                    <a:pt x="275" y="34"/>
                  </a:lnTo>
                  <a:lnTo>
                    <a:pt x="265" y="38"/>
                  </a:lnTo>
                  <a:lnTo>
                    <a:pt x="263" y="29"/>
                  </a:lnTo>
                  <a:lnTo>
                    <a:pt x="272" y="25"/>
                  </a:lnTo>
                  <a:lnTo>
                    <a:pt x="272" y="25"/>
                  </a:lnTo>
                  <a:close/>
                  <a:moveTo>
                    <a:pt x="234" y="40"/>
                  </a:moveTo>
                  <a:lnTo>
                    <a:pt x="238" y="49"/>
                  </a:lnTo>
                  <a:lnTo>
                    <a:pt x="229" y="51"/>
                  </a:lnTo>
                  <a:lnTo>
                    <a:pt x="225" y="42"/>
                  </a:lnTo>
                  <a:lnTo>
                    <a:pt x="234" y="40"/>
                  </a:lnTo>
                  <a:lnTo>
                    <a:pt x="234" y="40"/>
                  </a:lnTo>
                  <a:close/>
                  <a:moveTo>
                    <a:pt x="196" y="53"/>
                  </a:moveTo>
                  <a:lnTo>
                    <a:pt x="200" y="62"/>
                  </a:lnTo>
                  <a:lnTo>
                    <a:pt x="191" y="66"/>
                  </a:lnTo>
                  <a:lnTo>
                    <a:pt x="187" y="57"/>
                  </a:lnTo>
                  <a:lnTo>
                    <a:pt x="196" y="53"/>
                  </a:lnTo>
                  <a:lnTo>
                    <a:pt x="196" y="53"/>
                  </a:lnTo>
                  <a:close/>
                  <a:moveTo>
                    <a:pt x="160" y="67"/>
                  </a:moveTo>
                  <a:lnTo>
                    <a:pt x="162" y="76"/>
                  </a:lnTo>
                  <a:lnTo>
                    <a:pt x="153" y="79"/>
                  </a:lnTo>
                  <a:lnTo>
                    <a:pt x="150" y="70"/>
                  </a:lnTo>
                  <a:lnTo>
                    <a:pt x="160" y="67"/>
                  </a:lnTo>
                  <a:lnTo>
                    <a:pt x="160" y="67"/>
                  </a:lnTo>
                  <a:close/>
                  <a:moveTo>
                    <a:pt x="122" y="80"/>
                  </a:moveTo>
                  <a:lnTo>
                    <a:pt x="126" y="89"/>
                  </a:lnTo>
                  <a:lnTo>
                    <a:pt x="116" y="93"/>
                  </a:lnTo>
                  <a:lnTo>
                    <a:pt x="113" y="84"/>
                  </a:lnTo>
                  <a:lnTo>
                    <a:pt x="122" y="80"/>
                  </a:lnTo>
                  <a:lnTo>
                    <a:pt x="122" y="80"/>
                  </a:lnTo>
                  <a:close/>
                  <a:moveTo>
                    <a:pt x="85" y="94"/>
                  </a:moveTo>
                  <a:lnTo>
                    <a:pt x="88" y="104"/>
                  </a:lnTo>
                  <a:lnTo>
                    <a:pt x="79" y="108"/>
                  </a:lnTo>
                  <a:lnTo>
                    <a:pt x="76" y="97"/>
                  </a:lnTo>
                  <a:lnTo>
                    <a:pt x="85" y="94"/>
                  </a:lnTo>
                  <a:lnTo>
                    <a:pt x="85" y="94"/>
                  </a:lnTo>
                  <a:close/>
                  <a:moveTo>
                    <a:pt x="47" y="108"/>
                  </a:moveTo>
                  <a:lnTo>
                    <a:pt x="51" y="117"/>
                  </a:lnTo>
                  <a:lnTo>
                    <a:pt x="42" y="121"/>
                  </a:lnTo>
                  <a:lnTo>
                    <a:pt x="38" y="111"/>
                  </a:lnTo>
                  <a:lnTo>
                    <a:pt x="47" y="10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1" name="Freeform 299"/>
            <p:cNvSpPr>
              <a:spLocks noEditPoints="1"/>
            </p:cNvSpPr>
            <p:nvPr/>
          </p:nvSpPr>
          <p:spPr bwMode="auto">
            <a:xfrm>
              <a:off x="6346598" y="1557123"/>
              <a:ext cx="1330870" cy="259547"/>
            </a:xfrm>
            <a:custGeom>
              <a:avLst/>
              <a:gdLst>
                <a:gd name="T0" fmla="*/ 470 w 482"/>
                <a:gd name="T1" fmla="*/ 1 h 94"/>
                <a:gd name="T2" fmla="*/ 482 w 482"/>
                <a:gd name="T3" fmla="*/ 11 h 94"/>
                <a:gd name="T4" fmla="*/ 471 w 482"/>
                <a:gd name="T5" fmla="*/ 12 h 94"/>
                <a:gd name="T6" fmla="*/ 0 w 482"/>
                <a:gd name="T7" fmla="*/ 85 h 94"/>
                <a:gd name="T8" fmla="*/ 11 w 482"/>
                <a:gd name="T9" fmla="*/ 93 h 94"/>
                <a:gd name="T10" fmla="*/ 1 w 482"/>
                <a:gd name="T11" fmla="*/ 94 h 94"/>
                <a:gd name="T12" fmla="*/ 39 w 482"/>
                <a:gd name="T13" fmla="*/ 79 h 94"/>
                <a:gd name="T14" fmla="*/ 51 w 482"/>
                <a:gd name="T15" fmla="*/ 86 h 94"/>
                <a:gd name="T16" fmla="*/ 40 w 482"/>
                <a:gd name="T17" fmla="*/ 88 h 94"/>
                <a:gd name="T18" fmla="*/ 78 w 482"/>
                <a:gd name="T19" fmla="*/ 71 h 94"/>
                <a:gd name="T20" fmla="*/ 90 w 482"/>
                <a:gd name="T21" fmla="*/ 79 h 94"/>
                <a:gd name="T22" fmla="*/ 79 w 482"/>
                <a:gd name="T23" fmla="*/ 81 h 94"/>
                <a:gd name="T24" fmla="*/ 117 w 482"/>
                <a:gd name="T25" fmla="*/ 64 h 94"/>
                <a:gd name="T26" fmla="*/ 129 w 482"/>
                <a:gd name="T27" fmla="*/ 72 h 94"/>
                <a:gd name="T28" fmla="*/ 119 w 482"/>
                <a:gd name="T29" fmla="*/ 73 h 94"/>
                <a:gd name="T30" fmla="*/ 156 w 482"/>
                <a:gd name="T31" fmla="*/ 58 h 94"/>
                <a:gd name="T32" fmla="*/ 168 w 482"/>
                <a:gd name="T33" fmla="*/ 65 h 94"/>
                <a:gd name="T34" fmla="*/ 158 w 482"/>
                <a:gd name="T35" fmla="*/ 67 h 94"/>
                <a:gd name="T36" fmla="*/ 196 w 482"/>
                <a:gd name="T37" fmla="*/ 50 h 94"/>
                <a:gd name="T38" fmla="*/ 207 w 482"/>
                <a:gd name="T39" fmla="*/ 59 h 94"/>
                <a:gd name="T40" fmla="*/ 197 w 482"/>
                <a:gd name="T41" fmla="*/ 60 h 94"/>
                <a:gd name="T42" fmla="*/ 235 w 482"/>
                <a:gd name="T43" fmla="*/ 43 h 94"/>
                <a:gd name="T44" fmla="*/ 247 w 482"/>
                <a:gd name="T45" fmla="*/ 51 h 94"/>
                <a:gd name="T46" fmla="*/ 236 w 482"/>
                <a:gd name="T47" fmla="*/ 54 h 94"/>
                <a:gd name="T48" fmla="*/ 274 w 482"/>
                <a:gd name="T49" fmla="*/ 37 h 94"/>
                <a:gd name="T50" fmla="*/ 286 w 482"/>
                <a:gd name="T51" fmla="*/ 45 h 94"/>
                <a:gd name="T52" fmla="*/ 275 w 482"/>
                <a:gd name="T53" fmla="*/ 46 h 94"/>
                <a:gd name="T54" fmla="*/ 313 w 482"/>
                <a:gd name="T55" fmla="*/ 30 h 94"/>
                <a:gd name="T56" fmla="*/ 325 w 482"/>
                <a:gd name="T57" fmla="*/ 38 h 94"/>
                <a:gd name="T58" fmla="*/ 315 w 482"/>
                <a:gd name="T59" fmla="*/ 39 h 94"/>
                <a:gd name="T60" fmla="*/ 352 w 482"/>
                <a:gd name="T61" fmla="*/ 22 h 94"/>
                <a:gd name="T62" fmla="*/ 364 w 482"/>
                <a:gd name="T63" fmla="*/ 30 h 94"/>
                <a:gd name="T64" fmla="*/ 354 w 482"/>
                <a:gd name="T65" fmla="*/ 33 h 94"/>
                <a:gd name="T66" fmla="*/ 392 w 482"/>
                <a:gd name="T67" fmla="*/ 16 h 94"/>
                <a:gd name="T68" fmla="*/ 403 w 482"/>
                <a:gd name="T69" fmla="*/ 24 h 94"/>
                <a:gd name="T70" fmla="*/ 393 w 482"/>
                <a:gd name="T71" fmla="*/ 26 h 94"/>
                <a:gd name="T72" fmla="*/ 431 w 482"/>
                <a:gd name="T73" fmla="*/ 9 h 94"/>
                <a:gd name="T74" fmla="*/ 443 w 482"/>
                <a:gd name="T75"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2" h="94">
                  <a:moveTo>
                    <a:pt x="471" y="12"/>
                  </a:moveTo>
                  <a:lnTo>
                    <a:pt x="470" y="1"/>
                  </a:lnTo>
                  <a:lnTo>
                    <a:pt x="481" y="0"/>
                  </a:lnTo>
                  <a:lnTo>
                    <a:pt x="482" y="11"/>
                  </a:lnTo>
                  <a:lnTo>
                    <a:pt x="471" y="12"/>
                  </a:lnTo>
                  <a:lnTo>
                    <a:pt x="471" y="12"/>
                  </a:lnTo>
                  <a:close/>
                  <a:moveTo>
                    <a:pt x="1" y="94"/>
                  </a:moveTo>
                  <a:lnTo>
                    <a:pt x="0" y="85"/>
                  </a:lnTo>
                  <a:lnTo>
                    <a:pt x="9" y="82"/>
                  </a:lnTo>
                  <a:lnTo>
                    <a:pt x="11" y="93"/>
                  </a:lnTo>
                  <a:lnTo>
                    <a:pt x="1" y="94"/>
                  </a:lnTo>
                  <a:lnTo>
                    <a:pt x="1" y="94"/>
                  </a:lnTo>
                  <a:close/>
                  <a:moveTo>
                    <a:pt x="40" y="88"/>
                  </a:moveTo>
                  <a:lnTo>
                    <a:pt x="39" y="79"/>
                  </a:lnTo>
                  <a:lnTo>
                    <a:pt x="48" y="76"/>
                  </a:lnTo>
                  <a:lnTo>
                    <a:pt x="51" y="86"/>
                  </a:lnTo>
                  <a:lnTo>
                    <a:pt x="40" y="88"/>
                  </a:lnTo>
                  <a:lnTo>
                    <a:pt x="40" y="88"/>
                  </a:lnTo>
                  <a:close/>
                  <a:moveTo>
                    <a:pt x="79" y="81"/>
                  </a:moveTo>
                  <a:lnTo>
                    <a:pt x="78" y="71"/>
                  </a:lnTo>
                  <a:lnTo>
                    <a:pt x="87" y="69"/>
                  </a:lnTo>
                  <a:lnTo>
                    <a:pt x="90" y="79"/>
                  </a:lnTo>
                  <a:lnTo>
                    <a:pt x="79" y="81"/>
                  </a:lnTo>
                  <a:lnTo>
                    <a:pt x="79" y="81"/>
                  </a:lnTo>
                  <a:close/>
                  <a:moveTo>
                    <a:pt x="119" y="73"/>
                  </a:moveTo>
                  <a:lnTo>
                    <a:pt x="117" y="64"/>
                  </a:lnTo>
                  <a:lnTo>
                    <a:pt x="126" y="63"/>
                  </a:lnTo>
                  <a:lnTo>
                    <a:pt x="129" y="72"/>
                  </a:lnTo>
                  <a:lnTo>
                    <a:pt x="119" y="73"/>
                  </a:lnTo>
                  <a:lnTo>
                    <a:pt x="119" y="73"/>
                  </a:lnTo>
                  <a:close/>
                  <a:moveTo>
                    <a:pt x="158" y="67"/>
                  </a:moveTo>
                  <a:lnTo>
                    <a:pt x="156" y="58"/>
                  </a:lnTo>
                  <a:lnTo>
                    <a:pt x="166" y="55"/>
                  </a:lnTo>
                  <a:lnTo>
                    <a:pt x="168" y="65"/>
                  </a:lnTo>
                  <a:lnTo>
                    <a:pt x="158" y="67"/>
                  </a:lnTo>
                  <a:lnTo>
                    <a:pt x="158" y="67"/>
                  </a:lnTo>
                  <a:close/>
                  <a:moveTo>
                    <a:pt x="197" y="60"/>
                  </a:moveTo>
                  <a:lnTo>
                    <a:pt x="196" y="50"/>
                  </a:lnTo>
                  <a:lnTo>
                    <a:pt x="205" y="48"/>
                  </a:lnTo>
                  <a:lnTo>
                    <a:pt x="207" y="59"/>
                  </a:lnTo>
                  <a:lnTo>
                    <a:pt x="197" y="60"/>
                  </a:lnTo>
                  <a:lnTo>
                    <a:pt x="197" y="60"/>
                  </a:lnTo>
                  <a:close/>
                  <a:moveTo>
                    <a:pt x="236" y="54"/>
                  </a:moveTo>
                  <a:lnTo>
                    <a:pt x="235" y="43"/>
                  </a:lnTo>
                  <a:lnTo>
                    <a:pt x="244" y="42"/>
                  </a:lnTo>
                  <a:lnTo>
                    <a:pt x="247" y="51"/>
                  </a:lnTo>
                  <a:lnTo>
                    <a:pt x="236" y="54"/>
                  </a:lnTo>
                  <a:lnTo>
                    <a:pt x="236" y="54"/>
                  </a:lnTo>
                  <a:close/>
                  <a:moveTo>
                    <a:pt x="275" y="46"/>
                  </a:moveTo>
                  <a:lnTo>
                    <a:pt x="274" y="37"/>
                  </a:lnTo>
                  <a:lnTo>
                    <a:pt x="283" y="35"/>
                  </a:lnTo>
                  <a:lnTo>
                    <a:pt x="286" y="45"/>
                  </a:lnTo>
                  <a:lnTo>
                    <a:pt x="275" y="46"/>
                  </a:lnTo>
                  <a:lnTo>
                    <a:pt x="275" y="46"/>
                  </a:lnTo>
                  <a:close/>
                  <a:moveTo>
                    <a:pt x="315" y="39"/>
                  </a:moveTo>
                  <a:lnTo>
                    <a:pt x="313" y="30"/>
                  </a:lnTo>
                  <a:lnTo>
                    <a:pt x="322" y="28"/>
                  </a:lnTo>
                  <a:lnTo>
                    <a:pt x="325" y="38"/>
                  </a:lnTo>
                  <a:lnTo>
                    <a:pt x="315" y="39"/>
                  </a:lnTo>
                  <a:lnTo>
                    <a:pt x="315" y="39"/>
                  </a:lnTo>
                  <a:close/>
                  <a:moveTo>
                    <a:pt x="354" y="33"/>
                  </a:moveTo>
                  <a:lnTo>
                    <a:pt x="352" y="22"/>
                  </a:lnTo>
                  <a:lnTo>
                    <a:pt x="362" y="21"/>
                  </a:lnTo>
                  <a:lnTo>
                    <a:pt x="364" y="30"/>
                  </a:lnTo>
                  <a:lnTo>
                    <a:pt x="354" y="33"/>
                  </a:lnTo>
                  <a:lnTo>
                    <a:pt x="354" y="33"/>
                  </a:lnTo>
                  <a:close/>
                  <a:moveTo>
                    <a:pt x="393" y="26"/>
                  </a:moveTo>
                  <a:lnTo>
                    <a:pt x="392" y="16"/>
                  </a:lnTo>
                  <a:lnTo>
                    <a:pt x="401" y="15"/>
                  </a:lnTo>
                  <a:lnTo>
                    <a:pt x="403" y="24"/>
                  </a:lnTo>
                  <a:lnTo>
                    <a:pt x="393" y="26"/>
                  </a:lnTo>
                  <a:lnTo>
                    <a:pt x="393" y="26"/>
                  </a:lnTo>
                  <a:close/>
                  <a:moveTo>
                    <a:pt x="432" y="18"/>
                  </a:moveTo>
                  <a:lnTo>
                    <a:pt x="431" y="9"/>
                  </a:lnTo>
                  <a:lnTo>
                    <a:pt x="441" y="7"/>
                  </a:lnTo>
                  <a:lnTo>
                    <a:pt x="443" y="17"/>
                  </a:lnTo>
                  <a:lnTo>
                    <a:pt x="432" y="1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2" name="Freeform 300"/>
            <p:cNvSpPr>
              <a:spLocks noEditPoints="1"/>
            </p:cNvSpPr>
            <p:nvPr/>
          </p:nvSpPr>
          <p:spPr bwMode="auto">
            <a:xfrm>
              <a:off x="4596035" y="1557123"/>
              <a:ext cx="1662206" cy="270592"/>
            </a:xfrm>
            <a:custGeom>
              <a:avLst/>
              <a:gdLst>
                <a:gd name="T0" fmla="*/ 9 w 602"/>
                <a:gd name="T1" fmla="*/ 12 h 98"/>
                <a:gd name="T2" fmla="*/ 1 w 602"/>
                <a:gd name="T3" fmla="*/ 0 h 98"/>
                <a:gd name="T4" fmla="*/ 12 w 602"/>
                <a:gd name="T5" fmla="*/ 1 h 98"/>
                <a:gd name="T6" fmla="*/ 601 w 602"/>
                <a:gd name="T7" fmla="*/ 98 h 98"/>
                <a:gd name="T8" fmla="*/ 592 w 602"/>
                <a:gd name="T9" fmla="*/ 88 h 98"/>
                <a:gd name="T10" fmla="*/ 602 w 602"/>
                <a:gd name="T11" fmla="*/ 89 h 98"/>
                <a:gd name="T12" fmla="*/ 562 w 602"/>
                <a:gd name="T13" fmla="*/ 93 h 98"/>
                <a:gd name="T14" fmla="*/ 553 w 602"/>
                <a:gd name="T15" fmla="*/ 81 h 98"/>
                <a:gd name="T16" fmla="*/ 563 w 602"/>
                <a:gd name="T17" fmla="*/ 82 h 98"/>
                <a:gd name="T18" fmla="*/ 521 w 602"/>
                <a:gd name="T19" fmla="*/ 86 h 98"/>
                <a:gd name="T20" fmla="*/ 513 w 602"/>
                <a:gd name="T21" fmla="*/ 76 h 98"/>
                <a:gd name="T22" fmla="*/ 524 w 602"/>
                <a:gd name="T23" fmla="*/ 77 h 98"/>
                <a:gd name="T24" fmla="*/ 482 w 602"/>
                <a:gd name="T25" fmla="*/ 81 h 98"/>
                <a:gd name="T26" fmla="*/ 474 w 602"/>
                <a:gd name="T27" fmla="*/ 69 h 98"/>
                <a:gd name="T28" fmla="*/ 483 w 602"/>
                <a:gd name="T29" fmla="*/ 71 h 98"/>
                <a:gd name="T30" fmla="*/ 443 w 602"/>
                <a:gd name="T31" fmla="*/ 76 h 98"/>
                <a:gd name="T32" fmla="*/ 435 w 602"/>
                <a:gd name="T33" fmla="*/ 64 h 98"/>
                <a:gd name="T34" fmla="*/ 444 w 602"/>
                <a:gd name="T35" fmla="*/ 65 h 98"/>
                <a:gd name="T36" fmla="*/ 404 w 602"/>
                <a:gd name="T37" fmla="*/ 69 h 98"/>
                <a:gd name="T38" fmla="*/ 396 w 602"/>
                <a:gd name="T39" fmla="*/ 58 h 98"/>
                <a:gd name="T40" fmla="*/ 405 w 602"/>
                <a:gd name="T41" fmla="*/ 60 h 98"/>
                <a:gd name="T42" fmla="*/ 364 w 602"/>
                <a:gd name="T43" fmla="*/ 64 h 98"/>
                <a:gd name="T44" fmla="*/ 355 w 602"/>
                <a:gd name="T45" fmla="*/ 52 h 98"/>
                <a:gd name="T46" fmla="*/ 366 w 602"/>
                <a:gd name="T47" fmla="*/ 54 h 98"/>
                <a:gd name="T48" fmla="*/ 325 w 602"/>
                <a:gd name="T49" fmla="*/ 58 h 98"/>
                <a:gd name="T50" fmla="*/ 316 w 602"/>
                <a:gd name="T51" fmla="*/ 47 h 98"/>
                <a:gd name="T52" fmla="*/ 327 w 602"/>
                <a:gd name="T53" fmla="*/ 48 h 98"/>
                <a:gd name="T54" fmla="*/ 286 w 602"/>
                <a:gd name="T55" fmla="*/ 52 h 98"/>
                <a:gd name="T56" fmla="*/ 277 w 602"/>
                <a:gd name="T57" fmla="*/ 41 h 98"/>
                <a:gd name="T58" fmla="*/ 287 w 602"/>
                <a:gd name="T59" fmla="*/ 42 h 98"/>
                <a:gd name="T60" fmla="*/ 246 w 602"/>
                <a:gd name="T61" fmla="*/ 46 h 98"/>
                <a:gd name="T62" fmla="*/ 238 w 602"/>
                <a:gd name="T63" fmla="*/ 35 h 98"/>
                <a:gd name="T64" fmla="*/ 248 w 602"/>
                <a:gd name="T65" fmla="*/ 37 h 98"/>
                <a:gd name="T66" fmla="*/ 206 w 602"/>
                <a:gd name="T67" fmla="*/ 41 h 98"/>
                <a:gd name="T68" fmla="*/ 199 w 602"/>
                <a:gd name="T69" fmla="*/ 29 h 98"/>
                <a:gd name="T70" fmla="*/ 208 w 602"/>
                <a:gd name="T71" fmla="*/ 30 h 98"/>
                <a:gd name="T72" fmla="*/ 167 w 602"/>
                <a:gd name="T73" fmla="*/ 35 h 98"/>
                <a:gd name="T74" fmla="*/ 159 w 602"/>
                <a:gd name="T75" fmla="*/ 24 h 98"/>
                <a:gd name="T76" fmla="*/ 168 w 602"/>
                <a:gd name="T77" fmla="*/ 25 h 98"/>
                <a:gd name="T78" fmla="*/ 128 w 602"/>
                <a:gd name="T79" fmla="*/ 29 h 98"/>
                <a:gd name="T80" fmla="*/ 120 w 602"/>
                <a:gd name="T81" fmla="*/ 17 h 98"/>
                <a:gd name="T82" fmla="*/ 129 w 602"/>
                <a:gd name="T83" fmla="*/ 20 h 98"/>
                <a:gd name="T84" fmla="*/ 89 w 602"/>
                <a:gd name="T85" fmla="*/ 24 h 98"/>
                <a:gd name="T86" fmla="*/ 80 w 602"/>
                <a:gd name="T87" fmla="*/ 12 h 98"/>
                <a:gd name="T88" fmla="*/ 90 w 602"/>
                <a:gd name="T89" fmla="*/ 13 h 98"/>
                <a:gd name="T90" fmla="*/ 50 w 602"/>
                <a:gd name="T91" fmla="*/ 17 h 98"/>
                <a:gd name="T92" fmla="*/ 40 w 602"/>
                <a:gd name="T93"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98">
                  <a:moveTo>
                    <a:pt x="12" y="1"/>
                  </a:moveTo>
                  <a:lnTo>
                    <a:pt x="9" y="12"/>
                  </a:lnTo>
                  <a:lnTo>
                    <a:pt x="0" y="11"/>
                  </a:lnTo>
                  <a:lnTo>
                    <a:pt x="1" y="0"/>
                  </a:lnTo>
                  <a:lnTo>
                    <a:pt x="12" y="1"/>
                  </a:lnTo>
                  <a:lnTo>
                    <a:pt x="12" y="1"/>
                  </a:lnTo>
                  <a:close/>
                  <a:moveTo>
                    <a:pt x="602" y="89"/>
                  </a:moveTo>
                  <a:lnTo>
                    <a:pt x="601" y="98"/>
                  </a:lnTo>
                  <a:lnTo>
                    <a:pt x="591" y="97"/>
                  </a:lnTo>
                  <a:lnTo>
                    <a:pt x="592" y="88"/>
                  </a:lnTo>
                  <a:lnTo>
                    <a:pt x="602" y="89"/>
                  </a:lnTo>
                  <a:lnTo>
                    <a:pt x="602" y="89"/>
                  </a:lnTo>
                  <a:close/>
                  <a:moveTo>
                    <a:pt x="563" y="82"/>
                  </a:moveTo>
                  <a:lnTo>
                    <a:pt x="562" y="93"/>
                  </a:lnTo>
                  <a:lnTo>
                    <a:pt x="551" y="92"/>
                  </a:lnTo>
                  <a:lnTo>
                    <a:pt x="553" y="81"/>
                  </a:lnTo>
                  <a:lnTo>
                    <a:pt x="563" y="82"/>
                  </a:lnTo>
                  <a:lnTo>
                    <a:pt x="563" y="82"/>
                  </a:lnTo>
                  <a:close/>
                  <a:moveTo>
                    <a:pt x="524" y="77"/>
                  </a:moveTo>
                  <a:lnTo>
                    <a:pt x="521" y="86"/>
                  </a:lnTo>
                  <a:lnTo>
                    <a:pt x="512" y="85"/>
                  </a:lnTo>
                  <a:lnTo>
                    <a:pt x="513" y="76"/>
                  </a:lnTo>
                  <a:lnTo>
                    <a:pt x="524" y="77"/>
                  </a:lnTo>
                  <a:lnTo>
                    <a:pt x="524" y="77"/>
                  </a:lnTo>
                  <a:close/>
                  <a:moveTo>
                    <a:pt x="483" y="71"/>
                  </a:moveTo>
                  <a:lnTo>
                    <a:pt x="482" y="81"/>
                  </a:lnTo>
                  <a:lnTo>
                    <a:pt x="473" y="80"/>
                  </a:lnTo>
                  <a:lnTo>
                    <a:pt x="474" y="69"/>
                  </a:lnTo>
                  <a:lnTo>
                    <a:pt x="483" y="71"/>
                  </a:lnTo>
                  <a:lnTo>
                    <a:pt x="483" y="71"/>
                  </a:lnTo>
                  <a:close/>
                  <a:moveTo>
                    <a:pt x="444" y="65"/>
                  </a:moveTo>
                  <a:lnTo>
                    <a:pt x="443" y="76"/>
                  </a:lnTo>
                  <a:lnTo>
                    <a:pt x="434" y="73"/>
                  </a:lnTo>
                  <a:lnTo>
                    <a:pt x="435" y="64"/>
                  </a:lnTo>
                  <a:lnTo>
                    <a:pt x="444" y="65"/>
                  </a:lnTo>
                  <a:lnTo>
                    <a:pt x="444" y="65"/>
                  </a:lnTo>
                  <a:close/>
                  <a:moveTo>
                    <a:pt x="405" y="60"/>
                  </a:moveTo>
                  <a:lnTo>
                    <a:pt x="404" y="69"/>
                  </a:lnTo>
                  <a:lnTo>
                    <a:pt x="393" y="68"/>
                  </a:lnTo>
                  <a:lnTo>
                    <a:pt x="396" y="58"/>
                  </a:lnTo>
                  <a:lnTo>
                    <a:pt x="405" y="60"/>
                  </a:lnTo>
                  <a:lnTo>
                    <a:pt x="405" y="60"/>
                  </a:lnTo>
                  <a:close/>
                  <a:moveTo>
                    <a:pt x="366" y="54"/>
                  </a:moveTo>
                  <a:lnTo>
                    <a:pt x="364" y="64"/>
                  </a:lnTo>
                  <a:lnTo>
                    <a:pt x="354" y="63"/>
                  </a:lnTo>
                  <a:lnTo>
                    <a:pt x="355" y="52"/>
                  </a:lnTo>
                  <a:lnTo>
                    <a:pt x="366" y="54"/>
                  </a:lnTo>
                  <a:lnTo>
                    <a:pt x="366" y="54"/>
                  </a:lnTo>
                  <a:close/>
                  <a:moveTo>
                    <a:pt x="327" y="48"/>
                  </a:moveTo>
                  <a:lnTo>
                    <a:pt x="325" y="58"/>
                  </a:lnTo>
                  <a:lnTo>
                    <a:pt x="315" y="56"/>
                  </a:lnTo>
                  <a:lnTo>
                    <a:pt x="316" y="47"/>
                  </a:lnTo>
                  <a:lnTo>
                    <a:pt x="327" y="48"/>
                  </a:lnTo>
                  <a:lnTo>
                    <a:pt x="327" y="48"/>
                  </a:lnTo>
                  <a:close/>
                  <a:moveTo>
                    <a:pt x="287" y="42"/>
                  </a:moveTo>
                  <a:lnTo>
                    <a:pt x="286" y="52"/>
                  </a:lnTo>
                  <a:lnTo>
                    <a:pt x="276" y="51"/>
                  </a:lnTo>
                  <a:lnTo>
                    <a:pt x="277" y="41"/>
                  </a:lnTo>
                  <a:lnTo>
                    <a:pt x="287" y="42"/>
                  </a:lnTo>
                  <a:lnTo>
                    <a:pt x="287" y="42"/>
                  </a:lnTo>
                  <a:close/>
                  <a:moveTo>
                    <a:pt x="248" y="37"/>
                  </a:moveTo>
                  <a:lnTo>
                    <a:pt x="246" y="46"/>
                  </a:lnTo>
                  <a:lnTo>
                    <a:pt x="236" y="45"/>
                  </a:lnTo>
                  <a:lnTo>
                    <a:pt x="238" y="35"/>
                  </a:lnTo>
                  <a:lnTo>
                    <a:pt x="248" y="37"/>
                  </a:lnTo>
                  <a:lnTo>
                    <a:pt x="248" y="37"/>
                  </a:lnTo>
                  <a:close/>
                  <a:moveTo>
                    <a:pt x="208" y="30"/>
                  </a:moveTo>
                  <a:lnTo>
                    <a:pt x="206" y="41"/>
                  </a:lnTo>
                  <a:lnTo>
                    <a:pt x="197" y="39"/>
                  </a:lnTo>
                  <a:lnTo>
                    <a:pt x="199" y="29"/>
                  </a:lnTo>
                  <a:lnTo>
                    <a:pt x="208" y="30"/>
                  </a:lnTo>
                  <a:lnTo>
                    <a:pt x="208" y="30"/>
                  </a:lnTo>
                  <a:close/>
                  <a:moveTo>
                    <a:pt x="168" y="25"/>
                  </a:moveTo>
                  <a:lnTo>
                    <a:pt x="167" y="35"/>
                  </a:lnTo>
                  <a:lnTo>
                    <a:pt x="158" y="33"/>
                  </a:lnTo>
                  <a:lnTo>
                    <a:pt x="159" y="24"/>
                  </a:lnTo>
                  <a:lnTo>
                    <a:pt x="168" y="25"/>
                  </a:lnTo>
                  <a:lnTo>
                    <a:pt x="168" y="25"/>
                  </a:lnTo>
                  <a:close/>
                  <a:moveTo>
                    <a:pt x="129" y="20"/>
                  </a:moveTo>
                  <a:lnTo>
                    <a:pt x="128" y="29"/>
                  </a:lnTo>
                  <a:lnTo>
                    <a:pt x="117" y="28"/>
                  </a:lnTo>
                  <a:lnTo>
                    <a:pt x="120" y="17"/>
                  </a:lnTo>
                  <a:lnTo>
                    <a:pt x="129" y="20"/>
                  </a:lnTo>
                  <a:lnTo>
                    <a:pt x="129" y="20"/>
                  </a:lnTo>
                  <a:close/>
                  <a:moveTo>
                    <a:pt x="90" y="13"/>
                  </a:moveTo>
                  <a:lnTo>
                    <a:pt x="89" y="24"/>
                  </a:lnTo>
                  <a:lnTo>
                    <a:pt x="78" y="22"/>
                  </a:lnTo>
                  <a:lnTo>
                    <a:pt x="80" y="12"/>
                  </a:lnTo>
                  <a:lnTo>
                    <a:pt x="90" y="13"/>
                  </a:lnTo>
                  <a:lnTo>
                    <a:pt x="90" y="13"/>
                  </a:lnTo>
                  <a:close/>
                  <a:moveTo>
                    <a:pt x="51" y="8"/>
                  </a:moveTo>
                  <a:lnTo>
                    <a:pt x="50" y="17"/>
                  </a:lnTo>
                  <a:lnTo>
                    <a:pt x="39" y="16"/>
                  </a:lnTo>
                  <a:lnTo>
                    <a:pt x="40" y="7"/>
                  </a:lnTo>
                  <a:lnTo>
                    <a:pt x="51"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3" name="Freeform 301"/>
            <p:cNvSpPr>
              <a:spLocks noEditPoints="1"/>
            </p:cNvSpPr>
            <p:nvPr/>
          </p:nvSpPr>
          <p:spPr bwMode="auto">
            <a:xfrm>
              <a:off x="7663662" y="1565408"/>
              <a:ext cx="709614" cy="1173485"/>
            </a:xfrm>
            <a:custGeom>
              <a:avLst/>
              <a:gdLst>
                <a:gd name="T0" fmla="*/ 5 w 257"/>
                <a:gd name="T1" fmla="*/ 13 h 425"/>
                <a:gd name="T2" fmla="*/ 7 w 257"/>
                <a:gd name="T3" fmla="*/ 0 h 425"/>
                <a:gd name="T4" fmla="*/ 13 w 257"/>
                <a:gd name="T5" fmla="*/ 9 h 425"/>
                <a:gd name="T6" fmla="*/ 248 w 257"/>
                <a:gd name="T7" fmla="*/ 425 h 425"/>
                <a:gd name="T8" fmla="*/ 252 w 257"/>
                <a:gd name="T9" fmla="*/ 411 h 425"/>
                <a:gd name="T10" fmla="*/ 257 w 257"/>
                <a:gd name="T11" fmla="*/ 419 h 425"/>
                <a:gd name="T12" fmla="*/ 228 w 257"/>
                <a:gd name="T13" fmla="*/ 391 h 425"/>
                <a:gd name="T14" fmla="*/ 231 w 257"/>
                <a:gd name="T15" fmla="*/ 376 h 425"/>
                <a:gd name="T16" fmla="*/ 236 w 257"/>
                <a:gd name="T17" fmla="*/ 385 h 425"/>
                <a:gd name="T18" fmla="*/ 207 w 257"/>
                <a:gd name="T19" fmla="*/ 357 h 425"/>
                <a:gd name="T20" fmla="*/ 211 w 257"/>
                <a:gd name="T21" fmla="*/ 342 h 425"/>
                <a:gd name="T22" fmla="*/ 217 w 257"/>
                <a:gd name="T23" fmla="*/ 351 h 425"/>
                <a:gd name="T24" fmla="*/ 188 w 257"/>
                <a:gd name="T25" fmla="*/ 321 h 425"/>
                <a:gd name="T26" fmla="*/ 190 w 257"/>
                <a:gd name="T27" fmla="*/ 308 h 425"/>
                <a:gd name="T28" fmla="*/ 196 w 257"/>
                <a:gd name="T29" fmla="*/ 316 h 425"/>
                <a:gd name="T30" fmla="*/ 167 w 257"/>
                <a:gd name="T31" fmla="*/ 287 h 425"/>
                <a:gd name="T32" fmla="*/ 171 w 257"/>
                <a:gd name="T33" fmla="*/ 274 h 425"/>
                <a:gd name="T34" fmla="*/ 176 w 257"/>
                <a:gd name="T35" fmla="*/ 282 h 425"/>
                <a:gd name="T36" fmla="*/ 147 w 257"/>
                <a:gd name="T37" fmla="*/ 253 h 425"/>
                <a:gd name="T38" fmla="*/ 150 w 257"/>
                <a:gd name="T39" fmla="*/ 239 h 425"/>
                <a:gd name="T40" fmla="*/ 155 w 257"/>
                <a:gd name="T41" fmla="*/ 248 h 425"/>
                <a:gd name="T42" fmla="*/ 126 w 257"/>
                <a:gd name="T43" fmla="*/ 219 h 425"/>
                <a:gd name="T44" fmla="*/ 130 w 257"/>
                <a:gd name="T45" fmla="*/ 205 h 425"/>
                <a:gd name="T46" fmla="*/ 136 w 257"/>
                <a:gd name="T47" fmla="*/ 214 h 425"/>
                <a:gd name="T48" fmla="*/ 107 w 257"/>
                <a:gd name="T49" fmla="*/ 184 h 425"/>
                <a:gd name="T50" fmla="*/ 109 w 257"/>
                <a:gd name="T51" fmla="*/ 171 h 425"/>
                <a:gd name="T52" fmla="*/ 115 w 257"/>
                <a:gd name="T53" fmla="*/ 180 h 425"/>
                <a:gd name="T54" fmla="*/ 86 w 257"/>
                <a:gd name="T55" fmla="*/ 150 h 425"/>
                <a:gd name="T56" fmla="*/ 90 w 257"/>
                <a:gd name="T57" fmla="*/ 137 h 425"/>
                <a:gd name="T58" fmla="*/ 95 w 257"/>
                <a:gd name="T59" fmla="*/ 145 h 425"/>
                <a:gd name="T60" fmla="*/ 65 w 257"/>
                <a:gd name="T61" fmla="*/ 116 h 425"/>
                <a:gd name="T62" fmla="*/ 69 w 257"/>
                <a:gd name="T63" fmla="*/ 103 h 425"/>
                <a:gd name="T64" fmla="*/ 74 w 257"/>
                <a:gd name="T65" fmla="*/ 111 h 425"/>
                <a:gd name="T66" fmla="*/ 45 w 257"/>
                <a:gd name="T67" fmla="*/ 82 h 425"/>
                <a:gd name="T68" fmla="*/ 49 w 257"/>
                <a:gd name="T69" fmla="*/ 68 h 425"/>
                <a:gd name="T70" fmla="*/ 53 w 257"/>
                <a:gd name="T71" fmla="*/ 77 h 425"/>
                <a:gd name="T72" fmla="*/ 24 w 257"/>
                <a:gd name="T73" fmla="*/ 48 h 425"/>
                <a:gd name="T74" fmla="*/ 28 w 257"/>
                <a:gd name="T75" fmla="*/ 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7" h="425">
                  <a:moveTo>
                    <a:pt x="13" y="9"/>
                  </a:moveTo>
                  <a:lnTo>
                    <a:pt x="5" y="13"/>
                  </a:lnTo>
                  <a:lnTo>
                    <a:pt x="0" y="5"/>
                  </a:lnTo>
                  <a:lnTo>
                    <a:pt x="7" y="0"/>
                  </a:lnTo>
                  <a:lnTo>
                    <a:pt x="13" y="9"/>
                  </a:lnTo>
                  <a:lnTo>
                    <a:pt x="13" y="9"/>
                  </a:lnTo>
                  <a:close/>
                  <a:moveTo>
                    <a:pt x="257" y="419"/>
                  </a:moveTo>
                  <a:lnTo>
                    <a:pt x="248" y="425"/>
                  </a:lnTo>
                  <a:lnTo>
                    <a:pt x="243" y="415"/>
                  </a:lnTo>
                  <a:lnTo>
                    <a:pt x="252" y="411"/>
                  </a:lnTo>
                  <a:lnTo>
                    <a:pt x="257" y="419"/>
                  </a:lnTo>
                  <a:lnTo>
                    <a:pt x="257" y="419"/>
                  </a:lnTo>
                  <a:close/>
                  <a:moveTo>
                    <a:pt x="236" y="385"/>
                  </a:moveTo>
                  <a:lnTo>
                    <a:pt x="228" y="391"/>
                  </a:lnTo>
                  <a:lnTo>
                    <a:pt x="223" y="381"/>
                  </a:lnTo>
                  <a:lnTo>
                    <a:pt x="231" y="376"/>
                  </a:lnTo>
                  <a:lnTo>
                    <a:pt x="236" y="385"/>
                  </a:lnTo>
                  <a:lnTo>
                    <a:pt x="236" y="385"/>
                  </a:lnTo>
                  <a:close/>
                  <a:moveTo>
                    <a:pt x="217" y="351"/>
                  </a:moveTo>
                  <a:lnTo>
                    <a:pt x="207" y="357"/>
                  </a:lnTo>
                  <a:lnTo>
                    <a:pt x="202" y="347"/>
                  </a:lnTo>
                  <a:lnTo>
                    <a:pt x="211" y="342"/>
                  </a:lnTo>
                  <a:lnTo>
                    <a:pt x="217" y="351"/>
                  </a:lnTo>
                  <a:lnTo>
                    <a:pt x="217" y="351"/>
                  </a:lnTo>
                  <a:close/>
                  <a:moveTo>
                    <a:pt x="196" y="316"/>
                  </a:moveTo>
                  <a:lnTo>
                    <a:pt x="188" y="321"/>
                  </a:lnTo>
                  <a:lnTo>
                    <a:pt x="183" y="313"/>
                  </a:lnTo>
                  <a:lnTo>
                    <a:pt x="190" y="308"/>
                  </a:lnTo>
                  <a:lnTo>
                    <a:pt x="196" y="316"/>
                  </a:lnTo>
                  <a:lnTo>
                    <a:pt x="196" y="316"/>
                  </a:lnTo>
                  <a:close/>
                  <a:moveTo>
                    <a:pt x="176" y="282"/>
                  </a:moveTo>
                  <a:lnTo>
                    <a:pt x="167" y="287"/>
                  </a:lnTo>
                  <a:lnTo>
                    <a:pt x="162" y="279"/>
                  </a:lnTo>
                  <a:lnTo>
                    <a:pt x="171" y="274"/>
                  </a:lnTo>
                  <a:lnTo>
                    <a:pt x="176" y="282"/>
                  </a:lnTo>
                  <a:lnTo>
                    <a:pt x="176" y="282"/>
                  </a:lnTo>
                  <a:close/>
                  <a:moveTo>
                    <a:pt x="155" y="248"/>
                  </a:moveTo>
                  <a:lnTo>
                    <a:pt x="147" y="253"/>
                  </a:lnTo>
                  <a:lnTo>
                    <a:pt x="142" y="244"/>
                  </a:lnTo>
                  <a:lnTo>
                    <a:pt x="150" y="239"/>
                  </a:lnTo>
                  <a:lnTo>
                    <a:pt x="155" y="248"/>
                  </a:lnTo>
                  <a:lnTo>
                    <a:pt x="155" y="248"/>
                  </a:lnTo>
                  <a:close/>
                  <a:moveTo>
                    <a:pt x="136" y="214"/>
                  </a:moveTo>
                  <a:lnTo>
                    <a:pt x="126" y="219"/>
                  </a:lnTo>
                  <a:lnTo>
                    <a:pt x="121" y="210"/>
                  </a:lnTo>
                  <a:lnTo>
                    <a:pt x="130" y="205"/>
                  </a:lnTo>
                  <a:lnTo>
                    <a:pt x="136" y="214"/>
                  </a:lnTo>
                  <a:lnTo>
                    <a:pt x="136" y="214"/>
                  </a:lnTo>
                  <a:close/>
                  <a:moveTo>
                    <a:pt x="115" y="180"/>
                  </a:moveTo>
                  <a:lnTo>
                    <a:pt x="107" y="184"/>
                  </a:lnTo>
                  <a:lnTo>
                    <a:pt x="102" y="176"/>
                  </a:lnTo>
                  <a:lnTo>
                    <a:pt x="109" y="171"/>
                  </a:lnTo>
                  <a:lnTo>
                    <a:pt x="115" y="180"/>
                  </a:lnTo>
                  <a:lnTo>
                    <a:pt x="115" y="180"/>
                  </a:lnTo>
                  <a:close/>
                  <a:moveTo>
                    <a:pt x="95" y="145"/>
                  </a:moveTo>
                  <a:lnTo>
                    <a:pt x="86" y="150"/>
                  </a:lnTo>
                  <a:lnTo>
                    <a:pt x="81" y="142"/>
                  </a:lnTo>
                  <a:lnTo>
                    <a:pt x="90" y="137"/>
                  </a:lnTo>
                  <a:lnTo>
                    <a:pt x="95" y="145"/>
                  </a:lnTo>
                  <a:lnTo>
                    <a:pt x="95" y="145"/>
                  </a:lnTo>
                  <a:close/>
                  <a:moveTo>
                    <a:pt x="74" y="111"/>
                  </a:moveTo>
                  <a:lnTo>
                    <a:pt x="65" y="116"/>
                  </a:lnTo>
                  <a:lnTo>
                    <a:pt x="61" y="107"/>
                  </a:lnTo>
                  <a:lnTo>
                    <a:pt x="69" y="103"/>
                  </a:lnTo>
                  <a:lnTo>
                    <a:pt x="74" y="111"/>
                  </a:lnTo>
                  <a:lnTo>
                    <a:pt x="74" y="111"/>
                  </a:lnTo>
                  <a:close/>
                  <a:moveTo>
                    <a:pt x="53" y="77"/>
                  </a:moveTo>
                  <a:lnTo>
                    <a:pt x="45" y="82"/>
                  </a:lnTo>
                  <a:lnTo>
                    <a:pt x="40" y="73"/>
                  </a:lnTo>
                  <a:lnTo>
                    <a:pt x="49" y="68"/>
                  </a:lnTo>
                  <a:lnTo>
                    <a:pt x="53" y="77"/>
                  </a:lnTo>
                  <a:lnTo>
                    <a:pt x="53" y="77"/>
                  </a:lnTo>
                  <a:close/>
                  <a:moveTo>
                    <a:pt x="34" y="43"/>
                  </a:moveTo>
                  <a:lnTo>
                    <a:pt x="24" y="48"/>
                  </a:lnTo>
                  <a:lnTo>
                    <a:pt x="19" y="39"/>
                  </a:lnTo>
                  <a:lnTo>
                    <a:pt x="28" y="34"/>
                  </a:lnTo>
                  <a:lnTo>
                    <a:pt x="34" y="4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4" name="Freeform 302"/>
            <p:cNvSpPr>
              <a:spLocks noEditPoints="1"/>
            </p:cNvSpPr>
            <p:nvPr/>
          </p:nvSpPr>
          <p:spPr bwMode="auto">
            <a:xfrm>
              <a:off x="9005577" y="2344049"/>
              <a:ext cx="171191" cy="1002295"/>
            </a:xfrm>
            <a:custGeom>
              <a:avLst/>
              <a:gdLst>
                <a:gd name="T0" fmla="*/ 52 w 62"/>
                <a:gd name="T1" fmla="*/ 353 h 363"/>
                <a:gd name="T2" fmla="*/ 61 w 62"/>
                <a:gd name="T3" fmla="*/ 352 h 363"/>
                <a:gd name="T4" fmla="*/ 62 w 62"/>
                <a:gd name="T5" fmla="*/ 362 h 363"/>
                <a:gd name="T6" fmla="*/ 53 w 62"/>
                <a:gd name="T7" fmla="*/ 363 h 363"/>
                <a:gd name="T8" fmla="*/ 52 w 62"/>
                <a:gd name="T9" fmla="*/ 353 h 363"/>
                <a:gd name="T10" fmla="*/ 52 w 62"/>
                <a:gd name="T11" fmla="*/ 353 h 363"/>
                <a:gd name="T12" fmla="*/ 0 w 62"/>
                <a:gd name="T13" fmla="*/ 1 h 363"/>
                <a:gd name="T14" fmla="*/ 0 w 62"/>
                <a:gd name="T15" fmla="*/ 8 h 363"/>
                <a:gd name="T16" fmla="*/ 10 w 62"/>
                <a:gd name="T17" fmla="*/ 7 h 363"/>
                <a:gd name="T18" fmla="*/ 9 w 62"/>
                <a:gd name="T19" fmla="*/ 0 h 363"/>
                <a:gd name="T20" fmla="*/ 0 w 62"/>
                <a:gd name="T21" fmla="*/ 1 h 363"/>
                <a:gd name="T22" fmla="*/ 0 w 62"/>
                <a:gd name="T23" fmla="*/ 1 h 363"/>
                <a:gd name="T24" fmla="*/ 5 w 62"/>
                <a:gd name="T25" fmla="*/ 38 h 363"/>
                <a:gd name="T26" fmla="*/ 14 w 62"/>
                <a:gd name="T27" fmla="*/ 37 h 363"/>
                <a:gd name="T28" fmla="*/ 15 w 62"/>
                <a:gd name="T29" fmla="*/ 46 h 363"/>
                <a:gd name="T30" fmla="*/ 6 w 62"/>
                <a:gd name="T31" fmla="*/ 48 h 363"/>
                <a:gd name="T32" fmla="*/ 5 w 62"/>
                <a:gd name="T33" fmla="*/ 38 h 363"/>
                <a:gd name="T34" fmla="*/ 5 w 62"/>
                <a:gd name="T35" fmla="*/ 38 h 363"/>
                <a:gd name="T36" fmla="*/ 10 w 62"/>
                <a:gd name="T37" fmla="*/ 77 h 363"/>
                <a:gd name="T38" fmla="*/ 21 w 62"/>
                <a:gd name="T39" fmla="*/ 76 h 363"/>
                <a:gd name="T40" fmla="*/ 22 w 62"/>
                <a:gd name="T41" fmla="*/ 86 h 363"/>
                <a:gd name="T42" fmla="*/ 12 w 62"/>
                <a:gd name="T43" fmla="*/ 88 h 363"/>
                <a:gd name="T44" fmla="*/ 10 w 62"/>
                <a:gd name="T45" fmla="*/ 77 h 363"/>
                <a:gd name="T46" fmla="*/ 10 w 62"/>
                <a:gd name="T47" fmla="*/ 77 h 363"/>
                <a:gd name="T48" fmla="*/ 17 w 62"/>
                <a:gd name="T49" fmla="*/ 116 h 363"/>
                <a:gd name="T50" fmla="*/ 26 w 62"/>
                <a:gd name="T51" fmla="*/ 115 h 363"/>
                <a:gd name="T52" fmla="*/ 27 w 62"/>
                <a:gd name="T53" fmla="*/ 126 h 363"/>
                <a:gd name="T54" fmla="*/ 18 w 62"/>
                <a:gd name="T55" fmla="*/ 127 h 363"/>
                <a:gd name="T56" fmla="*/ 17 w 62"/>
                <a:gd name="T57" fmla="*/ 116 h 363"/>
                <a:gd name="T58" fmla="*/ 17 w 62"/>
                <a:gd name="T59" fmla="*/ 116 h 363"/>
                <a:gd name="T60" fmla="*/ 22 w 62"/>
                <a:gd name="T61" fmla="*/ 156 h 363"/>
                <a:gd name="T62" fmla="*/ 32 w 62"/>
                <a:gd name="T63" fmla="*/ 154 h 363"/>
                <a:gd name="T64" fmla="*/ 34 w 62"/>
                <a:gd name="T65" fmla="*/ 165 h 363"/>
                <a:gd name="T66" fmla="*/ 23 w 62"/>
                <a:gd name="T67" fmla="*/ 166 h 363"/>
                <a:gd name="T68" fmla="*/ 22 w 62"/>
                <a:gd name="T69" fmla="*/ 156 h 363"/>
                <a:gd name="T70" fmla="*/ 22 w 62"/>
                <a:gd name="T71" fmla="*/ 156 h 363"/>
                <a:gd name="T72" fmla="*/ 28 w 62"/>
                <a:gd name="T73" fmla="*/ 196 h 363"/>
                <a:gd name="T74" fmla="*/ 38 w 62"/>
                <a:gd name="T75" fmla="*/ 194 h 363"/>
                <a:gd name="T76" fmla="*/ 39 w 62"/>
                <a:gd name="T77" fmla="*/ 204 h 363"/>
                <a:gd name="T78" fmla="*/ 30 w 62"/>
                <a:gd name="T79" fmla="*/ 205 h 363"/>
                <a:gd name="T80" fmla="*/ 28 w 62"/>
                <a:gd name="T81" fmla="*/ 196 h 363"/>
                <a:gd name="T82" fmla="*/ 28 w 62"/>
                <a:gd name="T83" fmla="*/ 196 h 363"/>
                <a:gd name="T84" fmla="*/ 34 w 62"/>
                <a:gd name="T85" fmla="*/ 235 h 363"/>
                <a:gd name="T86" fmla="*/ 44 w 62"/>
                <a:gd name="T87" fmla="*/ 234 h 363"/>
                <a:gd name="T88" fmla="*/ 45 w 62"/>
                <a:gd name="T89" fmla="*/ 243 h 363"/>
                <a:gd name="T90" fmla="*/ 35 w 62"/>
                <a:gd name="T91" fmla="*/ 244 h 363"/>
                <a:gd name="T92" fmla="*/ 34 w 62"/>
                <a:gd name="T93" fmla="*/ 235 h 363"/>
                <a:gd name="T94" fmla="*/ 34 w 62"/>
                <a:gd name="T95" fmla="*/ 235 h 363"/>
                <a:gd name="T96" fmla="*/ 40 w 62"/>
                <a:gd name="T97" fmla="*/ 275 h 363"/>
                <a:gd name="T98" fmla="*/ 49 w 62"/>
                <a:gd name="T99" fmla="*/ 273 h 363"/>
                <a:gd name="T100" fmla="*/ 51 w 62"/>
                <a:gd name="T101" fmla="*/ 282 h 363"/>
                <a:gd name="T102" fmla="*/ 42 w 62"/>
                <a:gd name="T103" fmla="*/ 284 h 363"/>
                <a:gd name="T104" fmla="*/ 40 w 62"/>
                <a:gd name="T105" fmla="*/ 275 h 363"/>
                <a:gd name="T106" fmla="*/ 40 w 62"/>
                <a:gd name="T107" fmla="*/ 275 h 363"/>
                <a:gd name="T108" fmla="*/ 45 w 62"/>
                <a:gd name="T109" fmla="*/ 314 h 363"/>
                <a:gd name="T110" fmla="*/ 56 w 62"/>
                <a:gd name="T111" fmla="*/ 312 h 363"/>
                <a:gd name="T112" fmla="*/ 57 w 62"/>
                <a:gd name="T113" fmla="*/ 322 h 363"/>
                <a:gd name="T114" fmla="*/ 47 w 62"/>
                <a:gd name="T115" fmla="*/ 324 h 363"/>
                <a:gd name="T116" fmla="*/ 45 w 62"/>
                <a:gd name="T117" fmla="*/ 31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 h="363">
                  <a:moveTo>
                    <a:pt x="52" y="353"/>
                  </a:moveTo>
                  <a:lnTo>
                    <a:pt x="61" y="352"/>
                  </a:lnTo>
                  <a:lnTo>
                    <a:pt x="62" y="362"/>
                  </a:lnTo>
                  <a:lnTo>
                    <a:pt x="53" y="363"/>
                  </a:lnTo>
                  <a:lnTo>
                    <a:pt x="52" y="353"/>
                  </a:lnTo>
                  <a:lnTo>
                    <a:pt x="52" y="353"/>
                  </a:lnTo>
                  <a:close/>
                  <a:moveTo>
                    <a:pt x="0" y="1"/>
                  </a:moveTo>
                  <a:lnTo>
                    <a:pt x="0" y="8"/>
                  </a:lnTo>
                  <a:lnTo>
                    <a:pt x="10" y="7"/>
                  </a:lnTo>
                  <a:lnTo>
                    <a:pt x="9" y="0"/>
                  </a:lnTo>
                  <a:lnTo>
                    <a:pt x="0" y="1"/>
                  </a:lnTo>
                  <a:lnTo>
                    <a:pt x="0" y="1"/>
                  </a:lnTo>
                  <a:close/>
                  <a:moveTo>
                    <a:pt x="5" y="38"/>
                  </a:moveTo>
                  <a:lnTo>
                    <a:pt x="14" y="37"/>
                  </a:lnTo>
                  <a:lnTo>
                    <a:pt x="15" y="46"/>
                  </a:lnTo>
                  <a:lnTo>
                    <a:pt x="6" y="48"/>
                  </a:lnTo>
                  <a:lnTo>
                    <a:pt x="5" y="38"/>
                  </a:lnTo>
                  <a:lnTo>
                    <a:pt x="5" y="38"/>
                  </a:lnTo>
                  <a:close/>
                  <a:moveTo>
                    <a:pt x="10" y="77"/>
                  </a:moveTo>
                  <a:lnTo>
                    <a:pt x="21" y="76"/>
                  </a:lnTo>
                  <a:lnTo>
                    <a:pt x="22" y="86"/>
                  </a:lnTo>
                  <a:lnTo>
                    <a:pt x="12" y="88"/>
                  </a:lnTo>
                  <a:lnTo>
                    <a:pt x="10" y="77"/>
                  </a:lnTo>
                  <a:lnTo>
                    <a:pt x="10" y="77"/>
                  </a:lnTo>
                  <a:close/>
                  <a:moveTo>
                    <a:pt x="17" y="116"/>
                  </a:moveTo>
                  <a:lnTo>
                    <a:pt x="26" y="115"/>
                  </a:lnTo>
                  <a:lnTo>
                    <a:pt x="27" y="126"/>
                  </a:lnTo>
                  <a:lnTo>
                    <a:pt x="18" y="127"/>
                  </a:lnTo>
                  <a:lnTo>
                    <a:pt x="17" y="116"/>
                  </a:lnTo>
                  <a:lnTo>
                    <a:pt x="17" y="116"/>
                  </a:lnTo>
                  <a:close/>
                  <a:moveTo>
                    <a:pt x="22" y="156"/>
                  </a:moveTo>
                  <a:lnTo>
                    <a:pt x="32" y="154"/>
                  </a:lnTo>
                  <a:lnTo>
                    <a:pt x="34" y="165"/>
                  </a:lnTo>
                  <a:lnTo>
                    <a:pt x="23" y="166"/>
                  </a:lnTo>
                  <a:lnTo>
                    <a:pt x="22" y="156"/>
                  </a:lnTo>
                  <a:lnTo>
                    <a:pt x="22" y="156"/>
                  </a:lnTo>
                  <a:close/>
                  <a:moveTo>
                    <a:pt x="28" y="196"/>
                  </a:moveTo>
                  <a:lnTo>
                    <a:pt x="38" y="194"/>
                  </a:lnTo>
                  <a:lnTo>
                    <a:pt x="39" y="204"/>
                  </a:lnTo>
                  <a:lnTo>
                    <a:pt x="30" y="205"/>
                  </a:lnTo>
                  <a:lnTo>
                    <a:pt x="28" y="196"/>
                  </a:lnTo>
                  <a:lnTo>
                    <a:pt x="28" y="196"/>
                  </a:lnTo>
                  <a:close/>
                  <a:moveTo>
                    <a:pt x="34" y="235"/>
                  </a:moveTo>
                  <a:lnTo>
                    <a:pt x="44" y="234"/>
                  </a:lnTo>
                  <a:lnTo>
                    <a:pt x="45" y="243"/>
                  </a:lnTo>
                  <a:lnTo>
                    <a:pt x="35" y="244"/>
                  </a:lnTo>
                  <a:lnTo>
                    <a:pt x="34" y="235"/>
                  </a:lnTo>
                  <a:lnTo>
                    <a:pt x="34" y="235"/>
                  </a:lnTo>
                  <a:close/>
                  <a:moveTo>
                    <a:pt x="40" y="275"/>
                  </a:moveTo>
                  <a:lnTo>
                    <a:pt x="49" y="273"/>
                  </a:lnTo>
                  <a:lnTo>
                    <a:pt x="51" y="282"/>
                  </a:lnTo>
                  <a:lnTo>
                    <a:pt x="42" y="284"/>
                  </a:lnTo>
                  <a:lnTo>
                    <a:pt x="40" y="275"/>
                  </a:lnTo>
                  <a:lnTo>
                    <a:pt x="40" y="275"/>
                  </a:lnTo>
                  <a:close/>
                  <a:moveTo>
                    <a:pt x="45" y="314"/>
                  </a:moveTo>
                  <a:lnTo>
                    <a:pt x="56" y="312"/>
                  </a:lnTo>
                  <a:lnTo>
                    <a:pt x="57" y="322"/>
                  </a:lnTo>
                  <a:lnTo>
                    <a:pt x="47" y="324"/>
                  </a:lnTo>
                  <a:lnTo>
                    <a:pt x="45" y="3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5" name="Freeform 303"/>
            <p:cNvSpPr>
              <a:spLocks noEditPoints="1"/>
            </p:cNvSpPr>
            <p:nvPr/>
          </p:nvSpPr>
          <p:spPr bwMode="auto">
            <a:xfrm>
              <a:off x="8726701" y="3710813"/>
              <a:ext cx="938788" cy="441782"/>
            </a:xfrm>
            <a:custGeom>
              <a:avLst/>
              <a:gdLst>
                <a:gd name="T0" fmla="*/ 331 w 340"/>
                <a:gd name="T1" fmla="*/ 14 h 160"/>
                <a:gd name="T2" fmla="*/ 327 w 340"/>
                <a:gd name="T3" fmla="*/ 4 h 160"/>
                <a:gd name="T4" fmla="*/ 336 w 340"/>
                <a:gd name="T5" fmla="*/ 0 h 160"/>
                <a:gd name="T6" fmla="*/ 340 w 340"/>
                <a:gd name="T7" fmla="*/ 10 h 160"/>
                <a:gd name="T8" fmla="*/ 331 w 340"/>
                <a:gd name="T9" fmla="*/ 14 h 160"/>
                <a:gd name="T10" fmla="*/ 331 w 340"/>
                <a:gd name="T11" fmla="*/ 14 h 160"/>
                <a:gd name="T12" fmla="*/ 4 w 340"/>
                <a:gd name="T13" fmla="*/ 160 h 160"/>
                <a:gd name="T14" fmla="*/ 0 w 340"/>
                <a:gd name="T15" fmla="*/ 152 h 160"/>
                <a:gd name="T16" fmla="*/ 9 w 340"/>
                <a:gd name="T17" fmla="*/ 147 h 160"/>
                <a:gd name="T18" fmla="*/ 13 w 340"/>
                <a:gd name="T19" fmla="*/ 156 h 160"/>
                <a:gd name="T20" fmla="*/ 4 w 340"/>
                <a:gd name="T21" fmla="*/ 160 h 160"/>
                <a:gd name="T22" fmla="*/ 4 w 340"/>
                <a:gd name="T23" fmla="*/ 160 h 160"/>
                <a:gd name="T24" fmla="*/ 41 w 340"/>
                <a:gd name="T25" fmla="*/ 144 h 160"/>
                <a:gd name="T26" fmla="*/ 37 w 340"/>
                <a:gd name="T27" fmla="*/ 135 h 160"/>
                <a:gd name="T28" fmla="*/ 46 w 340"/>
                <a:gd name="T29" fmla="*/ 131 h 160"/>
                <a:gd name="T30" fmla="*/ 50 w 340"/>
                <a:gd name="T31" fmla="*/ 140 h 160"/>
                <a:gd name="T32" fmla="*/ 41 w 340"/>
                <a:gd name="T33" fmla="*/ 144 h 160"/>
                <a:gd name="T34" fmla="*/ 41 w 340"/>
                <a:gd name="T35" fmla="*/ 144 h 160"/>
                <a:gd name="T36" fmla="*/ 77 w 340"/>
                <a:gd name="T37" fmla="*/ 129 h 160"/>
                <a:gd name="T38" fmla="*/ 73 w 340"/>
                <a:gd name="T39" fmla="*/ 119 h 160"/>
                <a:gd name="T40" fmla="*/ 82 w 340"/>
                <a:gd name="T41" fmla="*/ 114 h 160"/>
                <a:gd name="T42" fmla="*/ 86 w 340"/>
                <a:gd name="T43" fmla="*/ 123 h 160"/>
                <a:gd name="T44" fmla="*/ 77 w 340"/>
                <a:gd name="T45" fmla="*/ 129 h 160"/>
                <a:gd name="T46" fmla="*/ 77 w 340"/>
                <a:gd name="T47" fmla="*/ 129 h 160"/>
                <a:gd name="T48" fmla="*/ 114 w 340"/>
                <a:gd name="T49" fmla="*/ 112 h 160"/>
                <a:gd name="T50" fmla="*/ 109 w 340"/>
                <a:gd name="T51" fmla="*/ 102 h 160"/>
                <a:gd name="T52" fmla="*/ 118 w 340"/>
                <a:gd name="T53" fmla="*/ 98 h 160"/>
                <a:gd name="T54" fmla="*/ 123 w 340"/>
                <a:gd name="T55" fmla="*/ 108 h 160"/>
                <a:gd name="T56" fmla="*/ 114 w 340"/>
                <a:gd name="T57" fmla="*/ 112 h 160"/>
                <a:gd name="T58" fmla="*/ 114 w 340"/>
                <a:gd name="T59" fmla="*/ 112 h 160"/>
                <a:gd name="T60" fmla="*/ 149 w 340"/>
                <a:gd name="T61" fmla="*/ 96 h 160"/>
                <a:gd name="T62" fmla="*/ 145 w 340"/>
                <a:gd name="T63" fmla="*/ 87 h 160"/>
                <a:gd name="T64" fmla="*/ 154 w 340"/>
                <a:gd name="T65" fmla="*/ 81 h 160"/>
                <a:gd name="T66" fmla="*/ 158 w 340"/>
                <a:gd name="T67" fmla="*/ 91 h 160"/>
                <a:gd name="T68" fmla="*/ 149 w 340"/>
                <a:gd name="T69" fmla="*/ 96 h 160"/>
                <a:gd name="T70" fmla="*/ 149 w 340"/>
                <a:gd name="T71" fmla="*/ 96 h 160"/>
                <a:gd name="T72" fmla="*/ 186 w 340"/>
                <a:gd name="T73" fmla="*/ 79 h 160"/>
                <a:gd name="T74" fmla="*/ 182 w 340"/>
                <a:gd name="T75" fmla="*/ 70 h 160"/>
                <a:gd name="T76" fmla="*/ 191 w 340"/>
                <a:gd name="T77" fmla="*/ 66 h 160"/>
                <a:gd name="T78" fmla="*/ 195 w 340"/>
                <a:gd name="T79" fmla="*/ 75 h 160"/>
                <a:gd name="T80" fmla="*/ 186 w 340"/>
                <a:gd name="T81" fmla="*/ 79 h 160"/>
                <a:gd name="T82" fmla="*/ 186 w 340"/>
                <a:gd name="T83" fmla="*/ 79 h 160"/>
                <a:gd name="T84" fmla="*/ 222 w 340"/>
                <a:gd name="T85" fmla="*/ 63 h 160"/>
                <a:gd name="T86" fmla="*/ 218 w 340"/>
                <a:gd name="T87" fmla="*/ 54 h 160"/>
                <a:gd name="T88" fmla="*/ 228 w 340"/>
                <a:gd name="T89" fmla="*/ 49 h 160"/>
                <a:gd name="T90" fmla="*/ 231 w 340"/>
                <a:gd name="T91" fmla="*/ 58 h 160"/>
                <a:gd name="T92" fmla="*/ 222 w 340"/>
                <a:gd name="T93" fmla="*/ 63 h 160"/>
                <a:gd name="T94" fmla="*/ 222 w 340"/>
                <a:gd name="T95" fmla="*/ 63 h 160"/>
                <a:gd name="T96" fmla="*/ 259 w 340"/>
                <a:gd name="T97" fmla="*/ 46 h 160"/>
                <a:gd name="T98" fmla="*/ 255 w 340"/>
                <a:gd name="T99" fmla="*/ 37 h 160"/>
                <a:gd name="T100" fmla="*/ 264 w 340"/>
                <a:gd name="T101" fmla="*/ 33 h 160"/>
                <a:gd name="T102" fmla="*/ 268 w 340"/>
                <a:gd name="T103" fmla="*/ 42 h 160"/>
                <a:gd name="T104" fmla="*/ 259 w 340"/>
                <a:gd name="T105" fmla="*/ 46 h 160"/>
                <a:gd name="T106" fmla="*/ 259 w 340"/>
                <a:gd name="T107" fmla="*/ 46 h 160"/>
                <a:gd name="T108" fmla="*/ 295 w 340"/>
                <a:gd name="T109" fmla="*/ 31 h 160"/>
                <a:gd name="T110" fmla="*/ 290 w 340"/>
                <a:gd name="T111" fmla="*/ 21 h 160"/>
                <a:gd name="T112" fmla="*/ 299 w 340"/>
                <a:gd name="T113" fmla="*/ 16 h 160"/>
                <a:gd name="T114" fmla="*/ 305 w 340"/>
                <a:gd name="T115" fmla="*/ 25 h 160"/>
                <a:gd name="T116" fmla="*/ 295 w 340"/>
                <a:gd name="T117" fmla="*/ 3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160">
                  <a:moveTo>
                    <a:pt x="331" y="14"/>
                  </a:moveTo>
                  <a:lnTo>
                    <a:pt x="327" y="4"/>
                  </a:lnTo>
                  <a:lnTo>
                    <a:pt x="336" y="0"/>
                  </a:lnTo>
                  <a:lnTo>
                    <a:pt x="340" y="10"/>
                  </a:lnTo>
                  <a:lnTo>
                    <a:pt x="331" y="14"/>
                  </a:lnTo>
                  <a:lnTo>
                    <a:pt x="331" y="14"/>
                  </a:lnTo>
                  <a:close/>
                  <a:moveTo>
                    <a:pt x="4" y="160"/>
                  </a:moveTo>
                  <a:lnTo>
                    <a:pt x="0" y="152"/>
                  </a:lnTo>
                  <a:lnTo>
                    <a:pt x="9" y="147"/>
                  </a:lnTo>
                  <a:lnTo>
                    <a:pt x="13" y="156"/>
                  </a:lnTo>
                  <a:lnTo>
                    <a:pt x="4" y="160"/>
                  </a:lnTo>
                  <a:lnTo>
                    <a:pt x="4" y="160"/>
                  </a:lnTo>
                  <a:close/>
                  <a:moveTo>
                    <a:pt x="41" y="144"/>
                  </a:moveTo>
                  <a:lnTo>
                    <a:pt x="37" y="135"/>
                  </a:lnTo>
                  <a:lnTo>
                    <a:pt x="46" y="131"/>
                  </a:lnTo>
                  <a:lnTo>
                    <a:pt x="50" y="140"/>
                  </a:lnTo>
                  <a:lnTo>
                    <a:pt x="41" y="144"/>
                  </a:lnTo>
                  <a:lnTo>
                    <a:pt x="41" y="144"/>
                  </a:lnTo>
                  <a:close/>
                  <a:moveTo>
                    <a:pt x="77" y="129"/>
                  </a:moveTo>
                  <a:lnTo>
                    <a:pt x="73" y="119"/>
                  </a:lnTo>
                  <a:lnTo>
                    <a:pt x="82" y="114"/>
                  </a:lnTo>
                  <a:lnTo>
                    <a:pt x="86" y="123"/>
                  </a:lnTo>
                  <a:lnTo>
                    <a:pt x="77" y="129"/>
                  </a:lnTo>
                  <a:lnTo>
                    <a:pt x="77" y="129"/>
                  </a:lnTo>
                  <a:close/>
                  <a:moveTo>
                    <a:pt x="114" y="112"/>
                  </a:moveTo>
                  <a:lnTo>
                    <a:pt x="109" y="102"/>
                  </a:lnTo>
                  <a:lnTo>
                    <a:pt x="118" y="98"/>
                  </a:lnTo>
                  <a:lnTo>
                    <a:pt x="123" y="108"/>
                  </a:lnTo>
                  <a:lnTo>
                    <a:pt x="114" y="112"/>
                  </a:lnTo>
                  <a:lnTo>
                    <a:pt x="114" y="112"/>
                  </a:lnTo>
                  <a:close/>
                  <a:moveTo>
                    <a:pt x="149" y="96"/>
                  </a:moveTo>
                  <a:lnTo>
                    <a:pt x="145" y="87"/>
                  </a:lnTo>
                  <a:lnTo>
                    <a:pt x="154" y="81"/>
                  </a:lnTo>
                  <a:lnTo>
                    <a:pt x="158" y="91"/>
                  </a:lnTo>
                  <a:lnTo>
                    <a:pt x="149" y="96"/>
                  </a:lnTo>
                  <a:lnTo>
                    <a:pt x="149" y="96"/>
                  </a:lnTo>
                  <a:close/>
                  <a:moveTo>
                    <a:pt x="186" y="79"/>
                  </a:moveTo>
                  <a:lnTo>
                    <a:pt x="182" y="70"/>
                  </a:lnTo>
                  <a:lnTo>
                    <a:pt x="191" y="66"/>
                  </a:lnTo>
                  <a:lnTo>
                    <a:pt x="195" y="75"/>
                  </a:lnTo>
                  <a:lnTo>
                    <a:pt x="186" y="79"/>
                  </a:lnTo>
                  <a:lnTo>
                    <a:pt x="186" y="79"/>
                  </a:lnTo>
                  <a:close/>
                  <a:moveTo>
                    <a:pt x="222" y="63"/>
                  </a:moveTo>
                  <a:lnTo>
                    <a:pt x="218" y="54"/>
                  </a:lnTo>
                  <a:lnTo>
                    <a:pt x="228" y="49"/>
                  </a:lnTo>
                  <a:lnTo>
                    <a:pt x="231" y="58"/>
                  </a:lnTo>
                  <a:lnTo>
                    <a:pt x="222" y="63"/>
                  </a:lnTo>
                  <a:lnTo>
                    <a:pt x="222" y="63"/>
                  </a:lnTo>
                  <a:close/>
                  <a:moveTo>
                    <a:pt x="259" y="46"/>
                  </a:moveTo>
                  <a:lnTo>
                    <a:pt x="255" y="37"/>
                  </a:lnTo>
                  <a:lnTo>
                    <a:pt x="264" y="33"/>
                  </a:lnTo>
                  <a:lnTo>
                    <a:pt x="268" y="42"/>
                  </a:lnTo>
                  <a:lnTo>
                    <a:pt x="259" y="46"/>
                  </a:lnTo>
                  <a:lnTo>
                    <a:pt x="259" y="46"/>
                  </a:lnTo>
                  <a:close/>
                  <a:moveTo>
                    <a:pt x="295" y="31"/>
                  </a:moveTo>
                  <a:lnTo>
                    <a:pt x="290" y="21"/>
                  </a:lnTo>
                  <a:lnTo>
                    <a:pt x="299" y="16"/>
                  </a:lnTo>
                  <a:lnTo>
                    <a:pt x="305" y="25"/>
                  </a:lnTo>
                  <a:lnTo>
                    <a:pt x="295" y="3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6" name="Freeform 304"/>
            <p:cNvSpPr>
              <a:spLocks noEditPoints="1"/>
            </p:cNvSpPr>
            <p:nvPr/>
          </p:nvSpPr>
          <p:spPr bwMode="auto">
            <a:xfrm>
              <a:off x="7034122" y="2484867"/>
              <a:ext cx="571557" cy="1245275"/>
            </a:xfrm>
            <a:custGeom>
              <a:avLst/>
              <a:gdLst>
                <a:gd name="T0" fmla="*/ 4 w 207"/>
                <a:gd name="T1" fmla="*/ 13 h 451"/>
                <a:gd name="T2" fmla="*/ 9 w 207"/>
                <a:gd name="T3" fmla="*/ 0 h 451"/>
                <a:gd name="T4" fmla="*/ 13 w 207"/>
                <a:gd name="T5" fmla="*/ 9 h 451"/>
                <a:gd name="T6" fmla="*/ 198 w 207"/>
                <a:gd name="T7" fmla="*/ 451 h 451"/>
                <a:gd name="T8" fmla="*/ 203 w 207"/>
                <a:gd name="T9" fmla="*/ 437 h 451"/>
                <a:gd name="T10" fmla="*/ 207 w 207"/>
                <a:gd name="T11" fmla="*/ 446 h 451"/>
                <a:gd name="T12" fmla="*/ 181 w 207"/>
                <a:gd name="T13" fmla="*/ 414 h 451"/>
                <a:gd name="T14" fmla="*/ 186 w 207"/>
                <a:gd name="T15" fmla="*/ 401 h 451"/>
                <a:gd name="T16" fmla="*/ 190 w 207"/>
                <a:gd name="T17" fmla="*/ 410 h 451"/>
                <a:gd name="T18" fmla="*/ 165 w 207"/>
                <a:gd name="T19" fmla="*/ 378 h 451"/>
                <a:gd name="T20" fmla="*/ 170 w 207"/>
                <a:gd name="T21" fmla="*/ 365 h 451"/>
                <a:gd name="T22" fmla="*/ 174 w 207"/>
                <a:gd name="T23" fmla="*/ 374 h 451"/>
                <a:gd name="T24" fmla="*/ 149 w 207"/>
                <a:gd name="T25" fmla="*/ 341 h 451"/>
                <a:gd name="T26" fmla="*/ 154 w 207"/>
                <a:gd name="T27" fmla="*/ 328 h 451"/>
                <a:gd name="T28" fmla="*/ 158 w 207"/>
                <a:gd name="T29" fmla="*/ 337 h 451"/>
                <a:gd name="T30" fmla="*/ 132 w 207"/>
                <a:gd name="T31" fmla="*/ 305 h 451"/>
                <a:gd name="T32" fmla="*/ 137 w 207"/>
                <a:gd name="T33" fmla="*/ 292 h 451"/>
                <a:gd name="T34" fmla="*/ 141 w 207"/>
                <a:gd name="T35" fmla="*/ 301 h 451"/>
                <a:gd name="T36" fmla="*/ 117 w 207"/>
                <a:gd name="T37" fmla="*/ 268 h 451"/>
                <a:gd name="T38" fmla="*/ 122 w 207"/>
                <a:gd name="T39" fmla="*/ 255 h 451"/>
                <a:gd name="T40" fmla="*/ 126 w 207"/>
                <a:gd name="T41" fmla="*/ 264 h 451"/>
                <a:gd name="T42" fmla="*/ 101 w 207"/>
                <a:gd name="T43" fmla="*/ 231 h 451"/>
                <a:gd name="T44" fmla="*/ 106 w 207"/>
                <a:gd name="T45" fmla="*/ 218 h 451"/>
                <a:gd name="T46" fmla="*/ 110 w 207"/>
                <a:gd name="T47" fmla="*/ 227 h 451"/>
                <a:gd name="T48" fmla="*/ 84 w 207"/>
                <a:gd name="T49" fmla="*/ 195 h 451"/>
                <a:gd name="T50" fmla="*/ 89 w 207"/>
                <a:gd name="T51" fmla="*/ 182 h 451"/>
                <a:gd name="T52" fmla="*/ 93 w 207"/>
                <a:gd name="T53" fmla="*/ 191 h 451"/>
                <a:gd name="T54" fmla="*/ 68 w 207"/>
                <a:gd name="T55" fmla="*/ 160 h 451"/>
                <a:gd name="T56" fmla="*/ 73 w 207"/>
                <a:gd name="T57" fmla="*/ 146 h 451"/>
                <a:gd name="T58" fmla="*/ 77 w 207"/>
                <a:gd name="T59" fmla="*/ 156 h 451"/>
                <a:gd name="T60" fmla="*/ 53 w 207"/>
                <a:gd name="T61" fmla="*/ 123 h 451"/>
                <a:gd name="T62" fmla="*/ 58 w 207"/>
                <a:gd name="T63" fmla="*/ 110 h 451"/>
                <a:gd name="T64" fmla="*/ 62 w 207"/>
                <a:gd name="T65" fmla="*/ 119 h 451"/>
                <a:gd name="T66" fmla="*/ 36 w 207"/>
                <a:gd name="T67" fmla="*/ 86 h 451"/>
                <a:gd name="T68" fmla="*/ 41 w 207"/>
                <a:gd name="T69" fmla="*/ 73 h 451"/>
                <a:gd name="T70" fmla="*/ 45 w 207"/>
                <a:gd name="T71" fmla="*/ 82 h 451"/>
                <a:gd name="T72" fmla="*/ 20 w 207"/>
                <a:gd name="T73" fmla="*/ 50 h 451"/>
                <a:gd name="T74" fmla="*/ 25 w 207"/>
                <a:gd name="T75" fmla="*/ 3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451">
                  <a:moveTo>
                    <a:pt x="13" y="9"/>
                  </a:moveTo>
                  <a:lnTo>
                    <a:pt x="4" y="13"/>
                  </a:lnTo>
                  <a:lnTo>
                    <a:pt x="0" y="4"/>
                  </a:lnTo>
                  <a:lnTo>
                    <a:pt x="9" y="0"/>
                  </a:lnTo>
                  <a:lnTo>
                    <a:pt x="13" y="9"/>
                  </a:lnTo>
                  <a:lnTo>
                    <a:pt x="13" y="9"/>
                  </a:lnTo>
                  <a:close/>
                  <a:moveTo>
                    <a:pt x="207" y="446"/>
                  </a:moveTo>
                  <a:lnTo>
                    <a:pt x="198" y="451"/>
                  </a:lnTo>
                  <a:lnTo>
                    <a:pt x="194" y="442"/>
                  </a:lnTo>
                  <a:lnTo>
                    <a:pt x="203" y="437"/>
                  </a:lnTo>
                  <a:lnTo>
                    <a:pt x="207" y="446"/>
                  </a:lnTo>
                  <a:lnTo>
                    <a:pt x="207" y="446"/>
                  </a:lnTo>
                  <a:close/>
                  <a:moveTo>
                    <a:pt x="190" y="410"/>
                  </a:moveTo>
                  <a:lnTo>
                    <a:pt x="181" y="414"/>
                  </a:lnTo>
                  <a:lnTo>
                    <a:pt x="177" y="405"/>
                  </a:lnTo>
                  <a:lnTo>
                    <a:pt x="186" y="401"/>
                  </a:lnTo>
                  <a:lnTo>
                    <a:pt x="190" y="410"/>
                  </a:lnTo>
                  <a:lnTo>
                    <a:pt x="190" y="410"/>
                  </a:lnTo>
                  <a:close/>
                  <a:moveTo>
                    <a:pt x="174" y="374"/>
                  </a:moveTo>
                  <a:lnTo>
                    <a:pt x="165" y="378"/>
                  </a:lnTo>
                  <a:lnTo>
                    <a:pt x="161" y="369"/>
                  </a:lnTo>
                  <a:lnTo>
                    <a:pt x="170" y="365"/>
                  </a:lnTo>
                  <a:lnTo>
                    <a:pt x="174" y="374"/>
                  </a:lnTo>
                  <a:lnTo>
                    <a:pt x="174" y="374"/>
                  </a:lnTo>
                  <a:close/>
                  <a:moveTo>
                    <a:pt x="158" y="337"/>
                  </a:moveTo>
                  <a:lnTo>
                    <a:pt x="149" y="341"/>
                  </a:lnTo>
                  <a:lnTo>
                    <a:pt x="145" y="332"/>
                  </a:lnTo>
                  <a:lnTo>
                    <a:pt x="154" y="328"/>
                  </a:lnTo>
                  <a:lnTo>
                    <a:pt x="158" y="337"/>
                  </a:lnTo>
                  <a:lnTo>
                    <a:pt x="158" y="337"/>
                  </a:lnTo>
                  <a:close/>
                  <a:moveTo>
                    <a:pt x="141" y="301"/>
                  </a:moveTo>
                  <a:lnTo>
                    <a:pt x="132" y="305"/>
                  </a:lnTo>
                  <a:lnTo>
                    <a:pt x="128" y="295"/>
                  </a:lnTo>
                  <a:lnTo>
                    <a:pt x="137" y="292"/>
                  </a:lnTo>
                  <a:lnTo>
                    <a:pt x="141" y="301"/>
                  </a:lnTo>
                  <a:lnTo>
                    <a:pt x="141" y="301"/>
                  </a:lnTo>
                  <a:close/>
                  <a:moveTo>
                    <a:pt x="126" y="264"/>
                  </a:moveTo>
                  <a:lnTo>
                    <a:pt x="117" y="268"/>
                  </a:lnTo>
                  <a:lnTo>
                    <a:pt x="113" y="259"/>
                  </a:lnTo>
                  <a:lnTo>
                    <a:pt x="122" y="255"/>
                  </a:lnTo>
                  <a:lnTo>
                    <a:pt x="126" y="264"/>
                  </a:lnTo>
                  <a:lnTo>
                    <a:pt x="126" y="264"/>
                  </a:lnTo>
                  <a:close/>
                  <a:moveTo>
                    <a:pt x="110" y="227"/>
                  </a:moveTo>
                  <a:lnTo>
                    <a:pt x="101" y="231"/>
                  </a:lnTo>
                  <a:lnTo>
                    <a:pt x="97" y="222"/>
                  </a:lnTo>
                  <a:lnTo>
                    <a:pt x="106" y="218"/>
                  </a:lnTo>
                  <a:lnTo>
                    <a:pt x="110" y="227"/>
                  </a:lnTo>
                  <a:lnTo>
                    <a:pt x="110" y="227"/>
                  </a:lnTo>
                  <a:close/>
                  <a:moveTo>
                    <a:pt x="93" y="191"/>
                  </a:moveTo>
                  <a:lnTo>
                    <a:pt x="84" y="195"/>
                  </a:lnTo>
                  <a:lnTo>
                    <a:pt x="80" y="186"/>
                  </a:lnTo>
                  <a:lnTo>
                    <a:pt x="89" y="182"/>
                  </a:lnTo>
                  <a:lnTo>
                    <a:pt x="93" y="191"/>
                  </a:lnTo>
                  <a:lnTo>
                    <a:pt x="93" y="191"/>
                  </a:lnTo>
                  <a:close/>
                  <a:moveTo>
                    <a:pt x="77" y="156"/>
                  </a:moveTo>
                  <a:lnTo>
                    <a:pt x="68" y="160"/>
                  </a:lnTo>
                  <a:lnTo>
                    <a:pt x="64" y="150"/>
                  </a:lnTo>
                  <a:lnTo>
                    <a:pt x="73" y="146"/>
                  </a:lnTo>
                  <a:lnTo>
                    <a:pt x="77" y="156"/>
                  </a:lnTo>
                  <a:lnTo>
                    <a:pt x="77" y="156"/>
                  </a:lnTo>
                  <a:close/>
                  <a:moveTo>
                    <a:pt x="62" y="119"/>
                  </a:moveTo>
                  <a:lnTo>
                    <a:pt x="53" y="123"/>
                  </a:lnTo>
                  <a:lnTo>
                    <a:pt x="49" y="114"/>
                  </a:lnTo>
                  <a:lnTo>
                    <a:pt x="58" y="110"/>
                  </a:lnTo>
                  <a:lnTo>
                    <a:pt x="62" y="119"/>
                  </a:lnTo>
                  <a:lnTo>
                    <a:pt x="62" y="119"/>
                  </a:lnTo>
                  <a:close/>
                  <a:moveTo>
                    <a:pt x="45" y="82"/>
                  </a:moveTo>
                  <a:lnTo>
                    <a:pt x="36" y="86"/>
                  </a:lnTo>
                  <a:lnTo>
                    <a:pt x="32" y="77"/>
                  </a:lnTo>
                  <a:lnTo>
                    <a:pt x="41" y="73"/>
                  </a:lnTo>
                  <a:lnTo>
                    <a:pt x="45" y="82"/>
                  </a:lnTo>
                  <a:lnTo>
                    <a:pt x="45" y="82"/>
                  </a:lnTo>
                  <a:close/>
                  <a:moveTo>
                    <a:pt x="29" y="46"/>
                  </a:moveTo>
                  <a:lnTo>
                    <a:pt x="20" y="50"/>
                  </a:lnTo>
                  <a:lnTo>
                    <a:pt x="16" y="41"/>
                  </a:lnTo>
                  <a:lnTo>
                    <a:pt x="25" y="37"/>
                  </a:lnTo>
                  <a:lnTo>
                    <a:pt x="29" y="4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7" name="Freeform 305"/>
            <p:cNvSpPr>
              <a:spLocks noEditPoints="1"/>
            </p:cNvSpPr>
            <p:nvPr/>
          </p:nvSpPr>
          <p:spPr bwMode="auto">
            <a:xfrm>
              <a:off x="5498928" y="4906387"/>
              <a:ext cx="1007817" cy="57985"/>
            </a:xfrm>
            <a:custGeom>
              <a:avLst/>
              <a:gdLst>
                <a:gd name="T0" fmla="*/ 10 w 365"/>
                <a:gd name="T1" fmla="*/ 0 h 21"/>
                <a:gd name="T2" fmla="*/ 9 w 365"/>
                <a:gd name="T3" fmla="*/ 9 h 21"/>
                <a:gd name="T4" fmla="*/ 0 w 365"/>
                <a:gd name="T5" fmla="*/ 9 h 21"/>
                <a:gd name="T6" fmla="*/ 0 w 365"/>
                <a:gd name="T7" fmla="*/ 0 h 21"/>
                <a:gd name="T8" fmla="*/ 10 w 365"/>
                <a:gd name="T9" fmla="*/ 0 h 21"/>
                <a:gd name="T10" fmla="*/ 10 w 365"/>
                <a:gd name="T11" fmla="*/ 0 h 21"/>
                <a:gd name="T12" fmla="*/ 365 w 365"/>
                <a:gd name="T13" fmla="*/ 12 h 21"/>
                <a:gd name="T14" fmla="*/ 358 w 365"/>
                <a:gd name="T15" fmla="*/ 12 h 21"/>
                <a:gd name="T16" fmla="*/ 358 w 365"/>
                <a:gd name="T17" fmla="*/ 21 h 21"/>
                <a:gd name="T18" fmla="*/ 364 w 365"/>
                <a:gd name="T19" fmla="*/ 21 h 21"/>
                <a:gd name="T20" fmla="*/ 365 w 365"/>
                <a:gd name="T21" fmla="*/ 12 h 21"/>
                <a:gd name="T22" fmla="*/ 365 w 365"/>
                <a:gd name="T23" fmla="*/ 12 h 21"/>
                <a:gd name="T24" fmla="*/ 328 w 365"/>
                <a:gd name="T25" fmla="*/ 11 h 21"/>
                <a:gd name="T26" fmla="*/ 328 w 365"/>
                <a:gd name="T27" fmla="*/ 20 h 21"/>
                <a:gd name="T28" fmla="*/ 318 w 365"/>
                <a:gd name="T29" fmla="*/ 20 h 21"/>
                <a:gd name="T30" fmla="*/ 318 w 365"/>
                <a:gd name="T31" fmla="*/ 11 h 21"/>
                <a:gd name="T32" fmla="*/ 328 w 365"/>
                <a:gd name="T33" fmla="*/ 11 h 21"/>
                <a:gd name="T34" fmla="*/ 328 w 365"/>
                <a:gd name="T35" fmla="*/ 11 h 21"/>
                <a:gd name="T36" fmla="*/ 288 w 365"/>
                <a:gd name="T37" fmla="*/ 9 h 21"/>
                <a:gd name="T38" fmla="*/ 288 w 365"/>
                <a:gd name="T39" fmla="*/ 18 h 21"/>
                <a:gd name="T40" fmla="*/ 278 w 365"/>
                <a:gd name="T41" fmla="*/ 18 h 21"/>
                <a:gd name="T42" fmla="*/ 278 w 365"/>
                <a:gd name="T43" fmla="*/ 9 h 21"/>
                <a:gd name="T44" fmla="*/ 288 w 365"/>
                <a:gd name="T45" fmla="*/ 9 h 21"/>
                <a:gd name="T46" fmla="*/ 288 w 365"/>
                <a:gd name="T47" fmla="*/ 9 h 21"/>
                <a:gd name="T48" fmla="*/ 248 w 365"/>
                <a:gd name="T49" fmla="*/ 8 h 21"/>
                <a:gd name="T50" fmla="*/ 248 w 365"/>
                <a:gd name="T51" fmla="*/ 17 h 21"/>
                <a:gd name="T52" fmla="*/ 239 w 365"/>
                <a:gd name="T53" fmla="*/ 17 h 21"/>
                <a:gd name="T54" fmla="*/ 239 w 365"/>
                <a:gd name="T55" fmla="*/ 8 h 21"/>
                <a:gd name="T56" fmla="*/ 248 w 365"/>
                <a:gd name="T57" fmla="*/ 8 h 21"/>
                <a:gd name="T58" fmla="*/ 248 w 365"/>
                <a:gd name="T59" fmla="*/ 8 h 21"/>
                <a:gd name="T60" fmla="*/ 209 w 365"/>
                <a:gd name="T61" fmla="*/ 7 h 21"/>
                <a:gd name="T62" fmla="*/ 209 w 365"/>
                <a:gd name="T63" fmla="*/ 16 h 21"/>
                <a:gd name="T64" fmla="*/ 198 w 365"/>
                <a:gd name="T65" fmla="*/ 16 h 21"/>
                <a:gd name="T66" fmla="*/ 198 w 365"/>
                <a:gd name="T67" fmla="*/ 7 h 21"/>
                <a:gd name="T68" fmla="*/ 209 w 365"/>
                <a:gd name="T69" fmla="*/ 7 h 21"/>
                <a:gd name="T70" fmla="*/ 209 w 365"/>
                <a:gd name="T71" fmla="*/ 7 h 21"/>
                <a:gd name="T72" fmla="*/ 169 w 365"/>
                <a:gd name="T73" fmla="*/ 5 h 21"/>
                <a:gd name="T74" fmla="*/ 168 w 365"/>
                <a:gd name="T75" fmla="*/ 14 h 21"/>
                <a:gd name="T76" fmla="*/ 159 w 365"/>
                <a:gd name="T77" fmla="*/ 14 h 21"/>
                <a:gd name="T78" fmla="*/ 159 w 365"/>
                <a:gd name="T79" fmla="*/ 5 h 21"/>
                <a:gd name="T80" fmla="*/ 169 w 365"/>
                <a:gd name="T81" fmla="*/ 5 h 21"/>
                <a:gd name="T82" fmla="*/ 169 w 365"/>
                <a:gd name="T83" fmla="*/ 5 h 21"/>
                <a:gd name="T84" fmla="*/ 129 w 365"/>
                <a:gd name="T85" fmla="*/ 4 h 21"/>
                <a:gd name="T86" fmla="*/ 129 w 365"/>
                <a:gd name="T87" fmla="*/ 13 h 21"/>
                <a:gd name="T88" fmla="*/ 118 w 365"/>
                <a:gd name="T89" fmla="*/ 13 h 21"/>
                <a:gd name="T90" fmla="*/ 118 w 365"/>
                <a:gd name="T91" fmla="*/ 4 h 21"/>
                <a:gd name="T92" fmla="*/ 129 w 365"/>
                <a:gd name="T93" fmla="*/ 4 h 21"/>
                <a:gd name="T94" fmla="*/ 129 w 365"/>
                <a:gd name="T95" fmla="*/ 4 h 21"/>
                <a:gd name="T96" fmla="*/ 90 w 365"/>
                <a:gd name="T97" fmla="*/ 3 h 21"/>
                <a:gd name="T98" fmla="*/ 88 w 365"/>
                <a:gd name="T99" fmla="*/ 12 h 21"/>
                <a:gd name="T100" fmla="*/ 79 w 365"/>
                <a:gd name="T101" fmla="*/ 12 h 21"/>
                <a:gd name="T102" fmla="*/ 79 w 365"/>
                <a:gd name="T103" fmla="*/ 3 h 21"/>
                <a:gd name="T104" fmla="*/ 90 w 365"/>
                <a:gd name="T105" fmla="*/ 3 h 21"/>
                <a:gd name="T106" fmla="*/ 90 w 365"/>
                <a:gd name="T107" fmla="*/ 3 h 21"/>
                <a:gd name="T108" fmla="*/ 49 w 365"/>
                <a:gd name="T109" fmla="*/ 1 h 21"/>
                <a:gd name="T110" fmla="*/ 49 w 365"/>
                <a:gd name="T111" fmla="*/ 11 h 21"/>
                <a:gd name="T112" fmla="*/ 39 w 365"/>
                <a:gd name="T113" fmla="*/ 11 h 21"/>
                <a:gd name="T114" fmla="*/ 40 w 365"/>
                <a:gd name="T115" fmla="*/ 1 h 21"/>
                <a:gd name="T116" fmla="*/ 49 w 365"/>
                <a:gd name="T1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1">
                  <a:moveTo>
                    <a:pt x="10" y="0"/>
                  </a:moveTo>
                  <a:lnTo>
                    <a:pt x="9" y="9"/>
                  </a:lnTo>
                  <a:lnTo>
                    <a:pt x="0" y="9"/>
                  </a:lnTo>
                  <a:lnTo>
                    <a:pt x="0" y="0"/>
                  </a:lnTo>
                  <a:lnTo>
                    <a:pt x="10" y="0"/>
                  </a:lnTo>
                  <a:lnTo>
                    <a:pt x="10" y="0"/>
                  </a:lnTo>
                  <a:close/>
                  <a:moveTo>
                    <a:pt x="365" y="12"/>
                  </a:moveTo>
                  <a:lnTo>
                    <a:pt x="358" y="12"/>
                  </a:lnTo>
                  <a:lnTo>
                    <a:pt x="358" y="21"/>
                  </a:lnTo>
                  <a:lnTo>
                    <a:pt x="364" y="21"/>
                  </a:lnTo>
                  <a:lnTo>
                    <a:pt x="365" y="12"/>
                  </a:lnTo>
                  <a:lnTo>
                    <a:pt x="365" y="12"/>
                  </a:lnTo>
                  <a:close/>
                  <a:moveTo>
                    <a:pt x="328" y="11"/>
                  </a:moveTo>
                  <a:lnTo>
                    <a:pt x="328" y="20"/>
                  </a:lnTo>
                  <a:lnTo>
                    <a:pt x="318" y="20"/>
                  </a:lnTo>
                  <a:lnTo>
                    <a:pt x="318" y="11"/>
                  </a:lnTo>
                  <a:lnTo>
                    <a:pt x="328" y="11"/>
                  </a:lnTo>
                  <a:lnTo>
                    <a:pt x="328" y="11"/>
                  </a:lnTo>
                  <a:close/>
                  <a:moveTo>
                    <a:pt x="288" y="9"/>
                  </a:moveTo>
                  <a:lnTo>
                    <a:pt x="288" y="18"/>
                  </a:lnTo>
                  <a:lnTo>
                    <a:pt x="278" y="18"/>
                  </a:lnTo>
                  <a:lnTo>
                    <a:pt x="278" y="9"/>
                  </a:lnTo>
                  <a:lnTo>
                    <a:pt x="288" y="9"/>
                  </a:lnTo>
                  <a:lnTo>
                    <a:pt x="288" y="9"/>
                  </a:lnTo>
                  <a:close/>
                  <a:moveTo>
                    <a:pt x="248" y="8"/>
                  </a:moveTo>
                  <a:lnTo>
                    <a:pt x="248" y="17"/>
                  </a:lnTo>
                  <a:lnTo>
                    <a:pt x="239" y="17"/>
                  </a:lnTo>
                  <a:lnTo>
                    <a:pt x="239" y="8"/>
                  </a:lnTo>
                  <a:lnTo>
                    <a:pt x="248" y="8"/>
                  </a:lnTo>
                  <a:lnTo>
                    <a:pt x="248" y="8"/>
                  </a:lnTo>
                  <a:close/>
                  <a:moveTo>
                    <a:pt x="209" y="7"/>
                  </a:moveTo>
                  <a:lnTo>
                    <a:pt x="209" y="16"/>
                  </a:lnTo>
                  <a:lnTo>
                    <a:pt x="198" y="16"/>
                  </a:lnTo>
                  <a:lnTo>
                    <a:pt x="198" y="7"/>
                  </a:lnTo>
                  <a:lnTo>
                    <a:pt x="209" y="7"/>
                  </a:lnTo>
                  <a:lnTo>
                    <a:pt x="209" y="7"/>
                  </a:lnTo>
                  <a:close/>
                  <a:moveTo>
                    <a:pt x="169" y="5"/>
                  </a:moveTo>
                  <a:lnTo>
                    <a:pt x="168" y="14"/>
                  </a:lnTo>
                  <a:lnTo>
                    <a:pt x="159" y="14"/>
                  </a:lnTo>
                  <a:lnTo>
                    <a:pt x="159" y="5"/>
                  </a:lnTo>
                  <a:lnTo>
                    <a:pt x="169" y="5"/>
                  </a:lnTo>
                  <a:lnTo>
                    <a:pt x="169" y="5"/>
                  </a:lnTo>
                  <a:close/>
                  <a:moveTo>
                    <a:pt x="129" y="4"/>
                  </a:moveTo>
                  <a:lnTo>
                    <a:pt x="129" y="13"/>
                  </a:lnTo>
                  <a:lnTo>
                    <a:pt x="118" y="13"/>
                  </a:lnTo>
                  <a:lnTo>
                    <a:pt x="118" y="4"/>
                  </a:lnTo>
                  <a:lnTo>
                    <a:pt x="129" y="4"/>
                  </a:lnTo>
                  <a:lnTo>
                    <a:pt x="129" y="4"/>
                  </a:lnTo>
                  <a:close/>
                  <a:moveTo>
                    <a:pt x="90" y="3"/>
                  </a:moveTo>
                  <a:lnTo>
                    <a:pt x="88" y="12"/>
                  </a:lnTo>
                  <a:lnTo>
                    <a:pt x="79" y="12"/>
                  </a:lnTo>
                  <a:lnTo>
                    <a:pt x="79" y="3"/>
                  </a:lnTo>
                  <a:lnTo>
                    <a:pt x="90" y="3"/>
                  </a:lnTo>
                  <a:lnTo>
                    <a:pt x="90" y="3"/>
                  </a:lnTo>
                  <a:close/>
                  <a:moveTo>
                    <a:pt x="49" y="1"/>
                  </a:moveTo>
                  <a:lnTo>
                    <a:pt x="49" y="11"/>
                  </a:lnTo>
                  <a:lnTo>
                    <a:pt x="39" y="11"/>
                  </a:lnTo>
                  <a:lnTo>
                    <a:pt x="40" y="1"/>
                  </a:lnTo>
                  <a:lnTo>
                    <a:pt x="49"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8" name="Freeform 306"/>
            <p:cNvSpPr>
              <a:spLocks noEditPoints="1"/>
            </p:cNvSpPr>
            <p:nvPr/>
          </p:nvSpPr>
          <p:spPr bwMode="auto">
            <a:xfrm>
              <a:off x="6376971" y="4936759"/>
              <a:ext cx="1010577" cy="55223"/>
            </a:xfrm>
            <a:custGeom>
              <a:avLst/>
              <a:gdLst>
                <a:gd name="T0" fmla="*/ 11 w 366"/>
                <a:gd name="T1" fmla="*/ 0 h 20"/>
                <a:gd name="T2" fmla="*/ 11 w 366"/>
                <a:gd name="T3" fmla="*/ 9 h 20"/>
                <a:gd name="T4" fmla="*/ 0 w 366"/>
                <a:gd name="T5" fmla="*/ 9 h 20"/>
                <a:gd name="T6" fmla="*/ 0 w 366"/>
                <a:gd name="T7" fmla="*/ 0 h 20"/>
                <a:gd name="T8" fmla="*/ 11 w 366"/>
                <a:gd name="T9" fmla="*/ 0 h 20"/>
                <a:gd name="T10" fmla="*/ 11 w 366"/>
                <a:gd name="T11" fmla="*/ 0 h 20"/>
                <a:gd name="T12" fmla="*/ 366 w 366"/>
                <a:gd name="T13" fmla="*/ 11 h 20"/>
                <a:gd name="T14" fmla="*/ 358 w 366"/>
                <a:gd name="T15" fmla="*/ 11 h 20"/>
                <a:gd name="T16" fmla="*/ 358 w 366"/>
                <a:gd name="T17" fmla="*/ 20 h 20"/>
                <a:gd name="T18" fmla="*/ 366 w 366"/>
                <a:gd name="T19" fmla="*/ 20 h 20"/>
                <a:gd name="T20" fmla="*/ 366 w 366"/>
                <a:gd name="T21" fmla="*/ 11 h 20"/>
                <a:gd name="T22" fmla="*/ 366 w 366"/>
                <a:gd name="T23" fmla="*/ 11 h 20"/>
                <a:gd name="T24" fmla="*/ 330 w 366"/>
                <a:gd name="T25" fmla="*/ 10 h 20"/>
                <a:gd name="T26" fmla="*/ 328 w 366"/>
                <a:gd name="T27" fmla="*/ 19 h 20"/>
                <a:gd name="T28" fmla="*/ 319 w 366"/>
                <a:gd name="T29" fmla="*/ 19 h 20"/>
                <a:gd name="T30" fmla="*/ 319 w 366"/>
                <a:gd name="T31" fmla="*/ 10 h 20"/>
                <a:gd name="T32" fmla="*/ 330 w 366"/>
                <a:gd name="T33" fmla="*/ 10 h 20"/>
                <a:gd name="T34" fmla="*/ 330 w 366"/>
                <a:gd name="T35" fmla="*/ 10 h 20"/>
                <a:gd name="T36" fmla="*/ 289 w 366"/>
                <a:gd name="T37" fmla="*/ 9 h 20"/>
                <a:gd name="T38" fmla="*/ 289 w 366"/>
                <a:gd name="T39" fmla="*/ 18 h 20"/>
                <a:gd name="T40" fmla="*/ 279 w 366"/>
                <a:gd name="T41" fmla="*/ 18 h 20"/>
                <a:gd name="T42" fmla="*/ 280 w 366"/>
                <a:gd name="T43" fmla="*/ 9 h 20"/>
                <a:gd name="T44" fmla="*/ 289 w 366"/>
                <a:gd name="T45" fmla="*/ 9 h 20"/>
                <a:gd name="T46" fmla="*/ 289 w 366"/>
                <a:gd name="T47" fmla="*/ 9 h 20"/>
                <a:gd name="T48" fmla="*/ 250 w 366"/>
                <a:gd name="T49" fmla="*/ 7 h 20"/>
                <a:gd name="T50" fmla="*/ 249 w 366"/>
                <a:gd name="T51" fmla="*/ 17 h 20"/>
                <a:gd name="T52" fmla="*/ 240 w 366"/>
                <a:gd name="T53" fmla="*/ 17 h 20"/>
                <a:gd name="T54" fmla="*/ 240 w 366"/>
                <a:gd name="T55" fmla="*/ 7 h 20"/>
                <a:gd name="T56" fmla="*/ 250 w 366"/>
                <a:gd name="T57" fmla="*/ 7 h 20"/>
                <a:gd name="T58" fmla="*/ 250 w 366"/>
                <a:gd name="T59" fmla="*/ 7 h 20"/>
                <a:gd name="T60" fmla="*/ 209 w 366"/>
                <a:gd name="T61" fmla="*/ 6 h 20"/>
                <a:gd name="T62" fmla="*/ 209 w 366"/>
                <a:gd name="T63" fmla="*/ 15 h 20"/>
                <a:gd name="T64" fmla="*/ 199 w 366"/>
                <a:gd name="T65" fmla="*/ 15 h 20"/>
                <a:gd name="T66" fmla="*/ 200 w 366"/>
                <a:gd name="T67" fmla="*/ 6 h 20"/>
                <a:gd name="T68" fmla="*/ 209 w 366"/>
                <a:gd name="T69" fmla="*/ 6 h 20"/>
                <a:gd name="T70" fmla="*/ 209 w 366"/>
                <a:gd name="T71" fmla="*/ 6 h 20"/>
                <a:gd name="T72" fmla="*/ 170 w 366"/>
                <a:gd name="T73" fmla="*/ 5 h 20"/>
                <a:gd name="T74" fmla="*/ 170 w 366"/>
                <a:gd name="T75" fmla="*/ 14 h 20"/>
                <a:gd name="T76" fmla="*/ 160 w 366"/>
                <a:gd name="T77" fmla="*/ 14 h 20"/>
                <a:gd name="T78" fmla="*/ 160 w 366"/>
                <a:gd name="T79" fmla="*/ 5 h 20"/>
                <a:gd name="T80" fmla="*/ 170 w 366"/>
                <a:gd name="T81" fmla="*/ 5 h 20"/>
                <a:gd name="T82" fmla="*/ 170 w 366"/>
                <a:gd name="T83" fmla="*/ 5 h 20"/>
                <a:gd name="T84" fmla="*/ 130 w 366"/>
                <a:gd name="T85" fmla="*/ 3 h 20"/>
                <a:gd name="T86" fmla="*/ 130 w 366"/>
                <a:gd name="T87" fmla="*/ 13 h 20"/>
                <a:gd name="T88" fmla="*/ 119 w 366"/>
                <a:gd name="T89" fmla="*/ 13 h 20"/>
                <a:gd name="T90" fmla="*/ 121 w 366"/>
                <a:gd name="T91" fmla="*/ 3 h 20"/>
                <a:gd name="T92" fmla="*/ 130 w 366"/>
                <a:gd name="T93" fmla="*/ 3 h 20"/>
                <a:gd name="T94" fmla="*/ 130 w 366"/>
                <a:gd name="T95" fmla="*/ 3 h 20"/>
                <a:gd name="T96" fmla="*/ 91 w 366"/>
                <a:gd name="T97" fmla="*/ 2 h 20"/>
                <a:gd name="T98" fmla="*/ 91 w 366"/>
                <a:gd name="T99" fmla="*/ 11 h 20"/>
                <a:gd name="T100" fmla="*/ 80 w 366"/>
                <a:gd name="T101" fmla="*/ 11 h 20"/>
                <a:gd name="T102" fmla="*/ 80 w 366"/>
                <a:gd name="T103" fmla="*/ 2 h 20"/>
                <a:gd name="T104" fmla="*/ 91 w 366"/>
                <a:gd name="T105" fmla="*/ 2 h 20"/>
                <a:gd name="T106" fmla="*/ 91 w 366"/>
                <a:gd name="T107" fmla="*/ 2 h 20"/>
                <a:gd name="T108" fmla="*/ 50 w 366"/>
                <a:gd name="T109" fmla="*/ 1 h 20"/>
                <a:gd name="T110" fmla="*/ 50 w 366"/>
                <a:gd name="T111" fmla="*/ 10 h 20"/>
                <a:gd name="T112" fmla="*/ 41 w 366"/>
                <a:gd name="T113" fmla="*/ 10 h 20"/>
                <a:gd name="T114" fmla="*/ 41 w 366"/>
                <a:gd name="T115" fmla="*/ 1 h 20"/>
                <a:gd name="T116" fmla="*/ 50 w 366"/>
                <a:gd name="T1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 h="20">
                  <a:moveTo>
                    <a:pt x="11" y="0"/>
                  </a:moveTo>
                  <a:lnTo>
                    <a:pt x="11" y="9"/>
                  </a:lnTo>
                  <a:lnTo>
                    <a:pt x="0" y="9"/>
                  </a:lnTo>
                  <a:lnTo>
                    <a:pt x="0" y="0"/>
                  </a:lnTo>
                  <a:lnTo>
                    <a:pt x="11" y="0"/>
                  </a:lnTo>
                  <a:lnTo>
                    <a:pt x="11" y="0"/>
                  </a:lnTo>
                  <a:close/>
                  <a:moveTo>
                    <a:pt x="366" y="11"/>
                  </a:moveTo>
                  <a:lnTo>
                    <a:pt x="358" y="11"/>
                  </a:lnTo>
                  <a:lnTo>
                    <a:pt x="358" y="20"/>
                  </a:lnTo>
                  <a:lnTo>
                    <a:pt x="366" y="20"/>
                  </a:lnTo>
                  <a:lnTo>
                    <a:pt x="366" y="11"/>
                  </a:lnTo>
                  <a:lnTo>
                    <a:pt x="366" y="11"/>
                  </a:lnTo>
                  <a:close/>
                  <a:moveTo>
                    <a:pt x="330" y="10"/>
                  </a:moveTo>
                  <a:lnTo>
                    <a:pt x="328" y="19"/>
                  </a:lnTo>
                  <a:lnTo>
                    <a:pt x="319" y="19"/>
                  </a:lnTo>
                  <a:lnTo>
                    <a:pt x="319" y="10"/>
                  </a:lnTo>
                  <a:lnTo>
                    <a:pt x="330" y="10"/>
                  </a:lnTo>
                  <a:lnTo>
                    <a:pt x="330" y="10"/>
                  </a:lnTo>
                  <a:close/>
                  <a:moveTo>
                    <a:pt x="289" y="9"/>
                  </a:moveTo>
                  <a:lnTo>
                    <a:pt x="289" y="18"/>
                  </a:lnTo>
                  <a:lnTo>
                    <a:pt x="279" y="18"/>
                  </a:lnTo>
                  <a:lnTo>
                    <a:pt x="280" y="9"/>
                  </a:lnTo>
                  <a:lnTo>
                    <a:pt x="289" y="9"/>
                  </a:lnTo>
                  <a:lnTo>
                    <a:pt x="289" y="9"/>
                  </a:lnTo>
                  <a:close/>
                  <a:moveTo>
                    <a:pt x="250" y="7"/>
                  </a:moveTo>
                  <a:lnTo>
                    <a:pt x="249" y="17"/>
                  </a:lnTo>
                  <a:lnTo>
                    <a:pt x="240" y="17"/>
                  </a:lnTo>
                  <a:lnTo>
                    <a:pt x="240" y="7"/>
                  </a:lnTo>
                  <a:lnTo>
                    <a:pt x="250" y="7"/>
                  </a:lnTo>
                  <a:lnTo>
                    <a:pt x="250" y="7"/>
                  </a:lnTo>
                  <a:close/>
                  <a:moveTo>
                    <a:pt x="209" y="6"/>
                  </a:moveTo>
                  <a:lnTo>
                    <a:pt x="209" y="15"/>
                  </a:lnTo>
                  <a:lnTo>
                    <a:pt x="199" y="15"/>
                  </a:lnTo>
                  <a:lnTo>
                    <a:pt x="200" y="6"/>
                  </a:lnTo>
                  <a:lnTo>
                    <a:pt x="209" y="6"/>
                  </a:lnTo>
                  <a:lnTo>
                    <a:pt x="209" y="6"/>
                  </a:lnTo>
                  <a:close/>
                  <a:moveTo>
                    <a:pt x="170" y="5"/>
                  </a:moveTo>
                  <a:lnTo>
                    <a:pt x="170" y="14"/>
                  </a:lnTo>
                  <a:lnTo>
                    <a:pt x="160" y="14"/>
                  </a:lnTo>
                  <a:lnTo>
                    <a:pt x="160" y="5"/>
                  </a:lnTo>
                  <a:lnTo>
                    <a:pt x="170" y="5"/>
                  </a:lnTo>
                  <a:lnTo>
                    <a:pt x="170" y="5"/>
                  </a:lnTo>
                  <a:close/>
                  <a:moveTo>
                    <a:pt x="130" y="3"/>
                  </a:moveTo>
                  <a:lnTo>
                    <a:pt x="130" y="13"/>
                  </a:lnTo>
                  <a:lnTo>
                    <a:pt x="119" y="13"/>
                  </a:lnTo>
                  <a:lnTo>
                    <a:pt x="121" y="3"/>
                  </a:lnTo>
                  <a:lnTo>
                    <a:pt x="130" y="3"/>
                  </a:lnTo>
                  <a:lnTo>
                    <a:pt x="130" y="3"/>
                  </a:lnTo>
                  <a:close/>
                  <a:moveTo>
                    <a:pt x="91" y="2"/>
                  </a:moveTo>
                  <a:lnTo>
                    <a:pt x="91" y="11"/>
                  </a:lnTo>
                  <a:lnTo>
                    <a:pt x="80" y="11"/>
                  </a:lnTo>
                  <a:lnTo>
                    <a:pt x="80" y="2"/>
                  </a:lnTo>
                  <a:lnTo>
                    <a:pt x="91" y="2"/>
                  </a:lnTo>
                  <a:lnTo>
                    <a:pt x="91" y="2"/>
                  </a:lnTo>
                  <a:close/>
                  <a:moveTo>
                    <a:pt x="50" y="1"/>
                  </a:moveTo>
                  <a:lnTo>
                    <a:pt x="50" y="10"/>
                  </a:lnTo>
                  <a:lnTo>
                    <a:pt x="41" y="10"/>
                  </a:lnTo>
                  <a:lnTo>
                    <a:pt x="41" y="1"/>
                  </a:lnTo>
                  <a:lnTo>
                    <a:pt x="5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199" name="Freeform 307"/>
            <p:cNvSpPr>
              <a:spLocks noEditPoints="1"/>
            </p:cNvSpPr>
            <p:nvPr/>
          </p:nvSpPr>
          <p:spPr bwMode="auto">
            <a:xfrm>
              <a:off x="2605253" y="3644545"/>
              <a:ext cx="1344676" cy="93879"/>
            </a:xfrm>
            <a:custGeom>
              <a:avLst/>
              <a:gdLst>
                <a:gd name="T0" fmla="*/ 10 w 487"/>
                <a:gd name="T1" fmla="*/ 32 h 34"/>
                <a:gd name="T2" fmla="*/ 0 w 487"/>
                <a:gd name="T3" fmla="*/ 23 h 34"/>
                <a:gd name="T4" fmla="*/ 9 w 487"/>
                <a:gd name="T5" fmla="*/ 23 h 34"/>
                <a:gd name="T6" fmla="*/ 487 w 487"/>
                <a:gd name="T7" fmla="*/ 10 h 34"/>
                <a:gd name="T8" fmla="*/ 477 w 487"/>
                <a:gd name="T9" fmla="*/ 1 h 34"/>
                <a:gd name="T10" fmla="*/ 487 w 487"/>
                <a:gd name="T11" fmla="*/ 0 h 34"/>
                <a:gd name="T12" fmla="*/ 448 w 487"/>
                <a:gd name="T13" fmla="*/ 11 h 34"/>
                <a:gd name="T14" fmla="*/ 437 w 487"/>
                <a:gd name="T15" fmla="*/ 2 h 34"/>
                <a:gd name="T16" fmla="*/ 446 w 487"/>
                <a:gd name="T17" fmla="*/ 2 h 34"/>
                <a:gd name="T18" fmla="*/ 407 w 487"/>
                <a:gd name="T19" fmla="*/ 14 h 34"/>
                <a:gd name="T20" fmla="*/ 397 w 487"/>
                <a:gd name="T21" fmla="*/ 5 h 34"/>
                <a:gd name="T22" fmla="*/ 407 w 487"/>
                <a:gd name="T23" fmla="*/ 4 h 34"/>
                <a:gd name="T24" fmla="*/ 368 w 487"/>
                <a:gd name="T25" fmla="*/ 15 h 34"/>
                <a:gd name="T26" fmla="*/ 358 w 487"/>
                <a:gd name="T27" fmla="*/ 6 h 34"/>
                <a:gd name="T28" fmla="*/ 367 w 487"/>
                <a:gd name="T29" fmla="*/ 6 h 34"/>
                <a:gd name="T30" fmla="*/ 328 w 487"/>
                <a:gd name="T31" fmla="*/ 18 h 34"/>
                <a:gd name="T32" fmla="*/ 317 w 487"/>
                <a:gd name="T33" fmla="*/ 9 h 34"/>
                <a:gd name="T34" fmla="*/ 328 w 487"/>
                <a:gd name="T35" fmla="*/ 7 h 34"/>
                <a:gd name="T36" fmla="*/ 288 w 487"/>
                <a:gd name="T37" fmla="*/ 19 h 34"/>
                <a:gd name="T38" fmla="*/ 278 w 487"/>
                <a:gd name="T39" fmla="*/ 10 h 34"/>
                <a:gd name="T40" fmla="*/ 288 w 487"/>
                <a:gd name="T41" fmla="*/ 10 h 34"/>
                <a:gd name="T42" fmla="*/ 248 w 487"/>
                <a:gd name="T43" fmla="*/ 22 h 34"/>
                <a:gd name="T44" fmla="*/ 237 w 487"/>
                <a:gd name="T45" fmla="*/ 13 h 34"/>
                <a:gd name="T46" fmla="*/ 248 w 487"/>
                <a:gd name="T47" fmla="*/ 11 h 34"/>
                <a:gd name="T48" fmla="*/ 209 w 487"/>
                <a:gd name="T49" fmla="*/ 23 h 34"/>
                <a:gd name="T50" fmla="*/ 198 w 487"/>
                <a:gd name="T51" fmla="*/ 14 h 34"/>
                <a:gd name="T52" fmla="*/ 209 w 487"/>
                <a:gd name="T53" fmla="*/ 14 h 34"/>
                <a:gd name="T54" fmla="*/ 169 w 487"/>
                <a:gd name="T55" fmla="*/ 26 h 34"/>
                <a:gd name="T56" fmla="*/ 159 w 487"/>
                <a:gd name="T57" fmla="*/ 15 h 34"/>
                <a:gd name="T58" fmla="*/ 168 w 487"/>
                <a:gd name="T59" fmla="*/ 15 h 34"/>
                <a:gd name="T60" fmla="*/ 129 w 487"/>
                <a:gd name="T61" fmla="*/ 27 h 34"/>
                <a:gd name="T62" fmla="*/ 118 w 487"/>
                <a:gd name="T63" fmla="*/ 18 h 34"/>
                <a:gd name="T64" fmla="*/ 129 w 487"/>
                <a:gd name="T65" fmla="*/ 18 h 34"/>
                <a:gd name="T66" fmla="*/ 90 w 487"/>
                <a:gd name="T67" fmla="*/ 30 h 34"/>
                <a:gd name="T68" fmla="*/ 79 w 487"/>
                <a:gd name="T69" fmla="*/ 19 h 34"/>
                <a:gd name="T70" fmla="*/ 88 w 487"/>
                <a:gd name="T71" fmla="*/ 19 h 34"/>
                <a:gd name="T72" fmla="*/ 49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9" y="23"/>
                  </a:moveTo>
                  <a:lnTo>
                    <a:pt x="10" y="32"/>
                  </a:lnTo>
                  <a:lnTo>
                    <a:pt x="0" y="34"/>
                  </a:lnTo>
                  <a:lnTo>
                    <a:pt x="0" y="23"/>
                  </a:lnTo>
                  <a:lnTo>
                    <a:pt x="9" y="23"/>
                  </a:lnTo>
                  <a:lnTo>
                    <a:pt x="9" y="23"/>
                  </a:lnTo>
                  <a:close/>
                  <a:moveTo>
                    <a:pt x="487" y="0"/>
                  </a:moveTo>
                  <a:lnTo>
                    <a:pt x="487" y="10"/>
                  </a:lnTo>
                  <a:lnTo>
                    <a:pt x="477" y="10"/>
                  </a:lnTo>
                  <a:lnTo>
                    <a:pt x="477" y="1"/>
                  </a:lnTo>
                  <a:lnTo>
                    <a:pt x="487" y="0"/>
                  </a:lnTo>
                  <a:lnTo>
                    <a:pt x="487" y="0"/>
                  </a:lnTo>
                  <a:close/>
                  <a:moveTo>
                    <a:pt x="446" y="2"/>
                  </a:moveTo>
                  <a:lnTo>
                    <a:pt x="448" y="11"/>
                  </a:lnTo>
                  <a:lnTo>
                    <a:pt x="437" y="13"/>
                  </a:lnTo>
                  <a:lnTo>
                    <a:pt x="437" y="2"/>
                  </a:lnTo>
                  <a:lnTo>
                    <a:pt x="446" y="2"/>
                  </a:lnTo>
                  <a:lnTo>
                    <a:pt x="446" y="2"/>
                  </a:lnTo>
                  <a:close/>
                  <a:moveTo>
                    <a:pt x="407" y="4"/>
                  </a:moveTo>
                  <a:lnTo>
                    <a:pt x="407" y="14"/>
                  </a:lnTo>
                  <a:lnTo>
                    <a:pt x="398" y="14"/>
                  </a:lnTo>
                  <a:lnTo>
                    <a:pt x="397" y="5"/>
                  </a:lnTo>
                  <a:lnTo>
                    <a:pt x="407" y="4"/>
                  </a:lnTo>
                  <a:lnTo>
                    <a:pt x="407" y="4"/>
                  </a:lnTo>
                  <a:close/>
                  <a:moveTo>
                    <a:pt x="367" y="6"/>
                  </a:moveTo>
                  <a:lnTo>
                    <a:pt x="368" y="15"/>
                  </a:lnTo>
                  <a:lnTo>
                    <a:pt x="358" y="17"/>
                  </a:lnTo>
                  <a:lnTo>
                    <a:pt x="358" y="6"/>
                  </a:lnTo>
                  <a:lnTo>
                    <a:pt x="367" y="6"/>
                  </a:lnTo>
                  <a:lnTo>
                    <a:pt x="367" y="6"/>
                  </a:lnTo>
                  <a:close/>
                  <a:moveTo>
                    <a:pt x="328" y="7"/>
                  </a:moveTo>
                  <a:lnTo>
                    <a:pt x="328" y="18"/>
                  </a:lnTo>
                  <a:lnTo>
                    <a:pt x="318" y="18"/>
                  </a:lnTo>
                  <a:lnTo>
                    <a:pt x="317" y="9"/>
                  </a:lnTo>
                  <a:lnTo>
                    <a:pt x="328" y="7"/>
                  </a:lnTo>
                  <a:lnTo>
                    <a:pt x="328" y="7"/>
                  </a:lnTo>
                  <a:close/>
                  <a:moveTo>
                    <a:pt x="288" y="10"/>
                  </a:moveTo>
                  <a:lnTo>
                    <a:pt x="288" y="19"/>
                  </a:lnTo>
                  <a:lnTo>
                    <a:pt x="278" y="21"/>
                  </a:lnTo>
                  <a:lnTo>
                    <a:pt x="278" y="10"/>
                  </a:lnTo>
                  <a:lnTo>
                    <a:pt x="288" y="10"/>
                  </a:lnTo>
                  <a:lnTo>
                    <a:pt x="288" y="10"/>
                  </a:lnTo>
                  <a:close/>
                  <a:moveTo>
                    <a:pt x="248" y="11"/>
                  </a:moveTo>
                  <a:lnTo>
                    <a:pt x="248" y="22"/>
                  </a:lnTo>
                  <a:lnTo>
                    <a:pt x="239" y="22"/>
                  </a:lnTo>
                  <a:lnTo>
                    <a:pt x="237" y="13"/>
                  </a:lnTo>
                  <a:lnTo>
                    <a:pt x="248" y="11"/>
                  </a:lnTo>
                  <a:lnTo>
                    <a:pt x="248" y="11"/>
                  </a:lnTo>
                  <a:close/>
                  <a:moveTo>
                    <a:pt x="209" y="14"/>
                  </a:moveTo>
                  <a:lnTo>
                    <a:pt x="209" y="23"/>
                  </a:lnTo>
                  <a:lnTo>
                    <a:pt x="198" y="24"/>
                  </a:lnTo>
                  <a:lnTo>
                    <a:pt x="198" y="14"/>
                  </a:lnTo>
                  <a:lnTo>
                    <a:pt x="209" y="14"/>
                  </a:lnTo>
                  <a:lnTo>
                    <a:pt x="209" y="14"/>
                  </a:lnTo>
                  <a:close/>
                  <a:moveTo>
                    <a:pt x="168" y="15"/>
                  </a:moveTo>
                  <a:lnTo>
                    <a:pt x="169" y="26"/>
                  </a:lnTo>
                  <a:lnTo>
                    <a:pt x="159" y="26"/>
                  </a:lnTo>
                  <a:lnTo>
                    <a:pt x="159" y="15"/>
                  </a:lnTo>
                  <a:lnTo>
                    <a:pt x="168" y="15"/>
                  </a:lnTo>
                  <a:lnTo>
                    <a:pt x="168" y="15"/>
                  </a:lnTo>
                  <a:close/>
                  <a:moveTo>
                    <a:pt x="129" y="18"/>
                  </a:moveTo>
                  <a:lnTo>
                    <a:pt x="129" y="27"/>
                  </a:lnTo>
                  <a:lnTo>
                    <a:pt x="118" y="27"/>
                  </a:lnTo>
                  <a:lnTo>
                    <a:pt x="118" y="18"/>
                  </a:lnTo>
                  <a:lnTo>
                    <a:pt x="129" y="18"/>
                  </a:lnTo>
                  <a:lnTo>
                    <a:pt x="129" y="18"/>
                  </a:lnTo>
                  <a:close/>
                  <a:moveTo>
                    <a:pt x="88" y="19"/>
                  </a:moveTo>
                  <a:lnTo>
                    <a:pt x="90" y="30"/>
                  </a:lnTo>
                  <a:lnTo>
                    <a:pt x="79" y="30"/>
                  </a:lnTo>
                  <a:lnTo>
                    <a:pt x="79" y="19"/>
                  </a:lnTo>
                  <a:lnTo>
                    <a:pt x="88" y="19"/>
                  </a:lnTo>
                  <a:lnTo>
                    <a:pt x="88" y="19"/>
                  </a:lnTo>
                  <a:close/>
                  <a:moveTo>
                    <a:pt x="49" y="21"/>
                  </a:moveTo>
                  <a:lnTo>
                    <a:pt x="49" y="31"/>
                  </a:lnTo>
                  <a:lnTo>
                    <a:pt x="40" y="31"/>
                  </a:lnTo>
                  <a:lnTo>
                    <a:pt x="39" y="22"/>
                  </a:lnTo>
                  <a:lnTo>
                    <a:pt x="49" y="2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0" name="Freeform 308"/>
            <p:cNvSpPr>
              <a:spLocks noEditPoints="1"/>
            </p:cNvSpPr>
            <p:nvPr/>
          </p:nvSpPr>
          <p:spPr bwMode="auto">
            <a:xfrm>
              <a:off x="3372850" y="3608651"/>
              <a:ext cx="1344676" cy="93879"/>
            </a:xfrm>
            <a:custGeom>
              <a:avLst/>
              <a:gdLst>
                <a:gd name="T0" fmla="*/ 10 w 487"/>
                <a:gd name="T1" fmla="*/ 32 h 34"/>
                <a:gd name="T2" fmla="*/ 0 w 487"/>
                <a:gd name="T3" fmla="*/ 23 h 34"/>
                <a:gd name="T4" fmla="*/ 10 w 487"/>
                <a:gd name="T5" fmla="*/ 23 h 34"/>
                <a:gd name="T6" fmla="*/ 487 w 487"/>
                <a:gd name="T7" fmla="*/ 10 h 34"/>
                <a:gd name="T8" fmla="*/ 477 w 487"/>
                <a:gd name="T9" fmla="*/ 1 h 34"/>
                <a:gd name="T10" fmla="*/ 487 w 487"/>
                <a:gd name="T11" fmla="*/ 0 h 34"/>
                <a:gd name="T12" fmla="*/ 448 w 487"/>
                <a:gd name="T13" fmla="*/ 11 h 34"/>
                <a:gd name="T14" fmla="*/ 438 w 487"/>
                <a:gd name="T15" fmla="*/ 2 h 34"/>
                <a:gd name="T16" fmla="*/ 447 w 487"/>
                <a:gd name="T17" fmla="*/ 2 h 34"/>
                <a:gd name="T18" fmla="*/ 408 w 487"/>
                <a:gd name="T19" fmla="*/ 14 h 34"/>
                <a:gd name="T20" fmla="*/ 397 w 487"/>
                <a:gd name="T21" fmla="*/ 5 h 34"/>
                <a:gd name="T22" fmla="*/ 408 w 487"/>
                <a:gd name="T23" fmla="*/ 3 h 34"/>
                <a:gd name="T24" fmla="*/ 368 w 487"/>
                <a:gd name="T25" fmla="*/ 15 h 34"/>
                <a:gd name="T26" fmla="*/ 358 w 487"/>
                <a:gd name="T27" fmla="*/ 6 h 34"/>
                <a:gd name="T28" fmla="*/ 367 w 487"/>
                <a:gd name="T29" fmla="*/ 6 h 34"/>
                <a:gd name="T30" fmla="*/ 328 w 487"/>
                <a:gd name="T31" fmla="*/ 18 h 34"/>
                <a:gd name="T32" fmla="*/ 317 w 487"/>
                <a:gd name="T33" fmla="*/ 7 h 34"/>
                <a:gd name="T34" fmla="*/ 328 w 487"/>
                <a:gd name="T35" fmla="*/ 7 h 34"/>
                <a:gd name="T36" fmla="*/ 289 w 487"/>
                <a:gd name="T37" fmla="*/ 19 h 34"/>
                <a:gd name="T38" fmla="*/ 278 w 487"/>
                <a:gd name="T39" fmla="*/ 10 h 34"/>
                <a:gd name="T40" fmla="*/ 289 w 487"/>
                <a:gd name="T41" fmla="*/ 10 h 34"/>
                <a:gd name="T42" fmla="*/ 249 w 487"/>
                <a:gd name="T43" fmla="*/ 22 h 34"/>
                <a:gd name="T44" fmla="*/ 239 w 487"/>
                <a:gd name="T45" fmla="*/ 11 h 34"/>
                <a:gd name="T46" fmla="*/ 248 w 487"/>
                <a:gd name="T47" fmla="*/ 11 h 34"/>
                <a:gd name="T48" fmla="*/ 209 w 487"/>
                <a:gd name="T49" fmla="*/ 23 h 34"/>
                <a:gd name="T50" fmla="*/ 199 w 487"/>
                <a:gd name="T51" fmla="*/ 14 h 34"/>
                <a:gd name="T52" fmla="*/ 209 w 487"/>
                <a:gd name="T53" fmla="*/ 13 h 34"/>
                <a:gd name="T54" fmla="*/ 170 w 487"/>
                <a:gd name="T55" fmla="*/ 24 h 34"/>
                <a:gd name="T56" fmla="*/ 159 w 487"/>
                <a:gd name="T57" fmla="*/ 15 h 34"/>
                <a:gd name="T58" fmla="*/ 168 w 487"/>
                <a:gd name="T59" fmla="*/ 15 h 34"/>
                <a:gd name="T60" fmla="*/ 129 w 487"/>
                <a:gd name="T61" fmla="*/ 27 h 34"/>
                <a:gd name="T62" fmla="*/ 119 w 487"/>
                <a:gd name="T63" fmla="*/ 18 h 34"/>
                <a:gd name="T64" fmla="*/ 129 w 487"/>
                <a:gd name="T65" fmla="*/ 17 h 34"/>
                <a:gd name="T66" fmla="*/ 90 w 487"/>
                <a:gd name="T67" fmla="*/ 28 h 34"/>
                <a:gd name="T68" fmla="*/ 80 w 487"/>
                <a:gd name="T69" fmla="*/ 19 h 34"/>
                <a:gd name="T70" fmla="*/ 89 w 487"/>
                <a:gd name="T71" fmla="*/ 19 h 34"/>
                <a:gd name="T72" fmla="*/ 50 w 487"/>
                <a:gd name="T73" fmla="*/ 31 h 34"/>
                <a:gd name="T74" fmla="*/ 39 w 487"/>
                <a:gd name="T7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34">
                  <a:moveTo>
                    <a:pt x="10" y="23"/>
                  </a:moveTo>
                  <a:lnTo>
                    <a:pt x="10" y="32"/>
                  </a:lnTo>
                  <a:lnTo>
                    <a:pt x="0" y="34"/>
                  </a:lnTo>
                  <a:lnTo>
                    <a:pt x="0" y="23"/>
                  </a:lnTo>
                  <a:lnTo>
                    <a:pt x="10" y="23"/>
                  </a:lnTo>
                  <a:lnTo>
                    <a:pt x="10" y="23"/>
                  </a:lnTo>
                  <a:close/>
                  <a:moveTo>
                    <a:pt x="487" y="0"/>
                  </a:moveTo>
                  <a:lnTo>
                    <a:pt x="487" y="10"/>
                  </a:lnTo>
                  <a:lnTo>
                    <a:pt x="478" y="10"/>
                  </a:lnTo>
                  <a:lnTo>
                    <a:pt x="477" y="1"/>
                  </a:lnTo>
                  <a:lnTo>
                    <a:pt x="487" y="0"/>
                  </a:lnTo>
                  <a:lnTo>
                    <a:pt x="487" y="0"/>
                  </a:lnTo>
                  <a:close/>
                  <a:moveTo>
                    <a:pt x="447" y="2"/>
                  </a:moveTo>
                  <a:lnTo>
                    <a:pt x="448" y="11"/>
                  </a:lnTo>
                  <a:lnTo>
                    <a:pt x="438" y="13"/>
                  </a:lnTo>
                  <a:lnTo>
                    <a:pt x="438" y="2"/>
                  </a:lnTo>
                  <a:lnTo>
                    <a:pt x="447" y="2"/>
                  </a:lnTo>
                  <a:lnTo>
                    <a:pt x="447" y="2"/>
                  </a:lnTo>
                  <a:close/>
                  <a:moveTo>
                    <a:pt x="408" y="3"/>
                  </a:moveTo>
                  <a:lnTo>
                    <a:pt x="408" y="14"/>
                  </a:lnTo>
                  <a:lnTo>
                    <a:pt x="398" y="14"/>
                  </a:lnTo>
                  <a:lnTo>
                    <a:pt x="397" y="5"/>
                  </a:lnTo>
                  <a:lnTo>
                    <a:pt x="408" y="3"/>
                  </a:lnTo>
                  <a:lnTo>
                    <a:pt x="408" y="3"/>
                  </a:lnTo>
                  <a:close/>
                  <a:moveTo>
                    <a:pt x="367" y="6"/>
                  </a:moveTo>
                  <a:lnTo>
                    <a:pt x="368" y="15"/>
                  </a:lnTo>
                  <a:lnTo>
                    <a:pt x="358" y="17"/>
                  </a:lnTo>
                  <a:lnTo>
                    <a:pt x="358" y="6"/>
                  </a:lnTo>
                  <a:lnTo>
                    <a:pt x="367" y="6"/>
                  </a:lnTo>
                  <a:lnTo>
                    <a:pt x="367" y="6"/>
                  </a:lnTo>
                  <a:close/>
                  <a:moveTo>
                    <a:pt x="328" y="7"/>
                  </a:moveTo>
                  <a:lnTo>
                    <a:pt x="328" y="18"/>
                  </a:lnTo>
                  <a:lnTo>
                    <a:pt x="319" y="18"/>
                  </a:lnTo>
                  <a:lnTo>
                    <a:pt x="317" y="7"/>
                  </a:lnTo>
                  <a:lnTo>
                    <a:pt x="328" y="7"/>
                  </a:lnTo>
                  <a:lnTo>
                    <a:pt x="328" y="7"/>
                  </a:lnTo>
                  <a:close/>
                  <a:moveTo>
                    <a:pt x="289" y="10"/>
                  </a:moveTo>
                  <a:lnTo>
                    <a:pt x="289" y="19"/>
                  </a:lnTo>
                  <a:lnTo>
                    <a:pt x="278" y="19"/>
                  </a:lnTo>
                  <a:lnTo>
                    <a:pt x="278" y="10"/>
                  </a:lnTo>
                  <a:lnTo>
                    <a:pt x="289" y="10"/>
                  </a:lnTo>
                  <a:lnTo>
                    <a:pt x="289" y="10"/>
                  </a:lnTo>
                  <a:close/>
                  <a:moveTo>
                    <a:pt x="248" y="11"/>
                  </a:moveTo>
                  <a:lnTo>
                    <a:pt x="249" y="22"/>
                  </a:lnTo>
                  <a:lnTo>
                    <a:pt x="239" y="22"/>
                  </a:lnTo>
                  <a:lnTo>
                    <a:pt x="239" y="11"/>
                  </a:lnTo>
                  <a:lnTo>
                    <a:pt x="248" y="11"/>
                  </a:lnTo>
                  <a:lnTo>
                    <a:pt x="248" y="11"/>
                  </a:lnTo>
                  <a:close/>
                  <a:moveTo>
                    <a:pt x="209" y="13"/>
                  </a:moveTo>
                  <a:lnTo>
                    <a:pt x="209" y="23"/>
                  </a:lnTo>
                  <a:lnTo>
                    <a:pt x="199" y="23"/>
                  </a:lnTo>
                  <a:lnTo>
                    <a:pt x="199" y="14"/>
                  </a:lnTo>
                  <a:lnTo>
                    <a:pt x="209" y="13"/>
                  </a:lnTo>
                  <a:lnTo>
                    <a:pt x="209" y="13"/>
                  </a:lnTo>
                  <a:close/>
                  <a:moveTo>
                    <a:pt x="168" y="15"/>
                  </a:moveTo>
                  <a:lnTo>
                    <a:pt x="170" y="24"/>
                  </a:lnTo>
                  <a:lnTo>
                    <a:pt x="159" y="26"/>
                  </a:lnTo>
                  <a:lnTo>
                    <a:pt x="159" y="15"/>
                  </a:lnTo>
                  <a:lnTo>
                    <a:pt x="168" y="15"/>
                  </a:lnTo>
                  <a:lnTo>
                    <a:pt x="168" y="15"/>
                  </a:lnTo>
                  <a:close/>
                  <a:moveTo>
                    <a:pt x="129" y="17"/>
                  </a:moveTo>
                  <a:lnTo>
                    <a:pt x="129" y="27"/>
                  </a:lnTo>
                  <a:lnTo>
                    <a:pt x="120" y="27"/>
                  </a:lnTo>
                  <a:lnTo>
                    <a:pt x="119" y="18"/>
                  </a:lnTo>
                  <a:lnTo>
                    <a:pt x="129" y="17"/>
                  </a:lnTo>
                  <a:lnTo>
                    <a:pt x="129" y="17"/>
                  </a:lnTo>
                  <a:close/>
                  <a:moveTo>
                    <a:pt x="89" y="19"/>
                  </a:moveTo>
                  <a:lnTo>
                    <a:pt x="90" y="28"/>
                  </a:lnTo>
                  <a:lnTo>
                    <a:pt x="80" y="30"/>
                  </a:lnTo>
                  <a:lnTo>
                    <a:pt x="80" y="19"/>
                  </a:lnTo>
                  <a:lnTo>
                    <a:pt x="89" y="19"/>
                  </a:lnTo>
                  <a:lnTo>
                    <a:pt x="89" y="19"/>
                  </a:lnTo>
                  <a:close/>
                  <a:moveTo>
                    <a:pt x="50" y="20"/>
                  </a:moveTo>
                  <a:lnTo>
                    <a:pt x="50" y="31"/>
                  </a:lnTo>
                  <a:lnTo>
                    <a:pt x="40" y="31"/>
                  </a:lnTo>
                  <a:lnTo>
                    <a:pt x="39" y="22"/>
                  </a:lnTo>
                  <a:lnTo>
                    <a:pt x="50" y="2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1" name="Freeform 309"/>
            <p:cNvSpPr/>
            <p:nvPr/>
          </p:nvSpPr>
          <p:spPr bwMode="auto">
            <a:xfrm>
              <a:off x="6244436" y="1319665"/>
              <a:ext cx="30373" cy="27611"/>
            </a:xfrm>
            <a:custGeom>
              <a:avLst/>
              <a:gdLst>
                <a:gd name="T0" fmla="*/ 11 w 11"/>
                <a:gd name="T1" fmla="*/ 0 h 10"/>
                <a:gd name="T2" fmla="*/ 11 w 11"/>
                <a:gd name="T3" fmla="*/ 0 h 10"/>
                <a:gd name="T4" fmla="*/ 1 w 11"/>
                <a:gd name="T5" fmla="*/ 0 h 10"/>
                <a:gd name="T6" fmla="*/ 0 w 11"/>
                <a:gd name="T7" fmla="*/ 0 h 10"/>
                <a:gd name="T8" fmla="*/ 0 w 11"/>
                <a:gd name="T9" fmla="*/ 10 h 10"/>
                <a:gd name="T10" fmla="*/ 1 w 11"/>
                <a:gd name="T11" fmla="*/ 10 h 10"/>
                <a:gd name="T12" fmla="*/ 11 w 11"/>
                <a:gd name="T13" fmla="*/ 10 h 10"/>
                <a:gd name="T14" fmla="*/ 11 w 11"/>
                <a:gd name="T15" fmla="*/ 10 h 10"/>
                <a:gd name="T16" fmla="*/ 11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1" y="0"/>
                  </a:moveTo>
                  <a:lnTo>
                    <a:pt x="11" y="0"/>
                  </a:lnTo>
                  <a:lnTo>
                    <a:pt x="1" y="0"/>
                  </a:lnTo>
                  <a:lnTo>
                    <a:pt x="0" y="0"/>
                  </a:lnTo>
                  <a:lnTo>
                    <a:pt x="0" y="10"/>
                  </a:lnTo>
                  <a:lnTo>
                    <a:pt x="1" y="10"/>
                  </a:lnTo>
                  <a:lnTo>
                    <a:pt x="11"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2" name="Freeform 310"/>
            <p:cNvSpPr/>
            <p:nvPr/>
          </p:nvSpPr>
          <p:spPr bwMode="auto">
            <a:xfrm>
              <a:off x="6357642" y="1322427"/>
              <a:ext cx="27611" cy="30373"/>
            </a:xfrm>
            <a:custGeom>
              <a:avLst/>
              <a:gdLst>
                <a:gd name="T0" fmla="*/ 10 w 10"/>
                <a:gd name="T1" fmla="*/ 0 h 11"/>
                <a:gd name="T2" fmla="*/ 2 w 10"/>
                <a:gd name="T3" fmla="*/ 0 h 11"/>
                <a:gd name="T4" fmla="*/ 0 w 10"/>
                <a:gd name="T5" fmla="*/ 0 h 11"/>
                <a:gd name="T6" fmla="*/ 0 w 10"/>
                <a:gd name="T7" fmla="*/ 11 h 11"/>
                <a:gd name="T8" fmla="*/ 1 w 10"/>
                <a:gd name="T9" fmla="*/ 11 h 11"/>
                <a:gd name="T10" fmla="*/ 9 w 10"/>
                <a:gd name="T11" fmla="*/ 11 h 11"/>
                <a:gd name="T12" fmla="*/ 10 w 1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10" y="0"/>
                  </a:moveTo>
                  <a:lnTo>
                    <a:pt x="2" y="0"/>
                  </a:lnTo>
                  <a:lnTo>
                    <a:pt x="0" y="0"/>
                  </a:lnTo>
                  <a:lnTo>
                    <a:pt x="0" y="11"/>
                  </a:lnTo>
                  <a:lnTo>
                    <a:pt x="1" y="11"/>
                  </a:lnTo>
                  <a:lnTo>
                    <a:pt x="9"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3" name="Freeform 311"/>
            <p:cNvSpPr/>
            <p:nvPr/>
          </p:nvSpPr>
          <p:spPr bwMode="auto">
            <a:xfrm>
              <a:off x="6465328" y="1330710"/>
              <a:ext cx="27611" cy="27611"/>
            </a:xfrm>
            <a:custGeom>
              <a:avLst/>
              <a:gdLst>
                <a:gd name="T0" fmla="*/ 10 w 10"/>
                <a:gd name="T1" fmla="*/ 0 h 10"/>
                <a:gd name="T2" fmla="*/ 4 w 10"/>
                <a:gd name="T3" fmla="*/ 0 h 10"/>
                <a:gd name="T4" fmla="*/ 0 w 10"/>
                <a:gd name="T5" fmla="*/ 0 h 10"/>
                <a:gd name="T6" fmla="*/ 0 w 10"/>
                <a:gd name="T7" fmla="*/ 9 h 10"/>
                <a:gd name="T8" fmla="*/ 2 w 10"/>
                <a:gd name="T9" fmla="*/ 9 h 10"/>
                <a:gd name="T10" fmla="*/ 10 w 10"/>
                <a:gd name="T11" fmla="*/ 10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4" y="0"/>
                  </a:lnTo>
                  <a:lnTo>
                    <a:pt x="0" y="0"/>
                  </a:lnTo>
                  <a:lnTo>
                    <a:pt x="0" y="9"/>
                  </a:lnTo>
                  <a:lnTo>
                    <a:pt x="2" y="9"/>
                  </a:lnTo>
                  <a:lnTo>
                    <a:pt x="10"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4" name="Freeform 312"/>
            <p:cNvSpPr/>
            <p:nvPr/>
          </p:nvSpPr>
          <p:spPr bwMode="auto">
            <a:xfrm>
              <a:off x="6573011" y="1336232"/>
              <a:ext cx="33134" cy="30373"/>
            </a:xfrm>
            <a:custGeom>
              <a:avLst/>
              <a:gdLst>
                <a:gd name="T0" fmla="*/ 12 w 12"/>
                <a:gd name="T1" fmla="*/ 2 h 11"/>
                <a:gd name="T2" fmla="*/ 5 w 12"/>
                <a:gd name="T3" fmla="*/ 0 h 11"/>
                <a:gd name="T4" fmla="*/ 1 w 12"/>
                <a:gd name="T5" fmla="*/ 0 h 11"/>
                <a:gd name="T6" fmla="*/ 0 w 12"/>
                <a:gd name="T7" fmla="*/ 10 h 11"/>
                <a:gd name="T8" fmla="*/ 4 w 12"/>
                <a:gd name="T9" fmla="*/ 11 h 11"/>
                <a:gd name="T10" fmla="*/ 10 w 12"/>
                <a:gd name="T11" fmla="*/ 11 h 11"/>
                <a:gd name="T12" fmla="*/ 12 w 1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2" y="2"/>
                  </a:moveTo>
                  <a:lnTo>
                    <a:pt x="5" y="0"/>
                  </a:lnTo>
                  <a:lnTo>
                    <a:pt x="1" y="0"/>
                  </a:lnTo>
                  <a:lnTo>
                    <a:pt x="0" y="10"/>
                  </a:lnTo>
                  <a:lnTo>
                    <a:pt x="4" y="11"/>
                  </a:lnTo>
                  <a:lnTo>
                    <a:pt x="10" y="11"/>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5" name="Freeform 313"/>
            <p:cNvSpPr/>
            <p:nvPr/>
          </p:nvSpPr>
          <p:spPr bwMode="auto">
            <a:xfrm>
              <a:off x="6683457" y="1347277"/>
              <a:ext cx="30373" cy="30373"/>
            </a:xfrm>
            <a:custGeom>
              <a:avLst/>
              <a:gdLst>
                <a:gd name="T0" fmla="*/ 11 w 11"/>
                <a:gd name="T1" fmla="*/ 2 h 11"/>
                <a:gd name="T2" fmla="*/ 4 w 11"/>
                <a:gd name="T3" fmla="*/ 0 h 11"/>
                <a:gd name="T4" fmla="*/ 0 w 11"/>
                <a:gd name="T5" fmla="*/ 0 h 11"/>
                <a:gd name="T6" fmla="*/ 0 w 11"/>
                <a:gd name="T7" fmla="*/ 9 h 11"/>
                <a:gd name="T8" fmla="*/ 3 w 11"/>
                <a:gd name="T9" fmla="*/ 11 h 11"/>
                <a:gd name="T10" fmla="*/ 10 w 11"/>
                <a:gd name="T11" fmla="*/ 11 h 11"/>
                <a:gd name="T12" fmla="*/ 1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2"/>
                  </a:moveTo>
                  <a:lnTo>
                    <a:pt x="4" y="0"/>
                  </a:lnTo>
                  <a:lnTo>
                    <a:pt x="0" y="0"/>
                  </a:lnTo>
                  <a:lnTo>
                    <a:pt x="0" y="9"/>
                  </a:lnTo>
                  <a:lnTo>
                    <a:pt x="3" y="11"/>
                  </a:lnTo>
                  <a:lnTo>
                    <a:pt x="10" y="11"/>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6" name="Freeform 314"/>
            <p:cNvSpPr/>
            <p:nvPr/>
          </p:nvSpPr>
          <p:spPr bwMode="auto">
            <a:xfrm>
              <a:off x="6793902" y="1358321"/>
              <a:ext cx="27611" cy="33134"/>
            </a:xfrm>
            <a:custGeom>
              <a:avLst/>
              <a:gdLst>
                <a:gd name="T0" fmla="*/ 10 w 10"/>
                <a:gd name="T1" fmla="*/ 2 h 12"/>
                <a:gd name="T2" fmla="*/ 4 w 10"/>
                <a:gd name="T3" fmla="*/ 2 h 12"/>
                <a:gd name="T4" fmla="*/ 1 w 10"/>
                <a:gd name="T5" fmla="*/ 0 h 12"/>
                <a:gd name="T6" fmla="*/ 0 w 10"/>
                <a:gd name="T7" fmla="*/ 11 h 12"/>
                <a:gd name="T8" fmla="*/ 2 w 10"/>
                <a:gd name="T9" fmla="*/ 11 h 12"/>
                <a:gd name="T10" fmla="*/ 9 w 10"/>
                <a:gd name="T11" fmla="*/ 12 h 12"/>
                <a:gd name="T12" fmla="*/ 10 w 10"/>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10" y="2"/>
                  </a:moveTo>
                  <a:lnTo>
                    <a:pt x="4" y="2"/>
                  </a:lnTo>
                  <a:lnTo>
                    <a:pt x="1" y="0"/>
                  </a:lnTo>
                  <a:lnTo>
                    <a:pt x="0" y="11"/>
                  </a:lnTo>
                  <a:lnTo>
                    <a:pt x="2" y="11"/>
                  </a:lnTo>
                  <a:lnTo>
                    <a:pt x="9" y="12"/>
                  </a:lnTo>
                  <a:lnTo>
                    <a:pt x="1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7" name="Freeform 315"/>
            <p:cNvSpPr/>
            <p:nvPr/>
          </p:nvSpPr>
          <p:spPr bwMode="auto">
            <a:xfrm>
              <a:off x="6901588" y="1377650"/>
              <a:ext cx="33134" cy="27611"/>
            </a:xfrm>
            <a:custGeom>
              <a:avLst/>
              <a:gdLst>
                <a:gd name="T0" fmla="*/ 12 w 12"/>
                <a:gd name="T1" fmla="*/ 1 h 10"/>
                <a:gd name="T2" fmla="*/ 4 w 12"/>
                <a:gd name="T3" fmla="*/ 0 h 10"/>
                <a:gd name="T4" fmla="*/ 1 w 12"/>
                <a:gd name="T5" fmla="*/ 0 h 10"/>
                <a:gd name="T6" fmla="*/ 0 w 12"/>
                <a:gd name="T7" fmla="*/ 9 h 10"/>
                <a:gd name="T8" fmla="*/ 3 w 12"/>
                <a:gd name="T9" fmla="*/ 9 h 10"/>
                <a:gd name="T10" fmla="*/ 9 w 12"/>
                <a:gd name="T11" fmla="*/ 10 h 10"/>
                <a:gd name="T12" fmla="*/ 1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1"/>
                  </a:moveTo>
                  <a:lnTo>
                    <a:pt x="4" y="0"/>
                  </a:lnTo>
                  <a:lnTo>
                    <a:pt x="1" y="0"/>
                  </a:lnTo>
                  <a:lnTo>
                    <a:pt x="0" y="9"/>
                  </a:lnTo>
                  <a:lnTo>
                    <a:pt x="3" y="9"/>
                  </a:lnTo>
                  <a:lnTo>
                    <a:pt x="9" y="10"/>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8" name="Freeform 316"/>
            <p:cNvSpPr/>
            <p:nvPr/>
          </p:nvSpPr>
          <p:spPr bwMode="auto">
            <a:xfrm>
              <a:off x="7009271" y="1391455"/>
              <a:ext cx="33134" cy="33134"/>
            </a:xfrm>
            <a:custGeom>
              <a:avLst/>
              <a:gdLst>
                <a:gd name="T0" fmla="*/ 12 w 12"/>
                <a:gd name="T1" fmla="*/ 3 h 12"/>
                <a:gd name="T2" fmla="*/ 12 w 12"/>
                <a:gd name="T3" fmla="*/ 3 h 12"/>
                <a:gd name="T4" fmla="*/ 4 w 12"/>
                <a:gd name="T5" fmla="*/ 1 h 12"/>
                <a:gd name="T6" fmla="*/ 1 w 12"/>
                <a:gd name="T7" fmla="*/ 0 h 12"/>
                <a:gd name="T8" fmla="*/ 0 w 12"/>
                <a:gd name="T9" fmla="*/ 10 h 12"/>
                <a:gd name="T10" fmla="*/ 1 w 12"/>
                <a:gd name="T11" fmla="*/ 10 h 12"/>
                <a:gd name="T12" fmla="*/ 9 w 12"/>
                <a:gd name="T13" fmla="*/ 12 h 12"/>
                <a:gd name="T14" fmla="*/ 9 w 12"/>
                <a:gd name="T15" fmla="*/ 12 h 12"/>
                <a:gd name="T16" fmla="*/ 12 w 12"/>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3"/>
                  </a:moveTo>
                  <a:lnTo>
                    <a:pt x="12" y="3"/>
                  </a:lnTo>
                  <a:lnTo>
                    <a:pt x="4" y="1"/>
                  </a:lnTo>
                  <a:lnTo>
                    <a:pt x="1" y="0"/>
                  </a:lnTo>
                  <a:lnTo>
                    <a:pt x="0" y="10"/>
                  </a:lnTo>
                  <a:lnTo>
                    <a:pt x="1" y="10"/>
                  </a:lnTo>
                  <a:lnTo>
                    <a:pt x="9" y="12"/>
                  </a:lnTo>
                  <a:lnTo>
                    <a:pt x="9" y="12"/>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09" name="Freeform 317"/>
            <p:cNvSpPr/>
            <p:nvPr/>
          </p:nvSpPr>
          <p:spPr bwMode="auto">
            <a:xfrm>
              <a:off x="7116957" y="1413544"/>
              <a:ext cx="33134" cy="33134"/>
            </a:xfrm>
            <a:custGeom>
              <a:avLst/>
              <a:gdLst>
                <a:gd name="T0" fmla="*/ 12 w 12"/>
                <a:gd name="T1" fmla="*/ 1 h 12"/>
                <a:gd name="T2" fmla="*/ 11 w 12"/>
                <a:gd name="T3" fmla="*/ 1 h 12"/>
                <a:gd name="T4" fmla="*/ 3 w 12"/>
                <a:gd name="T5" fmla="*/ 0 h 12"/>
                <a:gd name="T6" fmla="*/ 2 w 12"/>
                <a:gd name="T7" fmla="*/ 0 h 12"/>
                <a:gd name="T8" fmla="*/ 0 w 12"/>
                <a:gd name="T9" fmla="*/ 9 h 12"/>
                <a:gd name="T10" fmla="*/ 0 w 12"/>
                <a:gd name="T11" fmla="*/ 10 h 12"/>
                <a:gd name="T12" fmla="*/ 8 w 12"/>
                <a:gd name="T13" fmla="*/ 12 h 12"/>
                <a:gd name="T14" fmla="*/ 9 w 12"/>
                <a:gd name="T15" fmla="*/ 12 h 12"/>
                <a:gd name="T16" fmla="*/ 12 w 12"/>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
                  </a:moveTo>
                  <a:lnTo>
                    <a:pt x="11" y="1"/>
                  </a:lnTo>
                  <a:lnTo>
                    <a:pt x="3" y="0"/>
                  </a:lnTo>
                  <a:lnTo>
                    <a:pt x="2" y="0"/>
                  </a:lnTo>
                  <a:lnTo>
                    <a:pt x="0" y="9"/>
                  </a:lnTo>
                  <a:lnTo>
                    <a:pt x="0" y="10"/>
                  </a:lnTo>
                  <a:lnTo>
                    <a:pt x="8" y="12"/>
                  </a:lnTo>
                  <a:lnTo>
                    <a:pt x="9" y="12"/>
                  </a:lnTo>
                  <a:lnTo>
                    <a:pt x="12"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0" name="Freeform 318"/>
            <p:cNvSpPr/>
            <p:nvPr/>
          </p:nvSpPr>
          <p:spPr bwMode="auto">
            <a:xfrm>
              <a:off x="7221880" y="1435633"/>
              <a:ext cx="35896" cy="30373"/>
            </a:xfrm>
            <a:custGeom>
              <a:avLst/>
              <a:gdLst>
                <a:gd name="T0" fmla="*/ 13 w 13"/>
                <a:gd name="T1" fmla="*/ 2 h 11"/>
                <a:gd name="T2" fmla="*/ 9 w 13"/>
                <a:gd name="T3" fmla="*/ 1 h 11"/>
                <a:gd name="T4" fmla="*/ 3 w 13"/>
                <a:gd name="T5" fmla="*/ 0 h 11"/>
                <a:gd name="T6" fmla="*/ 0 w 13"/>
                <a:gd name="T7" fmla="*/ 10 h 11"/>
                <a:gd name="T8" fmla="*/ 8 w 13"/>
                <a:gd name="T9" fmla="*/ 11 h 11"/>
                <a:gd name="T10" fmla="*/ 11 w 13"/>
                <a:gd name="T11" fmla="*/ 11 h 11"/>
                <a:gd name="T12" fmla="*/ 1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3" y="2"/>
                  </a:moveTo>
                  <a:lnTo>
                    <a:pt x="9" y="1"/>
                  </a:lnTo>
                  <a:lnTo>
                    <a:pt x="3" y="0"/>
                  </a:lnTo>
                  <a:lnTo>
                    <a:pt x="0" y="10"/>
                  </a:lnTo>
                  <a:lnTo>
                    <a:pt x="8" y="11"/>
                  </a:lnTo>
                  <a:lnTo>
                    <a:pt x="11" y="11"/>
                  </a:lnTo>
                  <a:lnTo>
                    <a:pt x="13"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1" name="Freeform 319"/>
            <p:cNvSpPr/>
            <p:nvPr/>
          </p:nvSpPr>
          <p:spPr bwMode="auto">
            <a:xfrm>
              <a:off x="7329564" y="1460484"/>
              <a:ext cx="33134" cy="33134"/>
            </a:xfrm>
            <a:custGeom>
              <a:avLst/>
              <a:gdLst>
                <a:gd name="T0" fmla="*/ 12 w 12"/>
                <a:gd name="T1" fmla="*/ 2 h 12"/>
                <a:gd name="T2" fmla="*/ 8 w 12"/>
                <a:gd name="T3" fmla="*/ 1 h 12"/>
                <a:gd name="T4" fmla="*/ 3 w 12"/>
                <a:gd name="T5" fmla="*/ 0 h 12"/>
                <a:gd name="T6" fmla="*/ 0 w 12"/>
                <a:gd name="T7" fmla="*/ 10 h 12"/>
                <a:gd name="T8" fmla="*/ 6 w 12"/>
                <a:gd name="T9" fmla="*/ 10 h 12"/>
                <a:gd name="T10" fmla="*/ 10 w 12"/>
                <a:gd name="T11" fmla="*/ 12 h 12"/>
                <a:gd name="T12" fmla="*/ 12 w 12"/>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2" y="2"/>
                  </a:moveTo>
                  <a:lnTo>
                    <a:pt x="8" y="1"/>
                  </a:lnTo>
                  <a:lnTo>
                    <a:pt x="3" y="0"/>
                  </a:lnTo>
                  <a:lnTo>
                    <a:pt x="0" y="10"/>
                  </a:lnTo>
                  <a:lnTo>
                    <a:pt x="6" y="10"/>
                  </a:lnTo>
                  <a:lnTo>
                    <a:pt x="10" y="12"/>
                  </a:lnTo>
                  <a:lnTo>
                    <a:pt x="12"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2" name="Freeform 320"/>
            <p:cNvSpPr/>
            <p:nvPr/>
          </p:nvSpPr>
          <p:spPr bwMode="auto">
            <a:xfrm>
              <a:off x="7434487" y="1488096"/>
              <a:ext cx="35896" cy="33134"/>
            </a:xfrm>
            <a:custGeom>
              <a:avLst/>
              <a:gdLst>
                <a:gd name="T0" fmla="*/ 13 w 13"/>
                <a:gd name="T1" fmla="*/ 3 h 12"/>
                <a:gd name="T2" fmla="*/ 7 w 13"/>
                <a:gd name="T3" fmla="*/ 0 h 12"/>
                <a:gd name="T4" fmla="*/ 3 w 13"/>
                <a:gd name="T5" fmla="*/ 0 h 12"/>
                <a:gd name="T6" fmla="*/ 0 w 13"/>
                <a:gd name="T7" fmla="*/ 9 h 12"/>
                <a:gd name="T8" fmla="*/ 4 w 13"/>
                <a:gd name="T9" fmla="*/ 11 h 12"/>
                <a:gd name="T10" fmla="*/ 11 w 13"/>
                <a:gd name="T11" fmla="*/ 12 h 12"/>
                <a:gd name="T12" fmla="*/ 13 w 1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3" y="3"/>
                  </a:moveTo>
                  <a:lnTo>
                    <a:pt x="7" y="0"/>
                  </a:lnTo>
                  <a:lnTo>
                    <a:pt x="3" y="0"/>
                  </a:lnTo>
                  <a:lnTo>
                    <a:pt x="0" y="9"/>
                  </a:lnTo>
                  <a:lnTo>
                    <a:pt x="4" y="11"/>
                  </a:lnTo>
                  <a:lnTo>
                    <a:pt x="11" y="12"/>
                  </a:lnTo>
                  <a:lnTo>
                    <a:pt x="13"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3" name="Freeform 321"/>
            <p:cNvSpPr/>
            <p:nvPr/>
          </p:nvSpPr>
          <p:spPr bwMode="auto">
            <a:xfrm>
              <a:off x="7544933" y="1518467"/>
              <a:ext cx="30373" cy="35896"/>
            </a:xfrm>
            <a:custGeom>
              <a:avLst/>
              <a:gdLst>
                <a:gd name="T0" fmla="*/ 11 w 11"/>
                <a:gd name="T1" fmla="*/ 2 h 13"/>
                <a:gd name="T2" fmla="*/ 10 w 11"/>
                <a:gd name="T3" fmla="*/ 2 h 13"/>
                <a:gd name="T4" fmla="*/ 2 w 11"/>
                <a:gd name="T5" fmla="*/ 0 h 13"/>
                <a:gd name="T6" fmla="*/ 2 w 11"/>
                <a:gd name="T7" fmla="*/ 0 h 13"/>
                <a:gd name="T8" fmla="*/ 0 w 11"/>
                <a:gd name="T9" fmla="*/ 9 h 13"/>
                <a:gd name="T10" fmla="*/ 0 w 11"/>
                <a:gd name="T11" fmla="*/ 10 h 13"/>
                <a:gd name="T12" fmla="*/ 6 w 11"/>
                <a:gd name="T13" fmla="*/ 12 h 13"/>
                <a:gd name="T14" fmla="*/ 9 w 11"/>
                <a:gd name="T15" fmla="*/ 13 h 13"/>
                <a:gd name="T16" fmla="*/ 11 w 11"/>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1" y="2"/>
                  </a:moveTo>
                  <a:lnTo>
                    <a:pt x="10" y="2"/>
                  </a:lnTo>
                  <a:lnTo>
                    <a:pt x="2" y="0"/>
                  </a:lnTo>
                  <a:lnTo>
                    <a:pt x="2" y="0"/>
                  </a:lnTo>
                  <a:lnTo>
                    <a:pt x="0" y="9"/>
                  </a:lnTo>
                  <a:lnTo>
                    <a:pt x="0" y="10"/>
                  </a:lnTo>
                  <a:lnTo>
                    <a:pt x="6" y="12"/>
                  </a:lnTo>
                  <a:lnTo>
                    <a:pt x="9" y="13"/>
                  </a:lnTo>
                  <a:lnTo>
                    <a:pt x="11"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4" name="Freeform 322"/>
            <p:cNvSpPr/>
            <p:nvPr/>
          </p:nvSpPr>
          <p:spPr bwMode="auto">
            <a:xfrm>
              <a:off x="7647096" y="1551601"/>
              <a:ext cx="33134" cy="35896"/>
            </a:xfrm>
            <a:custGeom>
              <a:avLst/>
              <a:gdLst>
                <a:gd name="T0" fmla="*/ 12 w 12"/>
                <a:gd name="T1" fmla="*/ 3 h 13"/>
                <a:gd name="T2" fmla="*/ 8 w 12"/>
                <a:gd name="T3" fmla="*/ 1 h 13"/>
                <a:gd name="T4" fmla="*/ 3 w 12"/>
                <a:gd name="T5" fmla="*/ 0 h 13"/>
                <a:gd name="T6" fmla="*/ 0 w 12"/>
                <a:gd name="T7" fmla="*/ 9 h 13"/>
                <a:gd name="T8" fmla="*/ 4 w 12"/>
                <a:gd name="T9" fmla="*/ 11 h 13"/>
                <a:gd name="T10" fmla="*/ 10 w 12"/>
                <a:gd name="T11" fmla="*/ 1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8" y="1"/>
                  </a:lnTo>
                  <a:lnTo>
                    <a:pt x="3" y="0"/>
                  </a:lnTo>
                  <a:lnTo>
                    <a:pt x="0" y="9"/>
                  </a:lnTo>
                  <a:lnTo>
                    <a:pt x="4" y="11"/>
                  </a:lnTo>
                  <a:lnTo>
                    <a:pt x="10" y="13"/>
                  </a:lnTo>
                  <a:lnTo>
                    <a:pt x="12"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5" name="Freeform 323"/>
            <p:cNvSpPr/>
            <p:nvPr/>
          </p:nvSpPr>
          <p:spPr bwMode="auto">
            <a:xfrm>
              <a:off x="7752019" y="1587497"/>
              <a:ext cx="33134" cy="35896"/>
            </a:xfrm>
            <a:custGeom>
              <a:avLst/>
              <a:gdLst>
                <a:gd name="T0" fmla="*/ 12 w 12"/>
                <a:gd name="T1" fmla="*/ 4 h 13"/>
                <a:gd name="T2" fmla="*/ 11 w 12"/>
                <a:gd name="T3" fmla="*/ 2 h 13"/>
                <a:gd name="T4" fmla="*/ 4 w 12"/>
                <a:gd name="T5" fmla="*/ 0 h 13"/>
                <a:gd name="T6" fmla="*/ 3 w 12"/>
                <a:gd name="T7" fmla="*/ 0 h 13"/>
                <a:gd name="T8" fmla="*/ 0 w 12"/>
                <a:gd name="T9" fmla="*/ 9 h 13"/>
                <a:gd name="T10" fmla="*/ 2 w 12"/>
                <a:gd name="T11" fmla="*/ 10 h 13"/>
                <a:gd name="T12" fmla="*/ 8 w 12"/>
                <a:gd name="T13" fmla="*/ 11 h 13"/>
                <a:gd name="T14" fmla="*/ 9 w 12"/>
                <a:gd name="T15" fmla="*/ 13 h 13"/>
                <a:gd name="T16" fmla="*/ 12 w 12"/>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12" y="4"/>
                  </a:moveTo>
                  <a:lnTo>
                    <a:pt x="11" y="2"/>
                  </a:lnTo>
                  <a:lnTo>
                    <a:pt x="4" y="0"/>
                  </a:lnTo>
                  <a:lnTo>
                    <a:pt x="3" y="0"/>
                  </a:lnTo>
                  <a:lnTo>
                    <a:pt x="0" y="9"/>
                  </a:lnTo>
                  <a:lnTo>
                    <a:pt x="2" y="10"/>
                  </a:lnTo>
                  <a:lnTo>
                    <a:pt x="8" y="11"/>
                  </a:lnTo>
                  <a:lnTo>
                    <a:pt x="9" y="13"/>
                  </a:lnTo>
                  <a:lnTo>
                    <a:pt x="12"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6" name="Freeform 324"/>
            <p:cNvSpPr/>
            <p:nvPr/>
          </p:nvSpPr>
          <p:spPr bwMode="auto">
            <a:xfrm>
              <a:off x="7854180" y="1623391"/>
              <a:ext cx="35896" cy="35896"/>
            </a:xfrm>
            <a:custGeom>
              <a:avLst/>
              <a:gdLst>
                <a:gd name="T0" fmla="*/ 13 w 13"/>
                <a:gd name="T1" fmla="*/ 4 h 13"/>
                <a:gd name="T2" fmla="*/ 8 w 13"/>
                <a:gd name="T3" fmla="*/ 2 h 13"/>
                <a:gd name="T4" fmla="*/ 4 w 13"/>
                <a:gd name="T5" fmla="*/ 0 h 13"/>
                <a:gd name="T6" fmla="*/ 0 w 13"/>
                <a:gd name="T7" fmla="*/ 10 h 13"/>
                <a:gd name="T8" fmla="*/ 5 w 13"/>
                <a:gd name="T9" fmla="*/ 11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2"/>
                  </a:lnTo>
                  <a:lnTo>
                    <a:pt x="4" y="0"/>
                  </a:lnTo>
                  <a:lnTo>
                    <a:pt x="0" y="10"/>
                  </a:lnTo>
                  <a:lnTo>
                    <a:pt x="5" y="11"/>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7" name="Freeform 325"/>
            <p:cNvSpPr/>
            <p:nvPr/>
          </p:nvSpPr>
          <p:spPr bwMode="auto">
            <a:xfrm>
              <a:off x="7953581" y="1664809"/>
              <a:ext cx="38656" cy="35896"/>
            </a:xfrm>
            <a:custGeom>
              <a:avLst/>
              <a:gdLst>
                <a:gd name="T0" fmla="*/ 14 w 14"/>
                <a:gd name="T1" fmla="*/ 4 h 13"/>
                <a:gd name="T2" fmla="*/ 12 w 14"/>
                <a:gd name="T3" fmla="*/ 3 h 13"/>
                <a:gd name="T4" fmla="*/ 6 w 14"/>
                <a:gd name="T5" fmla="*/ 0 h 13"/>
                <a:gd name="T6" fmla="*/ 4 w 14"/>
                <a:gd name="T7" fmla="*/ 0 h 13"/>
                <a:gd name="T8" fmla="*/ 0 w 14"/>
                <a:gd name="T9" fmla="*/ 9 h 13"/>
                <a:gd name="T10" fmla="*/ 2 w 14"/>
                <a:gd name="T11" fmla="*/ 9 h 13"/>
                <a:gd name="T12" fmla="*/ 8 w 14"/>
                <a:gd name="T13" fmla="*/ 12 h 13"/>
                <a:gd name="T14" fmla="*/ 10 w 14"/>
                <a:gd name="T15" fmla="*/ 13 h 13"/>
                <a:gd name="T16" fmla="*/ 14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4"/>
                  </a:moveTo>
                  <a:lnTo>
                    <a:pt x="12" y="3"/>
                  </a:lnTo>
                  <a:lnTo>
                    <a:pt x="6" y="0"/>
                  </a:lnTo>
                  <a:lnTo>
                    <a:pt x="4" y="0"/>
                  </a:lnTo>
                  <a:lnTo>
                    <a:pt x="0" y="9"/>
                  </a:lnTo>
                  <a:lnTo>
                    <a:pt x="2" y="9"/>
                  </a:lnTo>
                  <a:lnTo>
                    <a:pt x="8" y="12"/>
                  </a:lnTo>
                  <a:lnTo>
                    <a:pt x="10" y="13"/>
                  </a:lnTo>
                  <a:lnTo>
                    <a:pt x="14"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8" name="Freeform 326"/>
            <p:cNvSpPr/>
            <p:nvPr/>
          </p:nvSpPr>
          <p:spPr bwMode="auto">
            <a:xfrm>
              <a:off x="8055744" y="1708987"/>
              <a:ext cx="35896" cy="35896"/>
            </a:xfrm>
            <a:custGeom>
              <a:avLst/>
              <a:gdLst>
                <a:gd name="T0" fmla="*/ 13 w 13"/>
                <a:gd name="T1" fmla="*/ 4 h 13"/>
                <a:gd name="T2" fmla="*/ 8 w 13"/>
                <a:gd name="T3" fmla="*/ 1 h 13"/>
                <a:gd name="T4" fmla="*/ 4 w 13"/>
                <a:gd name="T5" fmla="*/ 0 h 13"/>
                <a:gd name="T6" fmla="*/ 0 w 13"/>
                <a:gd name="T7" fmla="*/ 9 h 13"/>
                <a:gd name="T8" fmla="*/ 4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8" y="1"/>
                  </a:lnTo>
                  <a:lnTo>
                    <a:pt x="4" y="0"/>
                  </a:lnTo>
                  <a:lnTo>
                    <a:pt x="0" y="9"/>
                  </a:lnTo>
                  <a:lnTo>
                    <a:pt x="4"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19" name="Freeform 327"/>
            <p:cNvSpPr/>
            <p:nvPr/>
          </p:nvSpPr>
          <p:spPr bwMode="auto">
            <a:xfrm>
              <a:off x="8157906" y="1755925"/>
              <a:ext cx="35896" cy="35896"/>
            </a:xfrm>
            <a:custGeom>
              <a:avLst/>
              <a:gdLst>
                <a:gd name="T0" fmla="*/ 13 w 13"/>
                <a:gd name="T1" fmla="*/ 4 h 13"/>
                <a:gd name="T2" fmla="*/ 9 w 13"/>
                <a:gd name="T3" fmla="*/ 1 h 13"/>
                <a:gd name="T4" fmla="*/ 4 w 13"/>
                <a:gd name="T5" fmla="*/ 0 h 13"/>
                <a:gd name="T6" fmla="*/ 0 w 13"/>
                <a:gd name="T7" fmla="*/ 8 h 13"/>
                <a:gd name="T8" fmla="*/ 5 w 13"/>
                <a:gd name="T9" fmla="*/ 10 h 13"/>
                <a:gd name="T10" fmla="*/ 9 w 13"/>
                <a:gd name="T11" fmla="*/ 13 h 13"/>
                <a:gd name="T12" fmla="*/ 13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3" y="4"/>
                  </a:moveTo>
                  <a:lnTo>
                    <a:pt x="9" y="1"/>
                  </a:lnTo>
                  <a:lnTo>
                    <a:pt x="4" y="0"/>
                  </a:lnTo>
                  <a:lnTo>
                    <a:pt x="0" y="8"/>
                  </a:lnTo>
                  <a:lnTo>
                    <a:pt x="5" y="10"/>
                  </a:lnTo>
                  <a:lnTo>
                    <a:pt x="9" y="13"/>
                  </a:lnTo>
                  <a:lnTo>
                    <a:pt x="13"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0" name="Freeform 328"/>
            <p:cNvSpPr/>
            <p:nvPr/>
          </p:nvSpPr>
          <p:spPr bwMode="auto">
            <a:xfrm>
              <a:off x="8254547" y="1802866"/>
              <a:ext cx="35896" cy="35896"/>
            </a:xfrm>
            <a:custGeom>
              <a:avLst/>
              <a:gdLst>
                <a:gd name="T0" fmla="*/ 13 w 13"/>
                <a:gd name="T1" fmla="*/ 5 h 13"/>
                <a:gd name="T2" fmla="*/ 10 w 13"/>
                <a:gd name="T3" fmla="*/ 4 h 13"/>
                <a:gd name="T4" fmla="*/ 5 w 13"/>
                <a:gd name="T5" fmla="*/ 0 h 13"/>
                <a:gd name="T6" fmla="*/ 4 w 13"/>
                <a:gd name="T7" fmla="*/ 0 h 13"/>
                <a:gd name="T8" fmla="*/ 0 w 13"/>
                <a:gd name="T9" fmla="*/ 9 h 13"/>
                <a:gd name="T10" fmla="*/ 0 w 13"/>
                <a:gd name="T11" fmla="*/ 9 h 13"/>
                <a:gd name="T12" fmla="*/ 6 w 13"/>
                <a:gd name="T13" fmla="*/ 12 h 13"/>
                <a:gd name="T14" fmla="*/ 9 w 13"/>
                <a:gd name="T15" fmla="*/ 13 h 13"/>
                <a:gd name="T16" fmla="*/ 13 w 13"/>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5"/>
                  </a:moveTo>
                  <a:lnTo>
                    <a:pt x="10" y="4"/>
                  </a:lnTo>
                  <a:lnTo>
                    <a:pt x="5" y="0"/>
                  </a:lnTo>
                  <a:lnTo>
                    <a:pt x="4" y="0"/>
                  </a:lnTo>
                  <a:lnTo>
                    <a:pt x="0" y="9"/>
                  </a:lnTo>
                  <a:lnTo>
                    <a:pt x="0" y="9"/>
                  </a:lnTo>
                  <a:lnTo>
                    <a:pt x="6" y="12"/>
                  </a:lnTo>
                  <a:lnTo>
                    <a:pt x="9" y="13"/>
                  </a:lnTo>
                  <a:lnTo>
                    <a:pt x="13"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1" name="Freeform 329"/>
            <p:cNvSpPr/>
            <p:nvPr/>
          </p:nvSpPr>
          <p:spPr bwMode="auto">
            <a:xfrm>
              <a:off x="8351186" y="1852566"/>
              <a:ext cx="35896" cy="41418"/>
            </a:xfrm>
            <a:custGeom>
              <a:avLst/>
              <a:gdLst>
                <a:gd name="T0" fmla="*/ 13 w 13"/>
                <a:gd name="T1" fmla="*/ 6 h 15"/>
                <a:gd name="T2" fmla="*/ 12 w 13"/>
                <a:gd name="T3" fmla="*/ 6 h 15"/>
                <a:gd name="T4" fmla="*/ 7 w 13"/>
                <a:gd name="T5" fmla="*/ 2 h 15"/>
                <a:gd name="T6" fmla="*/ 4 w 13"/>
                <a:gd name="T7" fmla="*/ 0 h 15"/>
                <a:gd name="T8" fmla="*/ 0 w 13"/>
                <a:gd name="T9" fmla="*/ 9 h 15"/>
                <a:gd name="T10" fmla="*/ 2 w 13"/>
                <a:gd name="T11" fmla="*/ 11 h 15"/>
                <a:gd name="T12" fmla="*/ 7 w 13"/>
                <a:gd name="T13" fmla="*/ 13 h 15"/>
                <a:gd name="T14" fmla="*/ 8 w 13"/>
                <a:gd name="T15" fmla="*/ 15 h 15"/>
                <a:gd name="T16" fmla="*/ 13 w 13"/>
                <a:gd name="T17"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13" y="6"/>
                  </a:moveTo>
                  <a:lnTo>
                    <a:pt x="12" y="6"/>
                  </a:lnTo>
                  <a:lnTo>
                    <a:pt x="7" y="2"/>
                  </a:lnTo>
                  <a:lnTo>
                    <a:pt x="4" y="0"/>
                  </a:lnTo>
                  <a:lnTo>
                    <a:pt x="0" y="9"/>
                  </a:lnTo>
                  <a:lnTo>
                    <a:pt x="2" y="11"/>
                  </a:lnTo>
                  <a:lnTo>
                    <a:pt x="7" y="13"/>
                  </a:lnTo>
                  <a:lnTo>
                    <a:pt x="8" y="15"/>
                  </a:lnTo>
                  <a:lnTo>
                    <a:pt x="13"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2" name="Freeform 330"/>
            <p:cNvSpPr/>
            <p:nvPr/>
          </p:nvSpPr>
          <p:spPr bwMode="auto">
            <a:xfrm>
              <a:off x="8445064" y="1910549"/>
              <a:ext cx="41418" cy="35896"/>
            </a:xfrm>
            <a:custGeom>
              <a:avLst/>
              <a:gdLst>
                <a:gd name="T0" fmla="*/ 15 w 15"/>
                <a:gd name="T1" fmla="*/ 5 h 13"/>
                <a:gd name="T2" fmla="*/ 13 w 15"/>
                <a:gd name="T3" fmla="*/ 4 h 13"/>
                <a:gd name="T4" fmla="*/ 8 w 15"/>
                <a:gd name="T5" fmla="*/ 2 h 13"/>
                <a:gd name="T6" fmla="*/ 5 w 15"/>
                <a:gd name="T7" fmla="*/ 0 h 13"/>
                <a:gd name="T8" fmla="*/ 0 w 15"/>
                <a:gd name="T9" fmla="*/ 8 h 13"/>
                <a:gd name="T10" fmla="*/ 3 w 15"/>
                <a:gd name="T11" fmla="*/ 9 h 13"/>
                <a:gd name="T12" fmla="*/ 8 w 15"/>
                <a:gd name="T13" fmla="*/ 13 h 13"/>
                <a:gd name="T14" fmla="*/ 9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2"/>
                  </a:lnTo>
                  <a:lnTo>
                    <a:pt x="5" y="0"/>
                  </a:lnTo>
                  <a:lnTo>
                    <a:pt x="0" y="8"/>
                  </a:lnTo>
                  <a:lnTo>
                    <a:pt x="3" y="9"/>
                  </a:lnTo>
                  <a:lnTo>
                    <a:pt x="8" y="13"/>
                  </a:lnTo>
                  <a:lnTo>
                    <a:pt x="9"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3" name="Freeform 331"/>
            <p:cNvSpPr/>
            <p:nvPr/>
          </p:nvSpPr>
          <p:spPr bwMode="auto">
            <a:xfrm>
              <a:off x="8538943" y="1968534"/>
              <a:ext cx="41418" cy="35896"/>
            </a:xfrm>
            <a:custGeom>
              <a:avLst/>
              <a:gdLst>
                <a:gd name="T0" fmla="*/ 15 w 15"/>
                <a:gd name="T1" fmla="*/ 5 h 13"/>
                <a:gd name="T2" fmla="*/ 13 w 15"/>
                <a:gd name="T3" fmla="*/ 4 h 13"/>
                <a:gd name="T4" fmla="*/ 8 w 15"/>
                <a:gd name="T5" fmla="*/ 1 h 13"/>
                <a:gd name="T6" fmla="*/ 5 w 15"/>
                <a:gd name="T7" fmla="*/ 0 h 13"/>
                <a:gd name="T8" fmla="*/ 0 w 15"/>
                <a:gd name="T9" fmla="*/ 8 h 13"/>
                <a:gd name="T10" fmla="*/ 3 w 15"/>
                <a:gd name="T11" fmla="*/ 9 h 13"/>
                <a:gd name="T12" fmla="*/ 8 w 15"/>
                <a:gd name="T13" fmla="*/ 13 h 13"/>
                <a:gd name="T14" fmla="*/ 8 w 15"/>
                <a:gd name="T15" fmla="*/ 13 h 13"/>
                <a:gd name="T16" fmla="*/ 15 w 1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15" y="5"/>
                  </a:moveTo>
                  <a:lnTo>
                    <a:pt x="13" y="4"/>
                  </a:lnTo>
                  <a:lnTo>
                    <a:pt x="8" y="1"/>
                  </a:lnTo>
                  <a:lnTo>
                    <a:pt x="5" y="0"/>
                  </a:lnTo>
                  <a:lnTo>
                    <a:pt x="0" y="8"/>
                  </a:lnTo>
                  <a:lnTo>
                    <a:pt x="3" y="9"/>
                  </a:lnTo>
                  <a:lnTo>
                    <a:pt x="8" y="13"/>
                  </a:lnTo>
                  <a:lnTo>
                    <a:pt x="8" y="13"/>
                  </a:lnTo>
                  <a:lnTo>
                    <a:pt x="15"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4" name="Freeform 332"/>
            <p:cNvSpPr/>
            <p:nvPr/>
          </p:nvSpPr>
          <p:spPr bwMode="auto">
            <a:xfrm>
              <a:off x="8630062" y="2029279"/>
              <a:ext cx="38656" cy="35896"/>
            </a:xfrm>
            <a:custGeom>
              <a:avLst/>
              <a:gdLst>
                <a:gd name="T0" fmla="*/ 14 w 14"/>
                <a:gd name="T1" fmla="*/ 6 h 13"/>
                <a:gd name="T2" fmla="*/ 13 w 14"/>
                <a:gd name="T3" fmla="*/ 4 h 13"/>
                <a:gd name="T4" fmla="*/ 8 w 14"/>
                <a:gd name="T5" fmla="*/ 0 h 13"/>
                <a:gd name="T6" fmla="*/ 6 w 14"/>
                <a:gd name="T7" fmla="*/ 0 h 13"/>
                <a:gd name="T8" fmla="*/ 0 w 14"/>
                <a:gd name="T9" fmla="*/ 8 h 13"/>
                <a:gd name="T10" fmla="*/ 2 w 14"/>
                <a:gd name="T11" fmla="*/ 10 h 13"/>
                <a:gd name="T12" fmla="*/ 8 w 14"/>
                <a:gd name="T13" fmla="*/ 13 h 13"/>
                <a:gd name="T14" fmla="*/ 9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4"/>
                  </a:lnTo>
                  <a:lnTo>
                    <a:pt x="8" y="0"/>
                  </a:lnTo>
                  <a:lnTo>
                    <a:pt x="6" y="0"/>
                  </a:lnTo>
                  <a:lnTo>
                    <a:pt x="0" y="8"/>
                  </a:lnTo>
                  <a:lnTo>
                    <a:pt x="2" y="10"/>
                  </a:lnTo>
                  <a:lnTo>
                    <a:pt x="8" y="13"/>
                  </a:lnTo>
                  <a:lnTo>
                    <a:pt x="9"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5" name="Freeform 333"/>
            <p:cNvSpPr/>
            <p:nvPr/>
          </p:nvSpPr>
          <p:spPr bwMode="auto">
            <a:xfrm>
              <a:off x="8721178" y="2092785"/>
              <a:ext cx="38656" cy="38656"/>
            </a:xfrm>
            <a:custGeom>
              <a:avLst/>
              <a:gdLst>
                <a:gd name="T0" fmla="*/ 14 w 14"/>
                <a:gd name="T1" fmla="*/ 6 h 14"/>
                <a:gd name="T2" fmla="*/ 11 w 14"/>
                <a:gd name="T3" fmla="*/ 5 h 14"/>
                <a:gd name="T4" fmla="*/ 6 w 14"/>
                <a:gd name="T5" fmla="*/ 1 h 14"/>
                <a:gd name="T6" fmla="*/ 6 w 14"/>
                <a:gd name="T7" fmla="*/ 0 h 14"/>
                <a:gd name="T8" fmla="*/ 0 w 14"/>
                <a:gd name="T9" fmla="*/ 7 h 14"/>
                <a:gd name="T10" fmla="*/ 1 w 14"/>
                <a:gd name="T11" fmla="*/ 9 h 14"/>
                <a:gd name="T12" fmla="*/ 6 w 14"/>
                <a:gd name="T13" fmla="*/ 13 h 14"/>
                <a:gd name="T14" fmla="*/ 7 w 14"/>
                <a:gd name="T15" fmla="*/ 14 h 14"/>
                <a:gd name="T16" fmla="*/ 14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4" y="6"/>
                  </a:moveTo>
                  <a:lnTo>
                    <a:pt x="11" y="5"/>
                  </a:lnTo>
                  <a:lnTo>
                    <a:pt x="6" y="1"/>
                  </a:lnTo>
                  <a:lnTo>
                    <a:pt x="6" y="0"/>
                  </a:lnTo>
                  <a:lnTo>
                    <a:pt x="0" y="7"/>
                  </a:lnTo>
                  <a:lnTo>
                    <a:pt x="1" y="9"/>
                  </a:lnTo>
                  <a:lnTo>
                    <a:pt x="6" y="13"/>
                  </a:lnTo>
                  <a:lnTo>
                    <a:pt x="7" y="14"/>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6" name="Freeform 334"/>
            <p:cNvSpPr/>
            <p:nvPr/>
          </p:nvSpPr>
          <p:spPr bwMode="auto">
            <a:xfrm>
              <a:off x="8806775" y="2159052"/>
              <a:ext cx="38656" cy="41418"/>
            </a:xfrm>
            <a:custGeom>
              <a:avLst/>
              <a:gdLst>
                <a:gd name="T0" fmla="*/ 14 w 14"/>
                <a:gd name="T1" fmla="*/ 7 h 15"/>
                <a:gd name="T2" fmla="*/ 12 w 14"/>
                <a:gd name="T3" fmla="*/ 4 h 15"/>
                <a:gd name="T4" fmla="*/ 6 w 14"/>
                <a:gd name="T5" fmla="*/ 0 h 15"/>
                <a:gd name="T6" fmla="*/ 0 w 14"/>
                <a:gd name="T7" fmla="*/ 8 h 15"/>
                <a:gd name="T8" fmla="*/ 5 w 14"/>
                <a:gd name="T9" fmla="*/ 12 h 15"/>
                <a:gd name="T10" fmla="*/ 8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2" y="4"/>
                  </a:lnTo>
                  <a:lnTo>
                    <a:pt x="6" y="0"/>
                  </a:lnTo>
                  <a:lnTo>
                    <a:pt x="0" y="8"/>
                  </a:lnTo>
                  <a:lnTo>
                    <a:pt x="5" y="12"/>
                  </a:lnTo>
                  <a:lnTo>
                    <a:pt x="8"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7" name="Freeform 335"/>
            <p:cNvSpPr/>
            <p:nvPr/>
          </p:nvSpPr>
          <p:spPr bwMode="auto">
            <a:xfrm>
              <a:off x="8892369" y="2228081"/>
              <a:ext cx="35896" cy="41418"/>
            </a:xfrm>
            <a:custGeom>
              <a:avLst/>
              <a:gdLst>
                <a:gd name="T0" fmla="*/ 13 w 13"/>
                <a:gd name="T1" fmla="*/ 7 h 15"/>
                <a:gd name="T2" fmla="*/ 9 w 13"/>
                <a:gd name="T3" fmla="*/ 3 h 15"/>
                <a:gd name="T4" fmla="*/ 7 w 13"/>
                <a:gd name="T5" fmla="*/ 0 h 15"/>
                <a:gd name="T6" fmla="*/ 0 w 13"/>
                <a:gd name="T7" fmla="*/ 8 h 15"/>
                <a:gd name="T8" fmla="*/ 3 w 13"/>
                <a:gd name="T9" fmla="*/ 11 h 15"/>
                <a:gd name="T10" fmla="*/ 7 w 13"/>
                <a:gd name="T11" fmla="*/ 15 h 15"/>
                <a:gd name="T12" fmla="*/ 13 w 13"/>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7"/>
                  </a:moveTo>
                  <a:lnTo>
                    <a:pt x="9" y="3"/>
                  </a:lnTo>
                  <a:lnTo>
                    <a:pt x="7" y="0"/>
                  </a:lnTo>
                  <a:lnTo>
                    <a:pt x="0" y="8"/>
                  </a:lnTo>
                  <a:lnTo>
                    <a:pt x="3" y="11"/>
                  </a:lnTo>
                  <a:lnTo>
                    <a:pt x="7" y="15"/>
                  </a:lnTo>
                  <a:lnTo>
                    <a:pt x="13"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8" name="Freeform 336"/>
            <p:cNvSpPr/>
            <p:nvPr/>
          </p:nvSpPr>
          <p:spPr bwMode="auto">
            <a:xfrm>
              <a:off x="8972443" y="2305393"/>
              <a:ext cx="38656" cy="35896"/>
            </a:xfrm>
            <a:custGeom>
              <a:avLst/>
              <a:gdLst>
                <a:gd name="T0" fmla="*/ 14 w 14"/>
                <a:gd name="T1" fmla="*/ 6 h 13"/>
                <a:gd name="T2" fmla="*/ 13 w 14"/>
                <a:gd name="T3" fmla="*/ 5 h 13"/>
                <a:gd name="T4" fmla="*/ 8 w 14"/>
                <a:gd name="T5" fmla="*/ 0 h 13"/>
                <a:gd name="T6" fmla="*/ 7 w 14"/>
                <a:gd name="T7" fmla="*/ 0 h 13"/>
                <a:gd name="T8" fmla="*/ 0 w 14"/>
                <a:gd name="T9" fmla="*/ 6 h 13"/>
                <a:gd name="T10" fmla="*/ 1 w 14"/>
                <a:gd name="T11" fmla="*/ 8 h 13"/>
                <a:gd name="T12" fmla="*/ 7 w 14"/>
                <a:gd name="T13" fmla="*/ 11 h 13"/>
                <a:gd name="T14" fmla="*/ 8 w 14"/>
                <a:gd name="T15" fmla="*/ 13 h 13"/>
                <a:gd name="T16" fmla="*/ 14 w 14"/>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4" y="6"/>
                  </a:moveTo>
                  <a:lnTo>
                    <a:pt x="13" y="5"/>
                  </a:lnTo>
                  <a:lnTo>
                    <a:pt x="8" y="0"/>
                  </a:lnTo>
                  <a:lnTo>
                    <a:pt x="7" y="0"/>
                  </a:lnTo>
                  <a:lnTo>
                    <a:pt x="0" y="6"/>
                  </a:lnTo>
                  <a:lnTo>
                    <a:pt x="1" y="8"/>
                  </a:lnTo>
                  <a:lnTo>
                    <a:pt x="7" y="11"/>
                  </a:lnTo>
                  <a:lnTo>
                    <a:pt x="8" y="13"/>
                  </a:lnTo>
                  <a:lnTo>
                    <a:pt x="14"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29" name="Freeform 337"/>
            <p:cNvSpPr/>
            <p:nvPr/>
          </p:nvSpPr>
          <p:spPr bwMode="auto">
            <a:xfrm>
              <a:off x="9052515" y="2379943"/>
              <a:ext cx="38656" cy="41418"/>
            </a:xfrm>
            <a:custGeom>
              <a:avLst/>
              <a:gdLst>
                <a:gd name="T0" fmla="*/ 14 w 14"/>
                <a:gd name="T1" fmla="*/ 7 h 15"/>
                <a:gd name="T2" fmla="*/ 10 w 14"/>
                <a:gd name="T3" fmla="*/ 3 h 15"/>
                <a:gd name="T4" fmla="*/ 6 w 14"/>
                <a:gd name="T5" fmla="*/ 0 h 15"/>
                <a:gd name="T6" fmla="*/ 0 w 14"/>
                <a:gd name="T7" fmla="*/ 7 h 15"/>
                <a:gd name="T8" fmla="*/ 2 w 14"/>
                <a:gd name="T9" fmla="*/ 11 h 15"/>
                <a:gd name="T10" fmla="*/ 6 w 14"/>
                <a:gd name="T11" fmla="*/ 15 h 15"/>
                <a:gd name="T12" fmla="*/ 14 w 14"/>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7"/>
                  </a:moveTo>
                  <a:lnTo>
                    <a:pt x="10" y="3"/>
                  </a:lnTo>
                  <a:lnTo>
                    <a:pt x="6" y="0"/>
                  </a:lnTo>
                  <a:lnTo>
                    <a:pt x="0" y="7"/>
                  </a:lnTo>
                  <a:lnTo>
                    <a:pt x="2" y="11"/>
                  </a:lnTo>
                  <a:lnTo>
                    <a:pt x="6" y="15"/>
                  </a:lnTo>
                  <a:lnTo>
                    <a:pt x="14"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0" name="Freeform 338"/>
            <p:cNvSpPr/>
            <p:nvPr/>
          </p:nvSpPr>
          <p:spPr bwMode="auto">
            <a:xfrm>
              <a:off x="9127067" y="2460017"/>
              <a:ext cx="41418" cy="38656"/>
            </a:xfrm>
            <a:custGeom>
              <a:avLst/>
              <a:gdLst>
                <a:gd name="T0" fmla="*/ 15 w 15"/>
                <a:gd name="T1" fmla="*/ 8 h 14"/>
                <a:gd name="T2" fmla="*/ 12 w 15"/>
                <a:gd name="T3" fmla="*/ 5 h 14"/>
                <a:gd name="T4" fmla="*/ 8 w 15"/>
                <a:gd name="T5" fmla="*/ 1 h 14"/>
                <a:gd name="T6" fmla="*/ 8 w 15"/>
                <a:gd name="T7" fmla="*/ 0 h 14"/>
                <a:gd name="T8" fmla="*/ 0 w 15"/>
                <a:gd name="T9" fmla="*/ 6 h 14"/>
                <a:gd name="T10" fmla="*/ 0 w 15"/>
                <a:gd name="T11" fmla="*/ 8 h 14"/>
                <a:gd name="T12" fmla="*/ 5 w 15"/>
                <a:gd name="T13" fmla="*/ 12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2" y="5"/>
                  </a:lnTo>
                  <a:lnTo>
                    <a:pt x="8" y="1"/>
                  </a:lnTo>
                  <a:lnTo>
                    <a:pt x="8" y="0"/>
                  </a:lnTo>
                  <a:lnTo>
                    <a:pt x="0" y="6"/>
                  </a:lnTo>
                  <a:lnTo>
                    <a:pt x="0" y="8"/>
                  </a:lnTo>
                  <a:lnTo>
                    <a:pt x="5" y="12"/>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1" name="Freeform 339"/>
            <p:cNvSpPr/>
            <p:nvPr/>
          </p:nvSpPr>
          <p:spPr bwMode="auto">
            <a:xfrm>
              <a:off x="9198857" y="2542851"/>
              <a:ext cx="41418" cy="38656"/>
            </a:xfrm>
            <a:custGeom>
              <a:avLst/>
              <a:gdLst>
                <a:gd name="T0" fmla="*/ 15 w 15"/>
                <a:gd name="T1" fmla="*/ 8 h 14"/>
                <a:gd name="T2" fmla="*/ 13 w 15"/>
                <a:gd name="T3" fmla="*/ 8 h 14"/>
                <a:gd name="T4" fmla="*/ 9 w 15"/>
                <a:gd name="T5" fmla="*/ 3 h 14"/>
                <a:gd name="T6" fmla="*/ 8 w 15"/>
                <a:gd name="T7" fmla="*/ 0 h 14"/>
                <a:gd name="T8" fmla="*/ 0 w 15"/>
                <a:gd name="T9" fmla="*/ 7 h 14"/>
                <a:gd name="T10" fmla="*/ 2 w 15"/>
                <a:gd name="T11" fmla="*/ 9 h 14"/>
                <a:gd name="T12" fmla="*/ 6 w 15"/>
                <a:gd name="T13" fmla="*/ 13 h 14"/>
                <a:gd name="T14" fmla="*/ 7 w 15"/>
                <a:gd name="T15" fmla="*/ 14 h 14"/>
                <a:gd name="T16" fmla="*/ 15 w 15"/>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8"/>
                  </a:moveTo>
                  <a:lnTo>
                    <a:pt x="13" y="8"/>
                  </a:lnTo>
                  <a:lnTo>
                    <a:pt x="9" y="3"/>
                  </a:lnTo>
                  <a:lnTo>
                    <a:pt x="8" y="0"/>
                  </a:lnTo>
                  <a:lnTo>
                    <a:pt x="0" y="7"/>
                  </a:lnTo>
                  <a:lnTo>
                    <a:pt x="2" y="9"/>
                  </a:lnTo>
                  <a:lnTo>
                    <a:pt x="6" y="13"/>
                  </a:lnTo>
                  <a:lnTo>
                    <a:pt x="7" y="14"/>
                  </a:lnTo>
                  <a:lnTo>
                    <a:pt x="15"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2" name="Freeform 340"/>
            <p:cNvSpPr/>
            <p:nvPr/>
          </p:nvSpPr>
          <p:spPr bwMode="auto">
            <a:xfrm>
              <a:off x="9267884" y="2628446"/>
              <a:ext cx="35896" cy="41418"/>
            </a:xfrm>
            <a:custGeom>
              <a:avLst/>
              <a:gdLst>
                <a:gd name="T0" fmla="*/ 13 w 13"/>
                <a:gd name="T1" fmla="*/ 9 h 15"/>
                <a:gd name="T2" fmla="*/ 11 w 13"/>
                <a:gd name="T3" fmla="*/ 4 h 15"/>
                <a:gd name="T4" fmla="*/ 8 w 13"/>
                <a:gd name="T5" fmla="*/ 0 h 15"/>
                <a:gd name="T6" fmla="*/ 0 w 13"/>
                <a:gd name="T7" fmla="*/ 7 h 15"/>
                <a:gd name="T8" fmla="*/ 3 w 13"/>
                <a:gd name="T9" fmla="*/ 11 h 15"/>
                <a:gd name="T10" fmla="*/ 5 w 13"/>
                <a:gd name="T11" fmla="*/ 15 h 15"/>
                <a:gd name="T12" fmla="*/ 13 w 13"/>
                <a:gd name="T13" fmla="*/ 9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13" y="9"/>
                  </a:moveTo>
                  <a:lnTo>
                    <a:pt x="11" y="4"/>
                  </a:lnTo>
                  <a:lnTo>
                    <a:pt x="8" y="0"/>
                  </a:lnTo>
                  <a:lnTo>
                    <a:pt x="0" y="7"/>
                  </a:lnTo>
                  <a:lnTo>
                    <a:pt x="3" y="11"/>
                  </a:lnTo>
                  <a:lnTo>
                    <a:pt x="5" y="15"/>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3" name="Freeform 341"/>
            <p:cNvSpPr/>
            <p:nvPr/>
          </p:nvSpPr>
          <p:spPr bwMode="auto">
            <a:xfrm>
              <a:off x="9328629" y="2719564"/>
              <a:ext cx="41418" cy="38656"/>
            </a:xfrm>
            <a:custGeom>
              <a:avLst/>
              <a:gdLst>
                <a:gd name="T0" fmla="*/ 15 w 15"/>
                <a:gd name="T1" fmla="*/ 9 h 14"/>
                <a:gd name="T2" fmla="*/ 12 w 15"/>
                <a:gd name="T3" fmla="*/ 5 h 14"/>
                <a:gd name="T4" fmla="*/ 10 w 15"/>
                <a:gd name="T5" fmla="*/ 0 h 14"/>
                <a:gd name="T6" fmla="*/ 0 w 15"/>
                <a:gd name="T7" fmla="*/ 7 h 14"/>
                <a:gd name="T8" fmla="*/ 3 w 15"/>
                <a:gd name="T9" fmla="*/ 10 h 14"/>
                <a:gd name="T10" fmla="*/ 6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10" y="0"/>
                  </a:lnTo>
                  <a:lnTo>
                    <a:pt x="0" y="7"/>
                  </a:lnTo>
                  <a:lnTo>
                    <a:pt x="3" y="10"/>
                  </a:lnTo>
                  <a:lnTo>
                    <a:pt x="6"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4" name="Freeform 342"/>
            <p:cNvSpPr/>
            <p:nvPr/>
          </p:nvSpPr>
          <p:spPr bwMode="auto">
            <a:xfrm>
              <a:off x="9386614" y="2813443"/>
              <a:ext cx="41418" cy="38656"/>
            </a:xfrm>
            <a:custGeom>
              <a:avLst/>
              <a:gdLst>
                <a:gd name="T0" fmla="*/ 15 w 15"/>
                <a:gd name="T1" fmla="*/ 9 h 14"/>
                <a:gd name="T2" fmla="*/ 12 w 15"/>
                <a:gd name="T3" fmla="*/ 5 h 14"/>
                <a:gd name="T4" fmla="*/ 9 w 15"/>
                <a:gd name="T5" fmla="*/ 0 h 14"/>
                <a:gd name="T6" fmla="*/ 0 w 15"/>
                <a:gd name="T7" fmla="*/ 5 h 14"/>
                <a:gd name="T8" fmla="*/ 4 w 15"/>
                <a:gd name="T9" fmla="*/ 10 h 14"/>
                <a:gd name="T10" fmla="*/ 5 w 15"/>
                <a:gd name="T11" fmla="*/ 14 h 14"/>
                <a:gd name="T12" fmla="*/ 15 w 15"/>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9"/>
                  </a:moveTo>
                  <a:lnTo>
                    <a:pt x="12" y="5"/>
                  </a:lnTo>
                  <a:lnTo>
                    <a:pt x="9" y="0"/>
                  </a:lnTo>
                  <a:lnTo>
                    <a:pt x="0" y="5"/>
                  </a:lnTo>
                  <a:lnTo>
                    <a:pt x="4" y="10"/>
                  </a:lnTo>
                  <a:lnTo>
                    <a:pt x="5" y="14"/>
                  </a:lnTo>
                  <a:lnTo>
                    <a:pt x="15"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5" name="Freeform 343"/>
            <p:cNvSpPr/>
            <p:nvPr/>
          </p:nvSpPr>
          <p:spPr bwMode="auto">
            <a:xfrm>
              <a:off x="9441837" y="2910082"/>
              <a:ext cx="38656" cy="35896"/>
            </a:xfrm>
            <a:custGeom>
              <a:avLst/>
              <a:gdLst>
                <a:gd name="T0" fmla="*/ 14 w 14"/>
                <a:gd name="T1" fmla="*/ 9 h 13"/>
                <a:gd name="T2" fmla="*/ 12 w 14"/>
                <a:gd name="T3" fmla="*/ 4 h 13"/>
                <a:gd name="T4" fmla="*/ 9 w 14"/>
                <a:gd name="T5" fmla="*/ 0 h 13"/>
                <a:gd name="T6" fmla="*/ 0 w 14"/>
                <a:gd name="T7" fmla="*/ 4 h 13"/>
                <a:gd name="T8" fmla="*/ 2 w 14"/>
                <a:gd name="T9" fmla="*/ 9 h 13"/>
                <a:gd name="T10" fmla="*/ 5 w 14"/>
                <a:gd name="T11" fmla="*/ 13 h 13"/>
                <a:gd name="T12" fmla="*/ 14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9"/>
                  </a:moveTo>
                  <a:lnTo>
                    <a:pt x="12" y="4"/>
                  </a:lnTo>
                  <a:lnTo>
                    <a:pt x="9" y="0"/>
                  </a:lnTo>
                  <a:lnTo>
                    <a:pt x="0" y="4"/>
                  </a:lnTo>
                  <a:lnTo>
                    <a:pt x="2" y="9"/>
                  </a:lnTo>
                  <a:lnTo>
                    <a:pt x="5" y="13"/>
                  </a:lnTo>
                  <a:lnTo>
                    <a:pt x="14"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6" name="Freeform 344"/>
            <p:cNvSpPr/>
            <p:nvPr/>
          </p:nvSpPr>
          <p:spPr bwMode="auto">
            <a:xfrm>
              <a:off x="9491537" y="3009483"/>
              <a:ext cx="35896" cy="38656"/>
            </a:xfrm>
            <a:custGeom>
              <a:avLst/>
              <a:gdLst>
                <a:gd name="T0" fmla="*/ 13 w 13"/>
                <a:gd name="T1" fmla="*/ 9 h 14"/>
                <a:gd name="T2" fmla="*/ 11 w 13"/>
                <a:gd name="T3" fmla="*/ 5 h 14"/>
                <a:gd name="T4" fmla="*/ 9 w 13"/>
                <a:gd name="T5" fmla="*/ 0 h 14"/>
                <a:gd name="T6" fmla="*/ 0 w 13"/>
                <a:gd name="T7" fmla="*/ 5 h 14"/>
                <a:gd name="T8" fmla="*/ 1 w 13"/>
                <a:gd name="T9" fmla="*/ 9 h 14"/>
                <a:gd name="T10" fmla="*/ 4 w 13"/>
                <a:gd name="T11" fmla="*/ 14 h 14"/>
                <a:gd name="T12" fmla="*/ 13 w 13"/>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13" y="9"/>
                  </a:moveTo>
                  <a:lnTo>
                    <a:pt x="11" y="5"/>
                  </a:lnTo>
                  <a:lnTo>
                    <a:pt x="9" y="0"/>
                  </a:lnTo>
                  <a:lnTo>
                    <a:pt x="0" y="5"/>
                  </a:lnTo>
                  <a:lnTo>
                    <a:pt x="1" y="9"/>
                  </a:lnTo>
                  <a:lnTo>
                    <a:pt x="4" y="14"/>
                  </a:lnTo>
                  <a:lnTo>
                    <a:pt x="13"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7" name="Freeform 345"/>
            <p:cNvSpPr/>
            <p:nvPr/>
          </p:nvSpPr>
          <p:spPr bwMode="auto">
            <a:xfrm>
              <a:off x="9532954" y="3111646"/>
              <a:ext cx="35896" cy="38656"/>
            </a:xfrm>
            <a:custGeom>
              <a:avLst/>
              <a:gdLst>
                <a:gd name="T0" fmla="*/ 13 w 13"/>
                <a:gd name="T1" fmla="*/ 10 h 14"/>
                <a:gd name="T2" fmla="*/ 13 w 13"/>
                <a:gd name="T3" fmla="*/ 8 h 14"/>
                <a:gd name="T4" fmla="*/ 11 w 13"/>
                <a:gd name="T5" fmla="*/ 3 h 14"/>
                <a:gd name="T6" fmla="*/ 10 w 13"/>
                <a:gd name="T7" fmla="*/ 0 h 14"/>
                <a:gd name="T8" fmla="*/ 0 w 13"/>
                <a:gd name="T9" fmla="*/ 4 h 14"/>
                <a:gd name="T10" fmla="*/ 1 w 13"/>
                <a:gd name="T11" fmla="*/ 7 h 14"/>
                <a:gd name="T12" fmla="*/ 3 w 13"/>
                <a:gd name="T13" fmla="*/ 12 h 14"/>
                <a:gd name="T14" fmla="*/ 3 w 13"/>
                <a:gd name="T15" fmla="*/ 14 h 14"/>
                <a:gd name="T16" fmla="*/ 13 w 13"/>
                <a:gd name="T1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13" y="10"/>
                  </a:moveTo>
                  <a:lnTo>
                    <a:pt x="13" y="8"/>
                  </a:lnTo>
                  <a:lnTo>
                    <a:pt x="11" y="3"/>
                  </a:lnTo>
                  <a:lnTo>
                    <a:pt x="10" y="0"/>
                  </a:lnTo>
                  <a:lnTo>
                    <a:pt x="0" y="4"/>
                  </a:lnTo>
                  <a:lnTo>
                    <a:pt x="1" y="7"/>
                  </a:lnTo>
                  <a:lnTo>
                    <a:pt x="3" y="12"/>
                  </a:lnTo>
                  <a:lnTo>
                    <a:pt x="3" y="14"/>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8" name="Freeform 346"/>
            <p:cNvSpPr/>
            <p:nvPr/>
          </p:nvSpPr>
          <p:spPr bwMode="auto">
            <a:xfrm>
              <a:off x="9568849" y="3216570"/>
              <a:ext cx="35896" cy="33134"/>
            </a:xfrm>
            <a:custGeom>
              <a:avLst/>
              <a:gdLst>
                <a:gd name="T0" fmla="*/ 13 w 13"/>
                <a:gd name="T1" fmla="*/ 10 h 12"/>
                <a:gd name="T2" fmla="*/ 13 w 13"/>
                <a:gd name="T3" fmla="*/ 8 h 12"/>
                <a:gd name="T4" fmla="*/ 10 w 13"/>
                <a:gd name="T5" fmla="*/ 3 h 12"/>
                <a:gd name="T6" fmla="*/ 10 w 13"/>
                <a:gd name="T7" fmla="*/ 0 h 12"/>
                <a:gd name="T8" fmla="*/ 0 w 13"/>
                <a:gd name="T9" fmla="*/ 3 h 12"/>
                <a:gd name="T10" fmla="*/ 1 w 13"/>
                <a:gd name="T11" fmla="*/ 6 h 12"/>
                <a:gd name="T12" fmla="*/ 2 w 13"/>
                <a:gd name="T13" fmla="*/ 11 h 12"/>
                <a:gd name="T14" fmla="*/ 4 w 13"/>
                <a:gd name="T15" fmla="*/ 12 h 12"/>
                <a:gd name="T16" fmla="*/ 13 w 13"/>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10"/>
                  </a:moveTo>
                  <a:lnTo>
                    <a:pt x="13" y="8"/>
                  </a:lnTo>
                  <a:lnTo>
                    <a:pt x="10" y="3"/>
                  </a:lnTo>
                  <a:lnTo>
                    <a:pt x="10" y="0"/>
                  </a:lnTo>
                  <a:lnTo>
                    <a:pt x="0" y="3"/>
                  </a:lnTo>
                  <a:lnTo>
                    <a:pt x="1" y="6"/>
                  </a:lnTo>
                  <a:lnTo>
                    <a:pt x="2" y="11"/>
                  </a:lnTo>
                  <a:lnTo>
                    <a:pt x="4" y="12"/>
                  </a:lnTo>
                  <a:lnTo>
                    <a:pt x="13"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39" name="Freeform 347"/>
            <p:cNvSpPr/>
            <p:nvPr/>
          </p:nvSpPr>
          <p:spPr bwMode="auto">
            <a:xfrm>
              <a:off x="9599221" y="3321493"/>
              <a:ext cx="33134" cy="33134"/>
            </a:xfrm>
            <a:custGeom>
              <a:avLst/>
              <a:gdLst>
                <a:gd name="T0" fmla="*/ 12 w 12"/>
                <a:gd name="T1" fmla="*/ 11 h 12"/>
                <a:gd name="T2" fmla="*/ 11 w 12"/>
                <a:gd name="T3" fmla="*/ 8 h 12"/>
                <a:gd name="T4" fmla="*/ 10 w 12"/>
                <a:gd name="T5" fmla="*/ 2 h 12"/>
                <a:gd name="T6" fmla="*/ 10 w 12"/>
                <a:gd name="T7" fmla="*/ 0 h 12"/>
                <a:gd name="T8" fmla="*/ 0 w 12"/>
                <a:gd name="T9" fmla="*/ 3 h 12"/>
                <a:gd name="T10" fmla="*/ 0 w 12"/>
                <a:gd name="T11" fmla="*/ 4 h 12"/>
                <a:gd name="T12" fmla="*/ 2 w 12"/>
                <a:gd name="T13" fmla="*/ 9 h 12"/>
                <a:gd name="T14" fmla="*/ 2 w 12"/>
                <a:gd name="T15" fmla="*/ 12 h 12"/>
                <a:gd name="T16" fmla="*/ 12 w 12"/>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11"/>
                  </a:moveTo>
                  <a:lnTo>
                    <a:pt x="11" y="8"/>
                  </a:lnTo>
                  <a:lnTo>
                    <a:pt x="10" y="2"/>
                  </a:lnTo>
                  <a:lnTo>
                    <a:pt x="10" y="0"/>
                  </a:lnTo>
                  <a:lnTo>
                    <a:pt x="0" y="3"/>
                  </a:lnTo>
                  <a:lnTo>
                    <a:pt x="0" y="4"/>
                  </a:lnTo>
                  <a:lnTo>
                    <a:pt x="2" y="9"/>
                  </a:lnTo>
                  <a:lnTo>
                    <a:pt x="2" y="12"/>
                  </a:lnTo>
                  <a:lnTo>
                    <a:pt x="12"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0" name="Freeform 348"/>
            <p:cNvSpPr/>
            <p:nvPr/>
          </p:nvSpPr>
          <p:spPr bwMode="auto">
            <a:xfrm>
              <a:off x="9621310" y="3431939"/>
              <a:ext cx="33134" cy="30373"/>
            </a:xfrm>
            <a:custGeom>
              <a:avLst/>
              <a:gdLst>
                <a:gd name="T0" fmla="*/ 12 w 12"/>
                <a:gd name="T1" fmla="*/ 10 h 11"/>
                <a:gd name="T2" fmla="*/ 11 w 12"/>
                <a:gd name="T3" fmla="*/ 6 h 11"/>
                <a:gd name="T4" fmla="*/ 9 w 12"/>
                <a:gd name="T5" fmla="*/ 1 h 11"/>
                <a:gd name="T6" fmla="*/ 9 w 12"/>
                <a:gd name="T7" fmla="*/ 0 h 11"/>
                <a:gd name="T8" fmla="*/ 0 w 12"/>
                <a:gd name="T9" fmla="*/ 2 h 11"/>
                <a:gd name="T10" fmla="*/ 0 w 12"/>
                <a:gd name="T11" fmla="*/ 2 h 11"/>
                <a:gd name="T12" fmla="*/ 2 w 12"/>
                <a:gd name="T13" fmla="*/ 7 h 11"/>
                <a:gd name="T14" fmla="*/ 2 w 12"/>
                <a:gd name="T15" fmla="*/ 11 h 11"/>
                <a:gd name="T16" fmla="*/ 12 w 12"/>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10"/>
                  </a:moveTo>
                  <a:lnTo>
                    <a:pt x="11" y="6"/>
                  </a:lnTo>
                  <a:lnTo>
                    <a:pt x="9" y="1"/>
                  </a:lnTo>
                  <a:lnTo>
                    <a:pt x="9" y="0"/>
                  </a:lnTo>
                  <a:lnTo>
                    <a:pt x="0" y="2"/>
                  </a:lnTo>
                  <a:lnTo>
                    <a:pt x="0" y="2"/>
                  </a:lnTo>
                  <a:lnTo>
                    <a:pt x="2" y="7"/>
                  </a:lnTo>
                  <a:lnTo>
                    <a:pt x="2" y="11"/>
                  </a:lnTo>
                  <a:lnTo>
                    <a:pt x="12"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1" name="Freeform 349"/>
            <p:cNvSpPr/>
            <p:nvPr/>
          </p:nvSpPr>
          <p:spPr bwMode="auto">
            <a:xfrm>
              <a:off x="9635117" y="3542384"/>
              <a:ext cx="33134" cy="27611"/>
            </a:xfrm>
            <a:custGeom>
              <a:avLst/>
              <a:gdLst>
                <a:gd name="T0" fmla="*/ 12 w 12"/>
                <a:gd name="T1" fmla="*/ 9 h 10"/>
                <a:gd name="T2" fmla="*/ 11 w 12"/>
                <a:gd name="T3" fmla="*/ 4 h 10"/>
                <a:gd name="T4" fmla="*/ 11 w 12"/>
                <a:gd name="T5" fmla="*/ 0 h 10"/>
                <a:gd name="T6" fmla="*/ 0 w 12"/>
                <a:gd name="T7" fmla="*/ 1 h 10"/>
                <a:gd name="T8" fmla="*/ 2 w 12"/>
                <a:gd name="T9" fmla="*/ 5 h 10"/>
                <a:gd name="T10" fmla="*/ 2 w 12"/>
                <a:gd name="T11" fmla="*/ 10 h 10"/>
                <a:gd name="T12" fmla="*/ 12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2" y="9"/>
                  </a:moveTo>
                  <a:lnTo>
                    <a:pt x="11" y="4"/>
                  </a:lnTo>
                  <a:lnTo>
                    <a:pt x="11" y="0"/>
                  </a:lnTo>
                  <a:lnTo>
                    <a:pt x="0" y="1"/>
                  </a:lnTo>
                  <a:lnTo>
                    <a:pt x="2" y="5"/>
                  </a:lnTo>
                  <a:lnTo>
                    <a:pt x="2" y="10"/>
                  </a:lnTo>
                  <a:lnTo>
                    <a:pt x="12"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2" name="Freeform 350"/>
            <p:cNvSpPr/>
            <p:nvPr/>
          </p:nvSpPr>
          <p:spPr bwMode="auto">
            <a:xfrm>
              <a:off x="9646161" y="3650068"/>
              <a:ext cx="24851" cy="30373"/>
            </a:xfrm>
            <a:custGeom>
              <a:avLst/>
              <a:gdLst>
                <a:gd name="T0" fmla="*/ 9 w 9"/>
                <a:gd name="T1" fmla="*/ 11 h 11"/>
                <a:gd name="T2" fmla="*/ 9 w 9"/>
                <a:gd name="T3" fmla="*/ 9 h 11"/>
                <a:gd name="T4" fmla="*/ 9 w 9"/>
                <a:gd name="T5" fmla="*/ 4 h 11"/>
                <a:gd name="T6" fmla="*/ 9 w 9"/>
                <a:gd name="T7" fmla="*/ 0 h 11"/>
                <a:gd name="T8" fmla="*/ 0 w 9"/>
                <a:gd name="T9" fmla="*/ 2 h 11"/>
                <a:gd name="T10" fmla="*/ 0 w 9"/>
                <a:gd name="T11" fmla="*/ 4 h 11"/>
                <a:gd name="T12" fmla="*/ 0 w 9"/>
                <a:gd name="T13" fmla="*/ 11 h 11"/>
                <a:gd name="T14" fmla="*/ 0 w 9"/>
                <a:gd name="T15" fmla="*/ 11 h 11"/>
                <a:gd name="T16" fmla="*/ 9 w 9"/>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11"/>
                  </a:moveTo>
                  <a:lnTo>
                    <a:pt x="9" y="9"/>
                  </a:lnTo>
                  <a:lnTo>
                    <a:pt x="9" y="4"/>
                  </a:lnTo>
                  <a:lnTo>
                    <a:pt x="9" y="0"/>
                  </a:lnTo>
                  <a:lnTo>
                    <a:pt x="0" y="2"/>
                  </a:lnTo>
                  <a:lnTo>
                    <a:pt x="0" y="4"/>
                  </a:lnTo>
                  <a:lnTo>
                    <a:pt x="0" y="11"/>
                  </a:lnTo>
                  <a:lnTo>
                    <a:pt x="0" y="11"/>
                  </a:lnTo>
                  <a:lnTo>
                    <a:pt x="9"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3" name="Freeform 351"/>
            <p:cNvSpPr/>
            <p:nvPr/>
          </p:nvSpPr>
          <p:spPr bwMode="auto">
            <a:xfrm>
              <a:off x="9646161" y="3763275"/>
              <a:ext cx="24851" cy="27611"/>
            </a:xfrm>
            <a:custGeom>
              <a:avLst/>
              <a:gdLst>
                <a:gd name="T0" fmla="*/ 9 w 9"/>
                <a:gd name="T1" fmla="*/ 10 h 10"/>
                <a:gd name="T2" fmla="*/ 9 w 9"/>
                <a:gd name="T3" fmla="*/ 9 h 10"/>
                <a:gd name="T4" fmla="*/ 9 w 9"/>
                <a:gd name="T5" fmla="*/ 2 h 10"/>
                <a:gd name="T6" fmla="*/ 9 w 9"/>
                <a:gd name="T7" fmla="*/ 0 h 10"/>
                <a:gd name="T8" fmla="*/ 0 w 9"/>
                <a:gd name="T9" fmla="*/ 0 h 10"/>
                <a:gd name="T10" fmla="*/ 0 w 9"/>
                <a:gd name="T11" fmla="*/ 2 h 10"/>
                <a:gd name="T12" fmla="*/ 0 w 9"/>
                <a:gd name="T13" fmla="*/ 8 h 10"/>
                <a:gd name="T14" fmla="*/ 0 w 9"/>
                <a:gd name="T15" fmla="*/ 10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lnTo>
                    <a:pt x="9" y="9"/>
                  </a:lnTo>
                  <a:lnTo>
                    <a:pt x="9" y="2"/>
                  </a:lnTo>
                  <a:lnTo>
                    <a:pt x="9" y="0"/>
                  </a:lnTo>
                  <a:lnTo>
                    <a:pt x="0" y="0"/>
                  </a:lnTo>
                  <a:lnTo>
                    <a:pt x="0" y="2"/>
                  </a:lnTo>
                  <a:lnTo>
                    <a:pt x="0" y="8"/>
                  </a:lnTo>
                  <a:lnTo>
                    <a:pt x="0" y="10"/>
                  </a:lnTo>
                  <a:lnTo>
                    <a:pt x="9"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4" name="Freeform 352"/>
            <p:cNvSpPr/>
            <p:nvPr/>
          </p:nvSpPr>
          <p:spPr bwMode="auto">
            <a:xfrm>
              <a:off x="9635117" y="3870959"/>
              <a:ext cx="33134" cy="27611"/>
            </a:xfrm>
            <a:custGeom>
              <a:avLst/>
              <a:gdLst>
                <a:gd name="T0" fmla="*/ 11 w 12"/>
                <a:gd name="T1" fmla="*/ 10 h 10"/>
                <a:gd name="T2" fmla="*/ 11 w 12"/>
                <a:gd name="T3" fmla="*/ 9 h 10"/>
                <a:gd name="T4" fmla="*/ 12 w 12"/>
                <a:gd name="T5" fmla="*/ 3 h 10"/>
                <a:gd name="T6" fmla="*/ 12 w 12"/>
                <a:gd name="T7" fmla="*/ 1 h 10"/>
                <a:gd name="T8" fmla="*/ 2 w 12"/>
                <a:gd name="T9" fmla="*/ 0 h 10"/>
                <a:gd name="T10" fmla="*/ 2 w 12"/>
                <a:gd name="T11" fmla="*/ 3 h 10"/>
                <a:gd name="T12" fmla="*/ 2 w 12"/>
                <a:gd name="T13" fmla="*/ 8 h 10"/>
                <a:gd name="T14" fmla="*/ 0 w 12"/>
                <a:gd name="T15" fmla="*/ 10 h 10"/>
                <a:gd name="T16" fmla="*/ 11 w 12"/>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11" y="10"/>
                  </a:moveTo>
                  <a:lnTo>
                    <a:pt x="11" y="9"/>
                  </a:lnTo>
                  <a:lnTo>
                    <a:pt x="12" y="3"/>
                  </a:lnTo>
                  <a:lnTo>
                    <a:pt x="12" y="1"/>
                  </a:lnTo>
                  <a:lnTo>
                    <a:pt x="2" y="0"/>
                  </a:lnTo>
                  <a:lnTo>
                    <a:pt x="2" y="3"/>
                  </a:lnTo>
                  <a:lnTo>
                    <a:pt x="2" y="8"/>
                  </a:lnTo>
                  <a:lnTo>
                    <a:pt x="0" y="10"/>
                  </a:lnTo>
                  <a:lnTo>
                    <a:pt x="11"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5" name="Freeform 353"/>
            <p:cNvSpPr/>
            <p:nvPr/>
          </p:nvSpPr>
          <p:spPr bwMode="auto">
            <a:xfrm>
              <a:off x="9621310" y="3978644"/>
              <a:ext cx="33134" cy="33134"/>
            </a:xfrm>
            <a:custGeom>
              <a:avLst/>
              <a:gdLst>
                <a:gd name="T0" fmla="*/ 11 w 12"/>
                <a:gd name="T1" fmla="*/ 12 h 12"/>
                <a:gd name="T2" fmla="*/ 11 w 12"/>
                <a:gd name="T3" fmla="*/ 8 h 12"/>
                <a:gd name="T4" fmla="*/ 12 w 12"/>
                <a:gd name="T5" fmla="*/ 3 h 12"/>
                <a:gd name="T6" fmla="*/ 12 w 12"/>
                <a:gd name="T7" fmla="*/ 1 h 12"/>
                <a:gd name="T8" fmla="*/ 2 w 12"/>
                <a:gd name="T9" fmla="*/ 0 h 12"/>
                <a:gd name="T10" fmla="*/ 2 w 12"/>
                <a:gd name="T11" fmla="*/ 1 h 12"/>
                <a:gd name="T12" fmla="*/ 2 w 12"/>
                <a:gd name="T13" fmla="*/ 7 h 12"/>
                <a:gd name="T14" fmla="*/ 0 w 12"/>
                <a:gd name="T15" fmla="*/ 11 h 12"/>
                <a:gd name="T16" fmla="*/ 11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12"/>
                  </a:moveTo>
                  <a:lnTo>
                    <a:pt x="11" y="8"/>
                  </a:lnTo>
                  <a:lnTo>
                    <a:pt x="12" y="3"/>
                  </a:lnTo>
                  <a:lnTo>
                    <a:pt x="12" y="1"/>
                  </a:lnTo>
                  <a:lnTo>
                    <a:pt x="2" y="0"/>
                  </a:lnTo>
                  <a:lnTo>
                    <a:pt x="2" y="1"/>
                  </a:lnTo>
                  <a:lnTo>
                    <a:pt x="2" y="7"/>
                  </a:lnTo>
                  <a:lnTo>
                    <a:pt x="0" y="11"/>
                  </a:lnTo>
                  <a:lnTo>
                    <a:pt x="11"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6" name="Freeform 354"/>
            <p:cNvSpPr/>
            <p:nvPr/>
          </p:nvSpPr>
          <p:spPr bwMode="auto">
            <a:xfrm>
              <a:off x="9599221" y="4086328"/>
              <a:ext cx="33134" cy="33134"/>
            </a:xfrm>
            <a:custGeom>
              <a:avLst/>
              <a:gdLst>
                <a:gd name="T0" fmla="*/ 10 w 12"/>
                <a:gd name="T1" fmla="*/ 12 h 12"/>
                <a:gd name="T2" fmla="*/ 11 w 12"/>
                <a:gd name="T3" fmla="*/ 7 h 12"/>
                <a:gd name="T4" fmla="*/ 12 w 12"/>
                <a:gd name="T5" fmla="*/ 2 h 12"/>
                <a:gd name="T6" fmla="*/ 3 w 12"/>
                <a:gd name="T7" fmla="*/ 0 h 12"/>
                <a:gd name="T8" fmla="*/ 2 w 12"/>
                <a:gd name="T9" fmla="*/ 6 h 12"/>
                <a:gd name="T10" fmla="*/ 0 w 12"/>
                <a:gd name="T11" fmla="*/ 10 h 12"/>
                <a:gd name="T12" fmla="*/ 10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12"/>
                  </a:moveTo>
                  <a:lnTo>
                    <a:pt x="11" y="7"/>
                  </a:lnTo>
                  <a:lnTo>
                    <a:pt x="12" y="2"/>
                  </a:lnTo>
                  <a:lnTo>
                    <a:pt x="3" y="0"/>
                  </a:lnTo>
                  <a:lnTo>
                    <a:pt x="2" y="6"/>
                  </a:lnTo>
                  <a:lnTo>
                    <a:pt x="0" y="10"/>
                  </a:lnTo>
                  <a:lnTo>
                    <a:pt x="10"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7" name="Freeform 355"/>
            <p:cNvSpPr/>
            <p:nvPr/>
          </p:nvSpPr>
          <p:spPr bwMode="auto">
            <a:xfrm>
              <a:off x="9571610" y="4191251"/>
              <a:ext cx="33134" cy="35896"/>
            </a:xfrm>
            <a:custGeom>
              <a:avLst/>
              <a:gdLst>
                <a:gd name="T0" fmla="*/ 9 w 12"/>
                <a:gd name="T1" fmla="*/ 13 h 13"/>
                <a:gd name="T2" fmla="*/ 9 w 12"/>
                <a:gd name="T3" fmla="*/ 12 h 13"/>
                <a:gd name="T4" fmla="*/ 12 w 12"/>
                <a:gd name="T5" fmla="*/ 7 h 13"/>
                <a:gd name="T6" fmla="*/ 12 w 12"/>
                <a:gd name="T7" fmla="*/ 3 h 13"/>
                <a:gd name="T8" fmla="*/ 3 w 12"/>
                <a:gd name="T9" fmla="*/ 0 h 13"/>
                <a:gd name="T10" fmla="*/ 1 w 12"/>
                <a:gd name="T11" fmla="*/ 4 h 13"/>
                <a:gd name="T12" fmla="*/ 0 w 12"/>
                <a:gd name="T13" fmla="*/ 9 h 13"/>
                <a:gd name="T14" fmla="*/ 0 w 12"/>
                <a:gd name="T15" fmla="*/ 9 h 13"/>
                <a:gd name="T16" fmla="*/ 9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13"/>
                  </a:moveTo>
                  <a:lnTo>
                    <a:pt x="9" y="12"/>
                  </a:lnTo>
                  <a:lnTo>
                    <a:pt x="12" y="7"/>
                  </a:lnTo>
                  <a:lnTo>
                    <a:pt x="12" y="3"/>
                  </a:lnTo>
                  <a:lnTo>
                    <a:pt x="3" y="0"/>
                  </a:lnTo>
                  <a:lnTo>
                    <a:pt x="1" y="4"/>
                  </a:lnTo>
                  <a:lnTo>
                    <a:pt x="0" y="9"/>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8" name="Freeform 356"/>
            <p:cNvSpPr/>
            <p:nvPr/>
          </p:nvSpPr>
          <p:spPr bwMode="auto">
            <a:xfrm>
              <a:off x="9535716" y="4296175"/>
              <a:ext cx="35896" cy="35896"/>
            </a:xfrm>
            <a:custGeom>
              <a:avLst/>
              <a:gdLst>
                <a:gd name="T0" fmla="*/ 9 w 13"/>
                <a:gd name="T1" fmla="*/ 13 h 13"/>
                <a:gd name="T2" fmla="*/ 10 w 13"/>
                <a:gd name="T3" fmla="*/ 11 h 13"/>
                <a:gd name="T4" fmla="*/ 12 w 13"/>
                <a:gd name="T5" fmla="*/ 5 h 13"/>
                <a:gd name="T6" fmla="*/ 13 w 13"/>
                <a:gd name="T7" fmla="*/ 3 h 13"/>
                <a:gd name="T8" fmla="*/ 4 w 13"/>
                <a:gd name="T9" fmla="*/ 0 h 13"/>
                <a:gd name="T10" fmla="*/ 2 w 13"/>
                <a:gd name="T11" fmla="*/ 3 h 13"/>
                <a:gd name="T12" fmla="*/ 0 w 13"/>
                <a:gd name="T13" fmla="*/ 8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0" y="11"/>
                  </a:lnTo>
                  <a:lnTo>
                    <a:pt x="12" y="5"/>
                  </a:lnTo>
                  <a:lnTo>
                    <a:pt x="13" y="3"/>
                  </a:lnTo>
                  <a:lnTo>
                    <a:pt x="4" y="0"/>
                  </a:lnTo>
                  <a:lnTo>
                    <a:pt x="2" y="3"/>
                  </a:lnTo>
                  <a:lnTo>
                    <a:pt x="0" y="8"/>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49" name="Freeform 357"/>
            <p:cNvSpPr/>
            <p:nvPr/>
          </p:nvSpPr>
          <p:spPr bwMode="auto">
            <a:xfrm>
              <a:off x="9491537" y="4398338"/>
              <a:ext cx="35896" cy="35896"/>
            </a:xfrm>
            <a:custGeom>
              <a:avLst/>
              <a:gdLst>
                <a:gd name="T0" fmla="*/ 9 w 13"/>
                <a:gd name="T1" fmla="*/ 13 h 13"/>
                <a:gd name="T2" fmla="*/ 11 w 13"/>
                <a:gd name="T3" fmla="*/ 10 h 13"/>
                <a:gd name="T4" fmla="*/ 13 w 13"/>
                <a:gd name="T5" fmla="*/ 5 h 13"/>
                <a:gd name="T6" fmla="*/ 13 w 13"/>
                <a:gd name="T7" fmla="*/ 4 h 13"/>
                <a:gd name="T8" fmla="*/ 4 w 13"/>
                <a:gd name="T9" fmla="*/ 0 h 13"/>
                <a:gd name="T10" fmla="*/ 4 w 13"/>
                <a:gd name="T11" fmla="*/ 1 h 13"/>
                <a:gd name="T12" fmla="*/ 1 w 13"/>
                <a:gd name="T13" fmla="*/ 6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0"/>
                  </a:lnTo>
                  <a:lnTo>
                    <a:pt x="13" y="5"/>
                  </a:lnTo>
                  <a:lnTo>
                    <a:pt x="13" y="4"/>
                  </a:lnTo>
                  <a:lnTo>
                    <a:pt x="4" y="0"/>
                  </a:lnTo>
                  <a:lnTo>
                    <a:pt x="4" y="1"/>
                  </a:lnTo>
                  <a:lnTo>
                    <a:pt x="1" y="6"/>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0" name="Freeform 358"/>
            <p:cNvSpPr/>
            <p:nvPr/>
          </p:nvSpPr>
          <p:spPr bwMode="auto">
            <a:xfrm>
              <a:off x="9444597" y="4494977"/>
              <a:ext cx="35896" cy="35896"/>
            </a:xfrm>
            <a:custGeom>
              <a:avLst/>
              <a:gdLst>
                <a:gd name="T0" fmla="*/ 9 w 13"/>
                <a:gd name="T1" fmla="*/ 13 h 13"/>
                <a:gd name="T2" fmla="*/ 11 w 13"/>
                <a:gd name="T3" fmla="*/ 11 h 13"/>
                <a:gd name="T4" fmla="*/ 13 w 13"/>
                <a:gd name="T5" fmla="*/ 7 h 13"/>
                <a:gd name="T6" fmla="*/ 13 w 13"/>
                <a:gd name="T7" fmla="*/ 5 h 13"/>
                <a:gd name="T8" fmla="*/ 5 w 13"/>
                <a:gd name="T9" fmla="*/ 0 h 13"/>
                <a:gd name="T10" fmla="*/ 4 w 13"/>
                <a:gd name="T11" fmla="*/ 1 h 13"/>
                <a:gd name="T12" fmla="*/ 1 w 13"/>
                <a:gd name="T13" fmla="*/ 7 h 13"/>
                <a:gd name="T14" fmla="*/ 0 w 13"/>
                <a:gd name="T15" fmla="*/ 9 h 13"/>
                <a:gd name="T16" fmla="*/ 9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13"/>
                  </a:moveTo>
                  <a:lnTo>
                    <a:pt x="11" y="11"/>
                  </a:lnTo>
                  <a:lnTo>
                    <a:pt x="13" y="7"/>
                  </a:lnTo>
                  <a:lnTo>
                    <a:pt x="13" y="5"/>
                  </a:lnTo>
                  <a:lnTo>
                    <a:pt x="5" y="0"/>
                  </a:lnTo>
                  <a:lnTo>
                    <a:pt x="4" y="1"/>
                  </a:lnTo>
                  <a:lnTo>
                    <a:pt x="1" y="7"/>
                  </a:lnTo>
                  <a:lnTo>
                    <a:pt x="0" y="9"/>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1" name="Freeform 359"/>
            <p:cNvSpPr/>
            <p:nvPr/>
          </p:nvSpPr>
          <p:spPr bwMode="auto">
            <a:xfrm>
              <a:off x="9392136" y="4591617"/>
              <a:ext cx="38656" cy="35896"/>
            </a:xfrm>
            <a:custGeom>
              <a:avLst/>
              <a:gdLst>
                <a:gd name="T0" fmla="*/ 9 w 14"/>
                <a:gd name="T1" fmla="*/ 13 h 13"/>
                <a:gd name="T2" fmla="*/ 10 w 14"/>
                <a:gd name="T3" fmla="*/ 11 h 13"/>
                <a:gd name="T4" fmla="*/ 13 w 14"/>
                <a:gd name="T5" fmla="*/ 6 h 13"/>
                <a:gd name="T6" fmla="*/ 14 w 14"/>
                <a:gd name="T7" fmla="*/ 6 h 13"/>
                <a:gd name="T8" fmla="*/ 5 w 14"/>
                <a:gd name="T9" fmla="*/ 0 h 13"/>
                <a:gd name="T10" fmla="*/ 5 w 14"/>
                <a:gd name="T11" fmla="*/ 2 h 13"/>
                <a:gd name="T12" fmla="*/ 2 w 14"/>
                <a:gd name="T13" fmla="*/ 6 h 13"/>
                <a:gd name="T14" fmla="*/ 0 w 14"/>
                <a:gd name="T15" fmla="*/ 8 h 13"/>
                <a:gd name="T16" fmla="*/ 9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9" y="13"/>
                  </a:moveTo>
                  <a:lnTo>
                    <a:pt x="10" y="11"/>
                  </a:lnTo>
                  <a:lnTo>
                    <a:pt x="13" y="6"/>
                  </a:lnTo>
                  <a:lnTo>
                    <a:pt x="14" y="6"/>
                  </a:lnTo>
                  <a:lnTo>
                    <a:pt x="5" y="0"/>
                  </a:lnTo>
                  <a:lnTo>
                    <a:pt x="5" y="2"/>
                  </a:lnTo>
                  <a:lnTo>
                    <a:pt x="2" y="6"/>
                  </a:lnTo>
                  <a:lnTo>
                    <a:pt x="0" y="8"/>
                  </a:lnTo>
                  <a:lnTo>
                    <a:pt x="9"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2" name="Freeform 360"/>
            <p:cNvSpPr/>
            <p:nvPr/>
          </p:nvSpPr>
          <p:spPr bwMode="auto">
            <a:xfrm>
              <a:off x="9334152" y="4685496"/>
              <a:ext cx="38656" cy="35896"/>
            </a:xfrm>
            <a:custGeom>
              <a:avLst/>
              <a:gdLst>
                <a:gd name="T0" fmla="*/ 8 w 14"/>
                <a:gd name="T1" fmla="*/ 13 h 13"/>
                <a:gd name="T2" fmla="*/ 10 w 14"/>
                <a:gd name="T3" fmla="*/ 11 h 13"/>
                <a:gd name="T4" fmla="*/ 13 w 14"/>
                <a:gd name="T5" fmla="*/ 7 h 13"/>
                <a:gd name="T6" fmla="*/ 14 w 14"/>
                <a:gd name="T7" fmla="*/ 6 h 13"/>
                <a:gd name="T8" fmla="*/ 5 w 14"/>
                <a:gd name="T9" fmla="*/ 0 h 13"/>
                <a:gd name="T10" fmla="*/ 5 w 14"/>
                <a:gd name="T11" fmla="*/ 0 h 13"/>
                <a:gd name="T12" fmla="*/ 1 w 14"/>
                <a:gd name="T13" fmla="*/ 6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1"/>
                  </a:lnTo>
                  <a:lnTo>
                    <a:pt x="13" y="7"/>
                  </a:lnTo>
                  <a:lnTo>
                    <a:pt x="14" y="6"/>
                  </a:lnTo>
                  <a:lnTo>
                    <a:pt x="5" y="0"/>
                  </a:lnTo>
                  <a:lnTo>
                    <a:pt x="5" y="0"/>
                  </a:lnTo>
                  <a:lnTo>
                    <a:pt x="1" y="6"/>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3" name="Freeform 361"/>
            <p:cNvSpPr/>
            <p:nvPr/>
          </p:nvSpPr>
          <p:spPr bwMode="auto">
            <a:xfrm>
              <a:off x="9270646" y="4776613"/>
              <a:ext cx="38656" cy="35896"/>
            </a:xfrm>
            <a:custGeom>
              <a:avLst/>
              <a:gdLst>
                <a:gd name="T0" fmla="*/ 8 w 14"/>
                <a:gd name="T1" fmla="*/ 13 h 13"/>
                <a:gd name="T2" fmla="*/ 10 w 14"/>
                <a:gd name="T3" fmla="*/ 12 h 13"/>
                <a:gd name="T4" fmla="*/ 12 w 14"/>
                <a:gd name="T5" fmla="*/ 7 h 13"/>
                <a:gd name="T6" fmla="*/ 14 w 14"/>
                <a:gd name="T7" fmla="*/ 5 h 13"/>
                <a:gd name="T8" fmla="*/ 6 w 14"/>
                <a:gd name="T9" fmla="*/ 0 h 13"/>
                <a:gd name="T10" fmla="*/ 4 w 14"/>
                <a:gd name="T11" fmla="*/ 1 h 13"/>
                <a:gd name="T12" fmla="*/ 2 w 14"/>
                <a:gd name="T13" fmla="*/ 5 h 13"/>
                <a:gd name="T14" fmla="*/ 0 w 14"/>
                <a:gd name="T15" fmla="*/ 8 h 13"/>
                <a:gd name="T16" fmla="*/ 8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13"/>
                  </a:moveTo>
                  <a:lnTo>
                    <a:pt x="10" y="12"/>
                  </a:lnTo>
                  <a:lnTo>
                    <a:pt x="12" y="7"/>
                  </a:lnTo>
                  <a:lnTo>
                    <a:pt x="14" y="5"/>
                  </a:lnTo>
                  <a:lnTo>
                    <a:pt x="6" y="0"/>
                  </a:lnTo>
                  <a:lnTo>
                    <a:pt x="4" y="1"/>
                  </a:lnTo>
                  <a:lnTo>
                    <a:pt x="2" y="5"/>
                  </a:lnTo>
                  <a:lnTo>
                    <a:pt x="0" y="8"/>
                  </a:lnTo>
                  <a:lnTo>
                    <a:pt x="8"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4" name="Freeform 362"/>
            <p:cNvSpPr/>
            <p:nvPr/>
          </p:nvSpPr>
          <p:spPr bwMode="auto">
            <a:xfrm>
              <a:off x="9204379" y="4862209"/>
              <a:ext cx="38656" cy="35896"/>
            </a:xfrm>
            <a:custGeom>
              <a:avLst/>
              <a:gdLst>
                <a:gd name="T0" fmla="*/ 7 w 14"/>
                <a:gd name="T1" fmla="*/ 13 h 13"/>
                <a:gd name="T2" fmla="*/ 7 w 14"/>
                <a:gd name="T3" fmla="*/ 13 h 13"/>
                <a:gd name="T4" fmla="*/ 11 w 14"/>
                <a:gd name="T5" fmla="*/ 8 h 13"/>
                <a:gd name="T6" fmla="*/ 14 w 14"/>
                <a:gd name="T7" fmla="*/ 6 h 13"/>
                <a:gd name="T8" fmla="*/ 6 w 14"/>
                <a:gd name="T9" fmla="*/ 0 h 13"/>
                <a:gd name="T10" fmla="*/ 4 w 14"/>
                <a:gd name="T11" fmla="*/ 3 h 13"/>
                <a:gd name="T12" fmla="*/ 0 w 14"/>
                <a:gd name="T13" fmla="*/ 7 h 13"/>
                <a:gd name="T14" fmla="*/ 0 w 14"/>
                <a:gd name="T15" fmla="*/ 7 h 13"/>
                <a:gd name="T16" fmla="*/ 7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7" y="13"/>
                  </a:moveTo>
                  <a:lnTo>
                    <a:pt x="7" y="13"/>
                  </a:lnTo>
                  <a:lnTo>
                    <a:pt x="11" y="8"/>
                  </a:lnTo>
                  <a:lnTo>
                    <a:pt x="14" y="6"/>
                  </a:lnTo>
                  <a:lnTo>
                    <a:pt x="6" y="0"/>
                  </a:lnTo>
                  <a:lnTo>
                    <a:pt x="4" y="3"/>
                  </a:lnTo>
                  <a:lnTo>
                    <a:pt x="0" y="7"/>
                  </a:lnTo>
                  <a:lnTo>
                    <a:pt x="0" y="7"/>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5" name="Freeform 363"/>
            <p:cNvSpPr/>
            <p:nvPr/>
          </p:nvSpPr>
          <p:spPr bwMode="auto">
            <a:xfrm>
              <a:off x="9129827" y="4945043"/>
              <a:ext cx="41418" cy="38656"/>
            </a:xfrm>
            <a:custGeom>
              <a:avLst/>
              <a:gdLst>
                <a:gd name="T0" fmla="*/ 8 w 15"/>
                <a:gd name="T1" fmla="*/ 14 h 14"/>
                <a:gd name="T2" fmla="*/ 11 w 15"/>
                <a:gd name="T3" fmla="*/ 11 h 14"/>
                <a:gd name="T4" fmla="*/ 15 w 15"/>
                <a:gd name="T5" fmla="*/ 7 h 14"/>
                <a:gd name="T6" fmla="*/ 7 w 15"/>
                <a:gd name="T7" fmla="*/ 0 h 14"/>
                <a:gd name="T8" fmla="*/ 4 w 15"/>
                <a:gd name="T9" fmla="*/ 4 h 14"/>
                <a:gd name="T10" fmla="*/ 0 w 15"/>
                <a:gd name="T11" fmla="*/ 7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1" y="11"/>
                  </a:lnTo>
                  <a:lnTo>
                    <a:pt x="15" y="7"/>
                  </a:lnTo>
                  <a:lnTo>
                    <a:pt x="7" y="0"/>
                  </a:lnTo>
                  <a:lnTo>
                    <a:pt x="4" y="4"/>
                  </a:lnTo>
                  <a:lnTo>
                    <a:pt x="0" y="7"/>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6" name="Freeform 364"/>
            <p:cNvSpPr/>
            <p:nvPr/>
          </p:nvSpPr>
          <p:spPr bwMode="auto">
            <a:xfrm>
              <a:off x="9055277" y="5025116"/>
              <a:ext cx="38656" cy="41418"/>
            </a:xfrm>
            <a:custGeom>
              <a:avLst/>
              <a:gdLst>
                <a:gd name="T0" fmla="*/ 8 w 14"/>
                <a:gd name="T1" fmla="*/ 15 h 15"/>
                <a:gd name="T2" fmla="*/ 9 w 14"/>
                <a:gd name="T3" fmla="*/ 12 h 15"/>
                <a:gd name="T4" fmla="*/ 13 w 14"/>
                <a:gd name="T5" fmla="*/ 8 h 15"/>
                <a:gd name="T6" fmla="*/ 14 w 14"/>
                <a:gd name="T7" fmla="*/ 7 h 15"/>
                <a:gd name="T8" fmla="*/ 8 w 14"/>
                <a:gd name="T9" fmla="*/ 0 h 15"/>
                <a:gd name="T10" fmla="*/ 7 w 14"/>
                <a:gd name="T11" fmla="*/ 2 h 15"/>
                <a:gd name="T12" fmla="*/ 1 w 14"/>
                <a:gd name="T13" fmla="*/ 5 h 15"/>
                <a:gd name="T14" fmla="*/ 0 w 14"/>
                <a:gd name="T15" fmla="*/ 7 h 15"/>
                <a:gd name="T16" fmla="*/ 8 w 14"/>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8" y="15"/>
                  </a:moveTo>
                  <a:lnTo>
                    <a:pt x="9" y="12"/>
                  </a:lnTo>
                  <a:lnTo>
                    <a:pt x="13" y="8"/>
                  </a:lnTo>
                  <a:lnTo>
                    <a:pt x="14" y="7"/>
                  </a:lnTo>
                  <a:lnTo>
                    <a:pt x="8" y="0"/>
                  </a:lnTo>
                  <a:lnTo>
                    <a:pt x="7" y="2"/>
                  </a:lnTo>
                  <a:lnTo>
                    <a:pt x="1" y="5"/>
                  </a:lnTo>
                  <a:lnTo>
                    <a:pt x="0" y="7"/>
                  </a:lnTo>
                  <a:lnTo>
                    <a:pt x="8" y="1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7" name="Freeform 365"/>
            <p:cNvSpPr/>
            <p:nvPr/>
          </p:nvSpPr>
          <p:spPr bwMode="auto">
            <a:xfrm>
              <a:off x="8975203" y="5102427"/>
              <a:ext cx="41418" cy="38656"/>
            </a:xfrm>
            <a:custGeom>
              <a:avLst/>
              <a:gdLst>
                <a:gd name="T0" fmla="*/ 8 w 15"/>
                <a:gd name="T1" fmla="*/ 14 h 14"/>
                <a:gd name="T2" fmla="*/ 12 w 15"/>
                <a:gd name="T3" fmla="*/ 10 h 14"/>
                <a:gd name="T4" fmla="*/ 15 w 15"/>
                <a:gd name="T5" fmla="*/ 8 h 14"/>
                <a:gd name="T6" fmla="*/ 8 w 15"/>
                <a:gd name="T7" fmla="*/ 0 h 14"/>
                <a:gd name="T8" fmla="*/ 6 w 15"/>
                <a:gd name="T9" fmla="*/ 4 h 14"/>
                <a:gd name="T10" fmla="*/ 0 w 15"/>
                <a:gd name="T11" fmla="*/ 6 h 14"/>
                <a:gd name="T12" fmla="*/ 8 w 1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8" y="14"/>
                  </a:moveTo>
                  <a:lnTo>
                    <a:pt x="12" y="10"/>
                  </a:lnTo>
                  <a:lnTo>
                    <a:pt x="15" y="8"/>
                  </a:lnTo>
                  <a:lnTo>
                    <a:pt x="8" y="0"/>
                  </a:lnTo>
                  <a:lnTo>
                    <a:pt x="6" y="4"/>
                  </a:lnTo>
                  <a:lnTo>
                    <a:pt x="0" y="6"/>
                  </a:lnTo>
                  <a:lnTo>
                    <a:pt x="8"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8" name="Freeform 366"/>
            <p:cNvSpPr/>
            <p:nvPr/>
          </p:nvSpPr>
          <p:spPr bwMode="auto">
            <a:xfrm>
              <a:off x="8897891" y="5176979"/>
              <a:ext cx="38656" cy="35896"/>
            </a:xfrm>
            <a:custGeom>
              <a:avLst/>
              <a:gdLst>
                <a:gd name="T0" fmla="*/ 6 w 14"/>
                <a:gd name="T1" fmla="*/ 13 h 13"/>
                <a:gd name="T2" fmla="*/ 7 w 14"/>
                <a:gd name="T3" fmla="*/ 13 h 13"/>
                <a:gd name="T4" fmla="*/ 13 w 14"/>
                <a:gd name="T5" fmla="*/ 8 h 13"/>
                <a:gd name="T6" fmla="*/ 14 w 14"/>
                <a:gd name="T7" fmla="*/ 7 h 13"/>
                <a:gd name="T8" fmla="*/ 7 w 14"/>
                <a:gd name="T9" fmla="*/ 0 h 13"/>
                <a:gd name="T10" fmla="*/ 6 w 14"/>
                <a:gd name="T11" fmla="*/ 1 h 13"/>
                <a:gd name="T12" fmla="*/ 1 w 14"/>
                <a:gd name="T13" fmla="*/ 5 h 13"/>
                <a:gd name="T14" fmla="*/ 0 w 14"/>
                <a:gd name="T15" fmla="*/ 7 h 13"/>
                <a:gd name="T16" fmla="*/ 6 w 1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6" y="13"/>
                  </a:moveTo>
                  <a:lnTo>
                    <a:pt x="7" y="13"/>
                  </a:lnTo>
                  <a:lnTo>
                    <a:pt x="13" y="8"/>
                  </a:lnTo>
                  <a:lnTo>
                    <a:pt x="14" y="7"/>
                  </a:lnTo>
                  <a:lnTo>
                    <a:pt x="7" y="0"/>
                  </a:lnTo>
                  <a:lnTo>
                    <a:pt x="6" y="1"/>
                  </a:lnTo>
                  <a:lnTo>
                    <a:pt x="1" y="5"/>
                  </a:lnTo>
                  <a:lnTo>
                    <a:pt x="0" y="7"/>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59" name="Freeform 367"/>
            <p:cNvSpPr/>
            <p:nvPr/>
          </p:nvSpPr>
          <p:spPr bwMode="auto">
            <a:xfrm>
              <a:off x="8812297" y="5246007"/>
              <a:ext cx="38656" cy="38656"/>
            </a:xfrm>
            <a:custGeom>
              <a:avLst/>
              <a:gdLst>
                <a:gd name="T0" fmla="*/ 6 w 14"/>
                <a:gd name="T1" fmla="*/ 14 h 14"/>
                <a:gd name="T2" fmla="*/ 10 w 14"/>
                <a:gd name="T3" fmla="*/ 12 h 14"/>
                <a:gd name="T4" fmla="*/ 14 w 14"/>
                <a:gd name="T5" fmla="*/ 8 h 14"/>
                <a:gd name="T6" fmla="*/ 7 w 14"/>
                <a:gd name="T7" fmla="*/ 0 h 14"/>
                <a:gd name="T8" fmla="*/ 3 w 14"/>
                <a:gd name="T9" fmla="*/ 4 h 14"/>
                <a:gd name="T10" fmla="*/ 0 w 14"/>
                <a:gd name="T11" fmla="*/ 7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2"/>
                  </a:lnTo>
                  <a:lnTo>
                    <a:pt x="14" y="8"/>
                  </a:lnTo>
                  <a:lnTo>
                    <a:pt x="7" y="0"/>
                  </a:lnTo>
                  <a:lnTo>
                    <a:pt x="3" y="4"/>
                  </a:lnTo>
                  <a:lnTo>
                    <a:pt x="0" y="7"/>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0" name="Freeform 368"/>
            <p:cNvSpPr/>
            <p:nvPr/>
          </p:nvSpPr>
          <p:spPr bwMode="auto">
            <a:xfrm>
              <a:off x="8723940" y="5315036"/>
              <a:ext cx="38656" cy="38656"/>
            </a:xfrm>
            <a:custGeom>
              <a:avLst/>
              <a:gdLst>
                <a:gd name="T0" fmla="*/ 6 w 14"/>
                <a:gd name="T1" fmla="*/ 14 h 14"/>
                <a:gd name="T2" fmla="*/ 10 w 14"/>
                <a:gd name="T3" fmla="*/ 10 h 14"/>
                <a:gd name="T4" fmla="*/ 14 w 14"/>
                <a:gd name="T5" fmla="*/ 8 h 14"/>
                <a:gd name="T6" fmla="*/ 9 w 14"/>
                <a:gd name="T7" fmla="*/ 0 h 14"/>
                <a:gd name="T8" fmla="*/ 5 w 14"/>
                <a:gd name="T9" fmla="*/ 2 h 14"/>
                <a:gd name="T10" fmla="*/ 0 w 14"/>
                <a:gd name="T11" fmla="*/ 6 h 14"/>
                <a:gd name="T12" fmla="*/ 6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6" y="14"/>
                  </a:moveTo>
                  <a:lnTo>
                    <a:pt x="10" y="10"/>
                  </a:lnTo>
                  <a:lnTo>
                    <a:pt x="14" y="8"/>
                  </a:lnTo>
                  <a:lnTo>
                    <a:pt x="9" y="0"/>
                  </a:lnTo>
                  <a:lnTo>
                    <a:pt x="5" y="2"/>
                  </a:lnTo>
                  <a:lnTo>
                    <a:pt x="0" y="6"/>
                  </a:lnTo>
                  <a:lnTo>
                    <a:pt x="6"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1" name="Freeform 369"/>
            <p:cNvSpPr/>
            <p:nvPr/>
          </p:nvSpPr>
          <p:spPr bwMode="auto">
            <a:xfrm>
              <a:off x="8635584" y="5378542"/>
              <a:ext cx="38656" cy="35896"/>
            </a:xfrm>
            <a:custGeom>
              <a:avLst/>
              <a:gdLst>
                <a:gd name="T0" fmla="*/ 6 w 14"/>
                <a:gd name="T1" fmla="*/ 13 h 13"/>
                <a:gd name="T2" fmla="*/ 11 w 14"/>
                <a:gd name="T3" fmla="*/ 11 h 13"/>
                <a:gd name="T4" fmla="*/ 14 w 14"/>
                <a:gd name="T5" fmla="*/ 8 h 13"/>
                <a:gd name="T6" fmla="*/ 8 w 14"/>
                <a:gd name="T7" fmla="*/ 0 h 13"/>
                <a:gd name="T8" fmla="*/ 6 w 14"/>
                <a:gd name="T9" fmla="*/ 2 h 13"/>
                <a:gd name="T10" fmla="*/ 0 w 14"/>
                <a:gd name="T11" fmla="*/ 6 h 13"/>
                <a:gd name="T12" fmla="*/ 6 w 1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6" y="13"/>
                  </a:moveTo>
                  <a:lnTo>
                    <a:pt x="11" y="11"/>
                  </a:lnTo>
                  <a:lnTo>
                    <a:pt x="14" y="8"/>
                  </a:lnTo>
                  <a:lnTo>
                    <a:pt x="8" y="0"/>
                  </a:lnTo>
                  <a:lnTo>
                    <a:pt x="6" y="2"/>
                  </a:lnTo>
                  <a:lnTo>
                    <a:pt x="0" y="6"/>
                  </a:lnTo>
                  <a:lnTo>
                    <a:pt x="6"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2" name="Freeform 370"/>
            <p:cNvSpPr/>
            <p:nvPr/>
          </p:nvSpPr>
          <p:spPr bwMode="auto">
            <a:xfrm>
              <a:off x="8541705" y="5442049"/>
              <a:ext cx="41418" cy="35896"/>
            </a:xfrm>
            <a:custGeom>
              <a:avLst/>
              <a:gdLst>
                <a:gd name="T0" fmla="*/ 7 w 15"/>
                <a:gd name="T1" fmla="*/ 13 h 13"/>
                <a:gd name="T2" fmla="*/ 7 w 15"/>
                <a:gd name="T3" fmla="*/ 13 h 13"/>
                <a:gd name="T4" fmla="*/ 12 w 15"/>
                <a:gd name="T5" fmla="*/ 9 h 13"/>
                <a:gd name="T6" fmla="*/ 15 w 15"/>
                <a:gd name="T7" fmla="*/ 7 h 13"/>
                <a:gd name="T8" fmla="*/ 10 w 15"/>
                <a:gd name="T9" fmla="*/ 0 h 13"/>
                <a:gd name="T10" fmla="*/ 7 w 15"/>
                <a:gd name="T11" fmla="*/ 1 h 13"/>
                <a:gd name="T12" fmla="*/ 2 w 15"/>
                <a:gd name="T13" fmla="*/ 5 h 13"/>
                <a:gd name="T14" fmla="*/ 0 w 15"/>
                <a:gd name="T15" fmla="*/ 5 h 13"/>
                <a:gd name="T16" fmla="*/ 7 w 1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7" y="13"/>
                  </a:moveTo>
                  <a:lnTo>
                    <a:pt x="7" y="13"/>
                  </a:lnTo>
                  <a:lnTo>
                    <a:pt x="12" y="9"/>
                  </a:lnTo>
                  <a:lnTo>
                    <a:pt x="15" y="7"/>
                  </a:lnTo>
                  <a:lnTo>
                    <a:pt x="10" y="0"/>
                  </a:lnTo>
                  <a:lnTo>
                    <a:pt x="7" y="1"/>
                  </a:lnTo>
                  <a:lnTo>
                    <a:pt x="2" y="5"/>
                  </a:lnTo>
                  <a:lnTo>
                    <a:pt x="0" y="5"/>
                  </a:lnTo>
                  <a:lnTo>
                    <a:pt x="7"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3" name="Freeform 371"/>
            <p:cNvSpPr/>
            <p:nvPr/>
          </p:nvSpPr>
          <p:spPr bwMode="auto">
            <a:xfrm>
              <a:off x="8453349" y="5497271"/>
              <a:ext cx="35896" cy="38656"/>
            </a:xfrm>
            <a:custGeom>
              <a:avLst/>
              <a:gdLst>
                <a:gd name="T0" fmla="*/ 5 w 13"/>
                <a:gd name="T1" fmla="*/ 14 h 14"/>
                <a:gd name="T2" fmla="*/ 5 w 13"/>
                <a:gd name="T3" fmla="*/ 14 h 14"/>
                <a:gd name="T4" fmla="*/ 10 w 13"/>
                <a:gd name="T5" fmla="*/ 11 h 14"/>
                <a:gd name="T6" fmla="*/ 13 w 13"/>
                <a:gd name="T7" fmla="*/ 8 h 14"/>
                <a:gd name="T8" fmla="*/ 8 w 13"/>
                <a:gd name="T9" fmla="*/ 0 h 14"/>
                <a:gd name="T10" fmla="*/ 5 w 13"/>
                <a:gd name="T11" fmla="*/ 2 h 14"/>
                <a:gd name="T12" fmla="*/ 0 w 13"/>
                <a:gd name="T13" fmla="*/ 6 h 14"/>
                <a:gd name="T14" fmla="*/ 0 w 13"/>
                <a:gd name="T15" fmla="*/ 6 h 14"/>
                <a:gd name="T16" fmla="*/ 5 w 1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5" y="14"/>
                  </a:moveTo>
                  <a:lnTo>
                    <a:pt x="5" y="14"/>
                  </a:lnTo>
                  <a:lnTo>
                    <a:pt x="10" y="11"/>
                  </a:lnTo>
                  <a:lnTo>
                    <a:pt x="13" y="8"/>
                  </a:lnTo>
                  <a:lnTo>
                    <a:pt x="8" y="0"/>
                  </a:lnTo>
                  <a:lnTo>
                    <a:pt x="5" y="2"/>
                  </a:lnTo>
                  <a:lnTo>
                    <a:pt x="0" y="6"/>
                  </a:lnTo>
                  <a:lnTo>
                    <a:pt x="0" y="6"/>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4" name="Freeform 372"/>
            <p:cNvSpPr/>
            <p:nvPr/>
          </p:nvSpPr>
          <p:spPr bwMode="auto">
            <a:xfrm>
              <a:off x="8356708" y="5552494"/>
              <a:ext cx="38656" cy="38656"/>
            </a:xfrm>
            <a:custGeom>
              <a:avLst/>
              <a:gdLst>
                <a:gd name="T0" fmla="*/ 5 w 14"/>
                <a:gd name="T1" fmla="*/ 14 h 14"/>
                <a:gd name="T2" fmla="*/ 10 w 14"/>
                <a:gd name="T3" fmla="*/ 11 h 14"/>
                <a:gd name="T4" fmla="*/ 14 w 14"/>
                <a:gd name="T5" fmla="*/ 9 h 14"/>
                <a:gd name="T6" fmla="*/ 9 w 14"/>
                <a:gd name="T7" fmla="*/ 0 h 14"/>
                <a:gd name="T8" fmla="*/ 5 w 14"/>
                <a:gd name="T9" fmla="*/ 3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10" y="11"/>
                  </a:lnTo>
                  <a:lnTo>
                    <a:pt x="14" y="9"/>
                  </a:lnTo>
                  <a:lnTo>
                    <a:pt x="9" y="0"/>
                  </a:lnTo>
                  <a:lnTo>
                    <a:pt x="5" y="3"/>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5" name="Freeform 373"/>
            <p:cNvSpPr/>
            <p:nvPr/>
          </p:nvSpPr>
          <p:spPr bwMode="auto">
            <a:xfrm>
              <a:off x="8257307" y="5607717"/>
              <a:ext cx="41418" cy="35896"/>
            </a:xfrm>
            <a:custGeom>
              <a:avLst/>
              <a:gdLst>
                <a:gd name="T0" fmla="*/ 5 w 15"/>
                <a:gd name="T1" fmla="*/ 13 h 13"/>
                <a:gd name="T2" fmla="*/ 9 w 15"/>
                <a:gd name="T3" fmla="*/ 10 h 13"/>
                <a:gd name="T4" fmla="*/ 15 w 15"/>
                <a:gd name="T5" fmla="*/ 8 h 13"/>
                <a:gd name="T6" fmla="*/ 9 w 15"/>
                <a:gd name="T7" fmla="*/ 0 h 13"/>
                <a:gd name="T8" fmla="*/ 5 w 15"/>
                <a:gd name="T9" fmla="*/ 1 h 13"/>
                <a:gd name="T10" fmla="*/ 0 w 15"/>
                <a:gd name="T11" fmla="*/ 4 h 13"/>
                <a:gd name="T12" fmla="*/ 5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5" y="13"/>
                  </a:moveTo>
                  <a:lnTo>
                    <a:pt x="9" y="10"/>
                  </a:lnTo>
                  <a:lnTo>
                    <a:pt x="15" y="8"/>
                  </a:lnTo>
                  <a:lnTo>
                    <a:pt x="9" y="0"/>
                  </a:lnTo>
                  <a:lnTo>
                    <a:pt x="5" y="1"/>
                  </a:lnTo>
                  <a:lnTo>
                    <a:pt x="0" y="4"/>
                  </a:lnTo>
                  <a:lnTo>
                    <a:pt x="5"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6" name="Freeform 374"/>
            <p:cNvSpPr/>
            <p:nvPr/>
          </p:nvSpPr>
          <p:spPr bwMode="auto">
            <a:xfrm>
              <a:off x="8160668" y="5654656"/>
              <a:ext cx="38656" cy="38656"/>
            </a:xfrm>
            <a:custGeom>
              <a:avLst/>
              <a:gdLst>
                <a:gd name="T0" fmla="*/ 5 w 14"/>
                <a:gd name="T1" fmla="*/ 14 h 14"/>
                <a:gd name="T2" fmla="*/ 8 w 14"/>
                <a:gd name="T3" fmla="*/ 11 h 14"/>
                <a:gd name="T4" fmla="*/ 14 w 14"/>
                <a:gd name="T5" fmla="*/ 9 h 14"/>
                <a:gd name="T6" fmla="*/ 9 w 14"/>
                <a:gd name="T7" fmla="*/ 0 h 14"/>
                <a:gd name="T8" fmla="*/ 4 w 14"/>
                <a:gd name="T9" fmla="*/ 4 h 14"/>
                <a:gd name="T10" fmla="*/ 0 w 14"/>
                <a:gd name="T11" fmla="*/ 5 h 14"/>
                <a:gd name="T12" fmla="*/ 5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5" y="14"/>
                  </a:moveTo>
                  <a:lnTo>
                    <a:pt x="8" y="11"/>
                  </a:lnTo>
                  <a:lnTo>
                    <a:pt x="14" y="9"/>
                  </a:lnTo>
                  <a:lnTo>
                    <a:pt x="9" y="0"/>
                  </a:lnTo>
                  <a:lnTo>
                    <a:pt x="4" y="4"/>
                  </a:lnTo>
                  <a:lnTo>
                    <a:pt x="0" y="5"/>
                  </a:lnTo>
                  <a:lnTo>
                    <a:pt x="5" y="1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7" name="Freeform 375"/>
            <p:cNvSpPr/>
            <p:nvPr/>
          </p:nvSpPr>
          <p:spPr bwMode="auto">
            <a:xfrm>
              <a:off x="8064027" y="5701596"/>
              <a:ext cx="35896" cy="35896"/>
            </a:xfrm>
            <a:custGeom>
              <a:avLst/>
              <a:gdLst>
                <a:gd name="T0" fmla="*/ 4 w 13"/>
                <a:gd name="T1" fmla="*/ 13 h 13"/>
                <a:gd name="T2" fmla="*/ 5 w 13"/>
                <a:gd name="T3" fmla="*/ 13 h 13"/>
                <a:gd name="T4" fmla="*/ 11 w 13"/>
                <a:gd name="T5" fmla="*/ 10 h 13"/>
                <a:gd name="T6" fmla="*/ 13 w 13"/>
                <a:gd name="T7" fmla="*/ 9 h 13"/>
                <a:gd name="T8" fmla="*/ 9 w 13"/>
                <a:gd name="T9" fmla="*/ 0 h 13"/>
                <a:gd name="T10" fmla="*/ 8 w 13"/>
                <a:gd name="T11" fmla="*/ 1 h 13"/>
                <a:gd name="T12" fmla="*/ 1 w 13"/>
                <a:gd name="T13" fmla="*/ 4 h 13"/>
                <a:gd name="T14" fmla="*/ 0 w 13"/>
                <a:gd name="T15" fmla="*/ 4 h 13"/>
                <a:gd name="T16" fmla="*/ 4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13"/>
                  </a:moveTo>
                  <a:lnTo>
                    <a:pt x="5" y="13"/>
                  </a:lnTo>
                  <a:lnTo>
                    <a:pt x="11" y="10"/>
                  </a:lnTo>
                  <a:lnTo>
                    <a:pt x="13" y="9"/>
                  </a:lnTo>
                  <a:lnTo>
                    <a:pt x="9" y="0"/>
                  </a:lnTo>
                  <a:lnTo>
                    <a:pt x="8" y="1"/>
                  </a:lnTo>
                  <a:lnTo>
                    <a:pt x="1" y="4"/>
                  </a:lnTo>
                  <a:lnTo>
                    <a:pt x="0" y="4"/>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8" name="Freeform 376"/>
            <p:cNvSpPr/>
            <p:nvPr/>
          </p:nvSpPr>
          <p:spPr bwMode="auto">
            <a:xfrm>
              <a:off x="7961866" y="5748534"/>
              <a:ext cx="35896" cy="35896"/>
            </a:xfrm>
            <a:custGeom>
              <a:avLst/>
              <a:gdLst>
                <a:gd name="T0" fmla="*/ 4 w 13"/>
                <a:gd name="T1" fmla="*/ 13 h 13"/>
                <a:gd name="T2" fmla="*/ 9 w 13"/>
                <a:gd name="T3" fmla="*/ 10 h 13"/>
                <a:gd name="T4" fmla="*/ 13 w 13"/>
                <a:gd name="T5" fmla="*/ 9 h 13"/>
                <a:gd name="T6" fmla="*/ 9 w 13"/>
                <a:gd name="T7" fmla="*/ 0 h 13"/>
                <a:gd name="T8" fmla="*/ 5 w 13"/>
                <a:gd name="T9" fmla="*/ 1 h 13"/>
                <a:gd name="T10" fmla="*/ 0 w 13"/>
                <a:gd name="T11" fmla="*/ 2 h 13"/>
                <a:gd name="T12" fmla="*/ 4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4" y="13"/>
                  </a:moveTo>
                  <a:lnTo>
                    <a:pt x="9" y="10"/>
                  </a:lnTo>
                  <a:lnTo>
                    <a:pt x="13" y="9"/>
                  </a:lnTo>
                  <a:lnTo>
                    <a:pt x="9" y="0"/>
                  </a:lnTo>
                  <a:lnTo>
                    <a:pt x="5" y="1"/>
                  </a:lnTo>
                  <a:lnTo>
                    <a:pt x="0" y="2"/>
                  </a:lnTo>
                  <a:lnTo>
                    <a:pt x="4"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69" name="Freeform 377"/>
            <p:cNvSpPr/>
            <p:nvPr/>
          </p:nvSpPr>
          <p:spPr bwMode="auto">
            <a:xfrm>
              <a:off x="7859703" y="5787190"/>
              <a:ext cx="33134" cy="35896"/>
            </a:xfrm>
            <a:custGeom>
              <a:avLst/>
              <a:gdLst>
                <a:gd name="T0" fmla="*/ 3 w 12"/>
                <a:gd name="T1" fmla="*/ 13 h 13"/>
                <a:gd name="T2" fmla="*/ 6 w 12"/>
                <a:gd name="T3" fmla="*/ 12 h 13"/>
                <a:gd name="T4" fmla="*/ 12 w 12"/>
                <a:gd name="T5" fmla="*/ 9 h 13"/>
                <a:gd name="T6" fmla="*/ 10 w 12"/>
                <a:gd name="T7" fmla="*/ 0 h 13"/>
                <a:gd name="T8" fmla="*/ 3 w 12"/>
                <a:gd name="T9" fmla="*/ 3 h 13"/>
                <a:gd name="T10" fmla="*/ 0 w 12"/>
                <a:gd name="T11" fmla="*/ 4 h 13"/>
                <a:gd name="T12" fmla="*/ 3 w 1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3" y="13"/>
                  </a:moveTo>
                  <a:lnTo>
                    <a:pt x="6" y="12"/>
                  </a:lnTo>
                  <a:lnTo>
                    <a:pt x="12" y="9"/>
                  </a:lnTo>
                  <a:lnTo>
                    <a:pt x="10" y="0"/>
                  </a:lnTo>
                  <a:lnTo>
                    <a:pt x="3" y="3"/>
                  </a:lnTo>
                  <a:lnTo>
                    <a:pt x="0" y="4"/>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0" name="Freeform 378"/>
            <p:cNvSpPr/>
            <p:nvPr/>
          </p:nvSpPr>
          <p:spPr bwMode="auto">
            <a:xfrm>
              <a:off x="7757541" y="5825846"/>
              <a:ext cx="35896" cy="33134"/>
            </a:xfrm>
            <a:custGeom>
              <a:avLst/>
              <a:gdLst>
                <a:gd name="T0" fmla="*/ 4 w 13"/>
                <a:gd name="T1" fmla="*/ 12 h 12"/>
                <a:gd name="T2" fmla="*/ 9 w 13"/>
                <a:gd name="T3" fmla="*/ 11 h 12"/>
                <a:gd name="T4" fmla="*/ 13 w 13"/>
                <a:gd name="T5" fmla="*/ 10 h 12"/>
                <a:gd name="T6" fmla="*/ 9 w 13"/>
                <a:gd name="T7" fmla="*/ 0 h 12"/>
                <a:gd name="T8" fmla="*/ 6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10"/>
                  </a:lnTo>
                  <a:lnTo>
                    <a:pt x="9" y="0"/>
                  </a:lnTo>
                  <a:lnTo>
                    <a:pt x="6"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1" name="Freeform 379"/>
            <p:cNvSpPr/>
            <p:nvPr/>
          </p:nvSpPr>
          <p:spPr bwMode="auto">
            <a:xfrm>
              <a:off x="7652618" y="5861742"/>
              <a:ext cx="35896" cy="33134"/>
            </a:xfrm>
            <a:custGeom>
              <a:avLst/>
              <a:gdLst>
                <a:gd name="T0" fmla="*/ 4 w 13"/>
                <a:gd name="T1" fmla="*/ 12 h 12"/>
                <a:gd name="T2" fmla="*/ 6 w 13"/>
                <a:gd name="T3" fmla="*/ 12 h 12"/>
                <a:gd name="T4" fmla="*/ 13 w 13"/>
                <a:gd name="T5" fmla="*/ 10 h 12"/>
                <a:gd name="T6" fmla="*/ 13 w 13"/>
                <a:gd name="T7" fmla="*/ 10 h 12"/>
                <a:gd name="T8" fmla="*/ 10 w 13"/>
                <a:gd name="T9" fmla="*/ 0 h 12"/>
                <a:gd name="T10" fmla="*/ 10 w 13"/>
                <a:gd name="T11" fmla="*/ 0 h 12"/>
                <a:gd name="T12" fmla="*/ 2 w 13"/>
                <a:gd name="T13" fmla="*/ 2 h 12"/>
                <a:gd name="T14" fmla="*/ 0 w 13"/>
                <a:gd name="T15" fmla="*/ 3 h 12"/>
                <a:gd name="T16" fmla="*/ 4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4" y="12"/>
                  </a:moveTo>
                  <a:lnTo>
                    <a:pt x="6" y="12"/>
                  </a:lnTo>
                  <a:lnTo>
                    <a:pt x="13" y="10"/>
                  </a:lnTo>
                  <a:lnTo>
                    <a:pt x="13" y="10"/>
                  </a:lnTo>
                  <a:lnTo>
                    <a:pt x="10" y="0"/>
                  </a:lnTo>
                  <a:lnTo>
                    <a:pt x="10" y="0"/>
                  </a:lnTo>
                  <a:lnTo>
                    <a:pt x="2"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2" name="Freeform 380"/>
            <p:cNvSpPr/>
            <p:nvPr/>
          </p:nvSpPr>
          <p:spPr bwMode="auto">
            <a:xfrm>
              <a:off x="7547695" y="5894876"/>
              <a:ext cx="35896" cy="33134"/>
            </a:xfrm>
            <a:custGeom>
              <a:avLst/>
              <a:gdLst>
                <a:gd name="T0" fmla="*/ 4 w 13"/>
                <a:gd name="T1" fmla="*/ 12 h 12"/>
                <a:gd name="T2" fmla="*/ 9 w 13"/>
                <a:gd name="T3" fmla="*/ 11 h 12"/>
                <a:gd name="T4" fmla="*/ 13 w 13"/>
                <a:gd name="T5" fmla="*/ 9 h 12"/>
                <a:gd name="T6" fmla="*/ 10 w 13"/>
                <a:gd name="T7" fmla="*/ 0 h 12"/>
                <a:gd name="T8" fmla="*/ 5 w 13"/>
                <a:gd name="T9" fmla="*/ 2 h 12"/>
                <a:gd name="T10" fmla="*/ 0 w 13"/>
                <a:gd name="T11" fmla="*/ 3 h 12"/>
                <a:gd name="T12" fmla="*/ 4 w 1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4" y="12"/>
                  </a:moveTo>
                  <a:lnTo>
                    <a:pt x="9" y="11"/>
                  </a:lnTo>
                  <a:lnTo>
                    <a:pt x="13" y="9"/>
                  </a:lnTo>
                  <a:lnTo>
                    <a:pt x="10" y="0"/>
                  </a:lnTo>
                  <a:lnTo>
                    <a:pt x="5" y="2"/>
                  </a:lnTo>
                  <a:lnTo>
                    <a:pt x="0" y="3"/>
                  </a:lnTo>
                  <a:lnTo>
                    <a:pt x="4"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3" name="Freeform 381"/>
            <p:cNvSpPr/>
            <p:nvPr/>
          </p:nvSpPr>
          <p:spPr bwMode="auto">
            <a:xfrm>
              <a:off x="7442771" y="5925247"/>
              <a:ext cx="33134" cy="35896"/>
            </a:xfrm>
            <a:custGeom>
              <a:avLst/>
              <a:gdLst>
                <a:gd name="T0" fmla="*/ 3 w 12"/>
                <a:gd name="T1" fmla="*/ 13 h 13"/>
                <a:gd name="T2" fmla="*/ 4 w 12"/>
                <a:gd name="T3" fmla="*/ 13 h 13"/>
                <a:gd name="T4" fmla="*/ 10 w 12"/>
                <a:gd name="T5" fmla="*/ 10 h 13"/>
                <a:gd name="T6" fmla="*/ 12 w 12"/>
                <a:gd name="T7" fmla="*/ 10 h 13"/>
                <a:gd name="T8" fmla="*/ 9 w 12"/>
                <a:gd name="T9" fmla="*/ 0 h 13"/>
                <a:gd name="T10" fmla="*/ 8 w 12"/>
                <a:gd name="T11" fmla="*/ 1 h 13"/>
                <a:gd name="T12" fmla="*/ 1 w 12"/>
                <a:gd name="T13" fmla="*/ 2 h 13"/>
                <a:gd name="T14" fmla="*/ 0 w 12"/>
                <a:gd name="T15" fmla="*/ 2 h 13"/>
                <a:gd name="T16" fmla="*/ 3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13"/>
                  </a:moveTo>
                  <a:lnTo>
                    <a:pt x="4" y="13"/>
                  </a:lnTo>
                  <a:lnTo>
                    <a:pt x="10" y="10"/>
                  </a:lnTo>
                  <a:lnTo>
                    <a:pt x="12" y="10"/>
                  </a:lnTo>
                  <a:lnTo>
                    <a:pt x="9" y="0"/>
                  </a:lnTo>
                  <a:lnTo>
                    <a:pt x="8" y="1"/>
                  </a:lnTo>
                  <a:lnTo>
                    <a:pt x="1" y="2"/>
                  </a:lnTo>
                  <a:lnTo>
                    <a:pt x="0" y="2"/>
                  </a:lnTo>
                  <a:lnTo>
                    <a:pt x="3" y="1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4" name="Freeform 382"/>
            <p:cNvSpPr/>
            <p:nvPr/>
          </p:nvSpPr>
          <p:spPr bwMode="auto">
            <a:xfrm>
              <a:off x="7337848" y="5952859"/>
              <a:ext cx="33134" cy="33134"/>
            </a:xfrm>
            <a:custGeom>
              <a:avLst/>
              <a:gdLst>
                <a:gd name="T0" fmla="*/ 3 w 12"/>
                <a:gd name="T1" fmla="*/ 12 h 12"/>
                <a:gd name="T2" fmla="*/ 5 w 12"/>
                <a:gd name="T3" fmla="*/ 12 h 12"/>
                <a:gd name="T4" fmla="*/ 12 w 12"/>
                <a:gd name="T5" fmla="*/ 9 h 12"/>
                <a:gd name="T6" fmla="*/ 9 w 12"/>
                <a:gd name="T7" fmla="*/ 0 h 12"/>
                <a:gd name="T8" fmla="*/ 3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5" y="12"/>
                  </a:lnTo>
                  <a:lnTo>
                    <a:pt x="12" y="9"/>
                  </a:lnTo>
                  <a:lnTo>
                    <a:pt x="9" y="0"/>
                  </a:lnTo>
                  <a:lnTo>
                    <a:pt x="3"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5" name="Freeform 383"/>
            <p:cNvSpPr/>
            <p:nvPr/>
          </p:nvSpPr>
          <p:spPr bwMode="auto">
            <a:xfrm>
              <a:off x="7230163" y="5977710"/>
              <a:ext cx="33134" cy="33134"/>
            </a:xfrm>
            <a:custGeom>
              <a:avLst/>
              <a:gdLst>
                <a:gd name="T0" fmla="*/ 2 w 12"/>
                <a:gd name="T1" fmla="*/ 12 h 12"/>
                <a:gd name="T2" fmla="*/ 6 w 12"/>
                <a:gd name="T3" fmla="*/ 12 h 12"/>
                <a:gd name="T4" fmla="*/ 12 w 12"/>
                <a:gd name="T5" fmla="*/ 11 h 12"/>
                <a:gd name="T6" fmla="*/ 10 w 12"/>
                <a:gd name="T7" fmla="*/ 0 h 12"/>
                <a:gd name="T8" fmla="*/ 5 w 12"/>
                <a:gd name="T9" fmla="*/ 2 h 12"/>
                <a:gd name="T10" fmla="*/ 0 w 12"/>
                <a:gd name="T11" fmla="*/ 3 h 12"/>
                <a:gd name="T12" fmla="*/ 2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2"/>
                  </a:moveTo>
                  <a:lnTo>
                    <a:pt x="6" y="12"/>
                  </a:lnTo>
                  <a:lnTo>
                    <a:pt x="12" y="11"/>
                  </a:lnTo>
                  <a:lnTo>
                    <a:pt x="10" y="0"/>
                  </a:lnTo>
                  <a:lnTo>
                    <a:pt x="5" y="2"/>
                  </a:lnTo>
                  <a:lnTo>
                    <a:pt x="0" y="3"/>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6" name="Freeform 384"/>
            <p:cNvSpPr/>
            <p:nvPr/>
          </p:nvSpPr>
          <p:spPr bwMode="auto">
            <a:xfrm>
              <a:off x="7122479" y="6002559"/>
              <a:ext cx="30373" cy="33134"/>
            </a:xfrm>
            <a:custGeom>
              <a:avLst/>
              <a:gdLst>
                <a:gd name="T0" fmla="*/ 2 w 11"/>
                <a:gd name="T1" fmla="*/ 12 h 12"/>
                <a:gd name="T2" fmla="*/ 9 w 11"/>
                <a:gd name="T3" fmla="*/ 11 h 12"/>
                <a:gd name="T4" fmla="*/ 11 w 11"/>
                <a:gd name="T5" fmla="*/ 10 h 12"/>
                <a:gd name="T6" fmla="*/ 10 w 11"/>
                <a:gd name="T7" fmla="*/ 0 h 12"/>
                <a:gd name="T8" fmla="*/ 6 w 11"/>
                <a:gd name="T9" fmla="*/ 0 h 12"/>
                <a:gd name="T10" fmla="*/ 0 w 11"/>
                <a:gd name="T11" fmla="*/ 2 h 12"/>
                <a:gd name="T12" fmla="*/ 2 w 1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2"/>
                  </a:moveTo>
                  <a:lnTo>
                    <a:pt x="9" y="11"/>
                  </a:lnTo>
                  <a:lnTo>
                    <a:pt x="11" y="10"/>
                  </a:lnTo>
                  <a:lnTo>
                    <a:pt x="10" y="0"/>
                  </a:lnTo>
                  <a:lnTo>
                    <a:pt x="6" y="0"/>
                  </a:lnTo>
                  <a:lnTo>
                    <a:pt x="0" y="2"/>
                  </a:lnTo>
                  <a:lnTo>
                    <a:pt x="2"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7" name="Freeform 385"/>
            <p:cNvSpPr/>
            <p:nvPr/>
          </p:nvSpPr>
          <p:spPr bwMode="auto">
            <a:xfrm>
              <a:off x="7012033" y="6021888"/>
              <a:ext cx="33134" cy="33134"/>
            </a:xfrm>
            <a:custGeom>
              <a:avLst/>
              <a:gdLst>
                <a:gd name="T0" fmla="*/ 3 w 12"/>
                <a:gd name="T1" fmla="*/ 12 h 12"/>
                <a:gd name="T2" fmla="*/ 11 w 12"/>
                <a:gd name="T3" fmla="*/ 10 h 12"/>
                <a:gd name="T4" fmla="*/ 12 w 12"/>
                <a:gd name="T5" fmla="*/ 10 h 12"/>
                <a:gd name="T6" fmla="*/ 11 w 12"/>
                <a:gd name="T7" fmla="*/ 0 h 12"/>
                <a:gd name="T8" fmla="*/ 8 w 12"/>
                <a:gd name="T9" fmla="*/ 1 h 12"/>
                <a:gd name="T10" fmla="*/ 0 w 12"/>
                <a:gd name="T11" fmla="*/ 3 h 12"/>
                <a:gd name="T12" fmla="*/ 3 w 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3" y="12"/>
                  </a:moveTo>
                  <a:lnTo>
                    <a:pt x="11" y="10"/>
                  </a:lnTo>
                  <a:lnTo>
                    <a:pt x="12" y="10"/>
                  </a:lnTo>
                  <a:lnTo>
                    <a:pt x="11" y="0"/>
                  </a:lnTo>
                  <a:lnTo>
                    <a:pt x="8" y="1"/>
                  </a:lnTo>
                  <a:lnTo>
                    <a:pt x="0" y="3"/>
                  </a:lnTo>
                  <a:lnTo>
                    <a:pt x="3" y="1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8" name="Freeform 386"/>
            <p:cNvSpPr/>
            <p:nvPr/>
          </p:nvSpPr>
          <p:spPr bwMode="auto">
            <a:xfrm>
              <a:off x="6904348" y="6041215"/>
              <a:ext cx="33134" cy="30373"/>
            </a:xfrm>
            <a:custGeom>
              <a:avLst/>
              <a:gdLst>
                <a:gd name="T0" fmla="*/ 3 w 12"/>
                <a:gd name="T1" fmla="*/ 11 h 11"/>
                <a:gd name="T2" fmla="*/ 3 w 12"/>
                <a:gd name="T3" fmla="*/ 11 h 11"/>
                <a:gd name="T4" fmla="*/ 11 w 12"/>
                <a:gd name="T5" fmla="*/ 10 h 11"/>
                <a:gd name="T6" fmla="*/ 12 w 12"/>
                <a:gd name="T7" fmla="*/ 10 h 11"/>
                <a:gd name="T8" fmla="*/ 11 w 12"/>
                <a:gd name="T9" fmla="*/ 0 h 11"/>
                <a:gd name="T10" fmla="*/ 9 w 12"/>
                <a:gd name="T11" fmla="*/ 1 h 11"/>
                <a:gd name="T12" fmla="*/ 2 w 12"/>
                <a:gd name="T13" fmla="*/ 1 h 11"/>
                <a:gd name="T14" fmla="*/ 0 w 12"/>
                <a:gd name="T15" fmla="*/ 2 h 11"/>
                <a:gd name="T16" fmla="*/ 3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3" y="11"/>
                  </a:moveTo>
                  <a:lnTo>
                    <a:pt x="3" y="11"/>
                  </a:lnTo>
                  <a:lnTo>
                    <a:pt x="11" y="10"/>
                  </a:lnTo>
                  <a:lnTo>
                    <a:pt x="12" y="10"/>
                  </a:lnTo>
                  <a:lnTo>
                    <a:pt x="11" y="0"/>
                  </a:lnTo>
                  <a:lnTo>
                    <a:pt x="9" y="1"/>
                  </a:lnTo>
                  <a:lnTo>
                    <a:pt x="2" y="1"/>
                  </a:lnTo>
                  <a:lnTo>
                    <a:pt x="0" y="2"/>
                  </a:lnTo>
                  <a:lnTo>
                    <a:pt x="3"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79" name="Freeform 387"/>
            <p:cNvSpPr/>
            <p:nvPr/>
          </p:nvSpPr>
          <p:spPr bwMode="auto">
            <a:xfrm>
              <a:off x="6796664" y="6057782"/>
              <a:ext cx="33134" cy="30373"/>
            </a:xfrm>
            <a:custGeom>
              <a:avLst/>
              <a:gdLst>
                <a:gd name="T0" fmla="*/ 1 w 12"/>
                <a:gd name="T1" fmla="*/ 11 h 11"/>
                <a:gd name="T2" fmla="*/ 3 w 12"/>
                <a:gd name="T3" fmla="*/ 11 h 11"/>
                <a:gd name="T4" fmla="*/ 10 w 12"/>
                <a:gd name="T5" fmla="*/ 9 h 11"/>
                <a:gd name="T6" fmla="*/ 12 w 12"/>
                <a:gd name="T7" fmla="*/ 9 h 11"/>
                <a:gd name="T8" fmla="*/ 10 w 12"/>
                <a:gd name="T9" fmla="*/ 0 h 11"/>
                <a:gd name="T10" fmla="*/ 9 w 12"/>
                <a:gd name="T11" fmla="*/ 0 h 11"/>
                <a:gd name="T12" fmla="*/ 1 w 12"/>
                <a:gd name="T13" fmla="*/ 1 h 11"/>
                <a:gd name="T14" fmla="*/ 0 w 12"/>
                <a:gd name="T15" fmla="*/ 1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3" y="11"/>
                  </a:lnTo>
                  <a:lnTo>
                    <a:pt x="10" y="9"/>
                  </a:lnTo>
                  <a:lnTo>
                    <a:pt x="12" y="9"/>
                  </a:lnTo>
                  <a:lnTo>
                    <a:pt x="10" y="0"/>
                  </a:lnTo>
                  <a:lnTo>
                    <a:pt x="9" y="0"/>
                  </a:lnTo>
                  <a:lnTo>
                    <a:pt x="1" y="1"/>
                  </a:lnTo>
                  <a:lnTo>
                    <a:pt x="0" y="1"/>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0" name="Freeform 388"/>
            <p:cNvSpPr/>
            <p:nvPr/>
          </p:nvSpPr>
          <p:spPr bwMode="auto">
            <a:xfrm>
              <a:off x="6688979" y="6071589"/>
              <a:ext cx="33134" cy="30373"/>
            </a:xfrm>
            <a:custGeom>
              <a:avLst/>
              <a:gdLst>
                <a:gd name="T0" fmla="*/ 1 w 12"/>
                <a:gd name="T1" fmla="*/ 11 h 11"/>
                <a:gd name="T2" fmla="*/ 2 w 12"/>
                <a:gd name="T3" fmla="*/ 11 h 11"/>
                <a:gd name="T4" fmla="*/ 10 w 12"/>
                <a:gd name="T5" fmla="*/ 9 h 11"/>
                <a:gd name="T6" fmla="*/ 12 w 12"/>
                <a:gd name="T7" fmla="*/ 9 h 11"/>
                <a:gd name="T8" fmla="*/ 10 w 12"/>
                <a:gd name="T9" fmla="*/ 0 h 11"/>
                <a:gd name="T10" fmla="*/ 9 w 12"/>
                <a:gd name="T11" fmla="*/ 0 h 11"/>
                <a:gd name="T12" fmla="*/ 1 w 12"/>
                <a:gd name="T13" fmla="*/ 0 h 11"/>
                <a:gd name="T14" fmla="*/ 0 w 12"/>
                <a:gd name="T15" fmla="*/ 0 h 11"/>
                <a:gd name="T16" fmla="*/ 1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11"/>
                  </a:moveTo>
                  <a:lnTo>
                    <a:pt x="2" y="11"/>
                  </a:lnTo>
                  <a:lnTo>
                    <a:pt x="10" y="9"/>
                  </a:lnTo>
                  <a:lnTo>
                    <a:pt x="12"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1" name="Freeform 389"/>
            <p:cNvSpPr/>
            <p:nvPr/>
          </p:nvSpPr>
          <p:spPr bwMode="auto">
            <a:xfrm>
              <a:off x="6581295" y="6082633"/>
              <a:ext cx="27611" cy="30373"/>
            </a:xfrm>
            <a:custGeom>
              <a:avLst/>
              <a:gdLst>
                <a:gd name="T0" fmla="*/ 1 w 10"/>
                <a:gd name="T1" fmla="*/ 11 h 11"/>
                <a:gd name="T2" fmla="*/ 2 w 10"/>
                <a:gd name="T3" fmla="*/ 11 h 11"/>
                <a:gd name="T4" fmla="*/ 10 w 10"/>
                <a:gd name="T5" fmla="*/ 9 h 11"/>
                <a:gd name="T6" fmla="*/ 10 w 10"/>
                <a:gd name="T7" fmla="*/ 9 h 11"/>
                <a:gd name="T8" fmla="*/ 10 w 10"/>
                <a:gd name="T9" fmla="*/ 0 h 11"/>
                <a:gd name="T10" fmla="*/ 9 w 10"/>
                <a:gd name="T11" fmla="*/ 0 h 11"/>
                <a:gd name="T12" fmla="*/ 1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2" y="11"/>
                  </a:lnTo>
                  <a:lnTo>
                    <a:pt x="10" y="9"/>
                  </a:lnTo>
                  <a:lnTo>
                    <a:pt x="10" y="9"/>
                  </a:lnTo>
                  <a:lnTo>
                    <a:pt x="10" y="0"/>
                  </a:lnTo>
                  <a:lnTo>
                    <a:pt x="9" y="0"/>
                  </a:lnTo>
                  <a:lnTo>
                    <a:pt x="1"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2" name="Freeform 390"/>
            <p:cNvSpPr/>
            <p:nvPr/>
          </p:nvSpPr>
          <p:spPr bwMode="auto">
            <a:xfrm>
              <a:off x="6470850" y="6090916"/>
              <a:ext cx="30373" cy="27611"/>
            </a:xfrm>
            <a:custGeom>
              <a:avLst/>
              <a:gdLst>
                <a:gd name="T0" fmla="*/ 0 w 11"/>
                <a:gd name="T1" fmla="*/ 10 h 10"/>
                <a:gd name="T2" fmla="*/ 2 w 11"/>
                <a:gd name="T3" fmla="*/ 10 h 10"/>
                <a:gd name="T4" fmla="*/ 10 w 11"/>
                <a:gd name="T5" fmla="*/ 10 h 10"/>
                <a:gd name="T6" fmla="*/ 11 w 11"/>
                <a:gd name="T7" fmla="*/ 10 h 10"/>
                <a:gd name="T8" fmla="*/ 10 w 11"/>
                <a:gd name="T9" fmla="*/ 0 h 10"/>
                <a:gd name="T10" fmla="*/ 8 w 11"/>
                <a:gd name="T11" fmla="*/ 0 h 10"/>
                <a:gd name="T12" fmla="*/ 0 w 11"/>
                <a:gd name="T13" fmla="*/ 1 h 10"/>
                <a:gd name="T14" fmla="*/ 0 w 11"/>
                <a:gd name="T15" fmla="*/ 1 h 10"/>
                <a:gd name="T16" fmla="*/ 0 w 11"/>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0" y="10"/>
                  </a:moveTo>
                  <a:lnTo>
                    <a:pt x="2" y="10"/>
                  </a:lnTo>
                  <a:lnTo>
                    <a:pt x="10" y="10"/>
                  </a:lnTo>
                  <a:lnTo>
                    <a:pt x="11" y="10"/>
                  </a:lnTo>
                  <a:lnTo>
                    <a:pt x="10" y="0"/>
                  </a:lnTo>
                  <a:lnTo>
                    <a:pt x="8" y="0"/>
                  </a:lnTo>
                  <a:lnTo>
                    <a:pt x="0"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3" name="Freeform 391"/>
            <p:cNvSpPr/>
            <p:nvPr/>
          </p:nvSpPr>
          <p:spPr bwMode="auto">
            <a:xfrm>
              <a:off x="6360404" y="6096438"/>
              <a:ext cx="27611" cy="30373"/>
            </a:xfrm>
            <a:custGeom>
              <a:avLst/>
              <a:gdLst>
                <a:gd name="T0" fmla="*/ 1 w 10"/>
                <a:gd name="T1" fmla="*/ 11 h 11"/>
                <a:gd name="T2" fmla="*/ 1 w 10"/>
                <a:gd name="T3" fmla="*/ 11 h 11"/>
                <a:gd name="T4" fmla="*/ 9 w 10"/>
                <a:gd name="T5" fmla="*/ 11 h 11"/>
                <a:gd name="T6" fmla="*/ 10 w 10"/>
                <a:gd name="T7" fmla="*/ 10 h 11"/>
                <a:gd name="T8" fmla="*/ 10 w 10"/>
                <a:gd name="T9" fmla="*/ 0 h 11"/>
                <a:gd name="T10" fmla="*/ 9 w 10"/>
                <a:gd name="T11" fmla="*/ 0 h 11"/>
                <a:gd name="T12" fmla="*/ 0 w 10"/>
                <a:gd name="T13" fmla="*/ 0 h 11"/>
                <a:gd name="T14" fmla="*/ 0 w 10"/>
                <a:gd name="T15" fmla="*/ 0 h 11"/>
                <a:gd name="T16" fmla="*/ 1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11"/>
                  </a:moveTo>
                  <a:lnTo>
                    <a:pt x="1" y="11"/>
                  </a:lnTo>
                  <a:lnTo>
                    <a:pt x="9" y="11"/>
                  </a:lnTo>
                  <a:lnTo>
                    <a:pt x="10" y="10"/>
                  </a:lnTo>
                  <a:lnTo>
                    <a:pt x="10" y="0"/>
                  </a:lnTo>
                  <a:lnTo>
                    <a:pt x="9" y="0"/>
                  </a:lnTo>
                  <a:lnTo>
                    <a:pt x="0" y="0"/>
                  </a:lnTo>
                  <a:lnTo>
                    <a:pt x="0" y="0"/>
                  </a:lnTo>
                  <a:lnTo>
                    <a:pt x="1"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4" name="Freeform 392"/>
            <p:cNvSpPr/>
            <p:nvPr/>
          </p:nvSpPr>
          <p:spPr bwMode="auto">
            <a:xfrm>
              <a:off x="6252719" y="6101960"/>
              <a:ext cx="27611" cy="27611"/>
            </a:xfrm>
            <a:custGeom>
              <a:avLst/>
              <a:gdLst>
                <a:gd name="T0" fmla="*/ 0 w 10"/>
                <a:gd name="T1" fmla="*/ 10 h 10"/>
                <a:gd name="T2" fmla="*/ 8 w 10"/>
                <a:gd name="T3" fmla="*/ 10 h 10"/>
                <a:gd name="T4" fmla="*/ 10 w 10"/>
                <a:gd name="T5" fmla="*/ 10 h 10"/>
                <a:gd name="T6" fmla="*/ 10 w 10"/>
                <a:gd name="T7" fmla="*/ 0 h 10"/>
                <a:gd name="T8" fmla="*/ 8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8" y="10"/>
                  </a:lnTo>
                  <a:lnTo>
                    <a:pt x="10" y="10"/>
                  </a:lnTo>
                  <a:lnTo>
                    <a:pt x="10" y="0"/>
                  </a:lnTo>
                  <a:lnTo>
                    <a:pt x="8"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5" name="Freeform 393"/>
            <p:cNvSpPr/>
            <p:nvPr/>
          </p:nvSpPr>
          <p:spPr bwMode="auto">
            <a:xfrm>
              <a:off x="6142273" y="6101960"/>
              <a:ext cx="27611" cy="27611"/>
            </a:xfrm>
            <a:custGeom>
              <a:avLst/>
              <a:gdLst>
                <a:gd name="T0" fmla="*/ 0 w 10"/>
                <a:gd name="T1" fmla="*/ 10 h 10"/>
                <a:gd name="T2" fmla="*/ 6 w 10"/>
                <a:gd name="T3" fmla="*/ 10 h 10"/>
                <a:gd name="T4" fmla="*/ 10 w 10"/>
                <a:gd name="T5" fmla="*/ 10 h 10"/>
                <a:gd name="T6" fmla="*/ 10 w 10"/>
                <a:gd name="T7" fmla="*/ 0 h 10"/>
                <a:gd name="T8" fmla="*/ 6 w 10"/>
                <a:gd name="T9" fmla="*/ 1 h 10"/>
                <a:gd name="T10" fmla="*/ 0 w 10"/>
                <a:gd name="T11" fmla="*/ 1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6" y="10"/>
                  </a:lnTo>
                  <a:lnTo>
                    <a:pt x="10" y="10"/>
                  </a:lnTo>
                  <a:lnTo>
                    <a:pt x="10" y="0"/>
                  </a:lnTo>
                  <a:lnTo>
                    <a:pt x="6" y="1"/>
                  </a:lnTo>
                  <a:lnTo>
                    <a:pt x="0" y="1"/>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6" name="Freeform 394"/>
            <p:cNvSpPr/>
            <p:nvPr/>
          </p:nvSpPr>
          <p:spPr bwMode="auto">
            <a:xfrm>
              <a:off x="6031828" y="6101960"/>
              <a:ext cx="27611" cy="27611"/>
            </a:xfrm>
            <a:custGeom>
              <a:avLst/>
              <a:gdLst>
                <a:gd name="T0" fmla="*/ 0 w 10"/>
                <a:gd name="T1" fmla="*/ 10 h 10"/>
                <a:gd name="T2" fmla="*/ 5 w 10"/>
                <a:gd name="T3" fmla="*/ 10 h 10"/>
                <a:gd name="T4" fmla="*/ 10 w 10"/>
                <a:gd name="T5" fmla="*/ 10 h 10"/>
                <a:gd name="T6" fmla="*/ 10 w 10"/>
                <a:gd name="T7" fmla="*/ 0 h 10"/>
                <a:gd name="T8" fmla="*/ 5 w 10"/>
                <a:gd name="T9" fmla="*/ 0 h 10"/>
                <a:gd name="T10" fmla="*/ 0 w 10"/>
                <a:gd name="T11" fmla="*/ 0 h 10"/>
                <a:gd name="T12" fmla="*/ 0 w 1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10"/>
                  </a:moveTo>
                  <a:lnTo>
                    <a:pt x="5" y="10"/>
                  </a:lnTo>
                  <a:lnTo>
                    <a:pt x="10" y="10"/>
                  </a:lnTo>
                  <a:lnTo>
                    <a:pt x="10" y="0"/>
                  </a:lnTo>
                  <a:lnTo>
                    <a:pt x="5" y="0"/>
                  </a:lnTo>
                  <a:lnTo>
                    <a:pt x="0"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7" name="Freeform 395"/>
            <p:cNvSpPr/>
            <p:nvPr/>
          </p:nvSpPr>
          <p:spPr bwMode="auto">
            <a:xfrm>
              <a:off x="5918622" y="6096438"/>
              <a:ext cx="30373" cy="30373"/>
            </a:xfrm>
            <a:custGeom>
              <a:avLst/>
              <a:gdLst>
                <a:gd name="T0" fmla="*/ 0 w 11"/>
                <a:gd name="T1" fmla="*/ 11 h 11"/>
                <a:gd name="T2" fmla="*/ 4 w 11"/>
                <a:gd name="T3" fmla="*/ 11 h 11"/>
                <a:gd name="T4" fmla="*/ 11 w 11"/>
                <a:gd name="T5" fmla="*/ 11 h 11"/>
                <a:gd name="T6" fmla="*/ 11 w 11"/>
                <a:gd name="T7" fmla="*/ 2 h 11"/>
                <a:gd name="T8" fmla="*/ 4 w 11"/>
                <a:gd name="T9" fmla="*/ 0 h 11"/>
                <a:gd name="T10" fmla="*/ 2 w 11"/>
                <a:gd name="T11" fmla="*/ 0 h 11"/>
                <a:gd name="T12" fmla="*/ 0 w 1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1"/>
                  </a:moveTo>
                  <a:lnTo>
                    <a:pt x="4" y="11"/>
                  </a:lnTo>
                  <a:lnTo>
                    <a:pt x="11" y="11"/>
                  </a:lnTo>
                  <a:lnTo>
                    <a:pt x="11" y="2"/>
                  </a:lnTo>
                  <a:lnTo>
                    <a:pt x="4"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8" name="Freeform 396"/>
            <p:cNvSpPr/>
            <p:nvPr/>
          </p:nvSpPr>
          <p:spPr bwMode="auto">
            <a:xfrm>
              <a:off x="5810936" y="6093678"/>
              <a:ext cx="30373" cy="30373"/>
            </a:xfrm>
            <a:custGeom>
              <a:avLst/>
              <a:gdLst>
                <a:gd name="T0" fmla="*/ 0 w 11"/>
                <a:gd name="T1" fmla="*/ 9 h 11"/>
                <a:gd name="T2" fmla="*/ 3 w 11"/>
                <a:gd name="T3" fmla="*/ 11 h 11"/>
                <a:gd name="T4" fmla="*/ 11 w 11"/>
                <a:gd name="T5" fmla="*/ 11 h 11"/>
                <a:gd name="T6" fmla="*/ 11 w 11"/>
                <a:gd name="T7" fmla="*/ 0 h 11"/>
                <a:gd name="T8" fmla="*/ 4 w 11"/>
                <a:gd name="T9" fmla="*/ 0 h 11"/>
                <a:gd name="T10" fmla="*/ 0 w 11"/>
                <a:gd name="T11" fmla="*/ 0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lnTo>
                    <a:pt x="3" y="11"/>
                  </a:lnTo>
                  <a:lnTo>
                    <a:pt x="11" y="11"/>
                  </a:lnTo>
                  <a:lnTo>
                    <a:pt x="11" y="0"/>
                  </a:lnTo>
                  <a:lnTo>
                    <a:pt x="4" y="0"/>
                  </a:lnTo>
                  <a:lnTo>
                    <a:pt x="0"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89" name="Freeform 397"/>
            <p:cNvSpPr/>
            <p:nvPr/>
          </p:nvSpPr>
          <p:spPr bwMode="auto">
            <a:xfrm>
              <a:off x="5700491" y="6088155"/>
              <a:ext cx="33134" cy="27611"/>
            </a:xfrm>
            <a:custGeom>
              <a:avLst/>
              <a:gdLst>
                <a:gd name="T0" fmla="*/ 0 w 12"/>
                <a:gd name="T1" fmla="*/ 9 h 10"/>
                <a:gd name="T2" fmla="*/ 2 w 12"/>
                <a:gd name="T3" fmla="*/ 9 h 10"/>
                <a:gd name="T4" fmla="*/ 10 w 12"/>
                <a:gd name="T5" fmla="*/ 10 h 10"/>
                <a:gd name="T6" fmla="*/ 12 w 12"/>
                <a:gd name="T7" fmla="*/ 0 h 10"/>
                <a:gd name="T8" fmla="*/ 4 w 12"/>
                <a:gd name="T9" fmla="*/ 0 h 10"/>
                <a:gd name="T10" fmla="*/ 1 w 12"/>
                <a:gd name="T11" fmla="*/ 0 h 10"/>
                <a:gd name="T12" fmla="*/ 0 w 12"/>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9"/>
                  </a:moveTo>
                  <a:lnTo>
                    <a:pt x="2" y="9"/>
                  </a:lnTo>
                  <a:lnTo>
                    <a:pt x="10" y="10"/>
                  </a:lnTo>
                  <a:lnTo>
                    <a:pt x="12" y="0"/>
                  </a:lnTo>
                  <a:lnTo>
                    <a:pt x="4"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0" name="Freeform 398"/>
            <p:cNvSpPr/>
            <p:nvPr/>
          </p:nvSpPr>
          <p:spPr bwMode="auto">
            <a:xfrm>
              <a:off x="5592807" y="6077111"/>
              <a:ext cx="27611" cy="27611"/>
            </a:xfrm>
            <a:custGeom>
              <a:avLst/>
              <a:gdLst>
                <a:gd name="T0" fmla="*/ 0 w 10"/>
                <a:gd name="T1" fmla="*/ 9 h 10"/>
                <a:gd name="T2" fmla="*/ 2 w 10"/>
                <a:gd name="T3" fmla="*/ 9 h 10"/>
                <a:gd name="T4" fmla="*/ 10 w 10"/>
                <a:gd name="T5" fmla="*/ 10 h 10"/>
                <a:gd name="T6" fmla="*/ 10 w 10"/>
                <a:gd name="T7" fmla="*/ 0 h 10"/>
                <a:gd name="T8" fmla="*/ 2 w 10"/>
                <a:gd name="T9" fmla="*/ 0 h 10"/>
                <a:gd name="T10" fmla="*/ 1 w 10"/>
                <a:gd name="T11" fmla="*/ 0 h 10"/>
                <a:gd name="T12" fmla="*/ 0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0" y="9"/>
                  </a:moveTo>
                  <a:lnTo>
                    <a:pt x="2" y="9"/>
                  </a:lnTo>
                  <a:lnTo>
                    <a:pt x="10" y="10"/>
                  </a:lnTo>
                  <a:lnTo>
                    <a:pt x="10" y="0"/>
                  </a:lnTo>
                  <a:lnTo>
                    <a:pt x="2" y="0"/>
                  </a:lnTo>
                  <a:lnTo>
                    <a:pt x="1"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1" name="Freeform 399"/>
            <p:cNvSpPr/>
            <p:nvPr/>
          </p:nvSpPr>
          <p:spPr bwMode="auto">
            <a:xfrm>
              <a:off x="5482362" y="6060544"/>
              <a:ext cx="30373" cy="33134"/>
            </a:xfrm>
            <a:custGeom>
              <a:avLst/>
              <a:gdLst>
                <a:gd name="T0" fmla="*/ 0 w 11"/>
                <a:gd name="T1" fmla="*/ 11 h 12"/>
                <a:gd name="T2" fmla="*/ 2 w 11"/>
                <a:gd name="T3" fmla="*/ 11 h 12"/>
                <a:gd name="T4" fmla="*/ 9 w 11"/>
                <a:gd name="T5" fmla="*/ 12 h 12"/>
                <a:gd name="T6" fmla="*/ 11 w 11"/>
                <a:gd name="T7" fmla="*/ 2 h 12"/>
                <a:gd name="T8" fmla="*/ 3 w 11"/>
                <a:gd name="T9" fmla="*/ 0 h 12"/>
                <a:gd name="T10" fmla="*/ 2 w 11"/>
                <a:gd name="T11" fmla="*/ 0 h 12"/>
                <a:gd name="T12" fmla="*/ 0 w 11"/>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0" y="11"/>
                  </a:moveTo>
                  <a:lnTo>
                    <a:pt x="2" y="11"/>
                  </a:lnTo>
                  <a:lnTo>
                    <a:pt x="9" y="12"/>
                  </a:lnTo>
                  <a:lnTo>
                    <a:pt x="11" y="2"/>
                  </a:lnTo>
                  <a:lnTo>
                    <a:pt x="3"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2" name="Freeform 400"/>
            <p:cNvSpPr/>
            <p:nvPr/>
          </p:nvSpPr>
          <p:spPr bwMode="auto">
            <a:xfrm>
              <a:off x="5371916" y="6046737"/>
              <a:ext cx="33134" cy="33134"/>
            </a:xfrm>
            <a:custGeom>
              <a:avLst/>
              <a:gdLst>
                <a:gd name="T0" fmla="*/ 0 w 12"/>
                <a:gd name="T1" fmla="*/ 11 h 12"/>
                <a:gd name="T2" fmla="*/ 4 w 12"/>
                <a:gd name="T3" fmla="*/ 11 h 12"/>
                <a:gd name="T4" fmla="*/ 10 w 12"/>
                <a:gd name="T5" fmla="*/ 12 h 12"/>
                <a:gd name="T6" fmla="*/ 12 w 12"/>
                <a:gd name="T7" fmla="*/ 1 h 12"/>
                <a:gd name="T8" fmla="*/ 5 w 12"/>
                <a:gd name="T9" fmla="*/ 0 h 12"/>
                <a:gd name="T10" fmla="*/ 2 w 12"/>
                <a:gd name="T11" fmla="*/ 0 h 12"/>
                <a:gd name="T12" fmla="*/ 0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11"/>
                  </a:moveTo>
                  <a:lnTo>
                    <a:pt x="4" y="11"/>
                  </a:lnTo>
                  <a:lnTo>
                    <a:pt x="10" y="12"/>
                  </a:lnTo>
                  <a:lnTo>
                    <a:pt x="12" y="1"/>
                  </a:lnTo>
                  <a:lnTo>
                    <a:pt x="5" y="0"/>
                  </a:lnTo>
                  <a:lnTo>
                    <a:pt x="2" y="0"/>
                  </a:lnTo>
                  <a:lnTo>
                    <a:pt x="0" y="1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3" name="Freeform 401"/>
            <p:cNvSpPr/>
            <p:nvPr/>
          </p:nvSpPr>
          <p:spPr bwMode="auto">
            <a:xfrm>
              <a:off x="5264231" y="6030171"/>
              <a:ext cx="30373" cy="30373"/>
            </a:xfrm>
            <a:custGeom>
              <a:avLst/>
              <a:gdLst>
                <a:gd name="T0" fmla="*/ 0 w 11"/>
                <a:gd name="T1" fmla="*/ 10 h 11"/>
                <a:gd name="T2" fmla="*/ 4 w 11"/>
                <a:gd name="T3" fmla="*/ 10 h 11"/>
                <a:gd name="T4" fmla="*/ 10 w 11"/>
                <a:gd name="T5" fmla="*/ 11 h 11"/>
                <a:gd name="T6" fmla="*/ 11 w 11"/>
                <a:gd name="T7" fmla="*/ 2 h 11"/>
                <a:gd name="T8" fmla="*/ 5 w 11"/>
                <a:gd name="T9" fmla="*/ 1 h 11"/>
                <a:gd name="T10" fmla="*/ 2 w 11"/>
                <a:gd name="T11" fmla="*/ 0 h 11"/>
                <a:gd name="T12" fmla="*/ 0 w 11"/>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10"/>
                  </a:moveTo>
                  <a:lnTo>
                    <a:pt x="4" y="10"/>
                  </a:lnTo>
                  <a:lnTo>
                    <a:pt x="10" y="11"/>
                  </a:lnTo>
                  <a:lnTo>
                    <a:pt x="11" y="2"/>
                  </a:lnTo>
                  <a:lnTo>
                    <a:pt x="5" y="1"/>
                  </a:lnTo>
                  <a:lnTo>
                    <a:pt x="2"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4" name="Freeform 402"/>
            <p:cNvSpPr/>
            <p:nvPr/>
          </p:nvSpPr>
          <p:spPr bwMode="auto">
            <a:xfrm>
              <a:off x="5153785" y="6010844"/>
              <a:ext cx="33134" cy="33134"/>
            </a:xfrm>
            <a:custGeom>
              <a:avLst/>
              <a:gdLst>
                <a:gd name="T0" fmla="*/ 0 w 12"/>
                <a:gd name="T1" fmla="*/ 9 h 12"/>
                <a:gd name="T2" fmla="*/ 6 w 12"/>
                <a:gd name="T3" fmla="*/ 11 h 12"/>
                <a:gd name="T4" fmla="*/ 11 w 12"/>
                <a:gd name="T5" fmla="*/ 12 h 12"/>
                <a:gd name="T6" fmla="*/ 12 w 12"/>
                <a:gd name="T7" fmla="*/ 1 h 12"/>
                <a:gd name="T8" fmla="*/ 7 w 12"/>
                <a:gd name="T9" fmla="*/ 0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6" y="11"/>
                  </a:lnTo>
                  <a:lnTo>
                    <a:pt x="11" y="12"/>
                  </a:lnTo>
                  <a:lnTo>
                    <a:pt x="12" y="1"/>
                  </a:lnTo>
                  <a:lnTo>
                    <a:pt x="7"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5" name="Freeform 403"/>
            <p:cNvSpPr/>
            <p:nvPr/>
          </p:nvSpPr>
          <p:spPr bwMode="auto">
            <a:xfrm>
              <a:off x="5046101" y="5988754"/>
              <a:ext cx="33134" cy="33134"/>
            </a:xfrm>
            <a:custGeom>
              <a:avLst/>
              <a:gdLst>
                <a:gd name="T0" fmla="*/ 0 w 12"/>
                <a:gd name="T1" fmla="*/ 9 h 12"/>
                <a:gd name="T2" fmla="*/ 7 w 12"/>
                <a:gd name="T3" fmla="*/ 11 h 12"/>
                <a:gd name="T4" fmla="*/ 11 w 12"/>
                <a:gd name="T5" fmla="*/ 12 h 12"/>
                <a:gd name="T6" fmla="*/ 12 w 12"/>
                <a:gd name="T7" fmla="*/ 2 h 12"/>
                <a:gd name="T8" fmla="*/ 8 w 12"/>
                <a:gd name="T9" fmla="*/ 2 h 12"/>
                <a:gd name="T10" fmla="*/ 3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7" y="11"/>
                  </a:lnTo>
                  <a:lnTo>
                    <a:pt x="11" y="12"/>
                  </a:lnTo>
                  <a:lnTo>
                    <a:pt x="12" y="2"/>
                  </a:lnTo>
                  <a:lnTo>
                    <a:pt x="8" y="2"/>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6" name="Freeform 404"/>
            <p:cNvSpPr/>
            <p:nvPr/>
          </p:nvSpPr>
          <p:spPr bwMode="auto">
            <a:xfrm>
              <a:off x="4938416" y="5963903"/>
              <a:ext cx="35896" cy="33134"/>
            </a:xfrm>
            <a:custGeom>
              <a:avLst/>
              <a:gdLst>
                <a:gd name="T0" fmla="*/ 0 w 13"/>
                <a:gd name="T1" fmla="*/ 9 h 12"/>
                <a:gd name="T2" fmla="*/ 1 w 13"/>
                <a:gd name="T3" fmla="*/ 9 h 12"/>
                <a:gd name="T4" fmla="*/ 8 w 13"/>
                <a:gd name="T5" fmla="*/ 12 h 12"/>
                <a:gd name="T6" fmla="*/ 10 w 13"/>
                <a:gd name="T7" fmla="*/ 12 h 12"/>
                <a:gd name="T8" fmla="*/ 13 w 13"/>
                <a:gd name="T9" fmla="*/ 3 h 12"/>
                <a:gd name="T10" fmla="*/ 10 w 13"/>
                <a:gd name="T11" fmla="*/ 1 h 12"/>
                <a:gd name="T12" fmla="*/ 3 w 13"/>
                <a:gd name="T13" fmla="*/ 0 h 12"/>
                <a:gd name="T14" fmla="*/ 3 w 13"/>
                <a:gd name="T15" fmla="*/ 0 h 12"/>
                <a:gd name="T16" fmla="*/ 0 w 13"/>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0" y="9"/>
                  </a:moveTo>
                  <a:lnTo>
                    <a:pt x="1" y="9"/>
                  </a:lnTo>
                  <a:lnTo>
                    <a:pt x="8" y="12"/>
                  </a:lnTo>
                  <a:lnTo>
                    <a:pt x="10" y="12"/>
                  </a:lnTo>
                  <a:lnTo>
                    <a:pt x="13" y="3"/>
                  </a:lnTo>
                  <a:lnTo>
                    <a:pt x="10" y="1"/>
                  </a:lnTo>
                  <a:lnTo>
                    <a:pt x="3" y="0"/>
                  </a:lnTo>
                  <a:lnTo>
                    <a:pt x="3"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7" name="Freeform 405"/>
            <p:cNvSpPr/>
            <p:nvPr/>
          </p:nvSpPr>
          <p:spPr bwMode="auto">
            <a:xfrm>
              <a:off x="4833493" y="5936292"/>
              <a:ext cx="33134" cy="35896"/>
            </a:xfrm>
            <a:custGeom>
              <a:avLst/>
              <a:gdLst>
                <a:gd name="T0" fmla="*/ 0 w 12"/>
                <a:gd name="T1" fmla="*/ 10 h 13"/>
                <a:gd name="T2" fmla="*/ 3 w 12"/>
                <a:gd name="T3" fmla="*/ 10 h 13"/>
                <a:gd name="T4" fmla="*/ 9 w 12"/>
                <a:gd name="T5" fmla="*/ 13 h 13"/>
                <a:gd name="T6" fmla="*/ 9 w 12"/>
                <a:gd name="T7" fmla="*/ 13 h 13"/>
                <a:gd name="T8" fmla="*/ 12 w 12"/>
                <a:gd name="T9" fmla="*/ 2 h 13"/>
                <a:gd name="T10" fmla="*/ 12 w 12"/>
                <a:gd name="T11" fmla="*/ 2 h 13"/>
                <a:gd name="T12" fmla="*/ 5 w 12"/>
                <a:gd name="T13" fmla="*/ 1 h 13"/>
                <a:gd name="T14" fmla="*/ 3 w 12"/>
                <a:gd name="T15" fmla="*/ 0 h 13"/>
                <a:gd name="T16" fmla="*/ 0 w 12"/>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0" y="10"/>
                  </a:moveTo>
                  <a:lnTo>
                    <a:pt x="3" y="10"/>
                  </a:lnTo>
                  <a:lnTo>
                    <a:pt x="9" y="13"/>
                  </a:lnTo>
                  <a:lnTo>
                    <a:pt x="9" y="13"/>
                  </a:lnTo>
                  <a:lnTo>
                    <a:pt x="12" y="2"/>
                  </a:lnTo>
                  <a:lnTo>
                    <a:pt x="12" y="2"/>
                  </a:lnTo>
                  <a:lnTo>
                    <a:pt x="5" y="1"/>
                  </a:lnTo>
                  <a:lnTo>
                    <a:pt x="3"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8" name="Freeform 407"/>
            <p:cNvSpPr/>
            <p:nvPr/>
          </p:nvSpPr>
          <p:spPr bwMode="auto">
            <a:xfrm>
              <a:off x="4725809" y="5905920"/>
              <a:ext cx="35896" cy="33134"/>
            </a:xfrm>
            <a:custGeom>
              <a:avLst/>
              <a:gdLst>
                <a:gd name="T0" fmla="*/ 0 w 13"/>
                <a:gd name="T1" fmla="*/ 9 h 12"/>
                <a:gd name="T2" fmla="*/ 5 w 13"/>
                <a:gd name="T3" fmla="*/ 11 h 12"/>
                <a:gd name="T4" fmla="*/ 10 w 13"/>
                <a:gd name="T5" fmla="*/ 12 h 12"/>
                <a:gd name="T6" fmla="*/ 13 w 13"/>
                <a:gd name="T7" fmla="*/ 3 h 12"/>
                <a:gd name="T8" fmla="*/ 8 w 13"/>
                <a:gd name="T9" fmla="*/ 1 h 12"/>
                <a:gd name="T10" fmla="*/ 4 w 13"/>
                <a:gd name="T11" fmla="*/ 0 h 12"/>
                <a:gd name="T12" fmla="*/ 0 w 13"/>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9"/>
                  </a:moveTo>
                  <a:lnTo>
                    <a:pt x="5" y="11"/>
                  </a:lnTo>
                  <a:lnTo>
                    <a:pt x="10" y="12"/>
                  </a:lnTo>
                  <a:lnTo>
                    <a:pt x="13" y="3"/>
                  </a:lnTo>
                  <a:lnTo>
                    <a:pt x="8"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299" name="Freeform 408"/>
            <p:cNvSpPr/>
            <p:nvPr/>
          </p:nvSpPr>
          <p:spPr bwMode="auto">
            <a:xfrm>
              <a:off x="4620886" y="5872786"/>
              <a:ext cx="35896" cy="35896"/>
            </a:xfrm>
            <a:custGeom>
              <a:avLst/>
              <a:gdLst>
                <a:gd name="T0" fmla="*/ 0 w 13"/>
                <a:gd name="T1" fmla="*/ 10 h 13"/>
                <a:gd name="T2" fmla="*/ 0 w 13"/>
                <a:gd name="T3" fmla="*/ 10 h 13"/>
                <a:gd name="T4" fmla="*/ 8 w 13"/>
                <a:gd name="T5" fmla="*/ 12 h 13"/>
                <a:gd name="T6" fmla="*/ 10 w 13"/>
                <a:gd name="T7" fmla="*/ 13 h 13"/>
                <a:gd name="T8" fmla="*/ 13 w 13"/>
                <a:gd name="T9" fmla="*/ 3 h 13"/>
                <a:gd name="T10" fmla="*/ 10 w 13"/>
                <a:gd name="T11" fmla="*/ 3 h 13"/>
                <a:gd name="T12" fmla="*/ 4 w 13"/>
                <a:gd name="T13" fmla="*/ 0 h 13"/>
                <a:gd name="T14" fmla="*/ 4 w 13"/>
                <a:gd name="T15" fmla="*/ 0 h 13"/>
                <a:gd name="T16" fmla="*/ 0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10"/>
                  </a:moveTo>
                  <a:lnTo>
                    <a:pt x="0" y="10"/>
                  </a:lnTo>
                  <a:lnTo>
                    <a:pt x="8" y="12"/>
                  </a:lnTo>
                  <a:lnTo>
                    <a:pt x="10" y="13"/>
                  </a:lnTo>
                  <a:lnTo>
                    <a:pt x="13" y="3"/>
                  </a:lnTo>
                  <a:lnTo>
                    <a:pt x="10" y="3"/>
                  </a:lnTo>
                  <a:lnTo>
                    <a:pt x="4" y="0"/>
                  </a:lnTo>
                  <a:lnTo>
                    <a:pt x="4" y="0"/>
                  </a:lnTo>
                  <a:lnTo>
                    <a:pt x="0" y="1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0" name="Freeform 409"/>
            <p:cNvSpPr/>
            <p:nvPr/>
          </p:nvSpPr>
          <p:spPr bwMode="auto">
            <a:xfrm>
              <a:off x="4515962" y="5836891"/>
              <a:ext cx="35896" cy="35896"/>
            </a:xfrm>
            <a:custGeom>
              <a:avLst/>
              <a:gdLst>
                <a:gd name="T0" fmla="*/ 0 w 13"/>
                <a:gd name="T1" fmla="*/ 9 h 13"/>
                <a:gd name="T2" fmla="*/ 4 w 13"/>
                <a:gd name="T3" fmla="*/ 11 h 13"/>
                <a:gd name="T4" fmla="*/ 9 w 13"/>
                <a:gd name="T5" fmla="*/ 13 h 13"/>
                <a:gd name="T6" fmla="*/ 13 w 13"/>
                <a:gd name="T7" fmla="*/ 4 h 13"/>
                <a:gd name="T8" fmla="*/ 7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7"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1" name="Freeform 410"/>
            <p:cNvSpPr/>
            <p:nvPr/>
          </p:nvSpPr>
          <p:spPr bwMode="auto">
            <a:xfrm>
              <a:off x="4416561" y="5800997"/>
              <a:ext cx="30373" cy="35896"/>
            </a:xfrm>
            <a:custGeom>
              <a:avLst/>
              <a:gdLst>
                <a:gd name="T0" fmla="*/ 0 w 11"/>
                <a:gd name="T1" fmla="*/ 9 h 13"/>
                <a:gd name="T2" fmla="*/ 6 w 11"/>
                <a:gd name="T3" fmla="*/ 12 h 13"/>
                <a:gd name="T4" fmla="*/ 9 w 11"/>
                <a:gd name="T5" fmla="*/ 13 h 13"/>
                <a:gd name="T6" fmla="*/ 11 w 11"/>
                <a:gd name="T7" fmla="*/ 4 h 13"/>
                <a:gd name="T8" fmla="*/ 9 w 11"/>
                <a:gd name="T9" fmla="*/ 3 h 13"/>
                <a:gd name="T10" fmla="*/ 2 w 11"/>
                <a:gd name="T11" fmla="*/ 0 h 13"/>
                <a:gd name="T12" fmla="*/ 0 w 11"/>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9"/>
                  </a:moveTo>
                  <a:lnTo>
                    <a:pt x="6" y="12"/>
                  </a:lnTo>
                  <a:lnTo>
                    <a:pt x="9" y="13"/>
                  </a:lnTo>
                  <a:lnTo>
                    <a:pt x="11" y="4"/>
                  </a:lnTo>
                  <a:lnTo>
                    <a:pt x="9" y="3"/>
                  </a:lnTo>
                  <a:lnTo>
                    <a:pt x="2"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2" name="Freeform 411"/>
            <p:cNvSpPr/>
            <p:nvPr/>
          </p:nvSpPr>
          <p:spPr bwMode="auto">
            <a:xfrm>
              <a:off x="4311638" y="5762341"/>
              <a:ext cx="35896" cy="35896"/>
            </a:xfrm>
            <a:custGeom>
              <a:avLst/>
              <a:gdLst>
                <a:gd name="T0" fmla="*/ 0 w 13"/>
                <a:gd name="T1" fmla="*/ 9 h 13"/>
                <a:gd name="T2" fmla="*/ 4 w 13"/>
                <a:gd name="T3" fmla="*/ 10 h 13"/>
                <a:gd name="T4" fmla="*/ 9 w 13"/>
                <a:gd name="T5" fmla="*/ 13 h 13"/>
                <a:gd name="T6" fmla="*/ 13 w 13"/>
                <a:gd name="T7" fmla="*/ 4 h 13"/>
                <a:gd name="T8" fmla="*/ 7 w 13"/>
                <a:gd name="T9" fmla="*/ 1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0"/>
                  </a:lnTo>
                  <a:lnTo>
                    <a:pt x="9" y="13"/>
                  </a:lnTo>
                  <a:lnTo>
                    <a:pt x="13" y="4"/>
                  </a:lnTo>
                  <a:lnTo>
                    <a:pt x="7" y="1"/>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3" name="Freeform 412"/>
            <p:cNvSpPr/>
            <p:nvPr/>
          </p:nvSpPr>
          <p:spPr bwMode="auto">
            <a:xfrm>
              <a:off x="4209475" y="5718163"/>
              <a:ext cx="35896" cy="35896"/>
            </a:xfrm>
            <a:custGeom>
              <a:avLst/>
              <a:gdLst>
                <a:gd name="T0" fmla="*/ 0 w 13"/>
                <a:gd name="T1" fmla="*/ 9 h 13"/>
                <a:gd name="T2" fmla="*/ 1 w 13"/>
                <a:gd name="T3" fmla="*/ 9 h 13"/>
                <a:gd name="T4" fmla="*/ 8 w 13"/>
                <a:gd name="T5" fmla="*/ 12 h 13"/>
                <a:gd name="T6" fmla="*/ 9 w 13"/>
                <a:gd name="T7" fmla="*/ 13 h 13"/>
                <a:gd name="T8" fmla="*/ 13 w 13"/>
                <a:gd name="T9" fmla="*/ 4 h 13"/>
                <a:gd name="T10" fmla="*/ 12 w 13"/>
                <a:gd name="T11" fmla="*/ 3 h 13"/>
                <a:gd name="T12" fmla="*/ 5 w 13"/>
                <a:gd name="T13" fmla="*/ 0 h 13"/>
                <a:gd name="T14" fmla="*/ 4 w 13"/>
                <a:gd name="T15" fmla="*/ 0 h 13"/>
                <a:gd name="T16" fmla="*/ 0 w 13"/>
                <a:gd name="T1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9"/>
                  </a:moveTo>
                  <a:lnTo>
                    <a:pt x="1" y="9"/>
                  </a:lnTo>
                  <a:lnTo>
                    <a:pt x="8" y="12"/>
                  </a:lnTo>
                  <a:lnTo>
                    <a:pt x="9" y="13"/>
                  </a:lnTo>
                  <a:lnTo>
                    <a:pt x="13" y="4"/>
                  </a:lnTo>
                  <a:lnTo>
                    <a:pt x="12" y="3"/>
                  </a:lnTo>
                  <a:lnTo>
                    <a:pt x="5" y="0"/>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4" name="Freeform 413"/>
            <p:cNvSpPr/>
            <p:nvPr/>
          </p:nvSpPr>
          <p:spPr bwMode="auto">
            <a:xfrm>
              <a:off x="4107314" y="5671222"/>
              <a:ext cx="38656" cy="35896"/>
            </a:xfrm>
            <a:custGeom>
              <a:avLst/>
              <a:gdLst>
                <a:gd name="T0" fmla="*/ 0 w 14"/>
                <a:gd name="T1" fmla="*/ 9 h 13"/>
                <a:gd name="T2" fmla="*/ 6 w 14"/>
                <a:gd name="T3" fmla="*/ 12 h 13"/>
                <a:gd name="T4" fmla="*/ 10 w 14"/>
                <a:gd name="T5" fmla="*/ 13 h 13"/>
                <a:gd name="T6" fmla="*/ 14 w 14"/>
                <a:gd name="T7" fmla="*/ 4 h 13"/>
                <a:gd name="T8" fmla="*/ 11 w 14"/>
                <a:gd name="T9" fmla="*/ 3 h 13"/>
                <a:gd name="T10" fmla="*/ 4 w 14"/>
                <a:gd name="T11" fmla="*/ 0 h 13"/>
                <a:gd name="T12" fmla="*/ 0 w 1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9"/>
                  </a:moveTo>
                  <a:lnTo>
                    <a:pt x="6" y="12"/>
                  </a:lnTo>
                  <a:lnTo>
                    <a:pt x="10" y="13"/>
                  </a:lnTo>
                  <a:lnTo>
                    <a:pt x="14" y="4"/>
                  </a:lnTo>
                  <a:lnTo>
                    <a:pt x="11" y="3"/>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5" name="Freeform 414"/>
            <p:cNvSpPr/>
            <p:nvPr/>
          </p:nvSpPr>
          <p:spPr bwMode="auto">
            <a:xfrm>
              <a:off x="4010673" y="5624284"/>
              <a:ext cx="35896" cy="35896"/>
            </a:xfrm>
            <a:custGeom>
              <a:avLst/>
              <a:gdLst>
                <a:gd name="T0" fmla="*/ 0 w 13"/>
                <a:gd name="T1" fmla="*/ 9 h 13"/>
                <a:gd name="T2" fmla="*/ 4 w 13"/>
                <a:gd name="T3" fmla="*/ 11 h 13"/>
                <a:gd name="T4" fmla="*/ 9 w 13"/>
                <a:gd name="T5" fmla="*/ 13 h 13"/>
                <a:gd name="T6" fmla="*/ 13 w 13"/>
                <a:gd name="T7" fmla="*/ 4 h 13"/>
                <a:gd name="T8" fmla="*/ 8 w 13"/>
                <a:gd name="T9" fmla="*/ 2 h 13"/>
                <a:gd name="T10" fmla="*/ 4 w 13"/>
                <a:gd name="T11" fmla="*/ 0 h 13"/>
                <a:gd name="T12" fmla="*/ 0 w 13"/>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9"/>
                  </a:moveTo>
                  <a:lnTo>
                    <a:pt x="4" y="11"/>
                  </a:lnTo>
                  <a:lnTo>
                    <a:pt x="9" y="13"/>
                  </a:lnTo>
                  <a:lnTo>
                    <a:pt x="13" y="4"/>
                  </a:lnTo>
                  <a:lnTo>
                    <a:pt x="8" y="2"/>
                  </a:lnTo>
                  <a:lnTo>
                    <a:pt x="4"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6" name="Freeform 415"/>
            <p:cNvSpPr/>
            <p:nvPr/>
          </p:nvSpPr>
          <p:spPr bwMode="auto">
            <a:xfrm>
              <a:off x="3914034" y="5574583"/>
              <a:ext cx="35896" cy="35896"/>
            </a:xfrm>
            <a:custGeom>
              <a:avLst/>
              <a:gdLst>
                <a:gd name="T0" fmla="*/ 0 w 13"/>
                <a:gd name="T1" fmla="*/ 8 h 13"/>
                <a:gd name="T2" fmla="*/ 3 w 13"/>
                <a:gd name="T3" fmla="*/ 9 h 13"/>
                <a:gd name="T4" fmla="*/ 8 w 13"/>
                <a:gd name="T5" fmla="*/ 13 h 13"/>
                <a:gd name="T6" fmla="*/ 8 w 13"/>
                <a:gd name="T7" fmla="*/ 13 h 13"/>
                <a:gd name="T8" fmla="*/ 13 w 13"/>
                <a:gd name="T9" fmla="*/ 4 h 13"/>
                <a:gd name="T10" fmla="*/ 13 w 13"/>
                <a:gd name="T11" fmla="*/ 4 h 13"/>
                <a:gd name="T12" fmla="*/ 6 w 13"/>
                <a:gd name="T13" fmla="*/ 1 h 13"/>
                <a:gd name="T14" fmla="*/ 4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3" y="9"/>
                  </a:lnTo>
                  <a:lnTo>
                    <a:pt x="8" y="13"/>
                  </a:lnTo>
                  <a:lnTo>
                    <a:pt x="8" y="13"/>
                  </a:lnTo>
                  <a:lnTo>
                    <a:pt x="13" y="4"/>
                  </a:lnTo>
                  <a:lnTo>
                    <a:pt x="13" y="4"/>
                  </a:lnTo>
                  <a:lnTo>
                    <a:pt x="6" y="1"/>
                  </a:lnTo>
                  <a:lnTo>
                    <a:pt x="4"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7" name="Freeform 416"/>
            <p:cNvSpPr/>
            <p:nvPr/>
          </p:nvSpPr>
          <p:spPr bwMode="auto">
            <a:xfrm>
              <a:off x="3817393" y="5519361"/>
              <a:ext cx="35896" cy="35896"/>
            </a:xfrm>
            <a:custGeom>
              <a:avLst/>
              <a:gdLst>
                <a:gd name="T0" fmla="*/ 0 w 13"/>
                <a:gd name="T1" fmla="*/ 8 h 13"/>
                <a:gd name="T2" fmla="*/ 2 w 13"/>
                <a:gd name="T3" fmla="*/ 9 h 13"/>
                <a:gd name="T4" fmla="*/ 7 w 13"/>
                <a:gd name="T5" fmla="*/ 13 h 13"/>
                <a:gd name="T6" fmla="*/ 9 w 13"/>
                <a:gd name="T7" fmla="*/ 13 h 13"/>
                <a:gd name="T8" fmla="*/ 13 w 13"/>
                <a:gd name="T9" fmla="*/ 4 h 13"/>
                <a:gd name="T10" fmla="*/ 13 w 13"/>
                <a:gd name="T11" fmla="*/ 4 h 13"/>
                <a:gd name="T12" fmla="*/ 6 w 13"/>
                <a:gd name="T13" fmla="*/ 0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2" y="9"/>
                  </a:lnTo>
                  <a:lnTo>
                    <a:pt x="7" y="13"/>
                  </a:lnTo>
                  <a:lnTo>
                    <a:pt x="9" y="13"/>
                  </a:lnTo>
                  <a:lnTo>
                    <a:pt x="13" y="4"/>
                  </a:lnTo>
                  <a:lnTo>
                    <a:pt x="13" y="4"/>
                  </a:lnTo>
                  <a:lnTo>
                    <a:pt x="6" y="0"/>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8" name="Freeform 417"/>
            <p:cNvSpPr/>
            <p:nvPr/>
          </p:nvSpPr>
          <p:spPr bwMode="auto">
            <a:xfrm>
              <a:off x="3723514" y="5461376"/>
              <a:ext cx="35896" cy="35896"/>
            </a:xfrm>
            <a:custGeom>
              <a:avLst/>
              <a:gdLst>
                <a:gd name="T0" fmla="*/ 0 w 13"/>
                <a:gd name="T1" fmla="*/ 8 h 13"/>
                <a:gd name="T2" fmla="*/ 1 w 13"/>
                <a:gd name="T3" fmla="*/ 10 h 13"/>
                <a:gd name="T4" fmla="*/ 7 w 13"/>
                <a:gd name="T5" fmla="*/ 13 h 13"/>
                <a:gd name="T6" fmla="*/ 7 w 13"/>
                <a:gd name="T7" fmla="*/ 13 h 13"/>
                <a:gd name="T8" fmla="*/ 13 w 13"/>
                <a:gd name="T9" fmla="*/ 6 h 13"/>
                <a:gd name="T10" fmla="*/ 13 w 13"/>
                <a:gd name="T11" fmla="*/ 4 h 13"/>
                <a:gd name="T12" fmla="*/ 6 w 13"/>
                <a:gd name="T13" fmla="*/ 2 h 13"/>
                <a:gd name="T14" fmla="*/ 5 w 13"/>
                <a:gd name="T15" fmla="*/ 0 h 13"/>
                <a:gd name="T16" fmla="*/ 0 w 13"/>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8"/>
                  </a:moveTo>
                  <a:lnTo>
                    <a:pt x="1" y="10"/>
                  </a:lnTo>
                  <a:lnTo>
                    <a:pt x="7" y="13"/>
                  </a:lnTo>
                  <a:lnTo>
                    <a:pt x="7" y="13"/>
                  </a:lnTo>
                  <a:lnTo>
                    <a:pt x="13" y="6"/>
                  </a:lnTo>
                  <a:lnTo>
                    <a:pt x="13" y="4"/>
                  </a:lnTo>
                  <a:lnTo>
                    <a:pt x="6" y="2"/>
                  </a:lnTo>
                  <a:lnTo>
                    <a:pt x="5"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09" name="Freeform 418"/>
            <p:cNvSpPr/>
            <p:nvPr/>
          </p:nvSpPr>
          <p:spPr bwMode="auto">
            <a:xfrm>
              <a:off x="3629636" y="5400631"/>
              <a:ext cx="38656" cy="41418"/>
            </a:xfrm>
            <a:custGeom>
              <a:avLst/>
              <a:gdLst>
                <a:gd name="T0" fmla="*/ 0 w 14"/>
                <a:gd name="T1" fmla="*/ 8 h 15"/>
                <a:gd name="T2" fmla="*/ 2 w 14"/>
                <a:gd name="T3" fmla="*/ 9 h 15"/>
                <a:gd name="T4" fmla="*/ 7 w 14"/>
                <a:gd name="T5" fmla="*/ 13 h 15"/>
                <a:gd name="T6" fmla="*/ 9 w 14"/>
                <a:gd name="T7" fmla="*/ 15 h 15"/>
                <a:gd name="T8" fmla="*/ 14 w 14"/>
                <a:gd name="T9" fmla="*/ 5 h 15"/>
                <a:gd name="T10" fmla="*/ 13 w 14"/>
                <a:gd name="T11" fmla="*/ 5 h 15"/>
                <a:gd name="T12" fmla="*/ 7 w 14"/>
                <a:gd name="T13" fmla="*/ 1 h 15"/>
                <a:gd name="T14" fmla="*/ 6 w 14"/>
                <a:gd name="T15" fmla="*/ 0 h 15"/>
                <a:gd name="T16" fmla="*/ 0 w 14"/>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0" y="8"/>
                  </a:moveTo>
                  <a:lnTo>
                    <a:pt x="2" y="9"/>
                  </a:lnTo>
                  <a:lnTo>
                    <a:pt x="7" y="13"/>
                  </a:lnTo>
                  <a:lnTo>
                    <a:pt x="9" y="15"/>
                  </a:lnTo>
                  <a:lnTo>
                    <a:pt x="14" y="5"/>
                  </a:lnTo>
                  <a:lnTo>
                    <a:pt x="13" y="5"/>
                  </a:lnTo>
                  <a:lnTo>
                    <a:pt x="7" y="1"/>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0" name="Freeform 419"/>
            <p:cNvSpPr/>
            <p:nvPr/>
          </p:nvSpPr>
          <p:spPr bwMode="auto">
            <a:xfrm>
              <a:off x="3538519" y="5337125"/>
              <a:ext cx="38656" cy="38656"/>
            </a:xfrm>
            <a:custGeom>
              <a:avLst/>
              <a:gdLst>
                <a:gd name="T0" fmla="*/ 0 w 14"/>
                <a:gd name="T1" fmla="*/ 9 h 14"/>
                <a:gd name="T2" fmla="*/ 3 w 14"/>
                <a:gd name="T3" fmla="*/ 10 h 14"/>
                <a:gd name="T4" fmla="*/ 8 w 14"/>
                <a:gd name="T5" fmla="*/ 14 h 14"/>
                <a:gd name="T6" fmla="*/ 9 w 14"/>
                <a:gd name="T7" fmla="*/ 14 h 14"/>
                <a:gd name="T8" fmla="*/ 14 w 14"/>
                <a:gd name="T9" fmla="*/ 6 h 14"/>
                <a:gd name="T10" fmla="*/ 14 w 14"/>
                <a:gd name="T11" fmla="*/ 6 h 14"/>
                <a:gd name="T12" fmla="*/ 9 w 14"/>
                <a:gd name="T13" fmla="*/ 2 h 14"/>
                <a:gd name="T14" fmla="*/ 7 w 14"/>
                <a:gd name="T15" fmla="*/ 0 h 14"/>
                <a:gd name="T16" fmla="*/ 0 w 14"/>
                <a:gd name="T1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9"/>
                  </a:moveTo>
                  <a:lnTo>
                    <a:pt x="3" y="10"/>
                  </a:lnTo>
                  <a:lnTo>
                    <a:pt x="8" y="14"/>
                  </a:lnTo>
                  <a:lnTo>
                    <a:pt x="9" y="14"/>
                  </a:lnTo>
                  <a:lnTo>
                    <a:pt x="14" y="6"/>
                  </a:lnTo>
                  <a:lnTo>
                    <a:pt x="14" y="6"/>
                  </a:lnTo>
                  <a:lnTo>
                    <a:pt x="9" y="2"/>
                  </a:lnTo>
                  <a:lnTo>
                    <a:pt x="7" y="0"/>
                  </a:lnTo>
                  <a:lnTo>
                    <a:pt x="0" y="9"/>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1" name="Freeform 420"/>
            <p:cNvSpPr/>
            <p:nvPr/>
          </p:nvSpPr>
          <p:spPr bwMode="auto">
            <a:xfrm>
              <a:off x="3452923" y="5270858"/>
              <a:ext cx="38656" cy="38656"/>
            </a:xfrm>
            <a:custGeom>
              <a:avLst/>
              <a:gdLst>
                <a:gd name="T0" fmla="*/ 0 w 14"/>
                <a:gd name="T1" fmla="*/ 8 h 14"/>
                <a:gd name="T2" fmla="*/ 4 w 14"/>
                <a:gd name="T3" fmla="*/ 11 h 14"/>
                <a:gd name="T4" fmla="*/ 7 w 14"/>
                <a:gd name="T5" fmla="*/ 14 h 14"/>
                <a:gd name="T6" fmla="*/ 14 w 14"/>
                <a:gd name="T7" fmla="*/ 7 h 14"/>
                <a:gd name="T8" fmla="*/ 9 w 14"/>
                <a:gd name="T9" fmla="*/ 3 h 14"/>
                <a:gd name="T10" fmla="*/ 6 w 14"/>
                <a:gd name="T11" fmla="*/ 0 h 14"/>
                <a:gd name="T12" fmla="*/ 0 w 14"/>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8"/>
                  </a:moveTo>
                  <a:lnTo>
                    <a:pt x="4" y="11"/>
                  </a:lnTo>
                  <a:lnTo>
                    <a:pt x="7" y="14"/>
                  </a:lnTo>
                  <a:lnTo>
                    <a:pt x="14" y="7"/>
                  </a:lnTo>
                  <a:lnTo>
                    <a:pt x="9" y="3"/>
                  </a:lnTo>
                  <a:lnTo>
                    <a:pt x="6"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2" name="Freeform 421"/>
            <p:cNvSpPr/>
            <p:nvPr/>
          </p:nvSpPr>
          <p:spPr bwMode="auto">
            <a:xfrm>
              <a:off x="3364566" y="5201829"/>
              <a:ext cx="41418" cy="41418"/>
            </a:xfrm>
            <a:custGeom>
              <a:avLst/>
              <a:gdLst>
                <a:gd name="T0" fmla="*/ 0 w 15"/>
                <a:gd name="T1" fmla="*/ 8 h 15"/>
                <a:gd name="T2" fmla="*/ 0 w 15"/>
                <a:gd name="T3" fmla="*/ 8 h 15"/>
                <a:gd name="T4" fmla="*/ 5 w 15"/>
                <a:gd name="T5" fmla="*/ 12 h 15"/>
                <a:gd name="T6" fmla="*/ 8 w 15"/>
                <a:gd name="T7" fmla="*/ 15 h 15"/>
                <a:gd name="T8" fmla="*/ 15 w 15"/>
                <a:gd name="T9" fmla="*/ 7 h 15"/>
                <a:gd name="T10" fmla="*/ 12 w 15"/>
                <a:gd name="T11" fmla="*/ 4 h 15"/>
                <a:gd name="T12" fmla="*/ 7 w 15"/>
                <a:gd name="T13" fmla="*/ 0 h 15"/>
                <a:gd name="T14" fmla="*/ 7 w 15"/>
                <a:gd name="T15" fmla="*/ 0 h 15"/>
                <a:gd name="T16" fmla="*/ 0 w 15"/>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8"/>
                  </a:moveTo>
                  <a:lnTo>
                    <a:pt x="0" y="8"/>
                  </a:lnTo>
                  <a:lnTo>
                    <a:pt x="5" y="12"/>
                  </a:lnTo>
                  <a:lnTo>
                    <a:pt x="8" y="15"/>
                  </a:lnTo>
                  <a:lnTo>
                    <a:pt x="15" y="7"/>
                  </a:lnTo>
                  <a:lnTo>
                    <a:pt x="12" y="4"/>
                  </a:lnTo>
                  <a:lnTo>
                    <a:pt x="7" y="0"/>
                  </a:lnTo>
                  <a:lnTo>
                    <a:pt x="7" y="0"/>
                  </a:lnTo>
                  <a:lnTo>
                    <a:pt x="0" y="8"/>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3" name="Freeform 422"/>
            <p:cNvSpPr/>
            <p:nvPr/>
          </p:nvSpPr>
          <p:spPr bwMode="auto">
            <a:xfrm>
              <a:off x="3281732" y="5130039"/>
              <a:ext cx="41418" cy="41418"/>
            </a:xfrm>
            <a:custGeom>
              <a:avLst/>
              <a:gdLst>
                <a:gd name="T0" fmla="*/ 0 w 15"/>
                <a:gd name="T1" fmla="*/ 7 h 15"/>
                <a:gd name="T2" fmla="*/ 3 w 15"/>
                <a:gd name="T3" fmla="*/ 9 h 15"/>
                <a:gd name="T4" fmla="*/ 7 w 15"/>
                <a:gd name="T5" fmla="*/ 13 h 15"/>
                <a:gd name="T6" fmla="*/ 8 w 15"/>
                <a:gd name="T7" fmla="*/ 15 h 15"/>
                <a:gd name="T8" fmla="*/ 15 w 15"/>
                <a:gd name="T9" fmla="*/ 7 h 15"/>
                <a:gd name="T10" fmla="*/ 15 w 15"/>
                <a:gd name="T11" fmla="*/ 5 h 15"/>
                <a:gd name="T12" fmla="*/ 9 w 15"/>
                <a:gd name="T13" fmla="*/ 1 h 15"/>
                <a:gd name="T14" fmla="*/ 8 w 15"/>
                <a:gd name="T15" fmla="*/ 0 h 15"/>
                <a:gd name="T16" fmla="*/ 0 w 15"/>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0" y="7"/>
                  </a:moveTo>
                  <a:lnTo>
                    <a:pt x="3" y="9"/>
                  </a:lnTo>
                  <a:lnTo>
                    <a:pt x="7" y="13"/>
                  </a:lnTo>
                  <a:lnTo>
                    <a:pt x="8" y="15"/>
                  </a:lnTo>
                  <a:lnTo>
                    <a:pt x="15" y="7"/>
                  </a:lnTo>
                  <a:lnTo>
                    <a:pt x="15" y="5"/>
                  </a:lnTo>
                  <a:lnTo>
                    <a:pt x="9" y="1"/>
                  </a:lnTo>
                  <a:lnTo>
                    <a:pt x="8" y="0"/>
                  </a:lnTo>
                  <a:lnTo>
                    <a:pt x="0" y="7"/>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4" name="Freeform 423"/>
            <p:cNvSpPr/>
            <p:nvPr/>
          </p:nvSpPr>
          <p:spPr bwMode="auto">
            <a:xfrm>
              <a:off x="3201660" y="5055489"/>
              <a:ext cx="41418" cy="38656"/>
            </a:xfrm>
            <a:custGeom>
              <a:avLst/>
              <a:gdLst>
                <a:gd name="T0" fmla="*/ 0 w 15"/>
                <a:gd name="T1" fmla="*/ 6 h 14"/>
                <a:gd name="T2" fmla="*/ 4 w 15"/>
                <a:gd name="T3" fmla="*/ 10 h 14"/>
                <a:gd name="T4" fmla="*/ 8 w 15"/>
                <a:gd name="T5" fmla="*/ 14 h 14"/>
                <a:gd name="T6" fmla="*/ 15 w 15"/>
                <a:gd name="T7" fmla="*/ 6 h 14"/>
                <a:gd name="T8" fmla="*/ 12 w 15"/>
                <a:gd name="T9" fmla="*/ 4 h 14"/>
                <a:gd name="T10" fmla="*/ 8 w 15"/>
                <a:gd name="T11" fmla="*/ 0 h 14"/>
                <a:gd name="T12" fmla="*/ 0 w 15"/>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6"/>
                  </a:moveTo>
                  <a:lnTo>
                    <a:pt x="4" y="10"/>
                  </a:lnTo>
                  <a:lnTo>
                    <a:pt x="8" y="14"/>
                  </a:lnTo>
                  <a:lnTo>
                    <a:pt x="15" y="6"/>
                  </a:lnTo>
                  <a:lnTo>
                    <a:pt x="12" y="4"/>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5" name="Freeform 424"/>
            <p:cNvSpPr/>
            <p:nvPr/>
          </p:nvSpPr>
          <p:spPr bwMode="auto">
            <a:xfrm>
              <a:off x="3127108" y="4975415"/>
              <a:ext cx="38656" cy="38656"/>
            </a:xfrm>
            <a:custGeom>
              <a:avLst/>
              <a:gdLst>
                <a:gd name="T0" fmla="*/ 0 w 14"/>
                <a:gd name="T1" fmla="*/ 6 h 14"/>
                <a:gd name="T2" fmla="*/ 3 w 14"/>
                <a:gd name="T3" fmla="*/ 9 h 14"/>
                <a:gd name="T4" fmla="*/ 7 w 14"/>
                <a:gd name="T5" fmla="*/ 13 h 14"/>
                <a:gd name="T6" fmla="*/ 7 w 14"/>
                <a:gd name="T7" fmla="*/ 14 h 14"/>
                <a:gd name="T8" fmla="*/ 14 w 14"/>
                <a:gd name="T9" fmla="*/ 6 h 14"/>
                <a:gd name="T10" fmla="*/ 13 w 14"/>
                <a:gd name="T11" fmla="*/ 6 h 14"/>
                <a:gd name="T12" fmla="*/ 9 w 14"/>
                <a:gd name="T13" fmla="*/ 1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3" y="9"/>
                  </a:lnTo>
                  <a:lnTo>
                    <a:pt x="7" y="13"/>
                  </a:lnTo>
                  <a:lnTo>
                    <a:pt x="7" y="14"/>
                  </a:lnTo>
                  <a:lnTo>
                    <a:pt x="14" y="6"/>
                  </a:lnTo>
                  <a:lnTo>
                    <a:pt x="13" y="6"/>
                  </a:lnTo>
                  <a:lnTo>
                    <a:pt x="9" y="1"/>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6" name="Freeform 425"/>
            <p:cNvSpPr/>
            <p:nvPr/>
          </p:nvSpPr>
          <p:spPr bwMode="auto">
            <a:xfrm>
              <a:off x="3055318" y="4892581"/>
              <a:ext cx="38656" cy="38656"/>
            </a:xfrm>
            <a:custGeom>
              <a:avLst/>
              <a:gdLst>
                <a:gd name="T0" fmla="*/ 0 w 14"/>
                <a:gd name="T1" fmla="*/ 6 h 14"/>
                <a:gd name="T2" fmla="*/ 0 w 14"/>
                <a:gd name="T3" fmla="*/ 6 h 14"/>
                <a:gd name="T4" fmla="*/ 4 w 14"/>
                <a:gd name="T5" fmla="*/ 12 h 14"/>
                <a:gd name="T6" fmla="*/ 6 w 14"/>
                <a:gd name="T7" fmla="*/ 14 h 14"/>
                <a:gd name="T8" fmla="*/ 14 w 14"/>
                <a:gd name="T9" fmla="*/ 8 h 14"/>
                <a:gd name="T10" fmla="*/ 12 w 14"/>
                <a:gd name="T11" fmla="*/ 5 h 14"/>
                <a:gd name="T12" fmla="*/ 8 w 14"/>
                <a:gd name="T13" fmla="*/ 0 h 14"/>
                <a:gd name="T14" fmla="*/ 8 w 14"/>
                <a:gd name="T15" fmla="*/ 0 h 14"/>
                <a:gd name="T16" fmla="*/ 0 w 14"/>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0" y="6"/>
                  </a:moveTo>
                  <a:lnTo>
                    <a:pt x="0" y="6"/>
                  </a:lnTo>
                  <a:lnTo>
                    <a:pt x="4" y="12"/>
                  </a:lnTo>
                  <a:lnTo>
                    <a:pt x="6" y="14"/>
                  </a:lnTo>
                  <a:lnTo>
                    <a:pt x="14" y="8"/>
                  </a:lnTo>
                  <a:lnTo>
                    <a:pt x="12" y="5"/>
                  </a:lnTo>
                  <a:lnTo>
                    <a:pt x="8" y="0"/>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7" name="Freeform 426"/>
            <p:cNvSpPr/>
            <p:nvPr/>
          </p:nvSpPr>
          <p:spPr bwMode="auto">
            <a:xfrm>
              <a:off x="2986291" y="4806986"/>
              <a:ext cx="38656" cy="38656"/>
            </a:xfrm>
            <a:custGeom>
              <a:avLst/>
              <a:gdLst>
                <a:gd name="T0" fmla="*/ 0 w 14"/>
                <a:gd name="T1" fmla="*/ 6 h 14"/>
                <a:gd name="T2" fmla="*/ 3 w 14"/>
                <a:gd name="T3" fmla="*/ 10 h 14"/>
                <a:gd name="T4" fmla="*/ 7 w 14"/>
                <a:gd name="T5" fmla="*/ 14 h 14"/>
                <a:gd name="T6" fmla="*/ 14 w 14"/>
                <a:gd name="T7" fmla="*/ 7 h 14"/>
                <a:gd name="T8" fmla="*/ 12 w 14"/>
                <a:gd name="T9" fmla="*/ 3 h 14"/>
                <a:gd name="T10" fmla="*/ 8 w 14"/>
                <a:gd name="T11" fmla="*/ 0 h 14"/>
                <a:gd name="T12" fmla="*/ 0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6"/>
                  </a:moveTo>
                  <a:lnTo>
                    <a:pt x="3" y="10"/>
                  </a:lnTo>
                  <a:lnTo>
                    <a:pt x="7" y="14"/>
                  </a:lnTo>
                  <a:lnTo>
                    <a:pt x="14" y="7"/>
                  </a:lnTo>
                  <a:lnTo>
                    <a:pt x="12" y="3"/>
                  </a:lnTo>
                  <a:lnTo>
                    <a:pt x="8" y="0"/>
                  </a:lnTo>
                  <a:lnTo>
                    <a:pt x="0" y="6"/>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8" name="Freeform 427"/>
            <p:cNvSpPr/>
            <p:nvPr/>
          </p:nvSpPr>
          <p:spPr bwMode="auto">
            <a:xfrm>
              <a:off x="2922784" y="4718630"/>
              <a:ext cx="38656" cy="35896"/>
            </a:xfrm>
            <a:custGeom>
              <a:avLst/>
              <a:gdLst>
                <a:gd name="T0" fmla="*/ 0 w 14"/>
                <a:gd name="T1" fmla="*/ 5 h 13"/>
                <a:gd name="T2" fmla="*/ 2 w 14"/>
                <a:gd name="T3" fmla="*/ 9 h 13"/>
                <a:gd name="T4" fmla="*/ 5 w 14"/>
                <a:gd name="T5" fmla="*/ 13 h 13"/>
                <a:gd name="T6" fmla="*/ 14 w 14"/>
                <a:gd name="T7" fmla="*/ 8 h 13"/>
                <a:gd name="T8" fmla="*/ 10 w 14"/>
                <a:gd name="T9" fmla="*/ 3 h 13"/>
                <a:gd name="T10" fmla="*/ 7 w 14"/>
                <a:gd name="T11" fmla="*/ 0 h 13"/>
                <a:gd name="T12" fmla="*/ 0 w 14"/>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0" y="5"/>
                  </a:moveTo>
                  <a:lnTo>
                    <a:pt x="2" y="9"/>
                  </a:lnTo>
                  <a:lnTo>
                    <a:pt x="5" y="13"/>
                  </a:lnTo>
                  <a:lnTo>
                    <a:pt x="14" y="8"/>
                  </a:lnTo>
                  <a:lnTo>
                    <a:pt x="10" y="3"/>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19" name="Freeform 428"/>
            <p:cNvSpPr/>
            <p:nvPr/>
          </p:nvSpPr>
          <p:spPr bwMode="auto">
            <a:xfrm>
              <a:off x="2864801" y="4624751"/>
              <a:ext cx="35896" cy="41418"/>
            </a:xfrm>
            <a:custGeom>
              <a:avLst/>
              <a:gdLst>
                <a:gd name="T0" fmla="*/ 0 w 13"/>
                <a:gd name="T1" fmla="*/ 5 h 15"/>
                <a:gd name="T2" fmla="*/ 1 w 13"/>
                <a:gd name="T3" fmla="*/ 9 h 15"/>
                <a:gd name="T4" fmla="*/ 4 w 13"/>
                <a:gd name="T5" fmla="*/ 13 h 15"/>
                <a:gd name="T6" fmla="*/ 5 w 13"/>
                <a:gd name="T7" fmla="*/ 15 h 15"/>
                <a:gd name="T8" fmla="*/ 13 w 13"/>
                <a:gd name="T9" fmla="*/ 9 h 15"/>
                <a:gd name="T10" fmla="*/ 13 w 13"/>
                <a:gd name="T11" fmla="*/ 8 h 15"/>
                <a:gd name="T12" fmla="*/ 10 w 13"/>
                <a:gd name="T13" fmla="*/ 4 h 15"/>
                <a:gd name="T14" fmla="*/ 7 w 13"/>
                <a:gd name="T15" fmla="*/ 0 h 15"/>
                <a:gd name="T16" fmla="*/ 0 w 13"/>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5">
                  <a:moveTo>
                    <a:pt x="0" y="5"/>
                  </a:moveTo>
                  <a:lnTo>
                    <a:pt x="1" y="9"/>
                  </a:lnTo>
                  <a:lnTo>
                    <a:pt x="4" y="13"/>
                  </a:lnTo>
                  <a:lnTo>
                    <a:pt x="5" y="15"/>
                  </a:lnTo>
                  <a:lnTo>
                    <a:pt x="13" y="9"/>
                  </a:lnTo>
                  <a:lnTo>
                    <a:pt x="13" y="8"/>
                  </a:lnTo>
                  <a:lnTo>
                    <a:pt x="10" y="4"/>
                  </a:lnTo>
                  <a:lnTo>
                    <a:pt x="7" y="0"/>
                  </a:lnTo>
                  <a:lnTo>
                    <a:pt x="0" y="5"/>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0" name="Freeform 429"/>
            <p:cNvSpPr/>
            <p:nvPr/>
          </p:nvSpPr>
          <p:spPr bwMode="auto">
            <a:xfrm>
              <a:off x="2806816" y="4530872"/>
              <a:ext cx="38656" cy="35896"/>
            </a:xfrm>
            <a:custGeom>
              <a:avLst/>
              <a:gdLst>
                <a:gd name="T0" fmla="*/ 0 w 14"/>
                <a:gd name="T1" fmla="*/ 4 h 13"/>
                <a:gd name="T2" fmla="*/ 2 w 14"/>
                <a:gd name="T3" fmla="*/ 8 h 13"/>
                <a:gd name="T4" fmla="*/ 5 w 14"/>
                <a:gd name="T5" fmla="*/ 13 h 13"/>
                <a:gd name="T6" fmla="*/ 5 w 14"/>
                <a:gd name="T7" fmla="*/ 13 h 13"/>
                <a:gd name="T8" fmla="*/ 14 w 14"/>
                <a:gd name="T9" fmla="*/ 9 h 13"/>
                <a:gd name="T10" fmla="*/ 14 w 14"/>
                <a:gd name="T11" fmla="*/ 8 h 13"/>
                <a:gd name="T12" fmla="*/ 11 w 14"/>
                <a:gd name="T13" fmla="*/ 4 h 13"/>
                <a:gd name="T14" fmla="*/ 9 w 14"/>
                <a:gd name="T15" fmla="*/ 0 h 13"/>
                <a:gd name="T16" fmla="*/ 0 w 14"/>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0" y="4"/>
                  </a:moveTo>
                  <a:lnTo>
                    <a:pt x="2" y="8"/>
                  </a:lnTo>
                  <a:lnTo>
                    <a:pt x="5" y="13"/>
                  </a:lnTo>
                  <a:lnTo>
                    <a:pt x="5" y="13"/>
                  </a:lnTo>
                  <a:lnTo>
                    <a:pt x="14" y="9"/>
                  </a:lnTo>
                  <a:lnTo>
                    <a:pt x="14" y="8"/>
                  </a:lnTo>
                  <a:lnTo>
                    <a:pt x="11"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1" name="Freeform 430"/>
            <p:cNvSpPr/>
            <p:nvPr/>
          </p:nvSpPr>
          <p:spPr bwMode="auto">
            <a:xfrm>
              <a:off x="2759877" y="4434232"/>
              <a:ext cx="35896" cy="35896"/>
            </a:xfrm>
            <a:custGeom>
              <a:avLst/>
              <a:gdLst>
                <a:gd name="T0" fmla="*/ 0 w 13"/>
                <a:gd name="T1" fmla="*/ 4 h 13"/>
                <a:gd name="T2" fmla="*/ 1 w 13"/>
                <a:gd name="T3" fmla="*/ 8 h 13"/>
                <a:gd name="T4" fmla="*/ 4 w 13"/>
                <a:gd name="T5" fmla="*/ 13 h 13"/>
                <a:gd name="T6" fmla="*/ 13 w 13"/>
                <a:gd name="T7" fmla="*/ 9 h 13"/>
                <a:gd name="T8" fmla="*/ 10 w 13"/>
                <a:gd name="T9" fmla="*/ 4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4"/>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2" name="Freeform 431"/>
            <p:cNvSpPr/>
            <p:nvPr/>
          </p:nvSpPr>
          <p:spPr bwMode="auto">
            <a:xfrm>
              <a:off x="2715699" y="4332070"/>
              <a:ext cx="35896" cy="35896"/>
            </a:xfrm>
            <a:custGeom>
              <a:avLst/>
              <a:gdLst>
                <a:gd name="T0" fmla="*/ 0 w 13"/>
                <a:gd name="T1" fmla="*/ 4 h 13"/>
                <a:gd name="T2" fmla="*/ 1 w 13"/>
                <a:gd name="T3" fmla="*/ 8 h 13"/>
                <a:gd name="T4" fmla="*/ 4 w 13"/>
                <a:gd name="T5" fmla="*/ 13 h 13"/>
                <a:gd name="T6" fmla="*/ 13 w 13"/>
                <a:gd name="T7" fmla="*/ 9 h 13"/>
                <a:gd name="T8" fmla="*/ 10 w 13"/>
                <a:gd name="T9" fmla="*/ 6 h 13"/>
                <a:gd name="T10" fmla="*/ 9 w 13"/>
                <a:gd name="T11" fmla="*/ 0 h 13"/>
                <a:gd name="T12" fmla="*/ 0 w 13"/>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4"/>
                  </a:moveTo>
                  <a:lnTo>
                    <a:pt x="1" y="8"/>
                  </a:lnTo>
                  <a:lnTo>
                    <a:pt x="4" y="13"/>
                  </a:lnTo>
                  <a:lnTo>
                    <a:pt x="13" y="9"/>
                  </a:lnTo>
                  <a:lnTo>
                    <a:pt x="10" y="6"/>
                  </a:lnTo>
                  <a:lnTo>
                    <a:pt x="9"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3" name="Freeform 432"/>
            <p:cNvSpPr/>
            <p:nvPr/>
          </p:nvSpPr>
          <p:spPr bwMode="auto">
            <a:xfrm>
              <a:off x="2677043" y="4227147"/>
              <a:ext cx="35896" cy="35896"/>
            </a:xfrm>
            <a:custGeom>
              <a:avLst/>
              <a:gdLst>
                <a:gd name="T0" fmla="*/ 0 w 13"/>
                <a:gd name="T1" fmla="*/ 4 h 13"/>
                <a:gd name="T2" fmla="*/ 1 w 13"/>
                <a:gd name="T3" fmla="*/ 4 h 13"/>
                <a:gd name="T4" fmla="*/ 2 w 13"/>
                <a:gd name="T5" fmla="*/ 10 h 13"/>
                <a:gd name="T6" fmla="*/ 4 w 13"/>
                <a:gd name="T7" fmla="*/ 13 h 13"/>
                <a:gd name="T8" fmla="*/ 13 w 13"/>
                <a:gd name="T9" fmla="*/ 11 h 13"/>
                <a:gd name="T10" fmla="*/ 11 w 13"/>
                <a:gd name="T11" fmla="*/ 7 h 13"/>
                <a:gd name="T12" fmla="*/ 10 w 13"/>
                <a:gd name="T13" fmla="*/ 2 h 13"/>
                <a:gd name="T14" fmla="*/ 10 w 13"/>
                <a:gd name="T15" fmla="*/ 0 h 13"/>
                <a:gd name="T16" fmla="*/ 0 w 13"/>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0" y="4"/>
                  </a:moveTo>
                  <a:lnTo>
                    <a:pt x="1" y="4"/>
                  </a:lnTo>
                  <a:lnTo>
                    <a:pt x="2" y="10"/>
                  </a:lnTo>
                  <a:lnTo>
                    <a:pt x="4" y="13"/>
                  </a:lnTo>
                  <a:lnTo>
                    <a:pt x="13" y="11"/>
                  </a:lnTo>
                  <a:lnTo>
                    <a:pt x="11" y="7"/>
                  </a:lnTo>
                  <a:lnTo>
                    <a:pt x="10" y="2"/>
                  </a:lnTo>
                  <a:lnTo>
                    <a:pt x="10" y="0"/>
                  </a:lnTo>
                  <a:lnTo>
                    <a:pt x="0" y="4"/>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4" name="Freeform 433"/>
            <p:cNvSpPr/>
            <p:nvPr/>
          </p:nvSpPr>
          <p:spPr bwMode="auto">
            <a:xfrm>
              <a:off x="2646670" y="4122224"/>
              <a:ext cx="33134" cy="38656"/>
            </a:xfrm>
            <a:custGeom>
              <a:avLst/>
              <a:gdLst>
                <a:gd name="T0" fmla="*/ 0 w 12"/>
                <a:gd name="T1" fmla="*/ 3 h 14"/>
                <a:gd name="T2" fmla="*/ 0 w 12"/>
                <a:gd name="T3" fmla="*/ 6 h 14"/>
                <a:gd name="T4" fmla="*/ 2 w 12"/>
                <a:gd name="T5" fmla="*/ 11 h 14"/>
                <a:gd name="T6" fmla="*/ 3 w 12"/>
                <a:gd name="T7" fmla="*/ 14 h 14"/>
                <a:gd name="T8" fmla="*/ 12 w 12"/>
                <a:gd name="T9" fmla="*/ 11 h 14"/>
                <a:gd name="T10" fmla="*/ 12 w 12"/>
                <a:gd name="T11" fmla="*/ 8 h 14"/>
                <a:gd name="T12" fmla="*/ 11 w 12"/>
                <a:gd name="T13" fmla="*/ 3 h 14"/>
                <a:gd name="T14" fmla="*/ 9 w 12"/>
                <a:gd name="T15" fmla="*/ 0 h 14"/>
                <a:gd name="T16" fmla="*/ 0 w 12"/>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4">
                  <a:moveTo>
                    <a:pt x="0" y="3"/>
                  </a:moveTo>
                  <a:lnTo>
                    <a:pt x="0" y="6"/>
                  </a:lnTo>
                  <a:lnTo>
                    <a:pt x="2" y="11"/>
                  </a:lnTo>
                  <a:lnTo>
                    <a:pt x="3" y="14"/>
                  </a:lnTo>
                  <a:lnTo>
                    <a:pt x="12" y="11"/>
                  </a:lnTo>
                  <a:lnTo>
                    <a:pt x="12" y="8"/>
                  </a:lnTo>
                  <a:lnTo>
                    <a:pt x="11" y="3"/>
                  </a:lnTo>
                  <a:lnTo>
                    <a:pt x="9" y="0"/>
                  </a:lnTo>
                  <a:lnTo>
                    <a:pt x="0" y="3"/>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5" name="Freeform 434"/>
            <p:cNvSpPr/>
            <p:nvPr/>
          </p:nvSpPr>
          <p:spPr bwMode="auto">
            <a:xfrm>
              <a:off x="2624580" y="4020061"/>
              <a:ext cx="30373" cy="30373"/>
            </a:xfrm>
            <a:custGeom>
              <a:avLst/>
              <a:gdLst>
                <a:gd name="T0" fmla="*/ 0 w 11"/>
                <a:gd name="T1" fmla="*/ 1 h 11"/>
                <a:gd name="T2" fmla="*/ 0 w 11"/>
                <a:gd name="T3" fmla="*/ 5 h 11"/>
                <a:gd name="T4" fmla="*/ 2 w 11"/>
                <a:gd name="T5" fmla="*/ 10 h 11"/>
                <a:gd name="T6" fmla="*/ 2 w 11"/>
                <a:gd name="T7" fmla="*/ 11 h 11"/>
                <a:gd name="T8" fmla="*/ 11 w 11"/>
                <a:gd name="T9" fmla="*/ 9 h 11"/>
                <a:gd name="T10" fmla="*/ 11 w 11"/>
                <a:gd name="T11" fmla="*/ 7 h 11"/>
                <a:gd name="T12" fmla="*/ 11 w 11"/>
                <a:gd name="T13" fmla="*/ 2 h 11"/>
                <a:gd name="T14" fmla="*/ 10 w 11"/>
                <a:gd name="T15" fmla="*/ 0 h 11"/>
                <a:gd name="T16" fmla="*/ 0 w 11"/>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
                  </a:moveTo>
                  <a:lnTo>
                    <a:pt x="0" y="5"/>
                  </a:lnTo>
                  <a:lnTo>
                    <a:pt x="2" y="10"/>
                  </a:lnTo>
                  <a:lnTo>
                    <a:pt x="2" y="11"/>
                  </a:lnTo>
                  <a:lnTo>
                    <a:pt x="11" y="9"/>
                  </a:lnTo>
                  <a:lnTo>
                    <a:pt x="11" y="7"/>
                  </a:lnTo>
                  <a:lnTo>
                    <a:pt x="11" y="2"/>
                  </a:lnTo>
                  <a:lnTo>
                    <a:pt x="10" y="0"/>
                  </a:lnTo>
                  <a:lnTo>
                    <a:pt x="0" y="1"/>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6" name="Freeform 435"/>
            <p:cNvSpPr/>
            <p:nvPr/>
          </p:nvSpPr>
          <p:spPr bwMode="auto">
            <a:xfrm>
              <a:off x="2608014" y="3909615"/>
              <a:ext cx="33134" cy="30373"/>
            </a:xfrm>
            <a:custGeom>
              <a:avLst/>
              <a:gdLst>
                <a:gd name="T0" fmla="*/ 0 w 12"/>
                <a:gd name="T1" fmla="*/ 2 h 11"/>
                <a:gd name="T2" fmla="*/ 0 w 12"/>
                <a:gd name="T3" fmla="*/ 6 h 11"/>
                <a:gd name="T4" fmla="*/ 1 w 12"/>
                <a:gd name="T5" fmla="*/ 11 h 11"/>
                <a:gd name="T6" fmla="*/ 1 w 12"/>
                <a:gd name="T7" fmla="*/ 11 h 11"/>
                <a:gd name="T8" fmla="*/ 12 w 12"/>
                <a:gd name="T9" fmla="*/ 9 h 11"/>
                <a:gd name="T10" fmla="*/ 12 w 12"/>
                <a:gd name="T11" fmla="*/ 9 h 11"/>
                <a:gd name="T12" fmla="*/ 10 w 12"/>
                <a:gd name="T13" fmla="*/ 4 h 11"/>
                <a:gd name="T14" fmla="*/ 10 w 12"/>
                <a:gd name="T15" fmla="*/ 0 h 11"/>
                <a:gd name="T16" fmla="*/ 0 w 12"/>
                <a:gd name="T1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0" y="2"/>
                  </a:moveTo>
                  <a:lnTo>
                    <a:pt x="0" y="6"/>
                  </a:lnTo>
                  <a:lnTo>
                    <a:pt x="1" y="11"/>
                  </a:lnTo>
                  <a:lnTo>
                    <a:pt x="1" y="11"/>
                  </a:lnTo>
                  <a:lnTo>
                    <a:pt x="12" y="9"/>
                  </a:lnTo>
                  <a:lnTo>
                    <a:pt x="12" y="9"/>
                  </a:lnTo>
                  <a:lnTo>
                    <a:pt x="10" y="4"/>
                  </a:lnTo>
                  <a:lnTo>
                    <a:pt x="10" y="0"/>
                  </a:lnTo>
                  <a:lnTo>
                    <a:pt x="0" y="2"/>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7" name="Freeform 436"/>
            <p:cNvSpPr/>
            <p:nvPr/>
          </p:nvSpPr>
          <p:spPr bwMode="auto">
            <a:xfrm>
              <a:off x="2599731" y="3801931"/>
              <a:ext cx="30373" cy="30373"/>
            </a:xfrm>
            <a:custGeom>
              <a:avLst/>
              <a:gdLst>
                <a:gd name="T0" fmla="*/ 0 w 11"/>
                <a:gd name="T1" fmla="*/ 0 h 11"/>
                <a:gd name="T2" fmla="*/ 0 w 11"/>
                <a:gd name="T3" fmla="*/ 5 h 11"/>
                <a:gd name="T4" fmla="*/ 0 w 11"/>
                <a:gd name="T5" fmla="*/ 11 h 11"/>
                <a:gd name="T6" fmla="*/ 11 w 11"/>
                <a:gd name="T7" fmla="*/ 9 h 11"/>
                <a:gd name="T8" fmla="*/ 9 w 11"/>
                <a:gd name="T9" fmla="*/ 5 h 11"/>
                <a:gd name="T10" fmla="*/ 9 w 11"/>
                <a:gd name="T11" fmla="*/ 0 h 11"/>
                <a:gd name="T12" fmla="*/ 0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0"/>
                  </a:moveTo>
                  <a:lnTo>
                    <a:pt x="0" y="5"/>
                  </a:lnTo>
                  <a:lnTo>
                    <a:pt x="0" y="11"/>
                  </a:lnTo>
                  <a:lnTo>
                    <a:pt x="11" y="9"/>
                  </a:lnTo>
                  <a:lnTo>
                    <a:pt x="9" y="5"/>
                  </a:lnTo>
                  <a:lnTo>
                    <a:pt x="9" y="0"/>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8" name="Freeform 437"/>
            <p:cNvSpPr/>
            <p:nvPr/>
          </p:nvSpPr>
          <p:spPr bwMode="auto">
            <a:xfrm>
              <a:off x="2596969" y="3691486"/>
              <a:ext cx="27611" cy="27611"/>
            </a:xfrm>
            <a:custGeom>
              <a:avLst/>
              <a:gdLst>
                <a:gd name="T0" fmla="*/ 0 w 10"/>
                <a:gd name="T1" fmla="*/ 0 h 10"/>
                <a:gd name="T2" fmla="*/ 0 w 10"/>
                <a:gd name="T3" fmla="*/ 1 h 10"/>
                <a:gd name="T4" fmla="*/ 0 w 10"/>
                <a:gd name="T5" fmla="*/ 6 h 10"/>
                <a:gd name="T6" fmla="*/ 0 w 10"/>
                <a:gd name="T7" fmla="*/ 10 h 10"/>
                <a:gd name="T8" fmla="*/ 10 w 10"/>
                <a:gd name="T9" fmla="*/ 10 h 10"/>
                <a:gd name="T10" fmla="*/ 10 w 10"/>
                <a:gd name="T11" fmla="*/ 6 h 10"/>
                <a:gd name="T12" fmla="*/ 10 w 10"/>
                <a:gd name="T13" fmla="*/ 1 h 10"/>
                <a:gd name="T14" fmla="*/ 10 w 10"/>
                <a:gd name="T15" fmla="*/ 1 h 10"/>
                <a:gd name="T16" fmla="*/ 0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0"/>
                  </a:moveTo>
                  <a:lnTo>
                    <a:pt x="0" y="1"/>
                  </a:lnTo>
                  <a:lnTo>
                    <a:pt x="0" y="6"/>
                  </a:lnTo>
                  <a:lnTo>
                    <a:pt x="0" y="10"/>
                  </a:lnTo>
                  <a:lnTo>
                    <a:pt x="10" y="10"/>
                  </a:lnTo>
                  <a:lnTo>
                    <a:pt x="10" y="6"/>
                  </a:lnTo>
                  <a:lnTo>
                    <a:pt x="10" y="1"/>
                  </a:lnTo>
                  <a:lnTo>
                    <a:pt x="10" y="1"/>
                  </a:lnTo>
                  <a:lnTo>
                    <a:pt x="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29" name="Freeform 438"/>
            <p:cNvSpPr/>
            <p:nvPr/>
          </p:nvSpPr>
          <p:spPr bwMode="auto">
            <a:xfrm>
              <a:off x="2599731" y="3581040"/>
              <a:ext cx="30373" cy="30373"/>
            </a:xfrm>
            <a:custGeom>
              <a:avLst/>
              <a:gdLst>
                <a:gd name="T0" fmla="*/ 2 w 11"/>
                <a:gd name="T1" fmla="*/ 0 h 11"/>
                <a:gd name="T2" fmla="*/ 2 w 11"/>
                <a:gd name="T3" fmla="*/ 2 h 11"/>
                <a:gd name="T4" fmla="*/ 0 w 11"/>
                <a:gd name="T5" fmla="*/ 7 h 11"/>
                <a:gd name="T6" fmla="*/ 0 w 11"/>
                <a:gd name="T7" fmla="*/ 10 h 11"/>
                <a:gd name="T8" fmla="*/ 11 w 11"/>
                <a:gd name="T9" fmla="*/ 11 h 11"/>
                <a:gd name="T10" fmla="*/ 11 w 11"/>
                <a:gd name="T11" fmla="*/ 8 h 11"/>
                <a:gd name="T12" fmla="*/ 11 w 11"/>
                <a:gd name="T13" fmla="*/ 2 h 11"/>
                <a:gd name="T14" fmla="*/ 11 w 11"/>
                <a:gd name="T15" fmla="*/ 0 h 11"/>
                <a:gd name="T16" fmla="*/ 2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0"/>
                  </a:moveTo>
                  <a:lnTo>
                    <a:pt x="2" y="2"/>
                  </a:lnTo>
                  <a:lnTo>
                    <a:pt x="0" y="7"/>
                  </a:lnTo>
                  <a:lnTo>
                    <a:pt x="0" y="10"/>
                  </a:lnTo>
                  <a:lnTo>
                    <a:pt x="11" y="11"/>
                  </a:lnTo>
                  <a:lnTo>
                    <a:pt x="11" y="8"/>
                  </a:lnTo>
                  <a:lnTo>
                    <a:pt x="11" y="2"/>
                  </a:lnTo>
                  <a:lnTo>
                    <a:pt x="11" y="0"/>
                  </a:lnTo>
                  <a:lnTo>
                    <a:pt x="2"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0" name="Freeform 439"/>
            <p:cNvSpPr/>
            <p:nvPr/>
          </p:nvSpPr>
          <p:spPr bwMode="auto">
            <a:xfrm>
              <a:off x="2610776" y="3470594"/>
              <a:ext cx="33134" cy="33134"/>
            </a:xfrm>
            <a:custGeom>
              <a:avLst/>
              <a:gdLst>
                <a:gd name="T0" fmla="*/ 1 w 12"/>
                <a:gd name="T1" fmla="*/ 0 h 12"/>
                <a:gd name="T2" fmla="*/ 1 w 12"/>
                <a:gd name="T3" fmla="*/ 2 h 12"/>
                <a:gd name="T4" fmla="*/ 1 w 12"/>
                <a:gd name="T5" fmla="*/ 8 h 12"/>
                <a:gd name="T6" fmla="*/ 0 w 12"/>
                <a:gd name="T7" fmla="*/ 10 h 12"/>
                <a:gd name="T8" fmla="*/ 11 w 12"/>
                <a:gd name="T9" fmla="*/ 12 h 12"/>
                <a:gd name="T10" fmla="*/ 11 w 12"/>
                <a:gd name="T11" fmla="*/ 9 h 12"/>
                <a:gd name="T12" fmla="*/ 12 w 12"/>
                <a:gd name="T13" fmla="*/ 4 h 12"/>
                <a:gd name="T14" fmla="*/ 12 w 12"/>
                <a:gd name="T15" fmla="*/ 1 h 12"/>
                <a:gd name="T16" fmla="*/ 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 y="0"/>
                  </a:moveTo>
                  <a:lnTo>
                    <a:pt x="1" y="2"/>
                  </a:lnTo>
                  <a:lnTo>
                    <a:pt x="1" y="8"/>
                  </a:lnTo>
                  <a:lnTo>
                    <a:pt x="0" y="10"/>
                  </a:lnTo>
                  <a:lnTo>
                    <a:pt x="11" y="12"/>
                  </a:lnTo>
                  <a:lnTo>
                    <a:pt x="11" y="9"/>
                  </a:lnTo>
                  <a:lnTo>
                    <a:pt x="12" y="4"/>
                  </a:lnTo>
                  <a:lnTo>
                    <a:pt x="12" y="1"/>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1" name="Freeform 440"/>
            <p:cNvSpPr/>
            <p:nvPr/>
          </p:nvSpPr>
          <p:spPr bwMode="auto">
            <a:xfrm>
              <a:off x="2632865" y="3362909"/>
              <a:ext cx="33134" cy="30373"/>
            </a:xfrm>
            <a:custGeom>
              <a:avLst/>
              <a:gdLst>
                <a:gd name="T0" fmla="*/ 1 w 12"/>
                <a:gd name="T1" fmla="*/ 0 h 11"/>
                <a:gd name="T2" fmla="*/ 1 w 12"/>
                <a:gd name="T3" fmla="*/ 4 h 11"/>
                <a:gd name="T4" fmla="*/ 0 w 12"/>
                <a:gd name="T5" fmla="*/ 9 h 11"/>
                <a:gd name="T6" fmla="*/ 0 w 12"/>
                <a:gd name="T7" fmla="*/ 10 h 11"/>
                <a:gd name="T8" fmla="*/ 9 w 12"/>
                <a:gd name="T9" fmla="*/ 11 h 11"/>
                <a:gd name="T10" fmla="*/ 9 w 12"/>
                <a:gd name="T11" fmla="*/ 11 h 11"/>
                <a:gd name="T12" fmla="*/ 10 w 12"/>
                <a:gd name="T13" fmla="*/ 5 h 11"/>
                <a:gd name="T14" fmla="*/ 12 w 12"/>
                <a:gd name="T15" fmla="*/ 2 h 11"/>
                <a:gd name="T16" fmla="*/ 1 w 1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 y="0"/>
                  </a:moveTo>
                  <a:lnTo>
                    <a:pt x="1" y="4"/>
                  </a:lnTo>
                  <a:lnTo>
                    <a:pt x="0" y="9"/>
                  </a:lnTo>
                  <a:lnTo>
                    <a:pt x="0" y="10"/>
                  </a:lnTo>
                  <a:lnTo>
                    <a:pt x="9" y="11"/>
                  </a:lnTo>
                  <a:lnTo>
                    <a:pt x="9" y="11"/>
                  </a:lnTo>
                  <a:lnTo>
                    <a:pt x="10" y="5"/>
                  </a:lnTo>
                  <a:lnTo>
                    <a:pt x="12" y="2"/>
                  </a:lnTo>
                  <a:lnTo>
                    <a:pt x="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2" name="Freeform 441"/>
            <p:cNvSpPr/>
            <p:nvPr/>
          </p:nvSpPr>
          <p:spPr bwMode="auto">
            <a:xfrm>
              <a:off x="2657714" y="3252464"/>
              <a:ext cx="33134" cy="38656"/>
            </a:xfrm>
            <a:custGeom>
              <a:avLst/>
              <a:gdLst>
                <a:gd name="T0" fmla="*/ 3 w 12"/>
                <a:gd name="T1" fmla="*/ 0 h 14"/>
                <a:gd name="T2" fmla="*/ 1 w 12"/>
                <a:gd name="T3" fmla="*/ 6 h 14"/>
                <a:gd name="T4" fmla="*/ 0 w 12"/>
                <a:gd name="T5" fmla="*/ 11 h 14"/>
                <a:gd name="T6" fmla="*/ 9 w 12"/>
                <a:gd name="T7" fmla="*/ 14 h 14"/>
                <a:gd name="T8" fmla="*/ 11 w 12"/>
                <a:gd name="T9" fmla="*/ 8 h 14"/>
                <a:gd name="T10" fmla="*/ 12 w 12"/>
                <a:gd name="T11" fmla="*/ 3 h 14"/>
                <a:gd name="T12" fmla="*/ 3 w 1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3" y="0"/>
                  </a:moveTo>
                  <a:lnTo>
                    <a:pt x="1" y="6"/>
                  </a:lnTo>
                  <a:lnTo>
                    <a:pt x="0" y="11"/>
                  </a:lnTo>
                  <a:lnTo>
                    <a:pt x="9" y="14"/>
                  </a:lnTo>
                  <a:lnTo>
                    <a:pt x="11" y="8"/>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3" name="Freeform 442"/>
            <p:cNvSpPr/>
            <p:nvPr/>
          </p:nvSpPr>
          <p:spPr bwMode="auto">
            <a:xfrm>
              <a:off x="2690848" y="3150302"/>
              <a:ext cx="33134" cy="35896"/>
            </a:xfrm>
            <a:custGeom>
              <a:avLst/>
              <a:gdLst>
                <a:gd name="T0" fmla="*/ 3 w 12"/>
                <a:gd name="T1" fmla="*/ 0 h 13"/>
                <a:gd name="T2" fmla="*/ 3 w 12"/>
                <a:gd name="T3" fmla="*/ 0 h 13"/>
                <a:gd name="T4" fmla="*/ 1 w 12"/>
                <a:gd name="T5" fmla="*/ 5 h 13"/>
                <a:gd name="T6" fmla="*/ 0 w 12"/>
                <a:gd name="T7" fmla="*/ 9 h 13"/>
                <a:gd name="T8" fmla="*/ 9 w 12"/>
                <a:gd name="T9" fmla="*/ 13 h 13"/>
                <a:gd name="T10" fmla="*/ 10 w 12"/>
                <a:gd name="T11" fmla="*/ 9 h 13"/>
                <a:gd name="T12" fmla="*/ 12 w 12"/>
                <a:gd name="T13" fmla="*/ 3 h 13"/>
                <a:gd name="T14" fmla="*/ 12 w 12"/>
                <a:gd name="T15" fmla="*/ 3 h 13"/>
                <a:gd name="T16" fmla="*/ 3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0"/>
                  </a:moveTo>
                  <a:lnTo>
                    <a:pt x="3" y="0"/>
                  </a:lnTo>
                  <a:lnTo>
                    <a:pt x="1" y="5"/>
                  </a:lnTo>
                  <a:lnTo>
                    <a:pt x="0" y="9"/>
                  </a:lnTo>
                  <a:lnTo>
                    <a:pt x="9" y="13"/>
                  </a:lnTo>
                  <a:lnTo>
                    <a:pt x="10" y="9"/>
                  </a:lnTo>
                  <a:lnTo>
                    <a:pt x="12" y="3"/>
                  </a:lnTo>
                  <a:lnTo>
                    <a:pt x="12" y="3"/>
                  </a:lnTo>
                  <a:lnTo>
                    <a:pt x="3"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4" name="Freeform 443"/>
            <p:cNvSpPr/>
            <p:nvPr/>
          </p:nvSpPr>
          <p:spPr bwMode="auto">
            <a:xfrm>
              <a:off x="2729504" y="3048139"/>
              <a:ext cx="35896" cy="35896"/>
            </a:xfrm>
            <a:custGeom>
              <a:avLst/>
              <a:gdLst>
                <a:gd name="T0" fmla="*/ 4 w 13"/>
                <a:gd name="T1" fmla="*/ 0 h 13"/>
                <a:gd name="T2" fmla="*/ 3 w 13"/>
                <a:gd name="T3" fmla="*/ 1 h 13"/>
                <a:gd name="T4" fmla="*/ 0 w 13"/>
                <a:gd name="T5" fmla="*/ 6 h 13"/>
                <a:gd name="T6" fmla="*/ 0 w 13"/>
                <a:gd name="T7" fmla="*/ 9 h 13"/>
                <a:gd name="T8" fmla="*/ 9 w 13"/>
                <a:gd name="T9" fmla="*/ 13 h 13"/>
                <a:gd name="T10" fmla="*/ 9 w 13"/>
                <a:gd name="T11" fmla="*/ 9 h 13"/>
                <a:gd name="T12" fmla="*/ 12 w 13"/>
                <a:gd name="T13" fmla="*/ 5 h 13"/>
                <a:gd name="T14" fmla="*/ 13 w 13"/>
                <a:gd name="T15" fmla="*/ 4 h 13"/>
                <a:gd name="T16" fmla="*/ 4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4" y="0"/>
                  </a:moveTo>
                  <a:lnTo>
                    <a:pt x="3" y="1"/>
                  </a:lnTo>
                  <a:lnTo>
                    <a:pt x="0" y="6"/>
                  </a:lnTo>
                  <a:lnTo>
                    <a:pt x="0" y="9"/>
                  </a:lnTo>
                  <a:lnTo>
                    <a:pt x="9" y="13"/>
                  </a:lnTo>
                  <a:lnTo>
                    <a:pt x="9" y="9"/>
                  </a:lnTo>
                  <a:lnTo>
                    <a:pt x="12" y="5"/>
                  </a:lnTo>
                  <a:lnTo>
                    <a:pt x="13" y="4"/>
                  </a:lnTo>
                  <a:lnTo>
                    <a:pt x="4"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5" name="Freeform 444"/>
            <p:cNvSpPr/>
            <p:nvPr/>
          </p:nvSpPr>
          <p:spPr bwMode="auto">
            <a:xfrm>
              <a:off x="2773682" y="2945978"/>
              <a:ext cx="35896" cy="35896"/>
            </a:xfrm>
            <a:custGeom>
              <a:avLst/>
              <a:gdLst>
                <a:gd name="T0" fmla="*/ 5 w 13"/>
                <a:gd name="T1" fmla="*/ 0 h 13"/>
                <a:gd name="T2" fmla="*/ 4 w 13"/>
                <a:gd name="T3" fmla="*/ 2 h 13"/>
                <a:gd name="T4" fmla="*/ 1 w 13"/>
                <a:gd name="T5" fmla="*/ 7 h 13"/>
                <a:gd name="T6" fmla="*/ 0 w 13"/>
                <a:gd name="T7" fmla="*/ 10 h 13"/>
                <a:gd name="T8" fmla="*/ 9 w 13"/>
                <a:gd name="T9" fmla="*/ 13 h 13"/>
                <a:gd name="T10" fmla="*/ 10 w 13"/>
                <a:gd name="T11" fmla="*/ 11 h 13"/>
                <a:gd name="T12" fmla="*/ 13 w 13"/>
                <a:gd name="T13" fmla="*/ 7 h 13"/>
                <a:gd name="T14" fmla="*/ 13 w 13"/>
                <a:gd name="T15" fmla="*/ 4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2"/>
                  </a:lnTo>
                  <a:lnTo>
                    <a:pt x="1" y="7"/>
                  </a:lnTo>
                  <a:lnTo>
                    <a:pt x="0" y="10"/>
                  </a:lnTo>
                  <a:lnTo>
                    <a:pt x="9" y="13"/>
                  </a:lnTo>
                  <a:lnTo>
                    <a:pt x="10" y="11"/>
                  </a:lnTo>
                  <a:lnTo>
                    <a:pt x="13" y="7"/>
                  </a:lnTo>
                  <a:lnTo>
                    <a:pt x="13" y="4"/>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6" name="Freeform 445"/>
            <p:cNvSpPr/>
            <p:nvPr/>
          </p:nvSpPr>
          <p:spPr bwMode="auto">
            <a:xfrm>
              <a:off x="2823383" y="2849337"/>
              <a:ext cx="41418" cy="35896"/>
            </a:xfrm>
            <a:custGeom>
              <a:avLst/>
              <a:gdLst>
                <a:gd name="T0" fmla="*/ 5 w 15"/>
                <a:gd name="T1" fmla="*/ 0 h 13"/>
                <a:gd name="T2" fmla="*/ 4 w 15"/>
                <a:gd name="T3" fmla="*/ 1 h 13"/>
                <a:gd name="T4" fmla="*/ 2 w 15"/>
                <a:gd name="T5" fmla="*/ 7 h 13"/>
                <a:gd name="T6" fmla="*/ 0 w 15"/>
                <a:gd name="T7" fmla="*/ 8 h 13"/>
                <a:gd name="T8" fmla="*/ 9 w 15"/>
                <a:gd name="T9" fmla="*/ 13 h 13"/>
                <a:gd name="T10" fmla="*/ 11 w 15"/>
                <a:gd name="T11" fmla="*/ 12 h 13"/>
                <a:gd name="T12" fmla="*/ 13 w 15"/>
                <a:gd name="T13" fmla="*/ 7 h 13"/>
                <a:gd name="T14" fmla="*/ 15 w 15"/>
                <a:gd name="T15" fmla="*/ 5 h 13"/>
                <a:gd name="T16" fmla="*/ 5 w 15"/>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5" y="0"/>
                  </a:moveTo>
                  <a:lnTo>
                    <a:pt x="4" y="1"/>
                  </a:lnTo>
                  <a:lnTo>
                    <a:pt x="2" y="7"/>
                  </a:lnTo>
                  <a:lnTo>
                    <a:pt x="0" y="8"/>
                  </a:lnTo>
                  <a:lnTo>
                    <a:pt x="9" y="13"/>
                  </a:lnTo>
                  <a:lnTo>
                    <a:pt x="11" y="12"/>
                  </a:lnTo>
                  <a:lnTo>
                    <a:pt x="13" y="7"/>
                  </a:lnTo>
                  <a:lnTo>
                    <a:pt x="15"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7" name="Freeform 446"/>
            <p:cNvSpPr/>
            <p:nvPr/>
          </p:nvSpPr>
          <p:spPr bwMode="auto">
            <a:xfrm>
              <a:off x="2881367" y="2755458"/>
              <a:ext cx="35896" cy="35896"/>
            </a:xfrm>
            <a:custGeom>
              <a:avLst/>
              <a:gdLst>
                <a:gd name="T0" fmla="*/ 5 w 13"/>
                <a:gd name="T1" fmla="*/ 0 h 13"/>
                <a:gd name="T2" fmla="*/ 4 w 13"/>
                <a:gd name="T3" fmla="*/ 1 h 13"/>
                <a:gd name="T4" fmla="*/ 1 w 13"/>
                <a:gd name="T5" fmla="*/ 7 h 13"/>
                <a:gd name="T6" fmla="*/ 0 w 13"/>
                <a:gd name="T7" fmla="*/ 8 h 13"/>
                <a:gd name="T8" fmla="*/ 8 w 13"/>
                <a:gd name="T9" fmla="*/ 13 h 13"/>
                <a:gd name="T10" fmla="*/ 9 w 13"/>
                <a:gd name="T11" fmla="*/ 12 h 13"/>
                <a:gd name="T12" fmla="*/ 13 w 13"/>
                <a:gd name="T13" fmla="*/ 7 h 13"/>
                <a:gd name="T14" fmla="*/ 13 w 13"/>
                <a:gd name="T15" fmla="*/ 5 h 13"/>
                <a:gd name="T16" fmla="*/ 5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0"/>
                  </a:moveTo>
                  <a:lnTo>
                    <a:pt x="4" y="1"/>
                  </a:lnTo>
                  <a:lnTo>
                    <a:pt x="1" y="7"/>
                  </a:lnTo>
                  <a:lnTo>
                    <a:pt x="0" y="8"/>
                  </a:lnTo>
                  <a:lnTo>
                    <a:pt x="8" y="13"/>
                  </a:lnTo>
                  <a:lnTo>
                    <a:pt x="9" y="12"/>
                  </a:lnTo>
                  <a:lnTo>
                    <a:pt x="13" y="7"/>
                  </a:lnTo>
                  <a:lnTo>
                    <a:pt x="13" y="5"/>
                  </a:lnTo>
                  <a:lnTo>
                    <a:pt x="5"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8" name="Freeform 447"/>
            <p:cNvSpPr/>
            <p:nvPr/>
          </p:nvSpPr>
          <p:spPr bwMode="auto">
            <a:xfrm>
              <a:off x="2942112" y="2661579"/>
              <a:ext cx="41418" cy="38656"/>
            </a:xfrm>
            <a:custGeom>
              <a:avLst/>
              <a:gdLst>
                <a:gd name="T0" fmla="*/ 6 w 15"/>
                <a:gd name="T1" fmla="*/ 0 h 14"/>
                <a:gd name="T2" fmla="*/ 6 w 15"/>
                <a:gd name="T3" fmla="*/ 1 h 14"/>
                <a:gd name="T4" fmla="*/ 2 w 15"/>
                <a:gd name="T5" fmla="*/ 7 h 14"/>
                <a:gd name="T6" fmla="*/ 0 w 15"/>
                <a:gd name="T7" fmla="*/ 9 h 14"/>
                <a:gd name="T8" fmla="*/ 8 w 15"/>
                <a:gd name="T9" fmla="*/ 14 h 14"/>
                <a:gd name="T10" fmla="*/ 10 w 15"/>
                <a:gd name="T11" fmla="*/ 12 h 14"/>
                <a:gd name="T12" fmla="*/ 13 w 15"/>
                <a:gd name="T13" fmla="*/ 8 h 14"/>
                <a:gd name="T14" fmla="*/ 15 w 15"/>
                <a:gd name="T15" fmla="*/ 7 h 14"/>
                <a:gd name="T16" fmla="*/ 6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6" y="0"/>
                  </a:moveTo>
                  <a:lnTo>
                    <a:pt x="6" y="1"/>
                  </a:lnTo>
                  <a:lnTo>
                    <a:pt x="2" y="7"/>
                  </a:lnTo>
                  <a:lnTo>
                    <a:pt x="0" y="9"/>
                  </a:lnTo>
                  <a:lnTo>
                    <a:pt x="8" y="14"/>
                  </a:lnTo>
                  <a:lnTo>
                    <a:pt x="10" y="12"/>
                  </a:lnTo>
                  <a:lnTo>
                    <a:pt x="13" y="8"/>
                  </a:lnTo>
                  <a:lnTo>
                    <a:pt x="15" y="7"/>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39" name="Freeform 448"/>
            <p:cNvSpPr/>
            <p:nvPr/>
          </p:nvSpPr>
          <p:spPr bwMode="auto">
            <a:xfrm>
              <a:off x="3008380" y="2575985"/>
              <a:ext cx="38656" cy="38656"/>
            </a:xfrm>
            <a:custGeom>
              <a:avLst/>
              <a:gdLst>
                <a:gd name="T0" fmla="*/ 6 w 14"/>
                <a:gd name="T1" fmla="*/ 0 h 14"/>
                <a:gd name="T2" fmla="*/ 6 w 14"/>
                <a:gd name="T3" fmla="*/ 0 h 14"/>
                <a:gd name="T4" fmla="*/ 3 w 14"/>
                <a:gd name="T5" fmla="*/ 5 h 14"/>
                <a:gd name="T6" fmla="*/ 0 w 14"/>
                <a:gd name="T7" fmla="*/ 8 h 14"/>
                <a:gd name="T8" fmla="*/ 8 w 14"/>
                <a:gd name="T9" fmla="*/ 14 h 14"/>
                <a:gd name="T10" fmla="*/ 10 w 14"/>
                <a:gd name="T11" fmla="*/ 10 h 14"/>
                <a:gd name="T12" fmla="*/ 14 w 14"/>
                <a:gd name="T13" fmla="*/ 6 h 14"/>
                <a:gd name="T14" fmla="*/ 14 w 14"/>
                <a:gd name="T15" fmla="*/ 6 h 14"/>
                <a:gd name="T16" fmla="*/ 6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6" y="0"/>
                  </a:moveTo>
                  <a:lnTo>
                    <a:pt x="6" y="0"/>
                  </a:lnTo>
                  <a:lnTo>
                    <a:pt x="3" y="5"/>
                  </a:lnTo>
                  <a:lnTo>
                    <a:pt x="0" y="8"/>
                  </a:lnTo>
                  <a:lnTo>
                    <a:pt x="8" y="14"/>
                  </a:lnTo>
                  <a:lnTo>
                    <a:pt x="10" y="10"/>
                  </a:lnTo>
                  <a:lnTo>
                    <a:pt x="14" y="6"/>
                  </a:lnTo>
                  <a:lnTo>
                    <a:pt x="14" y="6"/>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0" name="Freeform 449"/>
            <p:cNvSpPr/>
            <p:nvPr/>
          </p:nvSpPr>
          <p:spPr bwMode="auto">
            <a:xfrm>
              <a:off x="3080169" y="2487629"/>
              <a:ext cx="35896" cy="41418"/>
            </a:xfrm>
            <a:custGeom>
              <a:avLst/>
              <a:gdLst>
                <a:gd name="T0" fmla="*/ 7 w 13"/>
                <a:gd name="T1" fmla="*/ 0 h 15"/>
                <a:gd name="T2" fmla="*/ 3 w 13"/>
                <a:gd name="T3" fmla="*/ 4 h 15"/>
                <a:gd name="T4" fmla="*/ 0 w 13"/>
                <a:gd name="T5" fmla="*/ 8 h 15"/>
                <a:gd name="T6" fmla="*/ 7 w 13"/>
                <a:gd name="T7" fmla="*/ 15 h 15"/>
                <a:gd name="T8" fmla="*/ 10 w 13"/>
                <a:gd name="T9" fmla="*/ 11 h 15"/>
                <a:gd name="T10" fmla="*/ 13 w 13"/>
                <a:gd name="T11" fmla="*/ 7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lnTo>
                    <a:pt x="3" y="4"/>
                  </a:lnTo>
                  <a:lnTo>
                    <a:pt x="0" y="8"/>
                  </a:lnTo>
                  <a:lnTo>
                    <a:pt x="7" y="15"/>
                  </a:lnTo>
                  <a:lnTo>
                    <a:pt x="10" y="11"/>
                  </a:lnTo>
                  <a:lnTo>
                    <a:pt x="13" y="7"/>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1" name="Freeform 450"/>
            <p:cNvSpPr/>
            <p:nvPr/>
          </p:nvSpPr>
          <p:spPr bwMode="auto">
            <a:xfrm>
              <a:off x="3151959" y="2410317"/>
              <a:ext cx="41418" cy="38656"/>
            </a:xfrm>
            <a:custGeom>
              <a:avLst/>
              <a:gdLst>
                <a:gd name="T0" fmla="*/ 7 w 15"/>
                <a:gd name="T1" fmla="*/ 0 h 14"/>
                <a:gd name="T2" fmla="*/ 5 w 15"/>
                <a:gd name="T3" fmla="*/ 1 h 14"/>
                <a:gd name="T4" fmla="*/ 1 w 15"/>
                <a:gd name="T5" fmla="*/ 6 h 14"/>
                <a:gd name="T6" fmla="*/ 0 w 15"/>
                <a:gd name="T7" fmla="*/ 6 h 14"/>
                <a:gd name="T8" fmla="*/ 8 w 15"/>
                <a:gd name="T9" fmla="*/ 14 h 14"/>
                <a:gd name="T10" fmla="*/ 9 w 15"/>
                <a:gd name="T11" fmla="*/ 13 h 14"/>
                <a:gd name="T12" fmla="*/ 13 w 15"/>
                <a:gd name="T13" fmla="*/ 7 h 14"/>
                <a:gd name="T14" fmla="*/ 15 w 15"/>
                <a:gd name="T15" fmla="*/ 6 h 14"/>
                <a:gd name="T16" fmla="*/ 7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7" y="0"/>
                  </a:moveTo>
                  <a:lnTo>
                    <a:pt x="5" y="1"/>
                  </a:lnTo>
                  <a:lnTo>
                    <a:pt x="1" y="6"/>
                  </a:lnTo>
                  <a:lnTo>
                    <a:pt x="0" y="6"/>
                  </a:lnTo>
                  <a:lnTo>
                    <a:pt x="8" y="14"/>
                  </a:lnTo>
                  <a:lnTo>
                    <a:pt x="9" y="13"/>
                  </a:lnTo>
                  <a:lnTo>
                    <a:pt x="13" y="7"/>
                  </a:lnTo>
                  <a:lnTo>
                    <a:pt x="15" y="6"/>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2" name="Freeform 451"/>
            <p:cNvSpPr/>
            <p:nvPr/>
          </p:nvSpPr>
          <p:spPr bwMode="auto">
            <a:xfrm>
              <a:off x="3232031" y="2330243"/>
              <a:ext cx="35896" cy="38656"/>
            </a:xfrm>
            <a:custGeom>
              <a:avLst/>
              <a:gdLst>
                <a:gd name="T0" fmla="*/ 6 w 13"/>
                <a:gd name="T1" fmla="*/ 0 h 14"/>
                <a:gd name="T2" fmla="*/ 3 w 13"/>
                <a:gd name="T3" fmla="*/ 4 h 14"/>
                <a:gd name="T4" fmla="*/ 0 w 13"/>
                <a:gd name="T5" fmla="*/ 8 h 14"/>
                <a:gd name="T6" fmla="*/ 6 w 13"/>
                <a:gd name="T7" fmla="*/ 14 h 14"/>
                <a:gd name="T8" fmla="*/ 9 w 13"/>
                <a:gd name="T9" fmla="*/ 12 h 14"/>
                <a:gd name="T10" fmla="*/ 13 w 13"/>
                <a:gd name="T11" fmla="*/ 8 h 14"/>
                <a:gd name="T12" fmla="*/ 6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6" y="0"/>
                  </a:moveTo>
                  <a:lnTo>
                    <a:pt x="3" y="4"/>
                  </a:lnTo>
                  <a:lnTo>
                    <a:pt x="0" y="8"/>
                  </a:lnTo>
                  <a:lnTo>
                    <a:pt x="6" y="14"/>
                  </a:lnTo>
                  <a:lnTo>
                    <a:pt x="9" y="12"/>
                  </a:lnTo>
                  <a:lnTo>
                    <a:pt x="13" y="8"/>
                  </a:lnTo>
                  <a:lnTo>
                    <a:pt x="6"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3" name="Freeform 452"/>
            <p:cNvSpPr/>
            <p:nvPr/>
          </p:nvSpPr>
          <p:spPr bwMode="auto">
            <a:xfrm>
              <a:off x="3312105" y="2258453"/>
              <a:ext cx="38656" cy="35896"/>
            </a:xfrm>
            <a:custGeom>
              <a:avLst/>
              <a:gdLst>
                <a:gd name="T0" fmla="*/ 8 w 14"/>
                <a:gd name="T1" fmla="*/ 0 h 13"/>
                <a:gd name="T2" fmla="*/ 6 w 14"/>
                <a:gd name="T3" fmla="*/ 1 h 13"/>
                <a:gd name="T4" fmla="*/ 1 w 14"/>
                <a:gd name="T5" fmla="*/ 5 h 13"/>
                <a:gd name="T6" fmla="*/ 0 w 14"/>
                <a:gd name="T7" fmla="*/ 6 h 13"/>
                <a:gd name="T8" fmla="*/ 6 w 14"/>
                <a:gd name="T9" fmla="*/ 13 h 13"/>
                <a:gd name="T10" fmla="*/ 8 w 14"/>
                <a:gd name="T11" fmla="*/ 11 h 13"/>
                <a:gd name="T12" fmla="*/ 13 w 14"/>
                <a:gd name="T13" fmla="*/ 8 h 13"/>
                <a:gd name="T14" fmla="*/ 14 w 14"/>
                <a:gd name="T15" fmla="*/ 6 h 13"/>
                <a:gd name="T16" fmla="*/ 8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8" y="0"/>
                  </a:moveTo>
                  <a:lnTo>
                    <a:pt x="6" y="1"/>
                  </a:lnTo>
                  <a:lnTo>
                    <a:pt x="1" y="5"/>
                  </a:lnTo>
                  <a:lnTo>
                    <a:pt x="0" y="6"/>
                  </a:lnTo>
                  <a:lnTo>
                    <a:pt x="6" y="13"/>
                  </a:lnTo>
                  <a:lnTo>
                    <a:pt x="8" y="11"/>
                  </a:lnTo>
                  <a:lnTo>
                    <a:pt x="13" y="8"/>
                  </a:lnTo>
                  <a:lnTo>
                    <a:pt x="14" y="6"/>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4" name="Freeform 453"/>
            <p:cNvSpPr/>
            <p:nvPr/>
          </p:nvSpPr>
          <p:spPr bwMode="auto">
            <a:xfrm>
              <a:off x="3394939" y="2186663"/>
              <a:ext cx="38656" cy="35896"/>
            </a:xfrm>
            <a:custGeom>
              <a:avLst/>
              <a:gdLst>
                <a:gd name="T0" fmla="*/ 8 w 14"/>
                <a:gd name="T1" fmla="*/ 0 h 13"/>
                <a:gd name="T2" fmla="*/ 5 w 14"/>
                <a:gd name="T3" fmla="*/ 2 h 13"/>
                <a:gd name="T4" fmla="*/ 0 w 14"/>
                <a:gd name="T5" fmla="*/ 6 h 13"/>
                <a:gd name="T6" fmla="*/ 6 w 14"/>
                <a:gd name="T7" fmla="*/ 13 h 13"/>
                <a:gd name="T8" fmla="*/ 10 w 14"/>
                <a:gd name="T9" fmla="*/ 10 h 13"/>
                <a:gd name="T10" fmla="*/ 14 w 14"/>
                <a:gd name="T11" fmla="*/ 7 h 13"/>
                <a:gd name="T12" fmla="*/ 8 w 1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8" y="0"/>
                  </a:moveTo>
                  <a:lnTo>
                    <a:pt x="5" y="2"/>
                  </a:lnTo>
                  <a:lnTo>
                    <a:pt x="0" y="6"/>
                  </a:lnTo>
                  <a:lnTo>
                    <a:pt x="6" y="13"/>
                  </a:lnTo>
                  <a:lnTo>
                    <a:pt x="10" y="10"/>
                  </a:lnTo>
                  <a:lnTo>
                    <a:pt x="14" y="7"/>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5" name="Freeform 454"/>
            <p:cNvSpPr/>
            <p:nvPr/>
          </p:nvSpPr>
          <p:spPr bwMode="auto">
            <a:xfrm>
              <a:off x="3480534" y="2117636"/>
              <a:ext cx="38656" cy="38656"/>
            </a:xfrm>
            <a:custGeom>
              <a:avLst/>
              <a:gdLst>
                <a:gd name="T0" fmla="*/ 8 w 14"/>
                <a:gd name="T1" fmla="*/ 0 h 14"/>
                <a:gd name="T2" fmla="*/ 4 w 14"/>
                <a:gd name="T3" fmla="*/ 4 h 14"/>
                <a:gd name="T4" fmla="*/ 0 w 14"/>
                <a:gd name="T5" fmla="*/ 6 h 14"/>
                <a:gd name="T6" fmla="*/ 7 w 14"/>
                <a:gd name="T7" fmla="*/ 14 h 14"/>
                <a:gd name="T8" fmla="*/ 9 w 14"/>
                <a:gd name="T9" fmla="*/ 11 h 14"/>
                <a:gd name="T10" fmla="*/ 14 w 14"/>
                <a:gd name="T11" fmla="*/ 8 h 14"/>
                <a:gd name="T12" fmla="*/ 8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8" y="0"/>
                  </a:moveTo>
                  <a:lnTo>
                    <a:pt x="4" y="4"/>
                  </a:lnTo>
                  <a:lnTo>
                    <a:pt x="0" y="6"/>
                  </a:lnTo>
                  <a:lnTo>
                    <a:pt x="7" y="14"/>
                  </a:lnTo>
                  <a:lnTo>
                    <a:pt x="9" y="11"/>
                  </a:lnTo>
                  <a:lnTo>
                    <a:pt x="14"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6" name="Freeform 455"/>
            <p:cNvSpPr/>
            <p:nvPr/>
          </p:nvSpPr>
          <p:spPr bwMode="auto">
            <a:xfrm>
              <a:off x="3571652" y="2051368"/>
              <a:ext cx="35896" cy="35896"/>
            </a:xfrm>
            <a:custGeom>
              <a:avLst/>
              <a:gdLst>
                <a:gd name="T0" fmla="*/ 8 w 13"/>
                <a:gd name="T1" fmla="*/ 0 h 13"/>
                <a:gd name="T2" fmla="*/ 8 w 13"/>
                <a:gd name="T3" fmla="*/ 0 h 13"/>
                <a:gd name="T4" fmla="*/ 1 w 13"/>
                <a:gd name="T5" fmla="*/ 4 h 13"/>
                <a:gd name="T6" fmla="*/ 0 w 13"/>
                <a:gd name="T7" fmla="*/ 5 h 13"/>
                <a:gd name="T8" fmla="*/ 5 w 13"/>
                <a:gd name="T9" fmla="*/ 13 h 13"/>
                <a:gd name="T10" fmla="*/ 8 w 13"/>
                <a:gd name="T11" fmla="*/ 12 h 13"/>
                <a:gd name="T12" fmla="*/ 13 w 13"/>
                <a:gd name="T13" fmla="*/ 8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8" y="0"/>
                  </a:lnTo>
                  <a:lnTo>
                    <a:pt x="1" y="4"/>
                  </a:lnTo>
                  <a:lnTo>
                    <a:pt x="0" y="5"/>
                  </a:lnTo>
                  <a:lnTo>
                    <a:pt x="5" y="13"/>
                  </a:lnTo>
                  <a:lnTo>
                    <a:pt x="8" y="12"/>
                  </a:lnTo>
                  <a:lnTo>
                    <a:pt x="13" y="8"/>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7" name="Freeform 456"/>
            <p:cNvSpPr/>
            <p:nvPr/>
          </p:nvSpPr>
          <p:spPr bwMode="auto">
            <a:xfrm>
              <a:off x="3660009" y="1990623"/>
              <a:ext cx="35896" cy="35896"/>
            </a:xfrm>
            <a:custGeom>
              <a:avLst/>
              <a:gdLst>
                <a:gd name="T0" fmla="*/ 8 w 13"/>
                <a:gd name="T1" fmla="*/ 0 h 13"/>
                <a:gd name="T2" fmla="*/ 7 w 13"/>
                <a:gd name="T3" fmla="*/ 0 h 13"/>
                <a:gd name="T4" fmla="*/ 2 w 13"/>
                <a:gd name="T5" fmla="*/ 4 h 13"/>
                <a:gd name="T6" fmla="*/ 0 w 13"/>
                <a:gd name="T7" fmla="*/ 5 h 13"/>
                <a:gd name="T8" fmla="*/ 6 w 13"/>
                <a:gd name="T9" fmla="*/ 13 h 13"/>
                <a:gd name="T10" fmla="*/ 7 w 13"/>
                <a:gd name="T11" fmla="*/ 12 h 13"/>
                <a:gd name="T12" fmla="*/ 13 w 13"/>
                <a:gd name="T13" fmla="*/ 9 h 13"/>
                <a:gd name="T14" fmla="*/ 13 w 13"/>
                <a:gd name="T15" fmla="*/ 8 h 13"/>
                <a:gd name="T16" fmla="*/ 8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8" y="0"/>
                  </a:moveTo>
                  <a:lnTo>
                    <a:pt x="7" y="0"/>
                  </a:lnTo>
                  <a:lnTo>
                    <a:pt x="2" y="4"/>
                  </a:lnTo>
                  <a:lnTo>
                    <a:pt x="0" y="5"/>
                  </a:lnTo>
                  <a:lnTo>
                    <a:pt x="6" y="13"/>
                  </a:lnTo>
                  <a:lnTo>
                    <a:pt x="7" y="12"/>
                  </a:lnTo>
                  <a:lnTo>
                    <a:pt x="13" y="9"/>
                  </a:lnTo>
                  <a:lnTo>
                    <a:pt x="13" y="8"/>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8" name="Freeform 457"/>
            <p:cNvSpPr/>
            <p:nvPr/>
          </p:nvSpPr>
          <p:spPr bwMode="auto">
            <a:xfrm>
              <a:off x="3753888" y="1929878"/>
              <a:ext cx="35896" cy="38656"/>
            </a:xfrm>
            <a:custGeom>
              <a:avLst/>
              <a:gdLst>
                <a:gd name="T0" fmla="*/ 8 w 13"/>
                <a:gd name="T1" fmla="*/ 0 h 14"/>
                <a:gd name="T2" fmla="*/ 7 w 13"/>
                <a:gd name="T3" fmla="*/ 1 h 14"/>
                <a:gd name="T4" fmla="*/ 2 w 13"/>
                <a:gd name="T5" fmla="*/ 5 h 14"/>
                <a:gd name="T6" fmla="*/ 0 w 13"/>
                <a:gd name="T7" fmla="*/ 5 h 14"/>
                <a:gd name="T8" fmla="*/ 6 w 13"/>
                <a:gd name="T9" fmla="*/ 14 h 14"/>
                <a:gd name="T10" fmla="*/ 7 w 13"/>
                <a:gd name="T11" fmla="*/ 13 h 14"/>
                <a:gd name="T12" fmla="*/ 12 w 13"/>
                <a:gd name="T13" fmla="*/ 9 h 14"/>
                <a:gd name="T14" fmla="*/ 13 w 13"/>
                <a:gd name="T15" fmla="*/ 9 h 14"/>
                <a:gd name="T16" fmla="*/ 8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8" y="0"/>
                  </a:moveTo>
                  <a:lnTo>
                    <a:pt x="7" y="1"/>
                  </a:lnTo>
                  <a:lnTo>
                    <a:pt x="2" y="5"/>
                  </a:lnTo>
                  <a:lnTo>
                    <a:pt x="0" y="5"/>
                  </a:lnTo>
                  <a:lnTo>
                    <a:pt x="6" y="14"/>
                  </a:lnTo>
                  <a:lnTo>
                    <a:pt x="7" y="13"/>
                  </a:lnTo>
                  <a:lnTo>
                    <a:pt x="12" y="9"/>
                  </a:lnTo>
                  <a:lnTo>
                    <a:pt x="13" y="9"/>
                  </a:lnTo>
                  <a:lnTo>
                    <a:pt x="8"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49" name="Freeform 458"/>
            <p:cNvSpPr/>
            <p:nvPr/>
          </p:nvSpPr>
          <p:spPr bwMode="auto">
            <a:xfrm>
              <a:off x="3847767" y="1874655"/>
              <a:ext cx="35896" cy="35896"/>
            </a:xfrm>
            <a:custGeom>
              <a:avLst/>
              <a:gdLst>
                <a:gd name="T0" fmla="*/ 10 w 13"/>
                <a:gd name="T1" fmla="*/ 0 h 13"/>
                <a:gd name="T2" fmla="*/ 8 w 13"/>
                <a:gd name="T3" fmla="*/ 0 h 13"/>
                <a:gd name="T4" fmla="*/ 3 w 13"/>
                <a:gd name="T5" fmla="*/ 4 h 13"/>
                <a:gd name="T6" fmla="*/ 0 w 13"/>
                <a:gd name="T7" fmla="*/ 5 h 13"/>
                <a:gd name="T8" fmla="*/ 6 w 13"/>
                <a:gd name="T9" fmla="*/ 13 h 13"/>
                <a:gd name="T10" fmla="*/ 7 w 13"/>
                <a:gd name="T11" fmla="*/ 12 h 13"/>
                <a:gd name="T12" fmla="*/ 13 w 13"/>
                <a:gd name="T13" fmla="*/ 9 h 13"/>
                <a:gd name="T14" fmla="*/ 13 w 13"/>
                <a:gd name="T15" fmla="*/ 9 h 13"/>
                <a:gd name="T16" fmla="*/ 10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0" y="0"/>
                  </a:moveTo>
                  <a:lnTo>
                    <a:pt x="8" y="0"/>
                  </a:lnTo>
                  <a:lnTo>
                    <a:pt x="3" y="4"/>
                  </a:lnTo>
                  <a:lnTo>
                    <a:pt x="0" y="5"/>
                  </a:lnTo>
                  <a:lnTo>
                    <a:pt x="6" y="13"/>
                  </a:lnTo>
                  <a:lnTo>
                    <a:pt x="7" y="12"/>
                  </a:lnTo>
                  <a:lnTo>
                    <a:pt x="13" y="9"/>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0" name="Freeform 459"/>
            <p:cNvSpPr/>
            <p:nvPr/>
          </p:nvSpPr>
          <p:spPr bwMode="auto">
            <a:xfrm>
              <a:off x="3947168" y="1822193"/>
              <a:ext cx="35896" cy="38656"/>
            </a:xfrm>
            <a:custGeom>
              <a:avLst/>
              <a:gdLst>
                <a:gd name="T0" fmla="*/ 7 w 13"/>
                <a:gd name="T1" fmla="*/ 0 h 14"/>
                <a:gd name="T2" fmla="*/ 2 w 13"/>
                <a:gd name="T3" fmla="*/ 3 h 14"/>
                <a:gd name="T4" fmla="*/ 0 w 13"/>
                <a:gd name="T5" fmla="*/ 5 h 14"/>
                <a:gd name="T6" fmla="*/ 4 w 13"/>
                <a:gd name="T7" fmla="*/ 14 h 14"/>
                <a:gd name="T8" fmla="*/ 6 w 13"/>
                <a:gd name="T9" fmla="*/ 11 h 14"/>
                <a:gd name="T10" fmla="*/ 13 w 13"/>
                <a:gd name="T11" fmla="*/ 9 h 14"/>
                <a:gd name="T12" fmla="*/ 7 w 1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7" y="0"/>
                  </a:moveTo>
                  <a:lnTo>
                    <a:pt x="2" y="3"/>
                  </a:lnTo>
                  <a:lnTo>
                    <a:pt x="0" y="5"/>
                  </a:lnTo>
                  <a:lnTo>
                    <a:pt x="4" y="14"/>
                  </a:lnTo>
                  <a:lnTo>
                    <a:pt x="6" y="11"/>
                  </a:lnTo>
                  <a:lnTo>
                    <a:pt x="13" y="9"/>
                  </a:lnTo>
                  <a:lnTo>
                    <a:pt x="7"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1" name="Freeform 460"/>
            <p:cNvSpPr/>
            <p:nvPr/>
          </p:nvSpPr>
          <p:spPr bwMode="auto">
            <a:xfrm>
              <a:off x="4043807" y="1769732"/>
              <a:ext cx="35896" cy="41418"/>
            </a:xfrm>
            <a:custGeom>
              <a:avLst/>
              <a:gdLst>
                <a:gd name="T0" fmla="*/ 9 w 13"/>
                <a:gd name="T1" fmla="*/ 0 h 15"/>
                <a:gd name="T2" fmla="*/ 4 w 13"/>
                <a:gd name="T3" fmla="*/ 3 h 15"/>
                <a:gd name="T4" fmla="*/ 0 w 13"/>
                <a:gd name="T5" fmla="*/ 5 h 15"/>
                <a:gd name="T6" fmla="*/ 4 w 13"/>
                <a:gd name="T7" fmla="*/ 15 h 15"/>
                <a:gd name="T8" fmla="*/ 8 w 13"/>
                <a:gd name="T9" fmla="*/ 12 h 15"/>
                <a:gd name="T10" fmla="*/ 13 w 13"/>
                <a:gd name="T11" fmla="*/ 9 h 15"/>
                <a:gd name="T12" fmla="*/ 9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9" y="0"/>
                  </a:moveTo>
                  <a:lnTo>
                    <a:pt x="4" y="3"/>
                  </a:lnTo>
                  <a:lnTo>
                    <a:pt x="0" y="5"/>
                  </a:lnTo>
                  <a:lnTo>
                    <a:pt x="4" y="15"/>
                  </a:lnTo>
                  <a:lnTo>
                    <a:pt x="8" y="12"/>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2" name="Freeform 461"/>
            <p:cNvSpPr/>
            <p:nvPr/>
          </p:nvSpPr>
          <p:spPr bwMode="auto">
            <a:xfrm>
              <a:off x="4140447" y="1722792"/>
              <a:ext cx="35896" cy="35896"/>
            </a:xfrm>
            <a:custGeom>
              <a:avLst/>
              <a:gdLst>
                <a:gd name="T0" fmla="*/ 9 w 13"/>
                <a:gd name="T1" fmla="*/ 0 h 13"/>
                <a:gd name="T2" fmla="*/ 7 w 13"/>
                <a:gd name="T3" fmla="*/ 2 h 13"/>
                <a:gd name="T4" fmla="*/ 0 w 13"/>
                <a:gd name="T5" fmla="*/ 4 h 13"/>
                <a:gd name="T6" fmla="*/ 5 w 13"/>
                <a:gd name="T7" fmla="*/ 13 h 13"/>
                <a:gd name="T8" fmla="*/ 11 w 13"/>
                <a:gd name="T9" fmla="*/ 11 h 13"/>
                <a:gd name="T10" fmla="*/ 13 w 13"/>
                <a:gd name="T11" fmla="*/ 9 h 13"/>
                <a:gd name="T12" fmla="*/ 9 w 13"/>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9" y="0"/>
                  </a:moveTo>
                  <a:lnTo>
                    <a:pt x="7" y="2"/>
                  </a:lnTo>
                  <a:lnTo>
                    <a:pt x="0" y="4"/>
                  </a:lnTo>
                  <a:lnTo>
                    <a:pt x="5" y="13"/>
                  </a:lnTo>
                  <a:lnTo>
                    <a:pt x="11" y="11"/>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3" name="Freeform 462"/>
            <p:cNvSpPr/>
            <p:nvPr/>
          </p:nvSpPr>
          <p:spPr bwMode="auto">
            <a:xfrm>
              <a:off x="4242609" y="1681376"/>
              <a:ext cx="35896" cy="35896"/>
            </a:xfrm>
            <a:custGeom>
              <a:avLst/>
              <a:gdLst>
                <a:gd name="T0" fmla="*/ 9 w 13"/>
                <a:gd name="T1" fmla="*/ 0 h 13"/>
                <a:gd name="T2" fmla="*/ 9 w 13"/>
                <a:gd name="T3" fmla="*/ 0 h 13"/>
                <a:gd name="T4" fmla="*/ 2 w 13"/>
                <a:gd name="T5" fmla="*/ 2 h 13"/>
                <a:gd name="T6" fmla="*/ 0 w 13"/>
                <a:gd name="T7" fmla="*/ 3 h 13"/>
                <a:gd name="T8" fmla="*/ 4 w 13"/>
                <a:gd name="T9" fmla="*/ 13 h 13"/>
                <a:gd name="T10" fmla="*/ 6 w 13"/>
                <a:gd name="T11" fmla="*/ 11 h 13"/>
                <a:gd name="T12" fmla="*/ 13 w 13"/>
                <a:gd name="T13" fmla="*/ 9 h 13"/>
                <a:gd name="T14" fmla="*/ 13 w 13"/>
                <a:gd name="T15" fmla="*/ 9 h 13"/>
                <a:gd name="T16" fmla="*/ 9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9" y="0"/>
                  </a:moveTo>
                  <a:lnTo>
                    <a:pt x="9" y="0"/>
                  </a:lnTo>
                  <a:lnTo>
                    <a:pt x="2" y="2"/>
                  </a:lnTo>
                  <a:lnTo>
                    <a:pt x="0" y="3"/>
                  </a:lnTo>
                  <a:lnTo>
                    <a:pt x="4" y="13"/>
                  </a:lnTo>
                  <a:lnTo>
                    <a:pt x="6" y="11"/>
                  </a:lnTo>
                  <a:lnTo>
                    <a:pt x="13"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4" name="Freeform 463"/>
            <p:cNvSpPr/>
            <p:nvPr/>
          </p:nvSpPr>
          <p:spPr bwMode="auto">
            <a:xfrm>
              <a:off x="4347532" y="1637197"/>
              <a:ext cx="30373" cy="35896"/>
            </a:xfrm>
            <a:custGeom>
              <a:avLst/>
              <a:gdLst>
                <a:gd name="T0" fmla="*/ 9 w 11"/>
                <a:gd name="T1" fmla="*/ 0 h 13"/>
                <a:gd name="T2" fmla="*/ 4 w 11"/>
                <a:gd name="T3" fmla="*/ 3 h 13"/>
                <a:gd name="T4" fmla="*/ 0 w 11"/>
                <a:gd name="T5" fmla="*/ 4 h 13"/>
                <a:gd name="T6" fmla="*/ 2 w 11"/>
                <a:gd name="T7" fmla="*/ 13 h 13"/>
                <a:gd name="T8" fmla="*/ 8 w 11"/>
                <a:gd name="T9" fmla="*/ 12 h 13"/>
                <a:gd name="T10" fmla="*/ 11 w 11"/>
                <a:gd name="T11" fmla="*/ 10 h 13"/>
                <a:gd name="T12" fmla="*/ 9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9" y="0"/>
                  </a:moveTo>
                  <a:lnTo>
                    <a:pt x="4" y="3"/>
                  </a:lnTo>
                  <a:lnTo>
                    <a:pt x="0" y="4"/>
                  </a:lnTo>
                  <a:lnTo>
                    <a:pt x="2" y="13"/>
                  </a:lnTo>
                  <a:lnTo>
                    <a:pt x="8" y="12"/>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5" name="Freeform 464"/>
            <p:cNvSpPr/>
            <p:nvPr/>
          </p:nvSpPr>
          <p:spPr bwMode="auto">
            <a:xfrm>
              <a:off x="4446933" y="1601302"/>
              <a:ext cx="35896" cy="33134"/>
            </a:xfrm>
            <a:custGeom>
              <a:avLst/>
              <a:gdLst>
                <a:gd name="T0" fmla="*/ 9 w 13"/>
                <a:gd name="T1" fmla="*/ 0 h 12"/>
                <a:gd name="T2" fmla="*/ 8 w 13"/>
                <a:gd name="T3" fmla="*/ 0 h 12"/>
                <a:gd name="T4" fmla="*/ 2 w 13"/>
                <a:gd name="T5" fmla="*/ 2 h 12"/>
                <a:gd name="T6" fmla="*/ 0 w 13"/>
                <a:gd name="T7" fmla="*/ 2 h 12"/>
                <a:gd name="T8" fmla="*/ 4 w 13"/>
                <a:gd name="T9" fmla="*/ 12 h 12"/>
                <a:gd name="T10" fmla="*/ 4 w 13"/>
                <a:gd name="T11" fmla="*/ 12 h 12"/>
                <a:gd name="T12" fmla="*/ 12 w 13"/>
                <a:gd name="T13" fmla="*/ 9 h 12"/>
                <a:gd name="T14" fmla="*/ 13 w 13"/>
                <a:gd name="T15" fmla="*/ 9 h 12"/>
                <a:gd name="T16" fmla="*/ 9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9" y="0"/>
                  </a:moveTo>
                  <a:lnTo>
                    <a:pt x="8" y="0"/>
                  </a:lnTo>
                  <a:lnTo>
                    <a:pt x="2" y="2"/>
                  </a:lnTo>
                  <a:lnTo>
                    <a:pt x="0" y="2"/>
                  </a:lnTo>
                  <a:lnTo>
                    <a:pt x="4" y="12"/>
                  </a:lnTo>
                  <a:lnTo>
                    <a:pt x="4" y="12"/>
                  </a:lnTo>
                  <a:lnTo>
                    <a:pt x="12" y="9"/>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6" name="Freeform 465"/>
            <p:cNvSpPr/>
            <p:nvPr/>
          </p:nvSpPr>
          <p:spPr bwMode="auto">
            <a:xfrm>
              <a:off x="4551856" y="1565408"/>
              <a:ext cx="35896" cy="33134"/>
            </a:xfrm>
            <a:custGeom>
              <a:avLst/>
              <a:gdLst>
                <a:gd name="T0" fmla="*/ 9 w 13"/>
                <a:gd name="T1" fmla="*/ 0 h 12"/>
                <a:gd name="T2" fmla="*/ 4 w 13"/>
                <a:gd name="T3" fmla="*/ 1 h 12"/>
                <a:gd name="T4" fmla="*/ 0 w 13"/>
                <a:gd name="T5" fmla="*/ 2 h 12"/>
                <a:gd name="T6" fmla="*/ 3 w 13"/>
                <a:gd name="T7" fmla="*/ 12 h 12"/>
                <a:gd name="T8" fmla="*/ 8 w 13"/>
                <a:gd name="T9" fmla="*/ 10 h 12"/>
                <a:gd name="T10" fmla="*/ 13 w 13"/>
                <a:gd name="T11" fmla="*/ 9 h 12"/>
                <a:gd name="T12" fmla="*/ 9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9" y="0"/>
                  </a:moveTo>
                  <a:lnTo>
                    <a:pt x="4" y="1"/>
                  </a:lnTo>
                  <a:lnTo>
                    <a:pt x="0" y="2"/>
                  </a:lnTo>
                  <a:lnTo>
                    <a:pt x="3" y="12"/>
                  </a:lnTo>
                  <a:lnTo>
                    <a:pt x="8" y="10"/>
                  </a:lnTo>
                  <a:lnTo>
                    <a:pt x="13"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7" name="Freeform 466"/>
            <p:cNvSpPr/>
            <p:nvPr/>
          </p:nvSpPr>
          <p:spPr bwMode="auto">
            <a:xfrm>
              <a:off x="4656780" y="1529512"/>
              <a:ext cx="33134" cy="35896"/>
            </a:xfrm>
            <a:custGeom>
              <a:avLst/>
              <a:gdLst>
                <a:gd name="T0" fmla="*/ 9 w 12"/>
                <a:gd name="T1" fmla="*/ 0 h 13"/>
                <a:gd name="T2" fmla="*/ 9 w 12"/>
                <a:gd name="T3" fmla="*/ 0 h 13"/>
                <a:gd name="T4" fmla="*/ 1 w 12"/>
                <a:gd name="T5" fmla="*/ 2 h 13"/>
                <a:gd name="T6" fmla="*/ 0 w 12"/>
                <a:gd name="T7" fmla="*/ 4 h 13"/>
                <a:gd name="T8" fmla="*/ 3 w 12"/>
                <a:gd name="T9" fmla="*/ 13 h 13"/>
                <a:gd name="T10" fmla="*/ 5 w 12"/>
                <a:gd name="T11" fmla="*/ 11 h 13"/>
                <a:gd name="T12" fmla="*/ 12 w 12"/>
                <a:gd name="T13" fmla="*/ 10 h 13"/>
                <a:gd name="T14" fmla="*/ 12 w 12"/>
                <a:gd name="T15" fmla="*/ 10 h 13"/>
                <a:gd name="T16" fmla="*/ 9 w 1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9" y="0"/>
                  </a:moveTo>
                  <a:lnTo>
                    <a:pt x="9" y="0"/>
                  </a:lnTo>
                  <a:lnTo>
                    <a:pt x="1" y="2"/>
                  </a:lnTo>
                  <a:lnTo>
                    <a:pt x="0" y="4"/>
                  </a:lnTo>
                  <a:lnTo>
                    <a:pt x="3" y="13"/>
                  </a:lnTo>
                  <a:lnTo>
                    <a:pt x="5" y="11"/>
                  </a:lnTo>
                  <a:lnTo>
                    <a:pt x="12" y="10"/>
                  </a:lnTo>
                  <a:lnTo>
                    <a:pt x="12"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8" name="Freeform 467"/>
            <p:cNvSpPr/>
            <p:nvPr/>
          </p:nvSpPr>
          <p:spPr bwMode="auto">
            <a:xfrm>
              <a:off x="4761703" y="1499140"/>
              <a:ext cx="35896" cy="33134"/>
            </a:xfrm>
            <a:custGeom>
              <a:avLst/>
              <a:gdLst>
                <a:gd name="T0" fmla="*/ 10 w 13"/>
                <a:gd name="T1" fmla="*/ 0 h 12"/>
                <a:gd name="T2" fmla="*/ 7 w 13"/>
                <a:gd name="T3" fmla="*/ 0 h 12"/>
                <a:gd name="T4" fmla="*/ 0 w 13"/>
                <a:gd name="T5" fmla="*/ 3 h 12"/>
                <a:gd name="T6" fmla="*/ 3 w 13"/>
                <a:gd name="T7" fmla="*/ 12 h 12"/>
                <a:gd name="T8" fmla="*/ 9 w 13"/>
                <a:gd name="T9" fmla="*/ 11 h 12"/>
                <a:gd name="T10" fmla="*/ 13 w 13"/>
                <a:gd name="T11" fmla="*/ 9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lnTo>
                    <a:pt x="7" y="0"/>
                  </a:lnTo>
                  <a:lnTo>
                    <a:pt x="0" y="3"/>
                  </a:lnTo>
                  <a:lnTo>
                    <a:pt x="3" y="12"/>
                  </a:lnTo>
                  <a:lnTo>
                    <a:pt x="9" y="11"/>
                  </a:lnTo>
                  <a:lnTo>
                    <a:pt x="13"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59" name="Freeform 468"/>
            <p:cNvSpPr/>
            <p:nvPr/>
          </p:nvSpPr>
          <p:spPr bwMode="auto">
            <a:xfrm>
              <a:off x="4869388" y="1471529"/>
              <a:ext cx="33134" cy="33134"/>
            </a:xfrm>
            <a:custGeom>
              <a:avLst/>
              <a:gdLst>
                <a:gd name="T0" fmla="*/ 9 w 12"/>
                <a:gd name="T1" fmla="*/ 0 h 12"/>
                <a:gd name="T2" fmla="*/ 4 w 12"/>
                <a:gd name="T3" fmla="*/ 1 h 12"/>
                <a:gd name="T4" fmla="*/ 0 w 12"/>
                <a:gd name="T5" fmla="*/ 2 h 12"/>
                <a:gd name="T6" fmla="*/ 3 w 12"/>
                <a:gd name="T7" fmla="*/ 12 h 12"/>
                <a:gd name="T8" fmla="*/ 7 w 12"/>
                <a:gd name="T9" fmla="*/ 10 h 12"/>
                <a:gd name="T10" fmla="*/ 12 w 12"/>
                <a:gd name="T11" fmla="*/ 9 h 12"/>
                <a:gd name="T12" fmla="*/ 9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9" y="0"/>
                  </a:moveTo>
                  <a:lnTo>
                    <a:pt x="4" y="1"/>
                  </a:lnTo>
                  <a:lnTo>
                    <a:pt x="0" y="2"/>
                  </a:lnTo>
                  <a:lnTo>
                    <a:pt x="3" y="12"/>
                  </a:lnTo>
                  <a:lnTo>
                    <a:pt x="7" y="10"/>
                  </a:lnTo>
                  <a:lnTo>
                    <a:pt x="12"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0" name="Freeform 469"/>
            <p:cNvSpPr/>
            <p:nvPr/>
          </p:nvSpPr>
          <p:spPr bwMode="auto">
            <a:xfrm>
              <a:off x="4974312" y="1446678"/>
              <a:ext cx="35896" cy="30373"/>
            </a:xfrm>
            <a:custGeom>
              <a:avLst/>
              <a:gdLst>
                <a:gd name="T0" fmla="*/ 11 w 13"/>
                <a:gd name="T1" fmla="*/ 0 h 11"/>
                <a:gd name="T2" fmla="*/ 11 w 13"/>
                <a:gd name="T3" fmla="*/ 0 h 11"/>
                <a:gd name="T4" fmla="*/ 3 w 13"/>
                <a:gd name="T5" fmla="*/ 1 h 11"/>
                <a:gd name="T6" fmla="*/ 0 w 13"/>
                <a:gd name="T7" fmla="*/ 1 h 11"/>
                <a:gd name="T8" fmla="*/ 3 w 13"/>
                <a:gd name="T9" fmla="*/ 11 h 11"/>
                <a:gd name="T10" fmla="*/ 5 w 13"/>
                <a:gd name="T11" fmla="*/ 10 h 11"/>
                <a:gd name="T12" fmla="*/ 12 w 13"/>
                <a:gd name="T13" fmla="*/ 9 h 11"/>
                <a:gd name="T14" fmla="*/ 13 w 13"/>
                <a:gd name="T15" fmla="*/ 9 h 11"/>
                <a:gd name="T16" fmla="*/ 11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11" y="0"/>
                  </a:moveTo>
                  <a:lnTo>
                    <a:pt x="11" y="0"/>
                  </a:lnTo>
                  <a:lnTo>
                    <a:pt x="3" y="1"/>
                  </a:lnTo>
                  <a:lnTo>
                    <a:pt x="0" y="1"/>
                  </a:lnTo>
                  <a:lnTo>
                    <a:pt x="3" y="11"/>
                  </a:lnTo>
                  <a:lnTo>
                    <a:pt x="5" y="10"/>
                  </a:lnTo>
                  <a:lnTo>
                    <a:pt x="12" y="9"/>
                  </a:lnTo>
                  <a:lnTo>
                    <a:pt x="13" y="9"/>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1" name="Freeform 470"/>
            <p:cNvSpPr/>
            <p:nvPr/>
          </p:nvSpPr>
          <p:spPr bwMode="auto">
            <a:xfrm>
              <a:off x="5081995" y="1419066"/>
              <a:ext cx="33134" cy="33134"/>
            </a:xfrm>
            <a:custGeom>
              <a:avLst/>
              <a:gdLst>
                <a:gd name="T0" fmla="*/ 11 w 12"/>
                <a:gd name="T1" fmla="*/ 0 h 12"/>
                <a:gd name="T2" fmla="*/ 8 w 12"/>
                <a:gd name="T3" fmla="*/ 0 h 12"/>
                <a:gd name="T4" fmla="*/ 2 w 12"/>
                <a:gd name="T5" fmla="*/ 3 h 12"/>
                <a:gd name="T6" fmla="*/ 0 w 12"/>
                <a:gd name="T7" fmla="*/ 3 h 12"/>
                <a:gd name="T8" fmla="*/ 3 w 12"/>
                <a:gd name="T9" fmla="*/ 12 h 12"/>
                <a:gd name="T10" fmla="*/ 3 w 12"/>
                <a:gd name="T11" fmla="*/ 12 h 12"/>
                <a:gd name="T12" fmla="*/ 11 w 12"/>
                <a:gd name="T13" fmla="*/ 11 h 12"/>
                <a:gd name="T14" fmla="*/ 12 w 12"/>
                <a:gd name="T15" fmla="*/ 11 h 12"/>
                <a:gd name="T16" fmla="*/ 11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1" y="0"/>
                  </a:moveTo>
                  <a:lnTo>
                    <a:pt x="8" y="0"/>
                  </a:lnTo>
                  <a:lnTo>
                    <a:pt x="2" y="3"/>
                  </a:lnTo>
                  <a:lnTo>
                    <a:pt x="0" y="3"/>
                  </a:lnTo>
                  <a:lnTo>
                    <a:pt x="3" y="12"/>
                  </a:lnTo>
                  <a:lnTo>
                    <a:pt x="3" y="12"/>
                  </a:lnTo>
                  <a:lnTo>
                    <a:pt x="11" y="11"/>
                  </a:lnTo>
                  <a:lnTo>
                    <a:pt x="12" y="11"/>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2" name="Freeform 471"/>
            <p:cNvSpPr/>
            <p:nvPr/>
          </p:nvSpPr>
          <p:spPr bwMode="auto">
            <a:xfrm>
              <a:off x="5189681" y="1399739"/>
              <a:ext cx="33134" cy="30373"/>
            </a:xfrm>
            <a:custGeom>
              <a:avLst/>
              <a:gdLst>
                <a:gd name="T0" fmla="*/ 11 w 12"/>
                <a:gd name="T1" fmla="*/ 0 h 11"/>
                <a:gd name="T2" fmla="*/ 7 w 12"/>
                <a:gd name="T3" fmla="*/ 1 h 11"/>
                <a:gd name="T4" fmla="*/ 0 w 12"/>
                <a:gd name="T5" fmla="*/ 2 h 11"/>
                <a:gd name="T6" fmla="*/ 3 w 12"/>
                <a:gd name="T7" fmla="*/ 11 h 11"/>
                <a:gd name="T8" fmla="*/ 10 w 12"/>
                <a:gd name="T9" fmla="*/ 10 h 11"/>
                <a:gd name="T10" fmla="*/ 12 w 12"/>
                <a:gd name="T11" fmla="*/ 10 h 11"/>
                <a:gd name="T12" fmla="*/ 11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1" y="0"/>
                  </a:moveTo>
                  <a:lnTo>
                    <a:pt x="7" y="1"/>
                  </a:lnTo>
                  <a:lnTo>
                    <a:pt x="0" y="2"/>
                  </a:lnTo>
                  <a:lnTo>
                    <a:pt x="3" y="11"/>
                  </a:lnTo>
                  <a:lnTo>
                    <a:pt x="10" y="10"/>
                  </a:lnTo>
                  <a:lnTo>
                    <a:pt x="12"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3" name="Freeform 472"/>
            <p:cNvSpPr/>
            <p:nvPr/>
          </p:nvSpPr>
          <p:spPr bwMode="auto">
            <a:xfrm>
              <a:off x="5300126" y="1380410"/>
              <a:ext cx="30373" cy="33134"/>
            </a:xfrm>
            <a:custGeom>
              <a:avLst/>
              <a:gdLst>
                <a:gd name="T0" fmla="*/ 10 w 11"/>
                <a:gd name="T1" fmla="*/ 0 h 12"/>
                <a:gd name="T2" fmla="*/ 6 w 11"/>
                <a:gd name="T3" fmla="*/ 1 h 12"/>
                <a:gd name="T4" fmla="*/ 0 w 11"/>
                <a:gd name="T5" fmla="*/ 1 h 12"/>
                <a:gd name="T6" fmla="*/ 2 w 11"/>
                <a:gd name="T7" fmla="*/ 12 h 12"/>
                <a:gd name="T8" fmla="*/ 8 w 11"/>
                <a:gd name="T9" fmla="*/ 11 h 12"/>
                <a:gd name="T10" fmla="*/ 11 w 11"/>
                <a:gd name="T11" fmla="*/ 11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lnTo>
                    <a:pt x="6" y="1"/>
                  </a:lnTo>
                  <a:lnTo>
                    <a:pt x="0" y="1"/>
                  </a:lnTo>
                  <a:lnTo>
                    <a:pt x="2" y="12"/>
                  </a:lnTo>
                  <a:lnTo>
                    <a:pt x="8" y="11"/>
                  </a:lnTo>
                  <a:lnTo>
                    <a:pt x="11" y="11"/>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4" name="Freeform 473"/>
            <p:cNvSpPr/>
            <p:nvPr/>
          </p:nvSpPr>
          <p:spPr bwMode="auto">
            <a:xfrm>
              <a:off x="5407810" y="1366606"/>
              <a:ext cx="33134" cy="27611"/>
            </a:xfrm>
            <a:custGeom>
              <a:avLst/>
              <a:gdLst>
                <a:gd name="T0" fmla="*/ 10 w 12"/>
                <a:gd name="T1" fmla="*/ 0 h 10"/>
                <a:gd name="T2" fmla="*/ 5 w 12"/>
                <a:gd name="T3" fmla="*/ 0 h 10"/>
                <a:gd name="T4" fmla="*/ 0 w 12"/>
                <a:gd name="T5" fmla="*/ 1 h 10"/>
                <a:gd name="T6" fmla="*/ 3 w 12"/>
                <a:gd name="T7" fmla="*/ 10 h 10"/>
                <a:gd name="T8" fmla="*/ 6 w 12"/>
                <a:gd name="T9" fmla="*/ 10 h 10"/>
                <a:gd name="T10" fmla="*/ 12 w 12"/>
                <a:gd name="T11" fmla="*/ 9 h 10"/>
                <a:gd name="T12" fmla="*/ 10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0" y="0"/>
                  </a:moveTo>
                  <a:lnTo>
                    <a:pt x="5" y="0"/>
                  </a:lnTo>
                  <a:lnTo>
                    <a:pt x="0" y="1"/>
                  </a:lnTo>
                  <a:lnTo>
                    <a:pt x="3" y="10"/>
                  </a:lnTo>
                  <a:lnTo>
                    <a:pt x="6" y="10"/>
                  </a:lnTo>
                  <a:lnTo>
                    <a:pt x="12"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5" name="Freeform 474"/>
            <p:cNvSpPr/>
            <p:nvPr/>
          </p:nvSpPr>
          <p:spPr bwMode="auto">
            <a:xfrm>
              <a:off x="5518256" y="1352799"/>
              <a:ext cx="30373" cy="27611"/>
            </a:xfrm>
            <a:custGeom>
              <a:avLst/>
              <a:gdLst>
                <a:gd name="T0" fmla="*/ 10 w 11"/>
                <a:gd name="T1" fmla="*/ 0 h 10"/>
                <a:gd name="T2" fmla="*/ 4 w 11"/>
                <a:gd name="T3" fmla="*/ 0 h 10"/>
                <a:gd name="T4" fmla="*/ 0 w 11"/>
                <a:gd name="T5" fmla="*/ 1 h 10"/>
                <a:gd name="T6" fmla="*/ 2 w 11"/>
                <a:gd name="T7" fmla="*/ 10 h 10"/>
                <a:gd name="T8" fmla="*/ 6 w 11"/>
                <a:gd name="T9" fmla="*/ 10 h 10"/>
                <a:gd name="T10" fmla="*/ 11 w 11"/>
                <a:gd name="T11" fmla="*/ 10 h 10"/>
                <a:gd name="T12" fmla="*/ 10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0" y="0"/>
                  </a:moveTo>
                  <a:lnTo>
                    <a:pt x="4" y="0"/>
                  </a:lnTo>
                  <a:lnTo>
                    <a:pt x="0" y="1"/>
                  </a:lnTo>
                  <a:lnTo>
                    <a:pt x="2" y="10"/>
                  </a:lnTo>
                  <a:lnTo>
                    <a:pt x="6" y="10"/>
                  </a:lnTo>
                  <a:lnTo>
                    <a:pt x="11" y="10"/>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6" name="Freeform 475"/>
            <p:cNvSpPr/>
            <p:nvPr/>
          </p:nvSpPr>
          <p:spPr bwMode="auto">
            <a:xfrm>
              <a:off x="5628701" y="1341754"/>
              <a:ext cx="27611" cy="27611"/>
            </a:xfrm>
            <a:custGeom>
              <a:avLst/>
              <a:gdLst>
                <a:gd name="T0" fmla="*/ 10 w 10"/>
                <a:gd name="T1" fmla="*/ 0 h 10"/>
                <a:gd name="T2" fmla="*/ 5 w 10"/>
                <a:gd name="T3" fmla="*/ 0 h 10"/>
                <a:gd name="T4" fmla="*/ 0 w 10"/>
                <a:gd name="T5" fmla="*/ 1 h 10"/>
                <a:gd name="T6" fmla="*/ 1 w 10"/>
                <a:gd name="T7" fmla="*/ 10 h 10"/>
                <a:gd name="T8" fmla="*/ 6 w 10"/>
                <a:gd name="T9" fmla="*/ 10 h 10"/>
                <a:gd name="T10" fmla="*/ 10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lnTo>
                    <a:pt x="5" y="0"/>
                  </a:lnTo>
                  <a:lnTo>
                    <a:pt x="0" y="1"/>
                  </a:lnTo>
                  <a:lnTo>
                    <a:pt x="1" y="10"/>
                  </a:lnTo>
                  <a:lnTo>
                    <a:pt x="6" y="10"/>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7" name="Freeform 476"/>
            <p:cNvSpPr/>
            <p:nvPr/>
          </p:nvSpPr>
          <p:spPr bwMode="auto">
            <a:xfrm>
              <a:off x="5739147" y="1330710"/>
              <a:ext cx="30373" cy="33134"/>
            </a:xfrm>
            <a:custGeom>
              <a:avLst/>
              <a:gdLst>
                <a:gd name="T0" fmla="*/ 9 w 11"/>
                <a:gd name="T1" fmla="*/ 0 h 12"/>
                <a:gd name="T2" fmla="*/ 5 w 11"/>
                <a:gd name="T3" fmla="*/ 1 h 12"/>
                <a:gd name="T4" fmla="*/ 0 w 11"/>
                <a:gd name="T5" fmla="*/ 1 h 12"/>
                <a:gd name="T6" fmla="*/ 0 w 11"/>
                <a:gd name="T7" fmla="*/ 12 h 12"/>
                <a:gd name="T8" fmla="*/ 5 w 11"/>
                <a:gd name="T9" fmla="*/ 10 h 12"/>
                <a:gd name="T10" fmla="*/ 11 w 11"/>
                <a:gd name="T11" fmla="*/ 10 h 12"/>
                <a:gd name="T12" fmla="*/ 9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0"/>
                  </a:moveTo>
                  <a:lnTo>
                    <a:pt x="5" y="1"/>
                  </a:lnTo>
                  <a:lnTo>
                    <a:pt x="0" y="1"/>
                  </a:lnTo>
                  <a:lnTo>
                    <a:pt x="0" y="12"/>
                  </a:lnTo>
                  <a:lnTo>
                    <a:pt x="5" y="10"/>
                  </a:lnTo>
                  <a:lnTo>
                    <a:pt x="11"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8" name="Freeform 477"/>
            <p:cNvSpPr/>
            <p:nvPr/>
          </p:nvSpPr>
          <p:spPr bwMode="auto">
            <a:xfrm>
              <a:off x="5846832" y="1325188"/>
              <a:ext cx="30373" cy="30373"/>
            </a:xfrm>
            <a:custGeom>
              <a:avLst/>
              <a:gdLst>
                <a:gd name="T0" fmla="*/ 11 w 11"/>
                <a:gd name="T1" fmla="*/ 0 h 11"/>
                <a:gd name="T2" fmla="*/ 6 w 11"/>
                <a:gd name="T3" fmla="*/ 0 h 11"/>
                <a:gd name="T4" fmla="*/ 0 w 11"/>
                <a:gd name="T5" fmla="*/ 0 h 11"/>
                <a:gd name="T6" fmla="*/ 2 w 11"/>
                <a:gd name="T7" fmla="*/ 11 h 11"/>
                <a:gd name="T8" fmla="*/ 7 w 11"/>
                <a:gd name="T9" fmla="*/ 10 h 11"/>
                <a:gd name="T10" fmla="*/ 11 w 11"/>
                <a:gd name="T11" fmla="*/ 10 h 11"/>
                <a:gd name="T12" fmla="*/ 11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0"/>
                  </a:moveTo>
                  <a:lnTo>
                    <a:pt x="6" y="0"/>
                  </a:lnTo>
                  <a:lnTo>
                    <a:pt x="0" y="0"/>
                  </a:lnTo>
                  <a:lnTo>
                    <a:pt x="2" y="11"/>
                  </a:lnTo>
                  <a:lnTo>
                    <a:pt x="7" y="10"/>
                  </a:lnTo>
                  <a:lnTo>
                    <a:pt x="11" y="10"/>
                  </a:lnTo>
                  <a:lnTo>
                    <a:pt x="11"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69" name="Freeform 478"/>
            <p:cNvSpPr/>
            <p:nvPr/>
          </p:nvSpPr>
          <p:spPr bwMode="auto">
            <a:xfrm>
              <a:off x="5960038" y="1319665"/>
              <a:ext cx="24851" cy="27611"/>
            </a:xfrm>
            <a:custGeom>
              <a:avLst/>
              <a:gdLst>
                <a:gd name="T0" fmla="*/ 9 w 9"/>
                <a:gd name="T1" fmla="*/ 0 h 10"/>
                <a:gd name="T2" fmla="*/ 6 w 9"/>
                <a:gd name="T3" fmla="*/ 0 h 10"/>
                <a:gd name="T4" fmla="*/ 0 w 9"/>
                <a:gd name="T5" fmla="*/ 1 h 10"/>
                <a:gd name="T6" fmla="*/ 0 w 9"/>
                <a:gd name="T7" fmla="*/ 10 h 10"/>
                <a:gd name="T8" fmla="*/ 6 w 9"/>
                <a:gd name="T9" fmla="*/ 10 h 10"/>
                <a:gd name="T10" fmla="*/ 9 w 9"/>
                <a:gd name="T11" fmla="*/ 10 h 10"/>
                <a:gd name="T12" fmla="*/ 9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0"/>
                  </a:moveTo>
                  <a:lnTo>
                    <a:pt x="6" y="0"/>
                  </a:lnTo>
                  <a:lnTo>
                    <a:pt x="0" y="1"/>
                  </a:lnTo>
                  <a:lnTo>
                    <a:pt x="0" y="10"/>
                  </a:lnTo>
                  <a:lnTo>
                    <a:pt x="6" y="10"/>
                  </a:lnTo>
                  <a:lnTo>
                    <a:pt x="9" y="10"/>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0" name="Freeform 479"/>
            <p:cNvSpPr/>
            <p:nvPr/>
          </p:nvSpPr>
          <p:spPr bwMode="auto">
            <a:xfrm>
              <a:off x="6067723" y="1319665"/>
              <a:ext cx="27611" cy="24851"/>
            </a:xfrm>
            <a:custGeom>
              <a:avLst/>
              <a:gdLst>
                <a:gd name="T0" fmla="*/ 10 w 10"/>
                <a:gd name="T1" fmla="*/ 0 h 9"/>
                <a:gd name="T2" fmla="*/ 8 w 10"/>
                <a:gd name="T3" fmla="*/ 0 h 9"/>
                <a:gd name="T4" fmla="*/ 0 w 10"/>
                <a:gd name="T5" fmla="*/ 0 h 9"/>
                <a:gd name="T6" fmla="*/ 0 w 10"/>
                <a:gd name="T7" fmla="*/ 9 h 9"/>
                <a:gd name="T8" fmla="*/ 8 w 10"/>
                <a:gd name="T9" fmla="*/ 9 h 9"/>
                <a:gd name="T10" fmla="*/ 10 w 10"/>
                <a:gd name="T11" fmla="*/ 9 h 9"/>
                <a:gd name="T12" fmla="*/ 1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0"/>
                  </a:moveTo>
                  <a:lnTo>
                    <a:pt x="8" y="0"/>
                  </a:lnTo>
                  <a:lnTo>
                    <a:pt x="0" y="0"/>
                  </a:lnTo>
                  <a:lnTo>
                    <a:pt x="0" y="9"/>
                  </a:lnTo>
                  <a:lnTo>
                    <a:pt x="8" y="9"/>
                  </a:lnTo>
                  <a:lnTo>
                    <a:pt x="10" y="9"/>
                  </a:lnTo>
                  <a:lnTo>
                    <a:pt x="10"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1" name="Freeform 480"/>
            <p:cNvSpPr/>
            <p:nvPr/>
          </p:nvSpPr>
          <p:spPr bwMode="auto">
            <a:xfrm>
              <a:off x="6136751" y="1319665"/>
              <a:ext cx="24851" cy="24851"/>
            </a:xfrm>
            <a:custGeom>
              <a:avLst/>
              <a:gdLst>
                <a:gd name="T0" fmla="*/ 9 w 9"/>
                <a:gd name="T1" fmla="*/ 0 h 9"/>
                <a:gd name="T2" fmla="*/ 8 w 9"/>
                <a:gd name="T3" fmla="*/ 0 h 9"/>
                <a:gd name="T4" fmla="*/ 0 w 9"/>
                <a:gd name="T5" fmla="*/ 0 h 9"/>
                <a:gd name="T6" fmla="*/ 0 w 9"/>
                <a:gd name="T7" fmla="*/ 9 h 9"/>
                <a:gd name="T8" fmla="*/ 8 w 9"/>
                <a:gd name="T9" fmla="*/ 9 h 9"/>
                <a:gd name="T10" fmla="*/ 9 w 9"/>
                <a:gd name="T11" fmla="*/ 9 h 9"/>
                <a:gd name="T12" fmla="*/ 9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9" y="0"/>
                  </a:moveTo>
                  <a:lnTo>
                    <a:pt x="8" y="0"/>
                  </a:lnTo>
                  <a:lnTo>
                    <a:pt x="0" y="0"/>
                  </a:lnTo>
                  <a:lnTo>
                    <a:pt x="0" y="9"/>
                  </a:lnTo>
                  <a:lnTo>
                    <a:pt x="8" y="9"/>
                  </a:lnTo>
                  <a:lnTo>
                    <a:pt x="9" y="9"/>
                  </a:lnTo>
                  <a:lnTo>
                    <a:pt x="9" y="0"/>
                  </a:lnTo>
                  <a:close/>
                </a:path>
              </a:pathLst>
            </a:custGeom>
            <a:solidFill>
              <a:srgbClr val="A8A6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2" name="Freeform 593"/>
            <p:cNvSpPr/>
            <p:nvPr/>
          </p:nvSpPr>
          <p:spPr bwMode="auto">
            <a:xfrm>
              <a:off x="7255014" y="3354627"/>
              <a:ext cx="662674" cy="665436"/>
            </a:xfrm>
            <a:custGeom>
              <a:avLst/>
              <a:gdLst>
                <a:gd name="T0" fmla="*/ 57 w 184"/>
                <a:gd name="T1" fmla="*/ 20 h 184"/>
                <a:gd name="T2" fmla="*/ 164 w 184"/>
                <a:gd name="T3" fmla="*/ 57 h 184"/>
                <a:gd name="T4" fmla="*/ 127 w 184"/>
                <a:gd name="T5" fmla="*/ 165 h 184"/>
                <a:gd name="T6" fmla="*/ 19 w 184"/>
                <a:gd name="T7" fmla="*/ 128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6"/>
                    <a:pt x="127" y="165"/>
                  </a:cubicBezTo>
                  <a:cubicBezTo>
                    <a:pt x="87" y="184"/>
                    <a:pt x="39" y="168"/>
                    <a:pt x="19" y="128"/>
                  </a:cubicBezTo>
                  <a:cubicBezTo>
                    <a:pt x="0" y="87"/>
                    <a:pt x="17" y="39"/>
                    <a:pt x="57" y="20"/>
                  </a:cubicBezTo>
                  <a:close/>
                </a:path>
              </a:pathLst>
            </a:custGeom>
            <a:gradFill>
              <a:gsLst>
                <a:gs pos="0">
                  <a:srgbClr val="E30000"/>
                </a:gs>
                <a:gs pos="100000">
                  <a:srgbClr val="760303"/>
                </a:gs>
              </a:gsLst>
              <a:lin ang="2700000" scaled="0"/>
            </a:gra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73" name="Freeform 594"/>
            <p:cNvSpPr/>
            <p:nvPr/>
          </p:nvSpPr>
          <p:spPr bwMode="auto">
            <a:xfrm>
              <a:off x="7404501" y="3531340"/>
              <a:ext cx="389322" cy="314770"/>
            </a:xfrm>
            <a:custGeom>
              <a:avLst/>
              <a:gdLst>
                <a:gd name="T0" fmla="*/ 108 w 108"/>
                <a:gd name="T1" fmla="*/ 10 h 87"/>
                <a:gd name="T2" fmla="*/ 95 w 108"/>
                <a:gd name="T3" fmla="*/ 14 h 87"/>
                <a:gd name="T4" fmla="*/ 105 w 108"/>
                <a:gd name="T5" fmla="*/ 1 h 87"/>
                <a:gd name="T6" fmla="*/ 91 w 108"/>
                <a:gd name="T7" fmla="*/ 7 h 87"/>
                <a:gd name="T8" fmla="*/ 74 w 108"/>
                <a:gd name="T9" fmla="*/ 0 h 87"/>
                <a:gd name="T10" fmla="*/ 52 w 108"/>
                <a:gd name="T11" fmla="*/ 22 h 87"/>
                <a:gd name="T12" fmla="*/ 53 w 108"/>
                <a:gd name="T13" fmla="*/ 27 h 87"/>
                <a:gd name="T14" fmla="*/ 7 w 108"/>
                <a:gd name="T15" fmla="*/ 4 h 87"/>
                <a:gd name="T16" fmla="*/ 4 w 108"/>
                <a:gd name="T17" fmla="*/ 15 h 87"/>
                <a:gd name="T18" fmla="*/ 14 w 108"/>
                <a:gd name="T19" fmla="*/ 33 h 87"/>
                <a:gd name="T20" fmla="*/ 4 w 108"/>
                <a:gd name="T21" fmla="*/ 30 h 87"/>
                <a:gd name="T22" fmla="*/ 4 w 108"/>
                <a:gd name="T23" fmla="*/ 31 h 87"/>
                <a:gd name="T24" fmla="*/ 22 w 108"/>
                <a:gd name="T25" fmla="*/ 52 h 87"/>
                <a:gd name="T26" fmla="*/ 16 w 108"/>
                <a:gd name="T27" fmla="*/ 53 h 87"/>
                <a:gd name="T28" fmla="*/ 12 w 108"/>
                <a:gd name="T29" fmla="*/ 53 h 87"/>
                <a:gd name="T30" fmla="*/ 33 w 108"/>
                <a:gd name="T31" fmla="*/ 68 h 87"/>
                <a:gd name="T32" fmla="*/ 5 w 108"/>
                <a:gd name="T33" fmla="*/ 78 h 87"/>
                <a:gd name="T34" fmla="*/ 0 w 108"/>
                <a:gd name="T35" fmla="*/ 77 h 87"/>
                <a:gd name="T36" fmla="*/ 34 w 108"/>
                <a:gd name="T37" fmla="*/ 87 h 87"/>
                <a:gd name="T38" fmla="*/ 97 w 108"/>
                <a:gd name="T39" fmla="*/ 24 h 87"/>
                <a:gd name="T40" fmla="*/ 97 w 108"/>
                <a:gd name="T41" fmla="*/ 21 h 87"/>
                <a:gd name="T42" fmla="*/ 108 w 108"/>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7">
                  <a:moveTo>
                    <a:pt x="108" y="10"/>
                  </a:moveTo>
                  <a:cubicBezTo>
                    <a:pt x="104" y="12"/>
                    <a:pt x="99" y="13"/>
                    <a:pt x="95" y="14"/>
                  </a:cubicBezTo>
                  <a:cubicBezTo>
                    <a:pt x="99" y="11"/>
                    <a:pt x="103" y="6"/>
                    <a:pt x="105" y="1"/>
                  </a:cubicBezTo>
                  <a:cubicBezTo>
                    <a:pt x="100" y="4"/>
                    <a:pt x="96" y="6"/>
                    <a:pt x="91" y="7"/>
                  </a:cubicBezTo>
                  <a:cubicBezTo>
                    <a:pt x="87" y="2"/>
                    <a:pt x="81" y="0"/>
                    <a:pt x="74" y="0"/>
                  </a:cubicBezTo>
                  <a:cubicBezTo>
                    <a:pt x="62" y="0"/>
                    <a:pt x="52" y="10"/>
                    <a:pt x="52" y="22"/>
                  </a:cubicBezTo>
                  <a:cubicBezTo>
                    <a:pt x="52" y="23"/>
                    <a:pt x="53" y="25"/>
                    <a:pt x="53" y="27"/>
                  </a:cubicBezTo>
                  <a:cubicBezTo>
                    <a:pt x="35" y="26"/>
                    <a:pt x="18" y="17"/>
                    <a:pt x="7" y="4"/>
                  </a:cubicBezTo>
                  <a:cubicBezTo>
                    <a:pt x="6" y="7"/>
                    <a:pt x="4" y="11"/>
                    <a:pt x="4" y="15"/>
                  </a:cubicBezTo>
                  <a:cubicBezTo>
                    <a:pt x="4" y="22"/>
                    <a:pt x="8" y="29"/>
                    <a:pt x="14" y="33"/>
                  </a:cubicBezTo>
                  <a:cubicBezTo>
                    <a:pt x="11" y="33"/>
                    <a:pt x="7" y="32"/>
                    <a:pt x="4" y="30"/>
                  </a:cubicBezTo>
                  <a:cubicBezTo>
                    <a:pt x="4" y="31"/>
                    <a:pt x="4" y="31"/>
                    <a:pt x="4" y="31"/>
                  </a:cubicBezTo>
                  <a:cubicBezTo>
                    <a:pt x="4" y="41"/>
                    <a:pt x="12" y="50"/>
                    <a:pt x="22" y="52"/>
                  </a:cubicBezTo>
                  <a:cubicBezTo>
                    <a:pt x="20" y="53"/>
                    <a:pt x="18" y="53"/>
                    <a:pt x="16" y="53"/>
                  </a:cubicBezTo>
                  <a:cubicBezTo>
                    <a:pt x="15" y="53"/>
                    <a:pt x="13" y="53"/>
                    <a:pt x="12" y="53"/>
                  </a:cubicBezTo>
                  <a:cubicBezTo>
                    <a:pt x="15" y="61"/>
                    <a:pt x="23" y="68"/>
                    <a:pt x="33" y="68"/>
                  </a:cubicBezTo>
                  <a:cubicBezTo>
                    <a:pt x="25" y="74"/>
                    <a:pt x="16" y="78"/>
                    <a:pt x="5" y="78"/>
                  </a:cubicBezTo>
                  <a:cubicBezTo>
                    <a:pt x="3" y="78"/>
                    <a:pt x="2" y="77"/>
                    <a:pt x="0" y="77"/>
                  </a:cubicBezTo>
                  <a:cubicBezTo>
                    <a:pt x="10" y="83"/>
                    <a:pt x="21" y="87"/>
                    <a:pt x="34" y="87"/>
                  </a:cubicBezTo>
                  <a:cubicBezTo>
                    <a:pt x="74" y="87"/>
                    <a:pt x="97" y="53"/>
                    <a:pt x="97" y="24"/>
                  </a:cubicBezTo>
                  <a:cubicBezTo>
                    <a:pt x="97" y="23"/>
                    <a:pt x="97" y="22"/>
                    <a:pt x="97" y="21"/>
                  </a:cubicBezTo>
                  <a:cubicBezTo>
                    <a:pt x="101" y="18"/>
                    <a:pt x="105" y="14"/>
                    <a:pt x="108" y="1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4" name="Freeform 595"/>
            <p:cNvSpPr/>
            <p:nvPr/>
          </p:nvSpPr>
          <p:spPr bwMode="auto">
            <a:xfrm>
              <a:off x="4328205" y="5025116"/>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7"/>
                    <a:pt x="19" y="127"/>
                  </a:cubicBezTo>
                  <a:cubicBezTo>
                    <a:pt x="0" y="87"/>
                    <a:pt x="16" y="39"/>
                    <a:pt x="56" y="2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27210"/>
                  </a:solidFill>
                </a:ln>
                <a:solidFill>
                  <a:schemeClr val="lt1"/>
                </a:solidFill>
                <a:cs typeface="+mn-ea"/>
                <a:sym typeface="+mn-lt"/>
              </a:endParaRPr>
            </a:p>
          </p:txBody>
        </p:sp>
        <p:sp>
          <p:nvSpPr>
            <p:cNvPr id="375" name="Freeform 596"/>
            <p:cNvSpPr/>
            <p:nvPr/>
          </p:nvSpPr>
          <p:spPr bwMode="auto">
            <a:xfrm>
              <a:off x="4499396" y="5190784"/>
              <a:ext cx="287159" cy="300965"/>
            </a:xfrm>
            <a:custGeom>
              <a:avLst/>
              <a:gdLst>
                <a:gd name="T0" fmla="*/ 79 w 80"/>
                <a:gd name="T1" fmla="*/ 58 h 83"/>
                <a:gd name="T2" fmla="*/ 63 w 80"/>
                <a:gd name="T3" fmla="*/ 42 h 83"/>
                <a:gd name="T4" fmla="*/ 60 w 80"/>
                <a:gd name="T5" fmla="*/ 39 h 83"/>
                <a:gd name="T6" fmla="*/ 45 w 80"/>
                <a:gd name="T7" fmla="*/ 21 h 83"/>
                <a:gd name="T8" fmla="*/ 38 w 80"/>
                <a:gd name="T9" fmla="*/ 6 h 83"/>
                <a:gd name="T10" fmla="*/ 29 w 80"/>
                <a:gd name="T11" fmla="*/ 5 h 83"/>
                <a:gd name="T12" fmla="*/ 26 w 80"/>
                <a:gd name="T13" fmla="*/ 12 h 83"/>
                <a:gd name="T14" fmla="*/ 31 w 80"/>
                <a:gd name="T15" fmla="*/ 24 h 83"/>
                <a:gd name="T16" fmla="*/ 32 w 80"/>
                <a:gd name="T17" fmla="*/ 32 h 83"/>
                <a:gd name="T18" fmla="*/ 8 w 80"/>
                <a:gd name="T19" fmla="*/ 32 h 83"/>
                <a:gd name="T20" fmla="*/ 2 w 80"/>
                <a:gd name="T21" fmla="*/ 40 h 83"/>
                <a:gd name="T22" fmla="*/ 14 w 80"/>
                <a:gd name="T23" fmla="*/ 74 h 83"/>
                <a:gd name="T24" fmla="*/ 19 w 80"/>
                <a:gd name="T25" fmla="*/ 77 h 83"/>
                <a:gd name="T26" fmla="*/ 48 w 80"/>
                <a:gd name="T27" fmla="*/ 77 h 83"/>
                <a:gd name="T28" fmla="*/ 54 w 80"/>
                <a:gd name="T29" fmla="*/ 80 h 83"/>
                <a:gd name="T30" fmla="*/ 56 w 80"/>
                <a:gd name="T31" fmla="*/ 81 h 83"/>
                <a:gd name="T32" fmla="*/ 61 w 80"/>
                <a:gd name="T33" fmla="*/ 81 h 83"/>
                <a:gd name="T34" fmla="*/ 79 w 80"/>
                <a:gd name="T35" fmla="*/ 63 h 83"/>
                <a:gd name="T36" fmla="*/ 79 w 80"/>
                <a:gd name="T37"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3">
                  <a:moveTo>
                    <a:pt x="79" y="58"/>
                  </a:moveTo>
                  <a:cubicBezTo>
                    <a:pt x="63" y="42"/>
                    <a:pt x="63" y="42"/>
                    <a:pt x="63" y="42"/>
                  </a:cubicBezTo>
                  <a:cubicBezTo>
                    <a:pt x="62" y="41"/>
                    <a:pt x="60" y="40"/>
                    <a:pt x="60" y="39"/>
                  </a:cubicBezTo>
                  <a:cubicBezTo>
                    <a:pt x="60" y="39"/>
                    <a:pt x="54" y="27"/>
                    <a:pt x="45" y="21"/>
                  </a:cubicBezTo>
                  <a:cubicBezTo>
                    <a:pt x="35" y="15"/>
                    <a:pt x="38" y="11"/>
                    <a:pt x="38" y="6"/>
                  </a:cubicBezTo>
                  <a:cubicBezTo>
                    <a:pt x="38" y="1"/>
                    <a:pt x="33" y="0"/>
                    <a:pt x="29" y="5"/>
                  </a:cubicBezTo>
                  <a:cubicBezTo>
                    <a:pt x="28" y="7"/>
                    <a:pt x="27" y="10"/>
                    <a:pt x="26" y="12"/>
                  </a:cubicBezTo>
                  <a:cubicBezTo>
                    <a:pt x="26" y="18"/>
                    <a:pt x="30" y="22"/>
                    <a:pt x="31" y="24"/>
                  </a:cubicBezTo>
                  <a:cubicBezTo>
                    <a:pt x="32" y="25"/>
                    <a:pt x="33" y="28"/>
                    <a:pt x="32" y="32"/>
                  </a:cubicBezTo>
                  <a:cubicBezTo>
                    <a:pt x="8" y="32"/>
                    <a:pt x="8" y="32"/>
                    <a:pt x="8" y="32"/>
                  </a:cubicBezTo>
                  <a:cubicBezTo>
                    <a:pt x="3" y="32"/>
                    <a:pt x="0" y="35"/>
                    <a:pt x="2" y="40"/>
                  </a:cubicBezTo>
                  <a:cubicBezTo>
                    <a:pt x="14" y="74"/>
                    <a:pt x="14" y="74"/>
                    <a:pt x="14" y="74"/>
                  </a:cubicBezTo>
                  <a:cubicBezTo>
                    <a:pt x="15" y="76"/>
                    <a:pt x="17" y="77"/>
                    <a:pt x="19" y="77"/>
                  </a:cubicBezTo>
                  <a:cubicBezTo>
                    <a:pt x="48" y="77"/>
                    <a:pt x="48" y="77"/>
                    <a:pt x="48" y="77"/>
                  </a:cubicBezTo>
                  <a:cubicBezTo>
                    <a:pt x="50" y="77"/>
                    <a:pt x="53" y="78"/>
                    <a:pt x="54" y="80"/>
                  </a:cubicBezTo>
                  <a:cubicBezTo>
                    <a:pt x="56" y="81"/>
                    <a:pt x="56" y="81"/>
                    <a:pt x="56" y="81"/>
                  </a:cubicBezTo>
                  <a:cubicBezTo>
                    <a:pt x="57" y="83"/>
                    <a:pt x="60" y="83"/>
                    <a:pt x="61" y="81"/>
                  </a:cubicBezTo>
                  <a:cubicBezTo>
                    <a:pt x="79" y="63"/>
                    <a:pt x="79" y="63"/>
                    <a:pt x="79" y="63"/>
                  </a:cubicBezTo>
                  <a:cubicBezTo>
                    <a:pt x="80" y="62"/>
                    <a:pt x="80" y="59"/>
                    <a:pt x="79"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6" name="Freeform 597"/>
            <p:cNvSpPr/>
            <p:nvPr/>
          </p:nvSpPr>
          <p:spPr bwMode="auto">
            <a:xfrm>
              <a:off x="4723047" y="5422720"/>
              <a:ext cx="93879" cy="93879"/>
            </a:xfrm>
            <a:custGeom>
              <a:avLst/>
              <a:gdLst>
                <a:gd name="T0" fmla="*/ 5 w 34"/>
                <a:gd name="T1" fmla="*/ 34 h 34"/>
                <a:gd name="T2" fmla="*/ 0 w 34"/>
                <a:gd name="T3" fmla="*/ 27 h 34"/>
                <a:gd name="T4" fmla="*/ 27 w 34"/>
                <a:gd name="T5" fmla="*/ 0 h 34"/>
                <a:gd name="T6" fmla="*/ 34 w 34"/>
                <a:gd name="T7" fmla="*/ 7 h 34"/>
                <a:gd name="T8" fmla="*/ 5 w 34"/>
                <a:gd name="T9" fmla="*/ 34 h 34"/>
              </a:gdLst>
              <a:ahLst/>
              <a:cxnLst>
                <a:cxn ang="0">
                  <a:pos x="T0" y="T1"/>
                </a:cxn>
                <a:cxn ang="0">
                  <a:pos x="T2" y="T3"/>
                </a:cxn>
                <a:cxn ang="0">
                  <a:pos x="T4" y="T5"/>
                </a:cxn>
                <a:cxn ang="0">
                  <a:pos x="T6" y="T7"/>
                </a:cxn>
                <a:cxn ang="0">
                  <a:pos x="T8" y="T9"/>
                </a:cxn>
              </a:cxnLst>
              <a:rect l="0" t="0" r="r" b="b"/>
              <a:pathLst>
                <a:path w="34" h="34">
                  <a:moveTo>
                    <a:pt x="5" y="34"/>
                  </a:moveTo>
                  <a:lnTo>
                    <a:pt x="0" y="27"/>
                  </a:lnTo>
                  <a:lnTo>
                    <a:pt x="27" y="0"/>
                  </a:lnTo>
                  <a:lnTo>
                    <a:pt x="34" y="7"/>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7" name="Freeform 598"/>
            <p:cNvSpPr/>
            <p:nvPr/>
          </p:nvSpPr>
          <p:spPr bwMode="auto">
            <a:xfrm>
              <a:off x="8318052" y="3801931"/>
              <a:ext cx="665436" cy="665436"/>
            </a:xfrm>
            <a:custGeom>
              <a:avLst/>
              <a:gdLst>
                <a:gd name="T0" fmla="*/ 57 w 184"/>
                <a:gd name="T1" fmla="*/ 19 h 184"/>
                <a:gd name="T2" fmla="*/ 165 w 184"/>
                <a:gd name="T3" fmla="*/ 57 h 184"/>
                <a:gd name="T4" fmla="*/ 127 w 184"/>
                <a:gd name="T5" fmla="*/ 164 h 184"/>
                <a:gd name="T6" fmla="*/ 20 w 184"/>
                <a:gd name="T7" fmla="*/ 127 h 184"/>
                <a:gd name="T8" fmla="*/ 57 w 184"/>
                <a:gd name="T9" fmla="*/ 19 h 184"/>
              </a:gdLst>
              <a:ahLst/>
              <a:cxnLst>
                <a:cxn ang="0">
                  <a:pos x="T0" y="T1"/>
                </a:cxn>
                <a:cxn ang="0">
                  <a:pos x="T2" y="T3"/>
                </a:cxn>
                <a:cxn ang="0">
                  <a:pos x="T4" y="T5"/>
                </a:cxn>
                <a:cxn ang="0">
                  <a:pos x="T6" y="T7"/>
                </a:cxn>
                <a:cxn ang="0">
                  <a:pos x="T8" y="T9"/>
                </a:cxn>
              </a:cxnLst>
              <a:rect l="0" t="0" r="r" b="b"/>
              <a:pathLst>
                <a:path w="184" h="184">
                  <a:moveTo>
                    <a:pt x="57" y="19"/>
                  </a:moveTo>
                  <a:cubicBezTo>
                    <a:pt x="97" y="0"/>
                    <a:pt x="146" y="17"/>
                    <a:pt x="165" y="57"/>
                  </a:cubicBezTo>
                  <a:cubicBezTo>
                    <a:pt x="184" y="97"/>
                    <a:pt x="168" y="145"/>
                    <a:pt x="127" y="164"/>
                  </a:cubicBezTo>
                  <a:cubicBezTo>
                    <a:pt x="87" y="184"/>
                    <a:pt x="39" y="167"/>
                    <a:pt x="20" y="127"/>
                  </a:cubicBezTo>
                  <a:cubicBezTo>
                    <a:pt x="0" y="87"/>
                    <a:pt x="17" y="39"/>
                    <a:pt x="57" y="1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78" name="Freeform 599"/>
            <p:cNvSpPr/>
            <p:nvPr/>
          </p:nvSpPr>
          <p:spPr bwMode="auto">
            <a:xfrm>
              <a:off x="8500287" y="4039389"/>
              <a:ext cx="88356" cy="184997"/>
            </a:xfrm>
            <a:custGeom>
              <a:avLst/>
              <a:gdLst>
                <a:gd name="T0" fmla="*/ 0 w 32"/>
                <a:gd name="T1" fmla="*/ 67 h 67"/>
                <a:gd name="T2" fmla="*/ 32 w 32"/>
                <a:gd name="T3" fmla="*/ 28 h 67"/>
                <a:gd name="T4" fmla="*/ 0 w 32"/>
                <a:gd name="T5" fmla="*/ 0 h 67"/>
                <a:gd name="T6" fmla="*/ 0 w 32"/>
                <a:gd name="T7" fmla="*/ 67 h 67"/>
              </a:gdLst>
              <a:ahLst/>
              <a:cxnLst>
                <a:cxn ang="0">
                  <a:pos x="T0" y="T1"/>
                </a:cxn>
                <a:cxn ang="0">
                  <a:pos x="T2" y="T3"/>
                </a:cxn>
                <a:cxn ang="0">
                  <a:pos x="T4" y="T5"/>
                </a:cxn>
                <a:cxn ang="0">
                  <a:pos x="T6" y="T7"/>
                </a:cxn>
              </a:cxnLst>
              <a:rect l="0" t="0" r="r" b="b"/>
              <a:pathLst>
                <a:path w="32" h="67">
                  <a:moveTo>
                    <a:pt x="0" y="67"/>
                  </a:moveTo>
                  <a:lnTo>
                    <a:pt x="32" y="28"/>
                  </a:lnTo>
                  <a:lnTo>
                    <a:pt x="0" y="0"/>
                  </a:lnTo>
                  <a:lnTo>
                    <a:pt x="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79" name="Freeform 600"/>
            <p:cNvSpPr/>
            <p:nvPr/>
          </p:nvSpPr>
          <p:spPr bwMode="auto">
            <a:xfrm>
              <a:off x="8715656" y="4039389"/>
              <a:ext cx="91119" cy="184997"/>
            </a:xfrm>
            <a:custGeom>
              <a:avLst/>
              <a:gdLst>
                <a:gd name="T0" fmla="*/ 33 w 33"/>
                <a:gd name="T1" fmla="*/ 67 h 67"/>
                <a:gd name="T2" fmla="*/ 33 w 33"/>
                <a:gd name="T3" fmla="*/ 0 h 67"/>
                <a:gd name="T4" fmla="*/ 0 w 33"/>
                <a:gd name="T5" fmla="*/ 28 h 67"/>
                <a:gd name="T6" fmla="*/ 33 w 33"/>
                <a:gd name="T7" fmla="*/ 67 h 67"/>
              </a:gdLst>
              <a:ahLst/>
              <a:cxnLst>
                <a:cxn ang="0">
                  <a:pos x="T0" y="T1"/>
                </a:cxn>
                <a:cxn ang="0">
                  <a:pos x="T2" y="T3"/>
                </a:cxn>
                <a:cxn ang="0">
                  <a:pos x="T4" y="T5"/>
                </a:cxn>
                <a:cxn ang="0">
                  <a:pos x="T6" y="T7"/>
                </a:cxn>
              </a:cxnLst>
              <a:rect l="0" t="0" r="r" b="b"/>
              <a:pathLst>
                <a:path w="33" h="67">
                  <a:moveTo>
                    <a:pt x="33" y="67"/>
                  </a:moveTo>
                  <a:lnTo>
                    <a:pt x="33" y="0"/>
                  </a:lnTo>
                  <a:lnTo>
                    <a:pt x="0" y="28"/>
                  </a:lnTo>
                  <a:lnTo>
                    <a:pt x="33"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0" name="Rectangle 601"/>
            <p:cNvSpPr>
              <a:spLocks noChangeArrowheads="1"/>
            </p:cNvSpPr>
            <p:nvPr/>
          </p:nvSpPr>
          <p:spPr bwMode="auto">
            <a:xfrm>
              <a:off x="8806775"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1" name="Rectangle 602"/>
            <p:cNvSpPr>
              <a:spLocks noChangeArrowheads="1"/>
            </p:cNvSpPr>
            <p:nvPr/>
          </p:nvSpPr>
          <p:spPr bwMode="auto">
            <a:xfrm>
              <a:off x="8500287" y="4232669"/>
              <a:ext cx="2762" cy="2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2" name="Freeform 603"/>
            <p:cNvSpPr/>
            <p:nvPr/>
          </p:nvSpPr>
          <p:spPr bwMode="auto">
            <a:xfrm>
              <a:off x="8503049" y="4119462"/>
              <a:ext cx="300965" cy="113208"/>
            </a:xfrm>
            <a:custGeom>
              <a:avLst/>
              <a:gdLst>
                <a:gd name="T0" fmla="*/ 109 w 109"/>
                <a:gd name="T1" fmla="*/ 41 h 41"/>
                <a:gd name="T2" fmla="*/ 107 w 109"/>
                <a:gd name="T3" fmla="*/ 41 h 41"/>
                <a:gd name="T4" fmla="*/ 75 w 109"/>
                <a:gd name="T5" fmla="*/ 0 h 41"/>
                <a:gd name="T6" fmla="*/ 54 w 109"/>
                <a:gd name="T7" fmla="*/ 17 h 41"/>
                <a:gd name="T8" fmla="*/ 34 w 109"/>
                <a:gd name="T9" fmla="*/ 0 h 41"/>
                <a:gd name="T10" fmla="*/ 0 w 109"/>
                <a:gd name="T11" fmla="*/ 41 h 41"/>
                <a:gd name="T12" fmla="*/ 0 w 109"/>
                <a:gd name="T13" fmla="*/ 41 h 41"/>
                <a:gd name="T14" fmla="*/ 109 w 10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
                  <a:moveTo>
                    <a:pt x="109" y="41"/>
                  </a:moveTo>
                  <a:lnTo>
                    <a:pt x="107" y="41"/>
                  </a:lnTo>
                  <a:lnTo>
                    <a:pt x="75" y="0"/>
                  </a:lnTo>
                  <a:lnTo>
                    <a:pt x="54" y="17"/>
                  </a:lnTo>
                  <a:lnTo>
                    <a:pt x="34" y="0"/>
                  </a:lnTo>
                  <a:lnTo>
                    <a:pt x="0" y="41"/>
                  </a:lnTo>
                  <a:lnTo>
                    <a:pt x="0" y="41"/>
                  </a:lnTo>
                  <a:lnTo>
                    <a:pt x="109"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3" name="Freeform 604"/>
            <p:cNvSpPr/>
            <p:nvPr/>
          </p:nvSpPr>
          <p:spPr bwMode="auto">
            <a:xfrm>
              <a:off x="8505809" y="4036627"/>
              <a:ext cx="292681" cy="118730"/>
            </a:xfrm>
            <a:custGeom>
              <a:avLst/>
              <a:gdLst>
                <a:gd name="T0" fmla="*/ 32 w 106"/>
                <a:gd name="T1" fmla="*/ 26 h 43"/>
                <a:gd name="T2" fmla="*/ 33 w 106"/>
                <a:gd name="T3" fmla="*/ 28 h 43"/>
                <a:gd name="T4" fmla="*/ 34 w 106"/>
                <a:gd name="T5" fmla="*/ 28 h 43"/>
                <a:gd name="T6" fmla="*/ 53 w 106"/>
                <a:gd name="T7" fmla="*/ 43 h 43"/>
                <a:gd name="T8" fmla="*/ 72 w 106"/>
                <a:gd name="T9" fmla="*/ 28 h 43"/>
                <a:gd name="T10" fmla="*/ 72 w 106"/>
                <a:gd name="T11" fmla="*/ 28 h 43"/>
                <a:gd name="T12" fmla="*/ 74 w 106"/>
                <a:gd name="T13" fmla="*/ 26 h 43"/>
                <a:gd name="T14" fmla="*/ 106 w 106"/>
                <a:gd name="T15" fmla="*/ 0 h 43"/>
                <a:gd name="T16" fmla="*/ 0 w 106"/>
                <a:gd name="T17" fmla="*/ 0 h 43"/>
                <a:gd name="T18" fmla="*/ 32 w 106"/>
                <a:gd name="T1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43">
                  <a:moveTo>
                    <a:pt x="32" y="26"/>
                  </a:moveTo>
                  <a:lnTo>
                    <a:pt x="33" y="28"/>
                  </a:lnTo>
                  <a:lnTo>
                    <a:pt x="34" y="28"/>
                  </a:lnTo>
                  <a:lnTo>
                    <a:pt x="53" y="43"/>
                  </a:lnTo>
                  <a:lnTo>
                    <a:pt x="72" y="28"/>
                  </a:lnTo>
                  <a:lnTo>
                    <a:pt x="72" y="28"/>
                  </a:lnTo>
                  <a:lnTo>
                    <a:pt x="74" y="26"/>
                  </a:lnTo>
                  <a:lnTo>
                    <a:pt x="106" y="0"/>
                  </a:lnTo>
                  <a:lnTo>
                    <a:pt x="0" y="0"/>
                  </a:lnTo>
                  <a:lnTo>
                    <a:pt x="32"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4" name="Freeform 605"/>
            <p:cNvSpPr/>
            <p:nvPr/>
          </p:nvSpPr>
          <p:spPr bwMode="auto">
            <a:xfrm>
              <a:off x="5879966" y="5254291"/>
              <a:ext cx="659913" cy="659913"/>
            </a:xfrm>
            <a:custGeom>
              <a:avLst/>
              <a:gdLst>
                <a:gd name="T0" fmla="*/ 56 w 183"/>
                <a:gd name="T1" fmla="*/ 19 h 183"/>
                <a:gd name="T2" fmla="*/ 164 w 183"/>
                <a:gd name="T3" fmla="*/ 56 h 183"/>
                <a:gd name="T4" fmla="*/ 127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7" y="0"/>
                    <a:pt x="145" y="16"/>
                    <a:pt x="164" y="56"/>
                  </a:cubicBezTo>
                  <a:cubicBezTo>
                    <a:pt x="183" y="96"/>
                    <a:pt x="167" y="145"/>
                    <a:pt x="127" y="164"/>
                  </a:cubicBezTo>
                  <a:cubicBezTo>
                    <a:pt x="87" y="183"/>
                    <a:pt x="38" y="167"/>
                    <a:pt x="19" y="127"/>
                  </a:cubicBezTo>
                  <a:cubicBezTo>
                    <a:pt x="0" y="87"/>
                    <a:pt x="16" y="38"/>
                    <a:pt x="56" y="19"/>
                  </a:cubicBezTo>
                  <a:close/>
                </a:path>
              </a:pathLst>
            </a:custGeom>
            <a:gradFill>
              <a:gsLst>
                <a:gs pos="0">
                  <a:srgbClr val="E30000"/>
                </a:gs>
                <a:gs pos="100000">
                  <a:srgbClr val="760303"/>
                </a:gs>
              </a:gsLst>
              <a:lin ang="2700000" scaled="0"/>
            </a:gra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5" name="Freeform 606"/>
            <p:cNvSpPr/>
            <p:nvPr/>
          </p:nvSpPr>
          <p:spPr bwMode="auto">
            <a:xfrm>
              <a:off x="6122946" y="5403393"/>
              <a:ext cx="176713" cy="358948"/>
            </a:xfrm>
            <a:custGeom>
              <a:avLst/>
              <a:gdLst>
                <a:gd name="T0" fmla="*/ 11 w 49"/>
                <a:gd name="T1" fmla="*/ 20 h 99"/>
                <a:gd name="T2" fmla="*/ 11 w 49"/>
                <a:gd name="T3" fmla="*/ 34 h 99"/>
                <a:gd name="T4" fmla="*/ 0 w 49"/>
                <a:gd name="T5" fmla="*/ 34 h 99"/>
                <a:gd name="T6" fmla="*/ 0 w 49"/>
                <a:gd name="T7" fmla="*/ 51 h 99"/>
                <a:gd name="T8" fmla="*/ 11 w 49"/>
                <a:gd name="T9" fmla="*/ 51 h 99"/>
                <a:gd name="T10" fmla="*/ 11 w 49"/>
                <a:gd name="T11" fmla="*/ 99 h 99"/>
                <a:gd name="T12" fmla="*/ 32 w 49"/>
                <a:gd name="T13" fmla="*/ 99 h 99"/>
                <a:gd name="T14" fmla="*/ 32 w 49"/>
                <a:gd name="T15" fmla="*/ 51 h 99"/>
                <a:gd name="T16" fmla="*/ 47 w 49"/>
                <a:gd name="T17" fmla="*/ 51 h 99"/>
                <a:gd name="T18" fmla="*/ 49 w 49"/>
                <a:gd name="T19" fmla="*/ 34 h 99"/>
                <a:gd name="T20" fmla="*/ 32 w 49"/>
                <a:gd name="T21" fmla="*/ 34 h 99"/>
                <a:gd name="T22" fmla="*/ 32 w 49"/>
                <a:gd name="T23" fmla="*/ 22 h 99"/>
                <a:gd name="T24" fmla="*/ 37 w 49"/>
                <a:gd name="T25" fmla="*/ 18 h 99"/>
                <a:gd name="T26" fmla="*/ 49 w 49"/>
                <a:gd name="T27" fmla="*/ 18 h 99"/>
                <a:gd name="T28" fmla="*/ 49 w 49"/>
                <a:gd name="T29" fmla="*/ 0 h 99"/>
                <a:gd name="T30" fmla="*/ 33 w 49"/>
                <a:gd name="T31" fmla="*/ 0 h 99"/>
                <a:gd name="T32" fmla="*/ 11 w 49"/>
                <a:gd name="T33"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9">
                  <a:moveTo>
                    <a:pt x="11" y="20"/>
                  </a:moveTo>
                  <a:cubicBezTo>
                    <a:pt x="11" y="22"/>
                    <a:pt x="11" y="34"/>
                    <a:pt x="11" y="34"/>
                  </a:cubicBezTo>
                  <a:cubicBezTo>
                    <a:pt x="0" y="34"/>
                    <a:pt x="0" y="34"/>
                    <a:pt x="0" y="34"/>
                  </a:cubicBezTo>
                  <a:cubicBezTo>
                    <a:pt x="0" y="51"/>
                    <a:pt x="0" y="51"/>
                    <a:pt x="0" y="51"/>
                  </a:cubicBezTo>
                  <a:cubicBezTo>
                    <a:pt x="11" y="51"/>
                    <a:pt x="11" y="51"/>
                    <a:pt x="11" y="51"/>
                  </a:cubicBezTo>
                  <a:cubicBezTo>
                    <a:pt x="11" y="99"/>
                    <a:pt x="11" y="99"/>
                    <a:pt x="11" y="99"/>
                  </a:cubicBezTo>
                  <a:cubicBezTo>
                    <a:pt x="32" y="99"/>
                    <a:pt x="32" y="99"/>
                    <a:pt x="32" y="99"/>
                  </a:cubicBezTo>
                  <a:cubicBezTo>
                    <a:pt x="32" y="51"/>
                    <a:pt x="32" y="51"/>
                    <a:pt x="32" y="51"/>
                  </a:cubicBezTo>
                  <a:cubicBezTo>
                    <a:pt x="47" y="51"/>
                    <a:pt x="47" y="51"/>
                    <a:pt x="47" y="51"/>
                  </a:cubicBezTo>
                  <a:cubicBezTo>
                    <a:pt x="47" y="51"/>
                    <a:pt x="48" y="43"/>
                    <a:pt x="49" y="34"/>
                  </a:cubicBezTo>
                  <a:cubicBezTo>
                    <a:pt x="47" y="34"/>
                    <a:pt x="32" y="34"/>
                    <a:pt x="32" y="34"/>
                  </a:cubicBezTo>
                  <a:cubicBezTo>
                    <a:pt x="32" y="34"/>
                    <a:pt x="32" y="24"/>
                    <a:pt x="32" y="22"/>
                  </a:cubicBezTo>
                  <a:cubicBezTo>
                    <a:pt x="32" y="20"/>
                    <a:pt x="35" y="18"/>
                    <a:pt x="37" y="18"/>
                  </a:cubicBezTo>
                  <a:cubicBezTo>
                    <a:pt x="39" y="18"/>
                    <a:pt x="44" y="18"/>
                    <a:pt x="49" y="18"/>
                  </a:cubicBezTo>
                  <a:cubicBezTo>
                    <a:pt x="49" y="15"/>
                    <a:pt x="49" y="7"/>
                    <a:pt x="49" y="0"/>
                  </a:cubicBezTo>
                  <a:cubicBezTo>
                    <a:pt x="43" y="0"/>
                    <a:pt x="36" y="0"/>
                    <a:pt x="33" y="0"/>
                  </a:cubicBezTo>
                  <a:cubicBezTo>
                    <a:pt x="10" y="0"/>
                    <a:pt x="11" y="17"/>
                    <a:pt x="11" y="2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6" name="Freeform 608"/>
            <p:cNvSpPr/>
            <p:nvPr/>
          </p:nvSpPr>
          <p:spPr bwMode="auto">
            <a:xfrm>
              <a:off x="6675009" y="2200441"/>
              <a:ext cx="662674" cy="659913"/>
            </a:xfrm>
            <a:custGeom>
              <a:avLst/>
              <a:gdLst>
                <a:gd name="T0" fmla="*/ 57 w 184"/>
                <a:gd name="T1" fmla="*/ 19 h 183"/>
                <a:gd name="T2" fmla="*/ 165 w 184"/>
                <a:gd name="T3" fmla="*/ 56 h 183"/>
                <a:gd name="T4" fmla="*/ 127 w 184"/>
                <a:gd name="T5" fmla="*/ 164 h 183"/>
                <a:gd name="T6" fmla="*/ 20 w 184"/>
                <a:gd name="T7" fmla="*/ 127 h 183"/>
                <a:gd name="T8" fmla="*/ 57 w 184"/>
                <a:gd name="T9" fmla="*/ 19 h 183"/>
              </a:gdLst>
              <a:ahLst/>
              <a:cxnLst>
                <a:cxn ang="0">
                  <a:pos x="T0" y="T1"/>
                </a:cxn>
                <a:cxn ang="0">
                  <a:pos x="T2" y="T3"/>
                </a:cxn>
                <a:cxn ang="0">
                  <a:pos x="T4" y="T5"/>
                </a:cxn>
                <a:cxn ang="0">
                  <a:pos x="T6" y="T7"/>
                </a:cxn>
                <a:cxn ang="0">
                  <a:pos x="T8" y="T9"/>
                </a:cxn>
              </a:cxnLst>
              <a:rect l="0" t="0" r="r" b="b"/>
              <a:pathLst>
                <a:path w="184" h="183">
                  <a:moveTo>
                    <a:pt x="57" y="19"/>
                  </a:moveTo>
                  <a:cubicBezTo>
                    <a:pt x="97" y="0"/>
                    <a:pt x="145" y="16"/>
                    <a:pt x="165" y="56"/>
                  </a:cubicBezTo>
                  <a:cubicBezTo>
                    <a:pt x="184" y="96"/>
                    <a:pt x="167" y="145"/>
                    <a:pt x="127" y="164"/>
                  </a:cubicBezTo>
                  <a:cubicBezTo>
                    <a:pt x="87" y="183"/>
                    <a:pt x="39" y="167"/>
                    <a:pt x="20" y="127"/>
                  </a:cubicBezTo>
                  <a:cubicBezTo>
                    <a:pt x="0" y="87"/>
                    <a:pt x="17" y="38"/>
                    <a:pt x="57" y="19"/>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7" name="Freeform 609"/>
            <p:cNvSpPr>
              <a:spLocks noEditPoints="1"/>
            </p:cNvSpPr>
            <p:nvPr/>
          </p:nvSpPr>
          <p:spPr bwMode="auto">
            <a:xfrm>
              <a:off x="6846363" y="2379943"/>
              <a:ext cx="347904" cy="284398"/>
            </a:xfrm>
            <a:custGeom>
              <a:avLst/>
              <a:gdLst>
                <a:gd name="T0" fmla="*/ 89 w 96"/>
                <a:gd name="T1" fmla="*/ 23 h 79"/>
                <a:gd name="T2" fmla="*/ 70 w 96"/>
                <a:gd name="T3" fmla="*/ 33 h 79"/>
                <a:gd name="T4" fmla="*/ 77 w 96"/>
                <a:gd name="T5" fmla="*/ 10 h 79"/>
                <a:gd name="T6" fmla="*/ 70 w 96"/>
                <a:gd name="T7" fmla="*/ 53 h 79"/>
                <a:gd name="T8" fmla="*/ 70 w 96"/>
                <a:gd name="T9" fmla="*/ 75 h 79"/>
                <a:gd name="T10" fmla="*/ 72 w 96"/>
                <a:gd name="T11" fmla="*/ 48 h 79"/>
                <a:gd name="T12" fmla="*/ 96 w 96"/>
                <a:gd name="T13" fmla="*/ 65 h 79"/>
                <a:gd name="T14" fmla="*/ 77 w 96"/>
                <a:gd name="T15" fmla="*/ 39 h 79"/>
                <a:gd name="T16" fmla="*/ 70 w 96"/>
                <a:gd name="T17" fmla="*/ 40 h 79"/>
                <a:gd name="T18" fmla="*/ 66 w 96"/>
                <a:gd name="T19" fmla="*/ 28 h 79"/>
                <a:gd name="T20" fmla="*/ 68 w 96"/>
                <a:gd name="T21" fmla="*/ 13 h 79"/>
                <a:gd name="T22" fmla="*/ 70 w 96"/>
                <a:gd name="T23" fmla="*/ 33 h 79"/>
                <a:gd name="T24" fmla="*/ 70 w 96"/>
                <a:gd name="T25" fmla="*/ 40 h 79"/>
                <a:gd name="T26" fmla="*/ 70 w 96"/>
                <a:gd name="T27" fmla="*/ 37 h 79"/>
                <a:gd name="T28" fmla="*/ 61 w 96"/>
                <a:gd name="T29" fmla="*/ 34 h 79"/>
                <a:gd name="T30" fmla="*/ 35 w 96"/>
                <a:gd name="T31" fmla="*/ 34 h 79"/>
                <a:gd name="T32" fmla="*/ 27 w 96"/>
                <a:gd name="T33" fmla="*/ 75 h 79"/>
                <a:gd name="T34" fmla="*/ 70 w 96"/>
                <a:gd name="T35" fmla="*/ 75 h 79"/>
                <a:gd name="T36" fmla="*/ 27 w 96"/>
                <a:gd name="T37" fmla="*/ 40 h 79"/>
                <a:gd name="T38" fmla="*/ 28 w 96"/>
                <a:gd name="T39" fmla="*/ 36 h 79"/>
                <a:gd name="T40" fmla="*/ 27 w 96"/>
                <a:gd name="T41" fmla="*/ 33 h 79"/>
                <a:gd name="T42" fmla="*/ 28 w 96"/>
                <a:gd name="T43" fmla="*/ 13 h 79"/>
                <a:gd name="T44" fmla="*/ 30 w 96"/>
                <a:gd name="T45" fmla="*/ 28 h 79"/>
                <a:gd name="T46" fmla="*/ 48 w 96"/>
                <a:gd name="T47" fmla="*/ 0 h 79"/>
                <a:gd name="T48" fmla="*/ 48 w 96"/>
                <a:gd name="T49" fmla="*/ 34 h 79"/>
                <a:gd name="T50" fmla="*/ 48 w 96"/>
                <a:gd name="T51" fmla="*/ 0 h 79"/>
                <a:gd name="T52" fmla="*/ 27 w 96"/>
                <a:gd name="T53" fmla="*/ 33 h 79"/>
                <a:gd name="T54" fmla="*/ 7 w 96"/>
                <a:gd name="T55" fmla="*/ 23 h 79"/>
                <a:gd name="T56" fmla="*/ 27 w 96"/>
                <a:gd name="T57" fmla="*/ 12 h 79"/>
                <a:gd name="T58" fmla="*/ 27 w 96"/>
                <a:gd name="T59" fmla="*/ 40 h 79"/>
                <a:gd name="T60" fmla="*/ 19 w 96"/>
                <a:gd name="T61" fmla="*/ 69 h 79"/>
                <a:gd name="T62" fmla="*/ 9 w 96"/>
                <a:gd name="T63" fmla="*/ 36 h 79"/>
                <a:gd name="T64" fmla="*/ 27 w 96"/>
                <a:gd name="T65" fmla="*/ 37 h 79"/>
                <a:gd name="T66" fmla="*/ 23 w 96"/>
                <a:gd name="T67" fmla="*/ 73 h 79"/>
                <a:gd name="T68" fmla="*/ 27 w 96"/>
                <a:gd name="T69"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79">
                  <a:moveTo>
                    <a:pt x="77" y="10"/>
                  </a:moveTo>
                  <a:cubicBezTo>
                    <a:pt x="84" y="10"/>
                    <a:pt x="89" y="16"/>
                    <a:pt x="89" y="23"/>
                  </a:cubicBezTo>
                  <a:cubicBezTo>
                    <a:pt x="89" y="30"/>
                    <a:pt x="84" y="35"/>
                    <a:pt x="77" y="35"/>
                  </a:cubicBezTo>
                  <a:cubicBezTo>
                    <a:pt x="74" y="35"/>
                    <a:pt x="72" y="34"/>
                    <a:pt x="70" y="33"/>
                  </a:cubicBezTo>
                  <a:cubicBezTo>
                    <a:pt x="70" y="12"/>
                    <a:pt x="70" y="12"/>
                    <a:pt x="70" y="12"/>
                  </a:cubicBezTo>
                  <a:cubicBezTo>
                    <a:pt x="72" y="11"/>
                    <a:pt x="74" y="10"/>
                    <a:pt x="77" y="10"/>
                  </a:cubicBezTo>
                  <a:close/>
                  <a:moveTo>
                    <a:pt x="70" y="75"/>
                  </a:moveTo>
                  <a:cubicBezTo>
                    <a:pt x="70" y="53"/>
                    <a:pt x="70" y="53"/>
                    <a:pt x="70" y="53"/>
                  </a:cubicBezTo>
                  <a:cubicBezTo>
                    <a:pt x="71" y="59"/>
                    <a:pt x="72" y="66"/>
                    <a:pt x="74" y="73"/>
                  </a:cubicBezTo>
                  <a:cubicBezTo>
                    <a:pt x="72" y="74"/>
                    <a:pt x="71" y="74"/>
                    <a:pt x="70" y="75"/>
                  </a:cubicBezTo>
                  <a:close/>
                  <a:moveTo>
                    <a:pt x="70" y="40"/>
                  </a:moveTo>
                  <a:cubicBezTo>
                    <a:pt x="71" y="43"/>
                    <a:pt x="72" y="45"/>
                    <a:pt x="72" y="48"/>
                  </a:cubicBezTo>
                  <a:cubicBezTo>
                    <a:pt x="74" y="55"/>
                    <a:pt x="76" y="62"/>
                    <a:pt x="77" y="69"/>
                  </a:cubicBezTo>
                  <a:cubicBezTo>
                    <a:pt x="84" y="69"/>
                    <a:pt x="90" y="67"/>
                    <a:pt x="96" y="65"/>
                  </a:cubicBezTo>
                  <a:cubicBezTo>
                    <a:pt x="94" y="52"/>
                    <a:pt x="91" y="39"/>
                    <a:pt x="87" y="36"/>
                  </a:cubicBezTo>
                  <a:cubicBezTo>
                    <a:pt x="84" y="38"/>
                    <a:pt x="81" y="39"/>
                    <a:pt x="77" y="39"/>
                  </a:cubicBezTo>
                  <a:cubicBezTo>
                    <a:pt x="74" y="39"/>
                    <a:pt x="72" y="38"/>
                    <a:pt x="70" y="37"/>
                  </a:cubicBezTo>
                  <a:lnTo>
                    <a:pt x="70" y="40"/>
                  </a:lnTo>
                  <a:close/>
                  <a:moveTo>
                    <a:pt x="70" y="33"/>
                  </a:moveTo>
                  <a:cubicBezTo>
                    <a:pt x="68" y="32"/>
                    <a:pt x="66" y="30"/>
                    <a:pt x="66" y="28"/>
                  </a:cubicBezTo>
                  <a:cubicBezTo>
                    <a:pt x="68" y="25"/>
                    <a:pt x="69" y="21"/>
                    <a:pt x="69" y="17"/>
                  </a:cubicBezTo>
                  <a:cubicBezTo>
                    <a:pt x="69" y="16"/>
                    <a:pt x="69" y="14"/>
                    <a:pt x="68" y="13"/>
                  </a:cubicBezTo>
                  <a:cubicBezTo>
                    <a:pt x="69" y="13"/>
                    <a:pt x="69" y="13"/>
                    <a:pt x="70" y="12"/>
                  </a:cubicBezTo>
                  <a:cubicBezTo>
                    <a:pt x="70" y="33"/>
                    <a:pt x="70" y="33"/>
                    <a:pt x="70" y="33"/>
                  </a:cubicBezTo>
                  <a:close/>
                  <a:moveTo>
                    <a:pt x="70" y="37"/>
                  </a:moveTo>
                  <a:cubicBezTo>
                    <a:pt x="70" y="40"/>
                    <a:pt x="70" y="40"/>
                    <a:pt x="70" y="40"/>
                  </a:cubicBezTo>
                  <a:cubicBezTo>
                    <a:pt x="69" y="39"/>
                    <a:pt x="68" y="37"/>
                    <a:pt x="68" y="36"/>
                  </a:cubicBezTo>
                  <a:cubicBezTo>
                    <a:pt x="68" y="37"/>
                    <a:pt x="69" y="37"/>
                    <a:pt x="70" y="37"/>
                  </a:cubicBezTo>
                  <a:close/>
                  <a:moveTo>
                    <a:pt x="70" y="53"/>
                  </a:moveTo>
                  <a:cubicBezTo>
                    <a:pt x="67" y="44"/>
                    <a:pt x="65" y="37"/>
                    <a:pt x="61" y="34"/>
                  </a:cubicBezTo>
                  <a:cubicBezTo>
                    <a:pt x="58" y="37"/>
                    <a:pt x="53" y="39"/>
                    <a:pt x="48" y="39"/>
                  </a:cubicBezTo>
                  <a:cubicBezTo>
                    <a:pt x="43" y="39"/>
                    <a:pt x="38" y="37"/>
                    <a:pt x="35" y="34"/>
                  </a:cubicBezTo>
                  <a:cubicBezTo>
                    <a:pt x="31" y="37"/>
                    <a:pt x="29" y="44"/>
                    <a:pt x="27" y="53"/>
                  </a:cubicBezTo>
                  <a:cubicBezTo>
                    <a:pt x="27" y="75"/>
                    <a:pt x="27" y="75"/>
                    <a:pt x="27" y="75"/>
                  </a:cubicBezTo>
                  <a:cubicBezTo>
                    <a:pt x="33" y="77"/>
                    <a:pt x="40" y="79"/>
                    <a:pt x="48" y="79"/>
                  </a:cubicBezTo>
                  <a:cubicBezTo>
                    <a:pt x="56" y="79"/>
                    <a:pt x="63" y="77"/>
                    <a:pt x="70" y="75"/>
                  </a:cubicBezTo>
                  <a:cubicBezTo>
                    <a:pt x="70" y="53"/>
                    <a:pt x="70" y="53"/>
                    <a:pt x="70" y="53"/>
                  </a:cubicBezTo>
                  <a:close/>
                  <a:moveTo>
                    <a:pt x="27" y="40"/>
                  </a:moveTo>
                  <a:cubicBezTo>
                    <a:pt x="27" y="37"/>
                    <a:pt x="27" y="37"/>
                    <a:pt x="27" y="37"/>
                  </a:cubicBezTo>
                  <a:cubicBezTo>
                    <a:pt x="27" y="37"/>
                    <a:pt x="28" y="37"/>
                    <a:pt x="28" y="36"/>
                  </a:cubicBezTo>
                  <a:cubicBezTo>
                    <a:pt x="28" y="37"/>
                    <a:pt x="27" y="39"/>
                    <a:pt x="27" y="40"/>
                  </a:cubicBezTo>
                  <a:close/>
                  <a:moveTo>
                    <a:pt x="27" y="33"/>
                  </a:moveTo>
                  <a:cubicBezTo>
                    <a:pt x="27" y="12"/>
                    <a:pt x="27" y="12"/>
                    <a:pt x="27" y="12"/>
                  </a:cubicBezTo>
                  <a:cubicBezTo>
                    <a:pt x="27" y="13"/>
                    <a:pt x="27" y="13"/>
                    <a:pt x="28" y="13"/>
                  </a:cubicBezTo>
                  <a:cubicBezTo>
                    <a:pt x="27" y="14"/>
                    <a:pt x="27" y="16"/>
                    <a:pt x="27" y="17"/>
                  </a:cubicBezTo>
                  <a:cubicBezTo>
                    <a:pt x="27" y="21"/>
                    <a:pt x="28" y="25"/>
                    <a:pt x="30" y="28"/>
                  </a:cubicBezTo>
                  <a:cubicBezTo>
                    <a:pt x="30" y="30"/>
                    <a:pt x="28" y="32"/>
                    <a:pt x="27" y="33"/>
                  </a:cubicBezTo>
                  <a:close/>
                  <a:moveTo>
                    <a:pt x="48" y="0"/>
                  </a:moveTo>
                  <a:cubicBezTo>
                    <a:pt x="57" y="0"/>
                    <a:pt x="65" y="8"/>
                    <a:pt x="65" y="17"/>
                  </a:cubicBezTo>
                  <a:cubicBezTo>
                    <a:pt x="65" y="26"/>
                    <a:pt x="57" y="34"/>
                    <a:pt x="48" y="34"/>
                  </a:cubicBezTo>
                  <a:cubicBezTo>
                    <a:pt x="39" y="34"/>
                    <a:pt x="31" y="26"/>
                    <a:pt x="31" y="17"/>
                  </a:cubicBezTo>
                  <a:cubicBezTo>
                    <a:pt x="31" y="8"/>
                    <a:pt x="39" y="0"/>
                    <a:pt x="48" y="0"/>
                  </a:cubicBezTo>
                  <a:close/>
                  <a:moveTo>
                    <a:pt x="27" y="12"/>
                  </a:moveTo>
                  <a:cubicBezTo>
                    <a:pt x="27" y="33"/>
                    <a:pt x="27" y="33"/>
                    <a:pt x="27" y="33"/>
                  </a:cubicBezTo>
                  <a:cubicBezTo>
                    <a:pt x="24" y="34"/>
                    <a:pt x="22" y="35"/>
                    <a:pt x="19" y="35"/>
                  </a:cubicBezTo>
                  <a:cubicBezTo>
                    <a:pt x="12" y="35"/>
                    <a:pt x="7" y="30"/>
                    <a:pt x="7" y="23"/>
                  </a:cubicBezTo>
                  <a:cubicBezTo>
                    <a:pt x="7" y="16"/>
                    <a:pt x="12" y="10"/>
                    <a:pt x="19" y="10"/>
                  </a:cubicBezTo>
                  <a:cubicBezTo>
                    <a:pt x="22" y="10"/>
                    <a:pt x="24" y="11"/>
                    <a:pt x="27" y="12"/>
                  </a:cubicBezTo>
                  <a:close/>
                  <a:moveTo>
                    <a:pt x="27" y="37"/>
                  </a:moveTo>
                  <a:cubicBezTo>
                    <a:pt x="27" y="40"/>
                    <a:pt x="27" y="40"/>
                    <a:pt x="27" y="40"/>
                  </a:cubicBezTo>
                  <a:cubicBezTo>
                    <a:pt x="25" y="43"/>
                    <a:pt x="24" y="45"/>
                    <a:pt x="24" y="48"/>
                  </a:cubicBezTo>
                  <a:cubicBezTo>
                    <a:pt x="22" y="55"/>
                    <a:pt x="20" y="62"/>
                    <a:pt x="19" y="69"/>
                  </a:cubicBezTo>
                  <a:cubicBezTo>
                    <a:pt x="12" y="69"/>
                    <a:pt x="6" y="67"/>
                    <a:pt x="0" y="65"/>
                  </a:cubicBezTo>
                  <a:cubicBezTo>
                    <a:pt x="2" y="52"/>
                    <a:pt x="5" y="39"/>
                    <a:pt x="9" y="36"/>
                  </a:cubicBezTo>
                  <a:cubicBezTo>
                    <a:pt x="12" y="38"/>
                    <a:pt x="15" y="39"/>
                    <a:pt x="19" y="39"/>
                  </a:cubicBezTo>
                  <a:cubicBezTo>
                    <a:pt x="22" y="39"/>
                    <a:pt x="24" y="38"/>
                    <a:pt x="27" y="37"/>
                  </a:cubicBezTo>
                  <a:close/>
                  <a:moveTo>
                    <a:pt x="27" y="53"/>
                  </a:moveTo>
                  <a:cubicBezTo>
                    <a:pt x="25" y="59"/>
                    <a:pt x="24" y="66"/>
                    <a:pt x="23" y="73"/>
                  </a:cubicBezTo>
                  <a:cubicBezTo>
                    <a:pt x="24" y="74"/>
                    <a:pt x="25" y="74"/>
                    <a:pt x="27" y="75"/>
                  </a:cubicBezTo>
                  <a:lnTo>
                    <a:pt x="27"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88" name="Freeform 610"/>
            <p:cNvSpPr/>
            <p:nvPr/>
          </p:nvSpPr>
          <p:spPr bwMode="auto">
            <a:xfrm>
              <a:off x="8859235" y="3017766"/>
              <a:ext cx="665436" cy="665436"/>
            </a:xfrm>
            <a:custGeom>
              <a:avLst/>
              <a:gdLst>
                <a:gd name="T0" fmla="*/ 57 w 184"/>
                <a:gd name="T1" fmla="*/ 20 h 184"/>
                <a:gd name="T2" fmla="*/ 165 w 184"/>
                <a:gd name="T3" fmla="*/ 57 h 184"/>
                <a:gd name="T4" fmla="*/ 127 w 184"/>
                <a:gd name="T5" fmla="*/ 165 h 184"/>
                <a:gd name="T6" fmla="*/ 20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5" y="57"/>
                  </a:cubicBezTo>
                  <a:cubicBezTo>
                    <a:pt x="184" y="97"/>
                    <a:pt x="167" y="145"/>
                    <a:pt x="127" y="165"/>
                  </a:cubicBezTo>
                  <a:cubicBezTo>
                    <a:pt x="87" y="184"/>
                    <a:pt x="39" y="167"/>
                    <a:pt x="20" y="127"/>
                  </a:cubicBezTo>
                  <a:cubicBezTo>
                    <a:pt x="0" y="87"/>
                    <a:pt x="17" y="39"/>
                    <a:pt x="57"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89" name="Freeform 611"/>
            <p:cNvSpPr>
              <a:spLocks noEditPoints="1"/>
            </p:cNvSpPr>
            <p:nvPr/>
          </p:nvSpPr>
          <p:spPr bwMode="auto">
            <a:xfrm>
              <a:off x="9033186" y="3233135"/>
              <a:ext cx="317532" cy="237458"/>
            </a:xfrm>
            <a:custGeom>
              <a:avLst/>
              <a:gdLst>
                <a:gd name="T0" fmla="*/ 62 w 88"/>
                <a:gd name="T1" fmla="*/ 2 h 66"/>
                <a:gd name="T2" fmla="*/ 88 w 88"/>
                <a:gd name="T3" fmla="*/ 31 h 66"/>
                <a:gd name="T4" fmla="*/ 75 w 88"/>
                <a:gd name="T5" fmla="*/ 53 h 66"/>
                <a:gd name="T6" fmla="*/ 85 w 88"/>
                <a:gd name="T7" fmla="*/ 66 h 66"/>
                <a:gd name="T8" fmla="*/ 62 w 88"/>
                <a:gd name="T9" fmla="*/ 59 h 66"/>
                <a:gd name="T10" fmla="*/ 62 w 88"/>
                <a:gd name="T11" fmla="*/ 35 h 66"/>
                <a:gd name="T12" fmla="*/ 62 w 88"/>
                <a:gd name="T13" fmla="*/ 35 h 66"/>
                <a:gd name="T14" fmla="*/ 66 w 88"/>
                <a:gd name="T15" fmla="*/ 31 h 66"/>
                <a:gd name="T16" fmla="*/ 62 w 88"/>
                <a:gd name="T17" fmla="*/ 28 h 66"/>
                <a:gd name="T18" fmla="*/ 62 w 88"/>
                <a:gd name="T19" fmla="*/ 28 h 66"/>
                <a:gd name="T20" fmla="*/ 62 w 88"/>
                <a:gd name="T21" fmla="*/ 2 h 66"/>
                <a:gd name="T22" fmla="*/ 45 w 88"/>
                <a:gd name="T23" fmla="*/ 0 h 66"/>
                <a:gd name="T24" fmla="*/ 62 w 88"/>
                <a:gd name="T25" fmla="*/ 2 h 66"/>
                <a:gd name="T26" fmla="*/ 62 w 88"/>
                <a:gd name="T27" fmla="*/ 28 h 66"/>
                <a:gd name="T28" fmla="*/ 59 w 88"/>
                <a:gd name="T29" fmla="*/ 31 h 66"/>
                <a:gd name="T30" fmla="*/ 62 w 88"/>
                <a:gd name="T31" fmla="*/ 35 h 66"/>
                <a:gd name="T32" fmla="*/ 62 w 88"/>
                <a:gd name="T33" fmla="*/ 59 h 66"/>
                <a:gd name="T34" fmla="*/ 62 w 88"/>
                <a:gd name="T35" fmla="*/ 59 h 66"/>
                <a:gd name="T36" fmla="*/ 45 w 88"/>
                <a:gd name="T37" fmla="*/ 61 h 66"/>
                <a:gd name="T38" fmla="*/ 45 w 88"/>
                <a:gd name="T39" fmla="*/ 35 h 66"/>
                <a:gd name="T40" fmla="*/ 45 w 88"/>
                <a:gd name="T41" fmla="*/ 35 h 66"/>
                <a:gd name="T42" fmla="*/ 48 w 88"/>
                <a:gd name="T43" fmla="*/ 31 h 66"/>
                <a:gd name="T44" fmla="*/ 45 w 88"/>
                <a:gd name="T45" fmla="*/ 28 h 66"/>
                <a:gd name="T46" fmla="*/ 45 w 88"/>
                <a:gd name="T47" fmla="*/ 28 h 66"/>
                <a:gd name="T48" fmla="*/ 45 w 88"/>
                <a:gd name="T49" fmla="*/ 0 h 66"/>
                <a:gd name="T50" fmla="*/ 44 w 88"/>
                <a:gd name="T51" fmla="*/ 0 h 66"/>
                <a:gd name="T52" fmla="*/ 45 w 88"/>
                <a:gd name="T53" fmla="*/ 0 h 66"/>
                <a:gd name="T54" fmla="*/ 45 w 88"/>
                <a:gd name="T55" fmla="*/ 28 h 66"/>
                <a:gd name="T56" fmla="*/ 42 w 88"/>
                <a:gd name="T57" fmla="*/ 31 h 66"/>
                <a:gd name="T58" fmla="*/ 45 w 88"/>
                <a:gd name="T59" fmla="*/ 35 h 66"/>
                <a:gd name="T60" fmla="*/ 45 w 88"/>
                <a:gd name="T61" fmla="*/ 61 h 66"/>
                <a:gd name="T62" fmla="*/ 44 w 88"/>
                <a:gd name="T63" fmla="*/ 61 h 66"/>
                <a:gd name="T64" fmla="*/ 28 w 88"/>
                <a:gd name="T65" fmla="*/ 59 h 66"/>
                <a:gd name="T66" fmla="*/ 28 w 88"/>
                <a:gd name="T67" fmla="*/ 35 h 66"/>
                <a:gd name="T68" fmla="*/ 28 w 88"/>
                <a:gd name="T69" fmla="*/ 35 h 66"/>
                <a:gd name="T70" fmla="*/ 31 w 88"/>
                <a:gd name="T71" fmla="*/ 31 h 66"/>
                <a:gd name="T72" fmla="*/ 28 w 88"/>
                <a:gd name="T73" fmla="*/ 28 h 66"/>
                <a:gd name="T74" fmla="*/ 28 w 88"/>
                <a:gd name="T75" fmla="*/ 28 h 66"/>
                <a:gd name="T76" fmla="*/ 28 w 88"/>
                <a:gd name="T77" fmla="*/ 2 h 66"/>
                <a:gd name="T78" fmla="*/ 44 w 88"/>
                <a:gd name="T79" fmla="*/ 0 h 66"/>
                <a:gd name="T80" fmla="*/ 28 w 88"/>
                <a:gd name="T81" fmla="*/ 59 h 66"/>
                <a:gd name="T82" fmla="*/ 0 w 88"/>
                <a:gd name="T83" fmla="*/ 31 h 66"/>
                <a:gd name="T84" fmla="*/ 28 w 88"/>
                <a:gd name="T85" fmla="*/ 2 h 66"/>
                <a:gd name="T86" fmla="*/ 28 w 88"/>
                <a:gd name="T87" fmla="*/ 28 h 66"/>
                <a:gd name="T88" fmla="*/ 24 w 88"/>
                <a:gd name="T89" fmla="*/ 31 h 66"/>
                <a:gd name="T90" fmla="*/ 28 w 88"/>
                <a:gd name="T91" fmla="*/ 35 h 66"/>
                <a:gd name="T92" fmla="*/ 28 w 88"/>
                <a:gd name="T93"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66">
                  <a:moveTo>
                    <a:pt x="62" y="2"/>
                  </a:moveTo>
                  <a:cubicBezTo>
                    <a:pt x="78" y="7"/>
                    <a:pt x="88" y="18"/>
                    <a:pt x="88" y="31"/>
                  </a:cubicBezTo>
                  <a:cubicBezTo>
                    <a:pt x="88" y="39"/>
                    <a:pt x="83" y="47"/>
                    <a:pt x="75" y="53"/>
                  </a:cubicBezTo>
                  <a:cubicBezTo>
                    <a:pt x="85" y="66"/>
                    <a:pt x="85" y="66"/>
                    <a:pt x="85" y="66"/>
                  </a:cubicBezTo>
                  <a:cubicBezTo>
                    <a:pt x="62" y="59"/>
                    <a:pt x="62" y="59"/>
                    <a:pt x="62" y="59"/>
                  </a:cubicBezTo>
                  <a:cubicBezTo>
                    <a:pt x="62" y="35"/>
                    <a:pt x="62" y="35"/>
                    <a:pt x="62" y="35"/>
                  </a:cubicBezTo>
                  <a:cubicBezTo>
                    <a:pt x="62" y="35"/>
                    <a:pt x="62" y="35"/>
                    <a:pt x="62" y="35"/>
                  </a:cubicBezTo>
                  <a:cubicBezTo>
                    <a:pt x="64" y="35"/>
                    <a:pt x="66" y="33"/>
                    <a:pt x="66" y="31"/>
                  </a:cubicBezTo>
                  <a:cubicBezTo>
                    <a:pt x="66" y="29"/>
                    <a:pt x="64" y="28"/>
                    <a:pt x="62" y="28"/>
                  </a:cubicBezTo>
                  <a:cubicBezTo>
                    <a:pt x="62" y="28"/>
                    <a:pt x="62" y="28"/>
                    <a:pt x="62" y="28"/>
                  </a:cubicBezTo>
                  <a:lnTo>
                    <a:pt x="62" y="2"/>
                  </a:lnTo>
                  <a:close/>
                  <a:moveTo>
                    <a:pt x="45" y="0"/>
                  </a:moveTo>
                  <a:cubicBezTo>
                    <a:pt x="51" y="0"/>
                    <a:pt x="57" y="1"/>
                    <a:pt x="62" y="2"/>
                  </a:cubicBezTo>
                  <a:cubicBezTo>
                    <a:pt x="62" y="28"/>
                    <a:pt x="62" y="28"/>
                    <a:pt x="62" y="28"/>
                  </a:cubicBezTo>
                  <a:cubicBezTo>
                    <a:pt x="60" y="28"/>
                    <a:pt x="59" y="29"/>
                    <a:pt x="59" y="31"/>
                  </a:cubicBezTo>
                  <a:cubicBezTo>
                    <a:pt x="59" y="33"/>
                    <a:pt x="60" y="35"/>
                    <a:pt x="62" y="35"/>
                  </a:cubicBezTo>
                  <a:cubicBezTo>
                    <a:pt x="62" y="59"/>
                    <a:pt x="62" y="59"/>
                    <a:pt x="62" y="59"/>
                  </a:cubicBezTo>
                  <a:cubicBezTo>
                    <a:pt x="62" y="59"/>
                    <a:pt x="62" y="59"/>
                    <a:pt x="62" y="59"/>
                  </a:cubicBezTo>
                  <a:cubicBezTo>
                    <a:pt x="56" y="60"/>
                    <a:pt x="51" y="61"/>
                    <a:pt x="45" y="61"/>
                  </a:cubicBezTo>
                  <a:cubicBezTo>
                    <a:pt x="45" y="35"/>
                    <a:pt x="45" y="35"/>
                    <a:pt x="45" y="35"/>
                  </a:cubicBezTo>
                  <a:cubicBezTo>
                    <a:pt x="45" y="35"/>
                    <a:pt x="45" y="35"/>
                    <a:pt x="45" y="35"/>
                  </a:cubicBezTo>
                  <a:cubicBezTo>
                    <a:pt x="47" y="35"/>
                    <a:pt x="48" y="33"/>
                    <a:pt x="48" y="31"/>
                  </a:cubicBezTo>
                  <a:cubicBezTo>
                    <a:pt x="48" y="29"/>
                    <a:pt x="47" y="28"/>
                    <a:pt x="45" y="28"/>
                  </a:cubicBezTo>
                  <a:cubicBezTo>
                    <a:pt x="45" y="28"/>
                    <a:pt x="45" y="28"/>
                    <a:pt x="45" y="28"/>
                  </a:cubicBezTo>
                  <a:lnTo>
                    <a:pt x="45" y="0"/>
                  </a:lnTo>
                  <a:close/>
                  <a:moveTo>
                    <a:pt x="44" y="0"/>
                  </a:moveTo>
                  <a:cubicBezTo>
                    <a:pt x="45" y="0"/>
                    <a:pt x="45" y="0"/>
                    <a:pt x="45" y="0"/>
                  </a:cubicBezTo>
                  <a:cubicBezTo>
                    <a:pt x="45" y="28"/>
                    <a:pt x="45" y="28"/>
                    <a:pt x="45" y="28"/>
                  </a:cubicBezTo>
                  <a:cubicBezTo>
                    <a:pt x="43" y="28"/>
                    <a:pt x="42" y="29"/>
                    <a:pt x="42" y="31"/>
                  </a:cubicBezTo>
                  <a:cubicBezTo>
                    <a:pt x="42" y="33"/>
                    <a:pt x="43" y="35"/>
                    <a:pt x="45" y="35"/>
                  </a:cubicBezTo>
                  <a:cubicBezTo>
                    <a:pt x="45" y="61"/>
                    <a:pt x="45" y="61"/>
                    <a:pt x="45" y="61"/>
                  </a:cubicBezTo>
                  <a:cubicBezTo>
                    <a:pt x="44" y="61"/>
                    <a:pt x="44" y="61"/>
                    <a:pt x="44" y="61"/>
                  </a:cubicBezTo>
                  <a:cubicBezTo>
                    <a:pt x="38" y="61"/>
                    <a:pt x="33" y="61"/>
                    <a:pt x="28" y="59"/>
                  </a:cubicBezTo>
                  <a:cubicBezTo>
                    <a:pt x="28" y="35"/>
                    <a:pt x="28" y="35"/>
                    <a:pt x="28" y="35"/>
                  </a:cubicBezTo>
                  <a:cubicBezTo>
                    <a:pt x="28" y="35"/>
                    <a:pt x="28" y="35"/>
                    <a:pt x="28" y="35"/>
                  </a:cubicBezTo>
                  <a:cubicBezTo>
                    <a:pt x="30" y="35"/>
                    <a:pt x="31" y="33"/>
                    <a:pt x="31" y="31"/>
                  </a:cubicBezTo>
                  <a:cubicBezTo>
                    <a:pt x="31" y="29"/>
                    <a:pt x="30" y="28"/>
                    <a:pt x="28" y="28"/>
                  </a:cubicBezTo>
                  <a:cubicBezTo>
                    <a:pt x="28" y="28"/>
                    <a:pt x="28" y="28"/>
                    <a:pt x="28" y="28"/>
                  </a:cubicBezTo>
                  <a:cubicBezTo>
                    <a:pt x="28" y="2"/>
                    <a:pt x="28" y="2"/>
                    <a:pt x="28" y="2"/>
                  </a:cubicBezTo>
                  <a:cubicBezTo>
                    <a:pt x="33" y="1"/>
                    <a:pt x="38" y="0"/>
                    <a:pt x="44" y="0"/>
                  </a:cubicBezTo>
                  <a:close/>
                  <a:moveTo>
                    <a:pt x="28" y="59"/>
                  </a:moveTo>
                  <a:cubicBezTo>
                    <a:pt x="11" y="55"/>
                    <a:pt x="0" y="44"/>
                    <a:pt x="0" y="31"/>
                  </a:cubicBezTo>
                  <a:cubicBezTo>
                    <a:pt x="0" y="18"/>
                    <a:pt x="11" y="6"/>
                    <a:pt x="28" y="2"/>
                  </a:cubicBezTo>
                  <a:cubicBezTo>
                    <a:pt x="28" y="28"/>
                    <a:pt x="28" y="28"/>
                    <a:pt x="28" y="28"/>
                  </a:cubicBezTo>
                  <a:cubicBezTo>
                    <a:pt x="26" y="28"/>
                    <a:pt x="24" y="29"/>
                    <a:pt x="24" y="31"/>
                  </a:cubicBezTo>
                  <a:cubicBezTo>
                    <a:pt x="24" y="33"/>
                    <a:pt x="26" y="35"/>
                    <a:pt x="28" y="35"/>
                  </a:cubicBezTo>
                  <a:lnTo>
                    <a:pt x="28"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0" name="Freeform 612"/>
            <p:cNvSpPr/>
            <p:nvPr/>
          </p:nvSpPr>
          <p:spPr bwMode="auto">
            <a:xfrm>
              <a:off x="3146435" y="2675384"/>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6" y="0"/>
                    <a:pt x="145" y="17"/>
                    <a:pt x="164" y="57"/>
                  </a:cubicBezTo>
                  <a:cubicBezTo>
                    <a:pt x="183" y="97"/>
                    <a:pt x="167" y="145"/>
                    <a:pt x="127" y="165"/>
                  </a:cubicBezTo>
                  <a:cubicBezTo>
                    <a:pt x="87" y="184"/>
                    <a:pt x="38" y="167"/>
                    <a:pt x="19" y="127"/>
                  </a:cubicBezTo>
                  <a:cubicBezTo>
                    <a:pt x="0" y="87"/>
                    <a:pt x="16" y="39"/>
                    <a:pt x="56"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1" name="Rectangle 613"/>
            <p:cNvSpPr>
              <a:spLocks noChangeArrowheads="1"/>
            </p:cNvSpPr>
            <p:nvPr/>
          </p:nvSpPr>
          <p:spPr bwMode="auto">
            <a:xfrm>
              <a:off x="3303821" y="2780308"/>
              <a:ext cx="3702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a:ln>
                    <a:noFill/>
                  </a:ln>
                  <a:solidFill>
                    <a:srgbClr val="FFFFFF"/>
                  </a:solidFill>
                  <a:effectLst/>
                  <a:latin typeface="+mn-lt"/>
                  <a:cs typeface="+mn-ea"/>
                  <a:sym typeface="+mn-lt"/>
                </a:rPr>
                <a:t>@</a:t>
              </a:r>
              <a:endParaRPr kumimoji="0" lang="zh-CN" altLang="zh-CN" sz="3200" b="0" i="0" u="none" strike="noStrike" cap="none" normalizeH="0" baseline="0" dirty="0">
                <a:ln>
                  <a:noFill/>
                </a:ln>
                <a:solidFill>
                  <a:schemeClr val="tx1"/>
                </a:solidFill>
                <a:effectLst/>
                <a:latin typeface="+mn-lt"/>
                <a:cs typeface="+mn-ea"/>
                <a:sym typeface="+mn-lt"/>
              </a:endParaRPr>
            </a:p>
          </p:txBody>
        </p:sp>
        <p:sp>
          <p:nvSpPr>
            <p:cNvPr id="392" name="Freeform 614"/>
            <p:cNvSpPr/>
            <p:nvPr/>
          </p:nvSpPr>
          <p:spPr bwMode="auto">
            <a:xfrm>
              <a:off x="5940709" y="1485334"/>
              <a:ext cx="665436" cy="662674"/>
            </a:xfrm>
            <a:custGeom>
              <a:avLst/>
              <a:gdLst>
                <a:gd name="T0" fmla="*/ 57 w 184"/>
                <a:gd name="T1" fmla="*/ 20 h 184"/>
                <a:gd name="T2" fmla="*/ 164 w 184"/>
                <a:gd name="T3" fmla="*/ 57 h 184"/>
                <a:gd name="T4" fmla="*/ 127 w 184"/>
                <a:gd name="T5" fmla="*/ 165 h 184"/>
                <a:gd name="T6" fmla="*/ 19 w 184"/>
                <a:gd name="T7" fmla="*/ 127 h 184"/>
                <a:gd name="T8" fmla="*/ 57 w 184"/>
                <a:gd name="T9" fmla="*/ 20 h 184"/>
              </a:gdLst>
              <a:ahLst/>
              <a:cxnLst>
                <a:cxn ang="0">
                  <a:pos x="T0" y="T1"/>
                </a:cxn>
                <a:cxn ang="0">
                  <a:pos x="T2" y="T3"/>
                </a:cxn>
                <a:cxn ang="0">
                  <a:pos x="T4" y="T5"/>
                </a:cxn>
                <a:cxn ang="0">
                  <a:pos x="T6" y="T7"/>
                </a:cxn>
                <a:cxn ang="0">
                  <a:pos x="T8" y="T9"/>
                </a:cxn>
              </a:cxnLst>
              <a:rect l="0" t="0" r="r" b="b"/>
              <a:pathLst>
                <a:path w="184" h="184">
                  <a:moveTo>
                    <a:pt x="57" y="20"/>
                  </a:moveTo>
                  <a:cubicBezTo>
                    <a:pt x="97" y="0"/>
                    <a:pt x="145" y="17"/>
                    <a:pt x="164" y="57"/>
                  </a:cubicBezTo>
                  <a:cubicBezTo>
                    <a:pt x="184" y="97"/>
                    <a:pt x="167" y="145"/>
                    <a:pt x="127" y="165"/>
                  </a:cubicBezTo>
                  <a:cubicBezTo>
                    <a:pt x="87" y="184"/>
                    <a:pt x="39" y="167"/>
                    <a:pt x="19" y="127"/>
                  </a:cubicBezTo>
                  <a:cubicBezTo>
                    <a:pt x="0" y="87"/>
                    <a:pt x="17" y="39"/>
                    <a:pt x="57" y="20"/>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3" name="Freeform 616"/>
            <p:cNvSpPr/>
            <p:nvPr/>
          </p:nvSpPr>
          <p:spPr bwMode="auto">
            <a:xfrm>
              <a:off x="5159307" y="4580571"/>
              <a:ext cx="659913" cy="665436"/>
            </a:xfrm>
            <a:custGeom>
              <a:avLst/>
              <a:gdLst>
                <a:gd name="T0" fmla="*/ 56 w 183"/>
                <a:gd name="T1" fmla="*/ 20 h 184"/>
                <a:gd name="T2" fmla="*/ 164 w 183"/>
                <a:gd name="T3" fmla="*/ 57 h 184"/>
                <a:gd name="T4" fmla="*/ 127 w 183"/>
                <a:gd name="T5" fmla="*/ 165 h 184"/>
                <a:gd name="T6" fmla="*/ 19 w 183"/>
                <a:gd name="T7" fmla="*/ 127 h 184"/>
                <a:gd name="T8" fmla="*/ 56 w 183"/>
                <a:gd name="T9" fmla="*/ 20 h 184"/>
              </a:gdLst>
              <a:ahLst/>
              <a:cxnLst>
                <a:cxn ang="0">
                  <a:pos x="T0" y="T1"/>
                </a:cxn>
                <a:cxn ang="0">
                  <a:pos x="T2" y="T3"/>
                </a:cxn>
                <a:cxn ang="0">
                  <a:pos x="T4" y="T5"/>
                </a:cxn>
                <a:cxn ang="0">
                  <a:pos x="T6" y="T7"/>
                </a:cxn>
                <a:cxn ang="0">
                  <a:pos x="T8" y="T9"/>
                </a:cxn>
              </a:cxnLst>
              <a:rect l="0" t="0" r="r" b="b"/>
              <a:pathLst>
                <a:path w="183" h="184">
                  <a:moveTo>
                    <a:pt x="56" y="20"/>
                  </a:moveTo>
                  <a:cubicBezTo>
                    <a:pt x="97" y="0"/>
                    <a:pt x="145" y="17"/>
                    <a:pt x="164" y="57"/>
                  </a:cubicBezTo>
                  <a:cubicBezTo>
                    <a:pt x="183" y="97"/>
                    <a:pt x="167" y="145"/>
                    <a:pt x="127" y="165"/>
                  </a:cubicBezTo>
                  <a:cubicBezTo>
                    <a:pt x="87" y="184"/>
                    <a:pt x="38" y="168"/>
                    <a:pt x="19" y="127"/>
                  </a:cubicBezTo>
                  <a:cubicBezTo>
                    <a:pt x="0" y="87"/>
                    <a:pt x="16" y="39"/>
                    <a:pt x="56" y="2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4" name="Freeform 617"/>
            <p:cNvSpPr>
              <a:spLocks noEditPoints="1"/>
            </p:cNvSpPr>
            <p:nvPr/>
          </p:nvSpPr>
          <p:spPr bwMode="auto">
            <a:xfrm>
              <a:off x="5322214" y="4743479"/>
              <a:ext cx="334099" cy="339621"/>
            </a:xfrm>
            <a:custGeom>
              <a:avLst/>
              <a:gdLst>
                <a:gd name="T0" fmla="*/ 76 w 93"/>
                <a:gd name="T1" fmla="*/ 94 h 94"/>
                <a:gd name="T2" fmla="*/ 66 w 93"/>
                <a:gd name="T3" fmla="*/ 28 h 94"/>
                <a:gd name="T4" fmla="*/ 31 w 93"/>
                <a:gd name="T5" fmla="*/ 25 h 94"/>
                <a:gd name="T6" fmla="*/ 31 w 93"/>
                <a:gd name="T7" fmla="*/ 41 h 94"/>
                <a:gd name="T8" fmla="*/ 62 w 93"/>
                <a:gd name="T9" fmla="*/ 94 h 94"/>
                <a:gd name="T10" fmla="*/ 44 w 93"/>
                <a:gd name="T11" fmla="*/ 94 h 94"/>
                <a:gd name="T12" fmla="*/ 31 w 93"/>
                <a:gd name="T13" fmla="*/ 63 h 94"/>
                <a:gd name="T14" fmla="*/ 31 w 93"/>
                <a:gd name="T15" fmla="*/ 25 h 94"/>
                <a:gd name="T16" fmla="*/ 21 w 93"/>
                <a:gd name="T17" fmla="*/ 3 h 94"/>
                <a:gd name="T18" fmla="*/ 31 w 93"/>
                <a:gd name="T19" fmla="*/ 41 h 94"/>
                <a:gd name="T20" fmla="*/ 21 w 93"/>
                <a:gd name="T21" fmla="*/ 56 h 94"/>
                <a:gd name="T22" fmla="*/ 31 w 93"/>
                <a:gd name="T23" fmla="*/ 41 h 94"/>
                <a:gd name="T24" fmla="*/ 21 w 93"/>
                <a:gd name="T25" fmla="*/ 73 h 94"/>
                <a:gd name="T26" fmla="*/ 21 w 93"/>
                <a:gd name="T27" fmla="*/ 90 h 94"/>
                <a:gd name="T28" fmla="*/ 21 w 93"/>
                <a:gd name="T29" fmla="*/ 73 h 94"/>
                <a:gd name="T30" fmla="*/ 21 w 93"/>
                <a:gd name="T31" fmla="*/ 73 h 94"/>
                <a:gd name="T32" fmla="*/ 21 w 93"/>
                <a:gd name="T33" fmla="*/ 21 h 94"/>
                <a:gd name="T34" fmla="*/ 3 w 93"/>
                <a:gd name="T35" fmla="*/ 1 h 94"/>
                <a:gd name="T36" fmla="*/ 21 w 93"/>
                <a:gd name="T37" fmla="*/ 36 h 94"/>
                <a:gd name="T38" fmla="*/ 3 w 93"/>
                <a:gd name="T39" fmla="*/ 50 h 94"/>
                <a:gd name="T40" fmla="*/ 21 w 93"/>
                <a:gd name="T41" fmla="*/ 36 h 94"/>
                <a:gd name="T42" fmla="*/ 21 w 93"/>
                <a:gd name="T43" fmla="*/ 73 h 94"/>
                <a:gd name="T44" fmla="*/ 21 w 93"/>
                <a:gd name="T45" fmla="*/ 73 h 94"/>
                <a:gd name="T46" fmla="*/ 21 w 93"/>
                <a:gd name="T47" fmla="*/ 73 h 94"/>
                <a:gd name="T48" fmla="*/ 12 w 93"/>
                <a:gd name="T49" fmla="*/ 69 h 94"/>
                <a:gd name="T50" fmla="*/ 3 w 93"/>
                <a:gd name="T51" fmla="*/ 73 h 94"/>
                <a:gd name="T52" fmla="*/ 3 w 93"/>
                <a:gd name="T53" fmla="*/ 90 h 94"/>
                <a:gd name="T54" fmla="*/ 12 w 93"/>
                <a:gd name="T55" fmla="*/ 94 h 94"/>
                <a:gd name="T56" fmla="*/ 21 w 93"/>
                <a:gd name="T57" fmla="*/ 91 h 94"/>
                <a:gd name="T58" fmla="*/ 3 w 93"/>
                <a:gd name="T59" fmla="*/ 91 h 94"/>
                <a:gd name="T60" fmla="*/ 3 w 93"/>
                <a:gd name="T61" fmla="*/ 90 h 94"/>
                <a:gd name="T62" fmla="*/ 0 w 93"/>
                <a:gd name="T63" fmla="*/ 0 h 94"/>
                <a:gd name="T64" fmla="*/ 3 w 93"/>
                <a:gd name="T65" fmla="*/ 18 h 94"/>
                <a:gd name="T66" fmla="*/ 0 w 93"/>
                <a:gd name="T67" fmla="*/ 0 h 94"/>
                <a:gd name="T68" fmla="*/ 3 w 93"/>
                <a:gd name="T69" fmla="*/ 32 h 94"/>
                <a:gd name="T70" fmla="*/ 0 w 93"/>
                <a:gd name="T71" fmla="*/ 50 h 94"/>
                <a:gd name="T72" fmla="*/ 0 w 93"/>
                <a:gd name="T73" fmla="*/ 32 h 94"/>
                <a:gd name="T74" fmla="*/ 3 w 93"/>
                <a:gd name="T75" fmla="*/ 73 h 94"/>
                <a:gd name="T76" fmla="*/ 0 w 93"/>
                <a:gd name="T77" fmla="*/ 82 h 94"/>
                <a:gd name="T78" fmla="*/ 3 w 93"/>
                <a:gd name="T79" fmla="*/ 90 h 94"/>
                <a:gd name="T80" fmla="*/ 3 w 93"/>
                <a:gd name="T81"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94">
                  <a:moveTo>
                    <a:pt x="31" y="25"/>
                  </a:moveTo>
                  <a:cubicBezTo>
                    <a:pt x="57" y="37"/>
                    <a:pt x="75" y="63"/>
                    <a:pt x="76" y="94"/>
                  </a:cubicBezTo>
                  <a:cubicBezTo>
                    <a:pt x="93" y="94"/>
                    <a:pt x="93" y="94"/>
                    <a:pt x="93" y="94"/>
                  </a:cubicBezTo>
                  <a:cubicBezTo>
                    <a:pt x="93" y="68"/>
                    <a:pt x="83" y="45"/>
                    <a:pt x="66" y="28"/>
                  </a:cubicBezTo>
                  <a:cubicBezTo>
                    <a:pt x="56" y="18"/>
                    <a:pt x="44" y="10"/>
                    <a:pt x="31" y="6"/>
                  </a:cubicBezTo>
                  <a:cubicBezTo>
                    <a:pt x="31" y="25"/>
                    <a:pt x="31" y="25"/>
                    <a:pt x="31" y="25"/>
                  </a:cubicBezTo>
                  <a:close/>
                  <a:moveTo>
                    <a:pt x="31" y="63"/>
                  </a:moveTo>
                  <a:cubicBezTo>
                    <a:pt x="31" y="41"/>
                    <a:pt x="31" y="41"/>
                    <a:pt x="31" y="41"/>
                  </a:cubicBezTo>
                  <a:cubicBezTo>
                    <a:pt x="35" y="43"/>
                    <a:pt x="40" y="47"/>
                    <a:pt x="43" y="51"/>
                  </a:cubicBezTo>
                  <a:cubicBezTo>
                    <a:pt x="55" y="62"/>
                    <a:pt x="62" y="77"/>
                    <a:pt x="62" y="94"/>
                  </a:cubicBezTo>
                  <a:cubicBezTo>
                    <a:pt x="44" y="94"/>
                    <a:pt x="44" y="94"/>
                    <a:pt x="44" y="94"/>
                  </a:cubicBezTo>
                  <a:cubicBezTo>
                    <a:pt x="44" y="94"/>
                    <a:pt x="44" y="94"/>
                    <a:pt x="44" y="94"/>
                  </a:cubicBezTo>
                  <a:cubicBezTo>
                    <a:pt x="44" y="94"/>
                    <a:pt x="44" y="94"/>
                    <a:pt x="44" y="94"/>
                  </a:cubicBezTo>
                  <a:cubicBezTo>
                    <a:pt x="44" y="82"/>
                    <a:pt x="39" y="71"/>
                    <a:pt x="31" y="63"/>
                  </a:cubicBezTo>
                  <a:close/>
                  <a:moveTo>
                    <a:pt x="21" y="21"/>
                  </a:moveTo>
                  <a:cubicBezTo>
                    <a:pt x="24" y="22"/>
                    <a:pt x="27" y="24"/>
                    <a:pt x="31" y="25"/>
                  </a:cubicBezTo>
                  <a:cubicBezTo>
                    <a:pt x="31" y="6"/>
                    <a:pt x="31" y="6"/>
                    <a:pt x="31" y="6"/>
                  </a:cubicBezTo>
                  <a:cubicBezTo>
                    <a:pt x="27" y="5"/>
                    <a:pt x="24" y="4"/>
                    <a:pt x="21" y="3"/>
                  </a:cubicBezTo>
                  <a:cubicBezTo>
                    <a:pt x="21" y="21"/>
                    <a:pt x="21" y="21"/>
                    <a:pt x="21" y="21"/>
                  </a:cubicBezTo>
                  <a:close/>
                  <a:moveTo>
                    <a:pt x="31" y="41"/>
                  </a:moveTo>
                  <a:cubicBezTo>
                    <a:pt x="31" y="63"/>
                    <a:pt x="31" y="63"/>
                    <a:pt x="31" y="63"/>
                  </a:cubicBezTo>
                  <a:cubicBezTo>
                    <a:pt x="28" y="60"/>
                    <a:pt x="24" y="58"/>
                    <a:pt x="21" y="56"/>
                  </a:cubicBezTo>
                  <a:cubicBezTo>
                    <a:pt x="21" y="36"/>
                    <a:pt x="21" y="36"/>
                    <a:pt x="21" y="36"/>
                  </a:cubicBezTo>
                  <a:cubicBezTo>
                    <a:pt x="24" y="37"/>
                    <a:pt x="28" y="39"/>
                    <a:pt x="31" y="41"/>
                  </a:cubicBezTo>
                  <a:close/>
                  <a:moveTo>
                    <a:pt x="21" y="91"/>
                  </a:moveTo>
                  <a:cubicBezTo>
                    <a:pt x="21" y="73"/>
                    <a:pt x="21" y="73"/>
                    <a:pt x="21" y="73"/>
                  </a:cubicBezTo>
                  <a:cubicBezTo>
                    <a:pt x="23" y="75"/>
                    <a:pt x="25" y="78"/>
                    <a:pt x="25" y="82"/>
                  </a:cubicBezTo>
                  <a:cubicBezTo>
                    <a:pt x="25" y="85"/>
                    <a:pt x="23" y="88"/>
                    <a:pt x="21" y="90"/>
                  </a:cubicBezTo>
                  <a:cubicBezTo>
                    <a:pt x="21" y="91"/>
                    <a:pt x="21" y="91"/>
                    <a:pt x="21" y="91"/>
                  </a:cubicBezTo>
                  <a:close/>
                  <a:moveTo>
                    <a:pt x="21" y="73"/>
                  </a:moveTo>
                  <a:cubicBezTo>
                    <a:pt x="21" y="73"/>
                    <a:pt x="21" y="73"/>
                    <a:pt x="21" y="73"/>
                  </a:cubicBezTo>
                  <a:cubicBezTo>
                    <a:pt x="21" y="73"/>
                    <a:pt x="21" y="73"/>
                    <a:pt x="21" y="73"/>
                  </a:cubicBezTo>
                  <a:close/>
                  <a:moveTo>
                    <a:pt x="3" y="18"/>
                  </a:moveTo>
                  <a:cubicBezTo>
                    <a:pt x="9" y="19"/>
                    <a:pt x="15" y="20"/>
                    <a:pt x="21" y="21"/>
                  </a:cubicBezTo>
                  <a:cubicBezTo>
                    <a:pt x="21" y="3"/>
                    <a:pt x="21" y="3"/>
                    <a:pt x="21" y="3"/>
                  </a:cubicBezTo>
                  <a:cubicBezTo>
                    <a:pt x="15" y="2"/>
                    <a:pt x="9" y="1"/>
                    <a:pt x="3" y="1"/>
                  </a:cubicBezTo>
                  <a:cubicBezTo>
                    <a:pt x="3" y="18"/>
                    <a:pt x="3" y="18"/>
                    <a:pt x="3" y="18"/>
                  </a:cubicBezTo>
                  <a:close/>
                  <a:moveTo>
                    <a:pt x="21" y="36"/>
                  </a:moveTo>
                  <a:cubicBezTo>
                    <a:pt x="21" y="56"/>
                    <a:pt x="21" y="56"/>
                    <a:pt x="21" y="56"/>
                  </a:cubicBezTo>
                  <a:cubicBezTo>
                    <a:pt x="16" y="53"/>
                    <a:pt x="10" y="51"/>
                    <a:pt x="3" y="50"/>
                  </a:cubicBezTo>
                  <a:cubicBezTo>
                    <a:pt x="3" y="32"/>
                    <a:pt x="3" y="32"/>
                    <a:pt x="3" y="32"/>
                  </a:cubicBezTo>
                  <a:cubicBezTo>
                    <a:pt x="9" y="33"/>
                    <a:pt x="15" y="34"/>
                    <a:pt x="21" y="36"/>
                  </a:cubicBezTo>
                  <a:close/>
                  <a:moveTo>
                    <a:pt x="21" y="73"/>
                  </a:moveTo>
                  <a:cubicBezTo>
                    <a:pt x="21" y="73"/>
                    <a:pt x="21" y="73"/>
                    <a:pt x="21" y="73"/>
                  </a:cubicBezTo>
                  <a:cubicBezTo>
                    <a:pt x="21" y="73"/>
                    <a:pt x="21" y="73"/>
                    <a:pt x="21" y="73"/>
                  </a:cubicBezTo>
                  <a:cubicBezTo>
                    <a:pt x="21" y="73"/>
                    <a:pt x="21" y="73"/>
                    <a:pt x="21" y="73"/>
                  </a:cubicBezTo>
                  <a:cubicBezTo>
                    <a:pt x="21" y="73"/>
                    <a:pt x="21" y="73"/>
                    <a:pt x="21" y="73"/>
                  </a:cubicBezTo>
                  <a:close/>
                  <a:moveTo>
                    <a:pt x="21" y="73"/>
                  </a:moveTo>
                  <a:cubicBezTo>
                    <a:pt x="21" y="73"/>
                    <a:pt x="21" y="73"/>
                    <a:pt x="21" y="73"/>
                  </a:cubicBezTo>
                  <a:cubicBezTo>
                    <a:pt x="19" y="71"/>
                    <a:pt x="16" y="69"/>
                    <a:pt x="12" y="69"/>
                  </a:cubicBezTo>
                  <a:cubicBezTo>
                    <a:pt x="9" y="69"/>
                    <a:pt x="6" y="71"/>
                    <a:pt x="3" y="73"/>
                  </a:cubicBezTo>
                  <a:cubicBezTo>
                    <a:pt x="3" y="73"/>
                    <a:pt x="3" y="73"/>
                    <a:pt x="3" y="73"/>
                  </a:cubicBezTo>
                  <a:cubicBezTo>
                    <a:pt x="3" y="73"/>
                    <a:pt x="3" y="73"/>
                    <a:pt x="3" y="73"/>
                  </a:cubicBezTo>
                  <a:cubicBezTo>
                    <a:pt x="3" y="90"/>
                    <a:pt x="3" y="90"/>
                    <a:pt x="3" y="90"/>
                  </a:cubicBezTo>
                  <a:cubicBezTo>
                    <a:pt x="3" y="90"/>
                    <a:pt x="3" y="90"/>
                    <a:pt x="3" y="90"/>
                  </a:cubicBezTo>
                  <a:cubicBezTo>
                    <a:pt x="6" y="93"/>
                    <a:pt x="9" y="94"/>
                    <a:pt x="12" y="94"/>
                  </a:cubicBezTo>
                  <a:cubicBezTo>
                    <a:pt x="16" y="94"/>
                    <a:pt x="19" y="93"/>
                    <a:pt x="21" y="91"/>
                  </a:cubicBezTo>
                  <a:cubicBezTo>
                    <a:pt x="21" y="91"/>
                    <a:pt x="21" y="91"/>
                    <a:pt x="21" y="91"/>
                  </a:cubicBezTo>
                  <a:cubicBezTo>
                    <a:pt x="21" y="73"/>
                    <a:pt x="21" y="73"/>
                    <a:pt x="21" y="73"/>
                  </a:cubicBezTo>
                  <a:close/>
                  <a:moveTo>
                    <a:pt x="3" y="91"/>
                  </a:moveTo>
                  <a:cubicBezTo>
                    <a:pt x="3" y="90"/>
                    <a:pt x="3" y="90"/>
                    <a:pt x="3" y="90"/>
                  </a:cubicBezTo>
                  <a:cubicBezTo>
                    <a:pt x="3" y="90"/>
                    <a:pt x="3" y="90"/>
                    <a:pt x="3" y="90"/>
                  </a:cubicBezTo>
                  <a:cubicBezTo>
                    <a:pt x="3" y="91"/>
                    <a:pt x="3" y="91"/>
                    <a:pt x="3" y="91"/>
                  </a:cubicBezTo>
                  <a:close/>
                  <a:moveTo>
                    <a:pt x="0" y="0"/>
                  </a:moveTo>
                  <a:cubicBezTo>
                    <a:pt x="0" y="18"/>
                    <a:pt x="0" y="18"/>
                    <a:pt x="0" y="18"/>
                  </a:cubicBezTo>
                  <a:cubicBezTo>
                    <a:pt x="1" y="18"/>
                    <a:pt x="2" y="18"/>
                    <a:pt x="3" y="18"/>
                  </a:cubicBezTo>
                  <a:cubicBezTo>
                    <a:pt x="3" y="1"/>
                    <a:pt x="3" y="1"/>
                    <a:pt x="3" y="1"/>
                  </a:cubicBezTo>
                  <a:cubicBezTo>
                    <a:pt x="2" y="0"/>
                    <a:pt x="1" y="0"/>
                    <a:pt x="0" y="0"/>
                  </a:cubicBezTo>
                  <a:cubicBezTo>
                    <a:pt x="0" y="0"/>
                    <a:pt x="0" y="0"/>
                    <a:pt x="0" y="0"/>
                  </a:cubicBezTo>
                  <a:close/>
                  <a:moveTo>
                    <a:pt x="3" y="32"/>
                  </a:moveTo>
                  <a:cubicBezTo>
                    <a:pt x="3" y="50"/>
                    <a:pt x="3" y="50"/>
                    <a:pt x="3" y="50"/>
                  </a:cubicBezTo>
                  <a:cubicBezTo>
                    <a:pt x="2" y="50"/>
                    <a:pt x="1" y="50"/>
                    <a:pt x="0" y="50"/>
                  </a:cubicBezTo>
                  <a:cubicBezTo>
                    <a:pt x="0" y="32"/>
                    <a:pt x="0" y="32"/>
                    <a:pt x="0" y="32"/>
                  </a:cubicBezTo>
                  <a:cubicBezTo>
                    <a:pt x="0" y="32"/>
                    <a:pt x="0" y="32"/>
                    <a:pt x="0" y="32"/>
                  </a:cubicBezTo>
                  <a:cubicBezTo>
                    <a:pt x="1" y="32"/>
                    <a:pt x="2" y="32"/>
                    <a:pt x="3" y="32"/>
                  </a:cubicBezTo>
                  <a:close/>
                  <a:moveTo>
                    <a:pt x="3" y="73"/>
                  </a:moveTo>
                  <a:cubicBezTo>
                    <a:pt x="3" y="90"/>
                    <a:pt x="3" y="90"/>
                    <a:pt x="3" y="90"/>
                  </a:cubicBezTo>
                  <a:cubicBezTo>
                    <a:pt x="1" y="88"/>
                    <a:pt x="0" y="85"/>
                    <a:pt x="0" y="82"/>
                  </a:cubicBezTo>
                  <a:cubicBezTo>
                    <a:pt x="0" y="78"/>
                    <a:pt x="1" y="75"/>
                    <a:pt x="3" y="73"/>
                  </a:cubicBezTo>
                  <a:close/>
                  <a:moveTo>
                    <a:pt x="3" y="90"/>
                  </a:moveTo>
                  <a:cubicBezTo>
                    <a:pt x="3" y="91"/>
                    <a:pt x="3" y="91"/>
                    <a:pt x="3" y="91"/>
                  </a:cubicBezTo>
                  <a:cubicBezTo>
                    <a:pt x="3" y="90"/>
                    <a:pt x="3" y="90"/>
                    <a:pt x="3" y="9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5" name="Freeform 618"/>
            <p:cNvSpPr/>
            <p:nvPr/>
          </p:nvSpPr>
          <p:spPr bwMode="auto">
            <a:xfrm>
              <a:off x="4317159" y="3318731"/>
              <a:ext cx="659913" cy="659913"/>
            </a:xfrm>
            <a:custGeom>
              <a:avLst/>
              <a:gdLst>
                <a:gd name="T0" fmla="*/ 56 w 183"/>
                <a:gd name="T1" fmla="*/ 19 h 183"/>
                <a:gd name="T2" fmla="*/ 163 w 183"/>
                <a:gd name="T3" fmla="*/ 57 h 183"/>
                <a:gd name="T4" fmla="*/ 126 w 183"/>
                <a:gd name="T5" fmla="*/ 164 h 183"/>
                <a:gd name="T6" fmla="*/ 19 w 183"/>
                <a:gd name="T7" fmla="*/ 127 h 183"/>
                <a:gd name="T8" fmla="*/ 56 w 183"/>
                <a:gd name="T9" fmla="*/ 19 h 183"/>
              </a:gdLst>
              <a:ahLst/>
              <a:cxnLst>
                <a:cxn ang="0">
                  <a:pos x="T0" y="T1"/>
                </a:cxn>
                <a:cxn ang="0">
                  <a:pos x="T2" y="T3"/>
                </a:cxn>
                <a:cxn ang="0">
                  <a:pos x="T4" y="T5"/>
                </a:cxn>
                <a:cxn ang="0">
                  <a:pos x="T6" y="T7"/>
                </a:cxn>
                <a:cxn ang="0">
                  <a:pos x="T8" y="T9"/>
                </a:cxn>
              </a:cxnLst>
              <a:rect l="0" t="0" r="r" b="b"/>
              <a:pathLst>
                <a:path w="183" h="183">
                  <a:moveTo>
                    <a:pt x="56" y="19"/>
                  </a:moveTo>
                  <a:cubicBezTo>
                    <a:pt x="96" y="0"/>
                    <a:pt x="144" y="17"/>
                    <a:pt x="163" y="57"/>
                  </a:cubicBezTo>
                  <a:cubicBezTo>
                    <a:pt x="183" y="97"/>
                    <a:pt x="166" y="145"/>
                    <a:pt x="126" y="164"/>
                  </a:cubicBezTo>
                  <a:cubicBezTo>
                    <a:pt x="86" y="183"/>
                    <a:pt x="38" y="166"/>
                    <a:pt x="19" y="127"/>
                  </a:cubicBezTo>
                  <a:cubicBezTo>
                    <a:pt x="0" y="87"/>
                    <a:pt x="16" y="39"/>
                    <a:pt x="5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cs typeface="+mn-ea"/>
                <a:sym typeface="+mn-lt"/>
              </a:endParaRPr>
            </a:p>
          </p:txBody>
        </p:sp>
        <p:sp>
          <p:nvSpPr>
            <p:cNvPr id="396" name="Freeform 619"/>
            <p:cNvSpPr/>
            <p:nvPr/>
          </p:nvSpPr>
          <p:spPr bwMode="auto">
            <a:xfrm>
              <a:off x="4358577" y="3531338"/>
              <a:ext cx="160146" cy="378277"/>
            </a:xfrm>
            <a:custGeom>
              <a:avLst/>
              <a:gdLst>
                <a:gd name="T0" fmla="*/ 7 w 45"/>
                <a:gd name="T1" fmla="*/ 0 h 105"/>
                <a:gd name="T2" fmla="*/ 7 w 45"/>
                <a:gd name="T3" fmla="*/ 0 h 105"/>
                <a:gd name="T4" fmla="*/ 45 w 45"/>
                <a:gd name="T5" fmla="*/ 105 h 105"/>
                <a:gd name="T6" fmla="*/ 45 w 45"/>
                <a:gd name="T7" fmla="*/ 105 h 105"/>
                <a:gd name="T8" fmla="*/ 8 w 45"/>
                <a:gd name="T9" fmla="*/ 68 h 105"/>
                <a:gd name="T10" fmla="*/ 0 w 45"/>
                <a:gd name="T11" fmla="*/ 33 h 105"/>
                <a:gd name="T12" fmla="*/ 7 w 45"/>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5" h="105">
                  <a:moveTo>
                    <a:pt x="7" y="0"/>
                  </a:moveTo>
                  <a:cubicBezTo>
                    <a:pt x="7" y="0"/>
                    <a:pt x="7" y="0"/>
                    <a:pt x="7" y="0"/>
                  </a:cubicBezTo>
                  <a:cubicBezTo>
                    <a:pt x="45" y="105"/>
                    <a:pt x="45" y="105"/>
                    <a:pt x="45" y="105"/>
                  </a:cubicBezTo>
                  <a:cubicBezTo>
                    <a:pt x="45" y="105"/>
                    <a:pt x="45" y="105"/>
                    <a:pt x="45" y="105"/>
                  </a:cubicBezTo>
                  <a:cubicBezTo>
                    <a:pt x="29" y="98"/>
                    <a:pt x="17" y="85"/>
                    <a:pt x="8" y="68"/>
                  </a:cubicBezTo>
                  <a:cubicBezTo>
                    <a:pt x="2" y="56"/>
                    <a:pt x="0" y="44"/>
                    <a:pt x="0" y="33"/>
                  </a:cubicBezTo>
                  <a:cubicBezTo>
                    <a:pt x="0" y="22"/>
                    <a:pt x="2" y="11"/>
                    <a:pt x="7" y="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7" name="Freeform 620"/>
            <p:cNvSpPr/>
            <p:nvPr/>
          </p:nvSpPr>
          <p:spPr bwMode="auto">
            <a:xfrm>
              <a:off x="4405515" y="3357387"/>
              <a:ext cx="439022" cy="469394"/>
            </a:xfrm>
            <a:custGeom>
              <a:avLst/>
              <a:gdLst>
                <a:gd name="T0" fmla="*/ 67 w 122"/>
                <a:gd name="T1" fmla="*/ 0 h 130"/>
                <a:gd name="T2" fmla="*/ 122 w 122"/>
                <a:gd name="T3" fmla="*/ 21 h 130"/>
                <a:gd name="T4" fmla="*/ 122 w 122"/>
                <a:gd name="T5" fmla="*/ 22 h 130"/>
                <a:gd name="T6" fmla="*/ 121 w 122"/>
                <a:gd name="T7" fmla="*/ 21 h 130"/>
                <a:gd name="T8" fmla="*/ 107 w 122"/>
                <a:gd name="T9" fmla="*/ 33 h 130"/>
                <a:gd name="T10" fmla="*/ 107 w 122"/>
                <a:gd name="T11" fmla="*/ 36 h 130"/>
                <a:gd name="T12" fmla="*/ 117 w 122"/>
                <a:gd name="T13" fmla="*/ 58 h 130"/>
                <a:gd name="T14" fmla="*/ 122 w 122"/>
                <a:gd name="T15" fmla="*/ 77 h 130"/>
                <a:gd name="T16" fmla="*/ 113 w 122"/>
                <a:gd name="T17" fmla="*/ 111 h 130"/>
                <a:gd name="T18" fmla="*/ 108 w 122"/>
                <a:gd name="T19" fmla="*/ 130 h 130"/>
                <a:gd name="T20" fmla="*/ 99 w 122"/>
                <a:gd name="T21" fmla="*/ 104 h 130"/>
                <a:gd name="T22" fmla="*/ 78 w 122"/>
                <a:gd name="T23" fmla="*/ 43 h 130"/>
                <a:gd name="T24" fmla="*/ 78 w 122"/>
                <a:gd name="T25" fmla="*/ 43 h 130"/>
                <a:gd name="T26" fmla="*/ 90 w 122"/>
                <a:gd name="T27" fmla="*/ 40 h 130"/>
                <a:gd name="T28" fmla="*/ 90 w 122"/>
                <a:gd name="T29" fmla="*/ 39 h 130"/>
                <a:gd name="T30" fmla="*/ 88 w 122"/>
                <a:gd name="T31" fmla="*/ 36 h 130"/>
                <a:gd name="T32" fmla="*/ 66 w 122"/>
                <a:gd name="T33" fmla="*/ 37 h 130"/>
                <a:gd name="T34" fmla="*/ 43 w 122"/>
                <a:gd name="T35" fmla="*/ 36 h 130"/>
                <a:gd name="T36" fmla="*/ 41 w 122"/>
                <a:gd name="T37" fmla="*/ 39 h 130"/>
                <a:gd name="T38" fmla="*/ 41 w 122"/>
                <a:gd name="T39" fmla="*/ 39 h 130"/>
                <a:gd name="T40" fmla="*/ 51 w 122"/>
                <a:gd name="T41" fmla="*/ 43 h 130"/>
                <a:gd name="T42" fmla="*/ 53 w 122"/>
                <a:gd name="T43" fmla="*/ 43 h 130"/>
                <a:gd name="T44" fmla="*/ 65 w 122"/>
                <a:gd name="T45" fmla="*/ 78 h 130"/>
                <a:gd name="T46" fmla="*/ 48 w 122"/>
                <a:gd name="T47" fmla="*/ 130 h 130"/>
                <a:gd name="T48" fmla="*/ 47 w 122"/>
                <a:gd name="T49" fmla="*/ 130 h 130"/>
                <a:gd name="T50" fmla="*/ 18 w 122"/>
                <a:gd name="T51" fmla="*/ 43 h 130"/>
                <a:gd name="T52" fmla="*/ 18 w 122"/>
                <a:gd name="T53" fmla="*/ 43 h 130"/>
                <a:gd name="T54" fmla="*/ 18 w 122"/>
                <a:gd name="T55" fmla="*/ 43 h 130"/>
                <a:gd name="T56" fmla="*/ 30 w 122"/>
                <a:gd name="T57" fmla="*/ 40 h 130"/>
                <a:gd name="T58" fmla="*/ 30 w 122"/>
                <a:gd name="T59" fmla="*/ 39 h 130"/>
                <a:gd name="T60" fmla="*/ 28 w 122"/>
                <a:gd name="T61" fmla="*/ 36 h 130"/>
                <a:gd name="T62" fmla="*/ 2 w 122"/>
                <a:gd name="T63" fmla="*/ 37 h 130"/>
                <a:gd name="T64" fmla="*/ 0 w 122"/>
                <a:gd name="T65" fmla="*/ 37 h 130"/>
                <a:gd name="T66" fmla="*/ 0 w 122"/>
                <a:gd name="T67" fmla="*/ 36 h 130"/>
                <a:gd name="T68" fmla="*/ 16 w 122"/>
                <a:gd name="T69" fmla="*/ 18 h 130"/>
                <a:gd name="T70" fmla="*/ 67 w 122"/>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0">
                  <a:moveTo>
                    <a:pt x="67" y="0"/>
                  </a:moveTo>
                  <a:cubicBezTo>
                    <a:pt x="88" y="0"/>
                    <a:pt x="106" y="7"/>
                    <a:pt x="122" y="21"/>
                  </a:cubicBezTo>
                  <a:cubicBezTo>
                    <a:pt x="122" y="22"/>
                    <a:pt x="122" y="22"/>
                    <a:pt x="122" y="22"/>
                  </a:cubicBezTo>
                  <a:cubicBezTo>
                    <a:pt x="121" y="21"/>
                    <a:pt x="121" y="21"/>
                    <a:pt x="121" y="21"/>
                  </a:cubicBezTo>
                  <a:cubicBezTo>
                    <a:pt x="114" y="21"/>
                    <a:pt x="110" y="25"/>
                    <a:pt x="107" y="33"/>
                  </a:cubicBezTo>
                  <a:cubicBezTo>
                    <a:pt x="107" y="36"/>
                    <a:pt x="107" y="36"/>
                    <a:pt x="107" y="36"/>
                  </a:cubicBezTo>
                  <a:cubicBezTo>
                    <a:pt x="107" y="41"/>
                    <a:pt x="110" y="48"/>
                    <a:pt x="117" y="58"/>
                  </a:cubicBezTo>
                  <a:cubicBezTo>
                    <a:pt x="120" y="64"/>
                    <a:pt x="122" y="70"/>
                    <a:pt x="122" y="77"/>
                  </a:cubicBezTo>
                  <a:cubicBezTo>
                    <a:pt x="122" y="83"/>
                    <a:pt x="119" y="94"/>
                    <a:pt x="113" y="111"/>
                  </a:cubicBezTo>
                  <a:cubicBezTo>
                    <a:pt x="108" y="130"/>
                    <a:pt x="108" y="130"/>
                    <a:pt x="108" y="130"/>
                  </a:cubicBezTo>
                  <a:cubicBezTo>
                    <a:pt x="107" y="130"/>
                    <a:pt x="104" y="121"/>
                    <a:pt x="99" y="104"/>
                  </a:cubicBezTo>
                  <a:cubicBezTo>
                    <a:pt x="78" y="43"/>
                    <a:pt x="78" y="43"/>
                    <a:pt x="78" y="43"/>
                  </a:cubicBezTo>
                  <a:cubicBezTo>
                    <a:pt x="78" y="43"/>
                    <a:pt x="78" y="43"/>
                    <a:pt x="78" y="43"/>
                  </a:cubicBezTo>
                  <a:cubicBezTo>
                    <a:pt x="86" y="43"/>
                    <a:pt x="90" y="42"/>
                    <a:pt x="90" y="40"/>
                  </a:cubicBezTo>
                  <a:cubicBezTo>
                    <a:pt x="90" y="39"/>
                    <a:pt x="90" y="39"/>
                    <a:pt x="90" y="39"/>
                  </a:cubicBezTo>
                  <a:cubicBezTo>
                    <a:pt x="90" y="37"/>
                    <a:pt x="89" y="36"/>
                    <a:pt x="88" y="36"/>
                  </a:cubicBezTo>
                  <a:cubicBezTo>
                    <a:pt x="66" y="37"/>
                    <a:pt x="66" y="37"/>
                    <a:pt x="66" y="37"/>
                  </a:cubicBezTo>
                  <a:cubicBezTo>
                    <a:pt x="43" y="36"/>
                    <a:pt x="43" y="36"/>
                    <a:pt x="43" y="36"/>
                  </a:cubicBezTo>
                  <a:cubicBezTo>
                    <a:pt x="42" y="37"/>
                    <a:pt x="41" y="38"/>
                    <a:pt x="41" y="39"/>
                  </a:cubicBezTo>
                  <a:cubicBezTo>
                    <a:pt x="41" y="39"/>
                    <a:pt x="41" y="39"/>
                    <a:pt x="41" y="39"/>
                  </a:cubicBezTo>
                  <a:cubicBezTo>
                    <a:pt x="41" y="42"/>
                    <a:pt x="44" y="43"/>
                    <a:pt x="51" y="43"/>
                  </a:cubicBezTo>
                  <a:cubicBezTo>
                    <a:pt x="53" y="43"/>
                    <a:pt x="53" y="43"/>
                    <a:pt x="53" y="43"/>
                  </a:cubicBezTo>
                  <a:cubicBezTo>
                    <a:pt x="65" y="78"/>
                    <a:pt x="65" y="78"/>
                    <a:pt x="65" y="78"/>
                  </a:cubicBezTo>
                  <a:cubicBezTo>
                    <a:pt x="48" y="130"/>
                    <a:pt x="48" y="130"/>
                    <a:pt x="48" y="130"/>
                  </a:cubicBezTo>
                  <a:cubicBezTo>
                    <a:pt x="47" y="130"/>
                    <a:pt x="47" y="130"/>
                    <a:pt x="47" y="130"/>
                  </a:cubicBezTo>
                  <a:cubicBezTo>
                    <a:pt x="18" y="43"/>
                    <a:pt x="18" y="43"/>
                    <a:pt x="18" y="43"/>
                  </a:cubicBezTo>
                  <a:cubicBezTo>
                    <a:pt x="18" y="43"/>
                    <a:pt x="18" y="43"/>
                    <a:pt x="18" y="43"/>
                  </a:cubicBezTo>
                  <a:cubicBezTo>
                    <a:pt x="18" y="43"/>
                    <a:pt x="18" y="43"/>
                    <a:pt x="18" y="43"/>
                  </a:cubicBezTo>
                  <a:cubicBezTo>
                    <a:pt x="26" y="43"/>
                    <a:pt x="30" y="42"/>
                    <a:pt x="30" y="40"/>
                  </a:cubicBezTo>
                  <a:cubicBezTo>
                    <a:pt x="30" y="39"/>
                    <a:pt x="30" y="39"/>
                    <a:pt x="30" y="39"/>
                  </a:cubicBezTo>
                  <a:cubicBezTo>
                    <a:pt x="30" y="38"/>
                    <a:pt x="29" y="37"/>
                    <a:pt x="28" y="36"/>
                  </a:cubicBezTo>
                  <a:cubicBezTo>
                    <a:pt x="2" y="37"/>
                    <a:pt x="2" y="37"/>
                    <a:pt x="2" y="37"/>
                  </a:cubicBezTo>
                  <a:cubicBezTo>
                    <a:pt x="0" y="37"/>
                    <a:pt x="0" y="37"/>
                    <a:pt x="0" y="37"/>
                  </a:cubicBezTo>
                  <a:cubicBezTo>
                    <a:pt x="0" y="36"/>
                    <a:pt x="0" y="36"/>
                    <a:pt x="0" y="36"/>
                  </a:cubicBezTo>
                  <a:cubicBezTo>
                    <a:pt x="2" y="32"/>
                    <a:pt x="8" y="26"/>
                    <a:pt x="16" y="18"/>
                  </a:cubicBezTo>
                  <a:cubicBezTo>
                    <a:pt x="32" y="6"/>
                    <a:pt x="49" y="0"/>
                    <a:pt x="67" y="0"/>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8" name="Freeform 621"/>
            <p:cNvSpPr/>
            <p:nvPr/>
          </p:nvSpPr>
          <p:spPr bwMode="auto">
            <a:xfrm>
              <a:off x="4562901" y="3672157"/>
              <a:ext cx="179475" cy="267831"/>
            </a:xfrm>
            <a:custGeom>
              <a:avLst/>
              <a:gdLst>
                <a:gd name="T0" fmla="*/ 24 w 50"/>
                <a:gd name="T1" fmla="*/ 0 h 74"/>
                <a:gd name="T2" fmla="*/ 34 w 50"/>
                <a:gd name="T3" fmla="*/ 26 h 74"/>
                <a:gd name="T4" fmla="*/ 50 w 50"/>
                <a:gd name="T5" fmla="*/ 70 h 74"/>
                <a:gd name="T6" fmla="*/ 50 w 50"/>
                <a:gd name="T7" fmla="*/ 70 h 74"/>
                <a:gd name="T8" fmla="*/ 23 w 50"/>
                <a:gd name="T9" fmla="*/ 74 h 74"/>
                <a:gd name="T10" fmla="*/ 0 w 50"/>
                <a:gd name="T11" fmla="*/ 71 h 74"/>
                <a:gd name="T12" fmla="*/ 24 w 5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50" h="74">
                  <a:moveTo>
                    <a:pt x="24" y="0"/>
                  </a:moveTo>
                  <a:cubicBezTo>
                    <a:pt x="25" y="0"/>
                    <a:pt x="28" y="9"/>
                    <a:pt x="34" y="26"/>
                  </a:cubicBezTo>
                  <a:cubicBezTo>
                    <a:pt x="50" y="70"/>
                    <a:pt x="50" y="70"/>
                    <a:pt x="50" y="70"/>
                  </a:cubicBezTo>
                  <a:cubicBezTo>
                    <a:pt x="50" y="70"/>
                    <a:pt x="50" y="70"/>
                    <a:pt x="50" y="70"/>
                  </a:cubicBezTo>
                  <a:cubicBezTo>
                    <a:pt x="41" y="73"/>
                    <a:pt x="32" y="74"/>
                    <a:pt x="23" y="74"/>
                  </a:cubicBezTo>
                  <a:cubicBezTo>
                    <a:pt x="15" y="74"/>
                    <a:pt x="8" y="73"/>
                    <a:pt x="0" y="71"/>
                  </a:cubicBezTo>
                  <a:lnTo>
                    <a:pt x="24" y="0"/>
                  </a:ln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399" name="Freeform 622"/>
            <p:cNvSpPr/>
            <p:nvPr/>
          </p:nvSpPr>
          <p:spPr bwMode="auto">
            <a:xfrm>
              <a:off x="4794837" y="3509249"/>
              <a:ext cx="143579" cy="389322"/>
            </a:xfrm>
            <a:custGeom>
              <a:avLst/>
              <a:gdLst>
                <a:gd name="T0" fmla="*/ 29 w 40"/>
                <a:gd name="T1" fmla="*/ 0 h 108"/>
                <a:gd name="T2" fmla="*/ 30 w 40"/>
                <a:gd name="T3" fmla="*/ 0 h 108"/>
                <a:gd name="T4" fmla="*/ 40 w 40"/>
                <a:gd name="T5" fmla="*/ 39 h 108"/>
                <a:gd name="T6" fmla="*/ 12 w 40"/>
                <a:gd name="T7" fmla="*/ 99 h 108"/>
                <a:gd name="T8" fmla="*/ 0 w 40"/>
                <a:gd name="T9" fmla="*/ 108 h 108"/>
                <a:gd name="T10" fmla="*/ 0 w 40"/>
                <a:gd name="T11" fmla="*/ 108 h 108"/>
                <a:gd name="T12" fmla="*/ 0 w 40"/>
                <a:gd name="T13" fmla="*/ 108 h 108"/>
                <a:gd name="T14" fmla="*/ 28 w 40"/>
                <a:gd name="T15" fmla="*/ 26 h 108"/>
                <a:gd name="T16" fmla="*/ 30 w 40"/>
                <a:gd name="T17" fmla="*/ 8 h 108"/>
                <a:gd name="T18" fmla="*/ 29 w 40"/>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08">
                  <a:moveTo>
                    <a:pt x="29" y="0"/>
                  </a:moveTo>
                  <a:cubicBezTo>
                    <a:pt x="30" y="0"/>
                    <a:pt x="30" y="0"/>
                    <a:pt x="30" y="0"/>
                  </a:cubicBezTo>
                  <a:cubicBezTo>
                    <a:pt x="37" y="13"/>
                    <a:pt x="40" y="26"/>
                    <a:pt x="40" y="39"/>
                  </a:cubicBezTo>
                  <a:cubicBezTo>
                    <a:pt x="40" y="62"/>
                    <a:pt x="31" y="82"/>
                    <a:pt x="12" y="99"/>
                  </a:cubicBezTo>
                  <a:cubicBezTo>
                    <a:pt x="8" y="103"/>
                    <a:pt x="4" y="106"/>
                    <a:pt x="0" y="108"/>
                  </a:cubicBezTo>
                  <a:cubicBezTo>
                    <a:pt x="0" y="108"/>
                    <a:pt x="0" y="108"/>
                    <a:pt x="0" y="108"/>
                  </a:cubicBezTo>
                  <a:cubicBezTo>
                    <a:pt x="0" y="108"/>
                    <a:pt x="0" y="108"/>
                    <a:pt x="0" y="108"/>
                  </a:cubicBezTo>
                  <a:cubicBezTo>
                    <a:pt x="28" y="26"/>
                    <a:pt x="28" y="26"/>
                    <a:pt x="28" y="26"/>
                  </a:cubicBezTo>
                  <a:cubicBezTo>
                    <a:pt x="29" y="19"/>
                    <a:pt x="30" y="13"/>
                    <a:pt x="30" y="8"/>
                  </a:cubicBezTo>
                  <a:lnTo>
                    <a:pt x="29" y="0"/>
                  </a:ln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0" name="Freeform 623"/>
            <p:cNvSpPr/>
            <p:nvPr/>
          </p:nvSpPr>
          <p:spPr bwMode="auto">
            <a:xfrm>
              <a:off x="6020783" y="1214742"/>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1" name="Freeform 624"/>
            <p:cNvSpPr/>
            <p:nvPr/>
          </p:nvSpPr>
          <p:spPr bwMode="auto">
            <a:xfrm>
              <a:off x="7558737" y="1457722"/>
              <a:ext cx="229176" cy="229176"/>
            </a:xfrm>
            <a:custGeom>
              <a:avLst/>
              <a:gdLst>
                <a:gd name="T0" fmla="*/ 20 w 64"/>
                <a:gd name="T1" fmla="*/ 6 h 64"/>
                <a:gd name="T2" fmla="*/ 58 w 64"/>
                <a:gd name="T3" fmla="*/ 20 h 64"/>
                <a:gd name="T4" fmla="*/ 44 w 64"/>
                <a:gd name="T5" fmla="*/ 57 h 64"/>
                <a:gd name="T6" fmla="*/ 7 w 64"/>
                <a:gd name="T7" fmla="*/ 44 h 64"/>
                <a:gd name="T8" fmla="*/ 20 w 64"/>
                <a:gd name="T9" fmla="*/ 6 h 64"/>
              </a:gdLst>
              <a:ahLst/>
              <a:cxnLst>
                <a:cxn ang="0">
                  <a:pos x="T0" y="T1"/>
                </a:cxn>
                <a:cxn ang="0">
                  <a:pos x="T2" y="T3"/>
                </a:cxn>
                <a:cxn ang="0">
                  <a:pos x="T4" y="T5"/>
                </a:cxn>
                <a:cxn ang="0">
                  <a:pos x="T6" y="T7"/>
                </a:cxn>
                <a:cxn ang="0">
                  <a:pos x="T8" y="T9"/>
                </a:cxn>
              </a:cxnLst>
              <a:rect l="0" t="0" r="r" b="b"/>
              <a:pathLst>
                <a:path w="64" h="64">
                  <a:moveTo>
                    <a:pt x="20" y="6"/>
                  </a:moveTo>
                  <a:cubicBezTo>
                    <a:pt x="34" y="0"/>
                    <a:pt x="51" y="6"/>
                    <a:pt x="58" y="20"/>
                  </a:cubicBezTo>
                  <a:cubicBezTo>
                    <a:pt x="64" y="34"/>
                    <a:pt x="59" y="51"/>
                    <a:pt x="44" y="57"/>
                  </a:cubicBezTo>
                  <a:cubicBezTo>
                    <a:pt x="30" y="64"/>
                    <a:pt x="14" y="58"/>
                    <a:pt x="7" y="44"/>
                  </a:cubicBezTo>
                  <a:cubicBezTo>
                    <a:pt x="0" y="30"/>
                    <a:pt x="6" y="13"/>
                    <a:pt x="20" y="6"/>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2" name="Freeform 625"/>
            <p:cNvSpPr/>
            <p:nvPr/>
          </p:nvSpPr>
          <p:spPr bwMode="auto">
            <a:xfrm>
              <a:off x="8900652" y="2228080"/>
              <a:ext cx="234698" cy="234698"/>
            </a:xfrm>
            <a:custGeom>
              <a:avLst/>
              <a:gdLst>
                <a:gd name="T0" fmla="*/ 20 w 65"/>
                <a:gd name="T1" fmla="*/ 7 h 65"/>
                <a:gd name="T2" fmla="*/ 58 w 65"/>
                <a:gd name="T3" fmla="*/ 20 h 65"/>
                <a:gd name="T4" fmla="*/ 45 w 65"/>
                <a:gd name="T5" fmla="*/ 58 h 65"/>
                <a:gd name="T6" fmla="*/ 7 w 65"/>
                <a:gd name="T7" fmla="*/ 45 h 65"/>
                <a:gd name="T8" fmla="*/ 20 w 65"/>
                <a:gd name="T9" fmla="*/ 7 h 65"/>
              </a:gdLst>
              <a:ahLst/>
              <a:cxnLst>
                <a:cxn ang="0">
                  <a:pos x="T0" y="T1"/>
                </a:cxn>
                <a:cxn ang="0">
                  <a:pos x="T2" y="T3"/>
                </a:cxn>
                <a:cxn ang="0">
                  <a:pos x="T4" y="T5"/>
                </a:cxn>
                <a:cxn ang="0">
                  <a:pos x="T6" y="T7"/>
                </a:cxn>
                <a:cxn ang="0">
                  <a:pos x="T8" y="T9"/>
                </a:cxn>
              </a:cxnLst>
              <a:rect l="0" t="0" r="r" b="b"/>
              <a:pathLst>
                <a:path w="65" h="65">
                  <a:moveTo>
                    <a:pt x="20" y="7"/>
                  </a:moveTo>
                  <a:cubicBezTo>
                    <a:pt x="34" y="0"/>
                    <a:pt x="51" y="6"/>
                    <a:pt x="58" y="20"/>
                  </a:cubicBezTo>
                  <a:cubicBezTo>
                    <a:pt x="65" y="34"/>
                    <a:pt x="59" y="51"/>
                    <a:pt x="45" y="58"/>
                  </a:cubicBezTo>
                  <a:cubicBezTo>
                    <a:pt x="31" y="65"/>
                    <a:pt x="14" y="59"/>
                    <a:pt x="7" y="45"/>
                  </a:cubicBezTo>
                  <a:cubicBezTo>
                    <a:pt x="0" y="31"/>
                    <a:pt x="6"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3" name="Freeform 626"/>
            <p:cNvSpPr/>
            <p:nvPr/>
          </p:nvSpPr>
          <p:spPr bwMode="auto">
            <a:xfrm>
              <a:off x="9546758" y="3608650"/>
              <a:ext cx="229176" cy="234698"/>
            </a:xfrm>
            <a:custGeom>
              <a:avLst/>
              <a:gdLst>
                <a:gd name="T0" fmla="*/ 19 w 64"/>
                <a:gd name="T1" fmla="*/ 7 h 65"/>
                <a:gd name="T2" fmla="*/ 57 w 64"/>
                <a:gd name="T3" fmla="*/ 20 h 65"/>
                <a:gd name="T4" fmla="*/ 44 w 64"/>
                <a:gd name="T5" fmla="*/ 58 h 65"/>
                <a:gd name="T6" fmla="*/ 6 w 64"/>
                <a:gd name="T7" fmla="*/ 45 h 65"/>
                <a:gd name="T8" fmla="*/ 19 w 64"/>
                <a:gd name="T9" fmla="*/ 7 h 65"/>
              </a:gdLst>
              <a:ahLst/>
              <a:cxnLst>
                <a:cxn ang="0">
                  <a:pos x="T0" y="T1"/>
                </a:cxn>
                <a:cxn ang="0">
                  <a:pos x="T2" y="T3"/>
                </a:cxn>
                <a:cxn ang="0">
                  <a:pos x="T4" y="T5"/>
                </a:cxn>
                <a:cxn ang="0">
                  <a:pos x="T6" y="T7"/>
                </a:cxn>
                <a:cxn ang="0">
                  <a:pos x="T8" y="T9"/>
                </a:cxn>
              </a:cxnLst>
              <a:rect l="0" t="0" r="r" b="b"/>
              <a:pathLst>
                <a:path w="64" h="65">
                  <a:moveTo>
                    <a:pt x="19" y="7"/>
                  </a:moveTo>
                  <a:cubicBezTo>
                    <a:pt x="34" y="0"/>
                    <a:pt x="50" y="6"/>
                    <a:pt x="57" y="20"/>
                  </a:cubicBezTo>
                  <a:cubicBezTo>
                    <a:pt x="64" y="34"/>
                    <a:pt x="58" y="51"/>
                    <a:pt x="44" y="58"/>
                  </a:cubicBezTo>
                  <a:cubicBezTo>
                    <a:pt x="30" y="65"/>
                    <a:pt x="13" y="59"/>
                    <a:pt x="6" y="45"/>
                  </a:cubicBezTo>
                  <a:cubicBezTo>
                    <a:pt x="0" y="31"/>
                    <a:pt x="5" y="14"/>
                    <a:pt x="19"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4" name="Freeform 627"/>
            <p:cNvSpPr/>
            <p:nvPr/>
          </p:nvSpPr>
          <p:spPr bwMode="auto">
            <a:xfrm>
              <a:off x="6020783" y="5999797"/>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0" y="6"/>
                    <a:pt x="57" y="20"/>
                  </a:cubicBezTo>
                  <a:cubicBezTo>
                    <a:pt x="64" y="34"/>
                    <a:pt x="58" y="51"/>
                    <a:pt x="44" y="58"/>
                  </a:cubicBezTo>
                  <a:cubicBezTo>
                    <a:pt x="30" y="65"/>
                    <a:pt x="13" y="59"/>
                    <a:pt x="6" y="45"/>
                  </a:cubicBezTo>
                  <a:cubicBezTo>
                    <a:pt x="0" y="31"/>
                    <a:pt x="5" y="14"/>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5" name="Freeform 628"/>
            <p:cNvSpPr/>
            <p:nvPr/>
          </p:nvSpPr>
          <p:spPr bwMode="auto">
            <a:xfrm>
              <a:off x="2494806" y="3608650"/>
              <a:ext cx="231936" cy="234698"/>
            </a:xfrm>
            <a:custGeom>
              <a:avLst/>
              <a:gdLst>
                <a:gd name="T0" fmla="*/ 20 w 64"/>
                <a:gd name="T1" fmla="*/ 7 h 65"/>
                <a:gd name="T2" fmla="*/ 57 w 64"/>
                <a:gd name="T3" fmla="*/ 20 h 65"/>
                <a:gd name="T4" fmla="*/ 44 w 64"/>
                <a:gd name="T5" fmla="*/ 58 h 65"/>
                <a:gd name="T6" fmla="*/ 6 w 64"/>
                <a:gd name="T7" fmla="*/ 45 h 65"/>
                <a:gd name="T8" fmla="*/ 20 w 64"/>
                <a:gd name="T9" fmla="*/ 7 h 65"/>
              </a:gdLst>
              <a:ahLst/>
              <a:cxnLst>
                <a:cxn ang="0">
                  <a:pos x="T0" y="T1"/>
                </a:cxn>
                <a:cxn ang="0">
                  <a:pos x="T2" y="T3"/>
                </a:cxn>
                <a:cxn ang="0">
                  <a:pos x="T4" y="T5"/>
                </a:cxn>
                <a:cxn ang="0">
                  <a:pos x="T6" y="T7"/>
                </a:cxn>
                <a:cxn ang="0">
                  <a:pos x="T8" y="T9"/>
                </a:cxn>
              </a:cxnLst>
              <a:rect l="0" t="0" r="r" b="b"/>
              <a:pathLst>
                <a:path w="64" h="65">
                  <a:moveTo>
                    <a:pt x="20" y="7"/>
                  </a:moveTo>
                  <a:cubicBezTo>
                    <a:pt x="34" y="0"/>
                    <a:pt x="51" y="6"/>
                    <a:pt x="57" y="20"/>
                  </a:cubicBezTo>
                  <a:cubicBezTo>
                    <a:pt x="64" y="34"/>
                    <a:pt x="58" y="51"/>
                    <a:pt x="44" y="58"/>
                  </a:cubicBezTo>
                  <a:cubicBezTo>
                    <a:pt x="30" y="65"/>
                    <a:pt x="13" y="59"/>
                    <a:pt x="6" y="45"/>
                  </a:cubicBezTo>
                  <a:cubicBezTo>
                    <a:pt x="0" y="31"/>
                    <a:pt x="6" y="14"/>
                    <a:pt x="20" y="7"/>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6" name="Freeform 629"/>
            <p:cNvSpPr/>
            <p:nvPr/>
          </p:nvSpPr>
          <p:spPr bwMode="auto">
            <a:xfrm>
              <a:off x="4480067" y="1457722"/>
              <a:ext cx="234698" cy="229176"/>
            </a:xfrm>
            <a:custGeom>
              <a:avLst/>
              <a:gdLst>
                <a:gd name="T0" fmla="*/ 45 w 65"/>
                <a:gd name="T1" fmla="*/ 6 h 64"/>
                <a:gd name="T2" fmla="*/ 7 w 65"/>
                <a:gd name="T3" fmla="*/ 20 h 64"/>
                <a:gd name="T4" fmla="*/ 20 w 65"/>
                <a:gd name="T5" fmla="*/ 57 h 64"/>
                <a:gd name="T6" fmla="*/ 58 w 65"/>
                <a:gd name="T7" fmla="*/ 44 h 64"/>
                <a:gd name="T8" fmla="*/ 45 w 65"/>
                <a:gd name="T9" fmla="*/ 6 h 64"/>
              </a:gdLst>
              <a:ahLst/>
              <a:cxnLst>
                <a:cxn ang="0">
                  <a:pos x="T0" y="T1"/>
                </a:cxn>
                <a:cxn ang="0">
                  <a:pos x="T2" y="T3"/>
                </a:cxn>
                <a:cxn ang="0">
                  <a:pos x="T4" y="T5"/>
                </a:cxn>
                <a:cxn ang="0">
                  <a:pos x="T6" y="T7"/>
                </a:cxn>
                <a:cxn ang="0">
                  <a:pos x="T8" y="T9"/>
                </a:cxn>
              </a:cxnLst>
              <a:rect l="0" t="0" r="r" b="b"/>
              <a:pathLst>
                <a:path w="65" h="64">
                  <a:moveTo>
                    <a:pt x="45" y="6"/>
                  </a:moveTo>
                  <a:cubicBezTo>
                    <a:pt x="31" y="0"/>
                    <a:pt x="14" y="6"/>
                    <a:pt x="7" y="20"/>
                  </a:cubicBezTo>
                  <a:cubicBezTo>
                    <a:pt x="0" y="34"/>
                    <a:pt x="6" y="51"/>
                    <a:pt x="20" y="57"/>
                  </a:cubicBezTo>
                  <a:cubicBezTo>
                    <a:pt x="34" y="64"/>
                    <a:pt x="51" y="58"/>
                    <a:pt x="58" y="44"/>
                  </a:cubicBezTo>
                  <a:cubicBezTo>
                    <a:pt x="65" y="30"/>
                    <a:pt x="59" y="13"/>
                    <a:pt x="45" y="6"/>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7" name="Freeform 630"/>
            <p:cNvSpPr/>
            <p:nvPr/>
          </p:nvSpPr>
          <p:spPr bwMode="auto">
            <a:xfrm>
              <a:off x="3138153" y="2228080"/>
              <a:ext cx="234698" cy="234698"/>
            </a:xfrm>
            <a:custGeom>
              <a:avLst/>
              <a:gdLst>
                <a:gd name="T0" fmla="*/ 45 w 65"/>
                <a:gd name="T1" fmla="*/ 7 h 65"/>
                <a:gd name="T2" fmla="*/ 7 w 65"/>
                <a:gd name="T3" fmla="*/ 20 h 65"/>
                <a:gd name="T4" fmla="*/ 20 w 65"/>
                <a:gd name="T5" fmla="*/ 58 h 65"/>
                <a:gd name="T6" fmla="*/ 58 w 65"/>
                <a:gd name="T7" fmla="*/ 45 h 65"/>
                <a:gd name="T8" fmla="*/ 45 w 65"/>
                <a:gd name="T9" fmla="*/ 7 h 65"/>
              </a:gdLst>
              <a:ahLst/>
              <a:cxnLst>
                <a:cxn ang="0">
                  <a:pos x="T0" y="T1"/>
                </a:cxn>
                <a:cxn ang="0">
                  <a:pos x="T2" y="T3"/>
                </a:cxn>
                <a:cxn ang="0">
                  <a:pos x="T4" y="T5"/>
                </a:cxn>
                <a:cxn ang="0">
                  <a:pos x="T6" y="T7"/>
                </a:cxn>
                <a:cxn ang="0">
                  <a:pos x="T8" y="T9"/>
                </a:cxn>
              </a:cxnLst>
              <a:rect l="0" t="0" r="r" b="b"/>
              <a:pathLst>
                <a:path w="65" h="65">
                  <a:moveTo>
                    <a:pt x="45" y="7"/>
                  </a:moveTo>
                  <a:cubicBezTo>
                    <a:pt x="31" y="0"/>
                    <a:pt x="14" y="6"/>
                    <a:pt x="7" y="20"/>
                  </a:cubicBezTo>
                  <a:cubicBezTo>
                    <a:pt x="0" y="34"/>
                    <a:pt x="6" y="51"/>
                    <a:pt x="20" y="58"/>
                  </a:cubicBezTo>
                  <a:cubicBezTo>
                    <a:pt x="34" y="65"/>
                    <a:pt x="51" y="59"/>
                    <a:pt x="58" y="45"/>
                  </a:cubicBezTo>
                  <a:cubicBezTo>
                    <a:pt x="65" y="31"/>
                    <a:pt x="59" y="14"/>
                    <a:pt x="45" y="7"/>
                  </a:cubicBezTo>
                  <a:close/>
                </a:path>
              </a:pathLst>
            </a:custGeom>
            <a:solidFill>
              <a:srgbClr val="F20000"/>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8" name="Freeform 631"/>
            <p:cNvSpPr/>
            <p:nvPr/>
          </p:nvSpPr>
          <p:spPr bwMode="auto">
            <a:xfrm>
              <a:off x="7558737" y="5762339"/>
              <a:ext cx="229176" cy="231936"/>
            </a:xfrm>
            <a:custGeom>
              <a:avLst/>
              <a:gdLst>
                <a:gd name="T0" fmla="*/ 20 w 64"/>
                <a:gd name="T1" fmla="*/ 57 h 64"/>
                <a:gd name="T2" fmla="*/ 58 w 64"/>
                <a:gd name="T3" fmla="*/ 44 h 64"/>
                <a:gd name="T4" fmla="*/ 44 w 64"/>
                <a:gd name="T5" fmla="*/ 7 h 64"/>
                <a:gd name="T6" fmla="*/ 7 w 64"/>
                <a:gd name="T7" fmla="*/ 20 h 64"/>
                <a:gd name="T8" fmla="*/ 20 w 64"/>
                <a:gd name="T9" fmla="*/ 57 h 64"/>
              </a:gdLst>
              <a:ahLst/>
              <a:cxnLst>
                <a:cxn ang="0">
                  <a:pos x="T0" y="T1"/>
                </a:cxn>
                <a:cxn ang="0">
                  <a:pos x="T2" y="T3"/>
                </a:cxn>
                <a:cxn ang="0">
                  <a:pos x="T4" y="T5"/>
                </a:cxn>
                <a:cxn ang="0">
                  <a:pos x="T6" y="T7"/>
                </a:cxn>
                <a:cxn ang="0">
                  <a:pos x="T8" y="T9"/>
                </a:cxn>
              </a:cxnLst>
              <a:rect l="0" t="0" r="r" b="b"/>
              <a:pathLst>
                <a:path w="64" h="64">
                  <a:moveTo>
                    <a:pt x="20" y="57"/>
                  </a:moveTo>
                  <a:cubicBezTo>
                    <a:pt x="34" y="64"/>
                    <a:pt x="51" y="58"/>
                    <a:pt x="58" y="44"/>
                  </a:cubicBezTo>
                  <a:cubicBezTo>
                    <a:pt x="64" y="30"/>
                    <a:pt x="59" y="13"/>
                    <a:pt x="44" y="7"/>
                  </a:cubicBezTo>
                  <a:cubicBezTo>
                    <a:pt x="30" y="0"/>
                    <a:pt x="14" y="6"/>
                    <a:pt x="7" y="20"/>
                  </a:cubicBezTo>
                  <a:cubicBezTo>
                    <a:pt x="0" y="34"/>
                    <a:pt x="6" y="51"/>
                    <a:pt x="20" y="57"/>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09" name="Freeform 632"/>
            <p:cNvSpPr/>
            <p:nvPr/>
          </p:nvSpPr>
          <p:spPr bwMode="auto">
            <a:xfrm>
              <a:off x="8900652" y="4986460"/>
              <a:ext cx="234698" cy="231936"/>
            </a:xfrm>
            <a:custGeom>
              <a:avLst/>
              <a:gdLst>
                <a:gd name="T0" fmla="*/ 20 w 65"/>
                <a:gd name="T1" fmla="*/ 58 h 64"/>
                <a:gd name="T2" fmla="*/ 58 w 65"/>
                <a:gd name="T3" fmla="*/ 44 h 64"/>
                <a:gd name="T4" fmla="*/ 45 w 65"/>
                <a:gd name="T5" fmla="*/ 7 h 64"/>
                <a:gd name="T6" fmla="*/ 7 w 65"/>
                <a:gd name="T7" fmla="*/ 20 h 64"/>
                <a:gd name="T8" fmla="*/ 20 w 65"/>
                <a:gd name="T9" fmla="*/ 58 h 64"/>
              </a:gdLst>
              <a:ahLst/>
              <a:cxnLst>
                <a:cxn ang="0">
                  <a:pos x="T0" y="T1"/>
                </a:cxn>
                <a:cxn ang="0">
                  <a:pos x="T2" y="T3"/>
                </a:cxn>
                <a:cxn ang="0">
                  <a:pos x="T4" y="T5"/>
                </a:cxn>
                <a:cxn ang="0">
                  <a:pos x="T6" y="T7"/>
                </a:cxn>
                <a:cxn ang="0">
                  <a:pos x="T8" y="T9"/>
                </a:cxn>
              </a:cxnLst>
              <a:rect l="0" t="0" r="r" b="b"/>
              <a:pathLst>
                <a:path w="65" h="64">
                  <a:moveTo>
                    <a:pt x="20" y="58"/>
                  </a:moveTo>
                  <a:cubicBezTo>
                    <a:pt x="34" y="64"/>
                    <a:pt x="51" y="59"/>
                    <a:pt x="58" y="44"/>
                  </a:cubicBezTo>
                  <a:cubicBezTo>
                    <a:pt x="65" y="30"/>
                    <a:pt x="59" y="14"/>
                    <a:pt x="45" y="7"/>
                  </a:cubicBezTo>
                  <a:cubicBezTo>
                    <a:pt x="31" y="0"/>
                    <a:pt x="14" y="6"/>
                    <a:pt x="7" y="20"/>
                  </a:cubicBezTo>
                  <a:cubicBezTo>
                    <a:pt x="0" y="34"/>
                    <a:pt x="6" y="51"/>
                    <a:pt x="20" y="58"/>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0" name="Freeform 633"/>
            <p:cNvSpPr/>
            <p:nvPr/>
          </p:nvSpPr>
          <p:spPr bwMode="auto">
            <a:xfrm>
              <a:off x="4480067" y="5762339"/>
              <a:ext cx="234698" cy="231936"/>
            </a:xfrm>
            <a:custGeom>
              <a:avLst/>
              <a:gdLst>
                <a:gd name="T0" fmla="*/ 45 w 65"/>
                <a:gd name="T1" fmla="*/ 57 h 64"/>
                <a:gd name="T2" fmla="*/ 7 w 65"/>
                <a:gd name="T3" fmla="*/ 44 h 64"/>
                <a:gd name="T4" fmla="*/ 20 w 65"/>
                <a:gd name="T5" fmla="*/ 7 h 64"/>
                <a:gd name="T6" fmla="*/ 58 w 65"/>
                <a:gd name="T7" fmla="*/ 20 h 64"/>
                <a:gd name="T8" fmla="*/ 45 w 65"/>
                <a:gd name="T9" fmla="*/ 57 h 64"/>
              </a:gdLst>
              <a:ahLst/>
              <a:cxnLst>
                <a:cxn ang="0">
                  <a:pos x="T0" y="T1"/>
                </a:cxn>
                <a:cxn ang="0">
                  <a:pos x="T2" y="T3"/>
                </a:cxn>
                <a:cxn ang="0">
                  <a:pos x="T4" y="T5"/>
                </a:cxn>
                <a:cxn ang="0">
                  <a:pos x="T6" y="T7"/>
                </a:cxn>
                <a:cxn ang="0">
                  <a:pos x="T8" y="T9"/>
                </a:cxn>
              </a:cxnLst>
              <a:rect l="0" t="0" r="r" b="b"/>
              <a:pathLst>
                <a:path w="65" h="64">
                  <a:moveTo>
                    <a:pt x="45" y="57"/>
                  </a:moveTo>
                  <a:cubicBezTo>
                    <a:pt x="31" y="64"/>
                    <a:pt x="14" y="58"/>
                    <a:pt x="7" y="44"/>
                  </a:cubicBezTo>
                  <a:cubicBezTo>
                    <a:pt x="0" y="30"/>
                    <a:pt x="6" y="13"/>
                    <a:pt x="20" y="7"/>
                  </a:cubicBezTo>
                  <a:cubicBezTo>
                    <a:pt x="34" y="0"/>
                    <a:pt x="51" y="6"/>
                    <a:pt x="58" y="20"/>
                  </a:cubicBezTo>
                  <a:cubicBezTo>
                    <a:pt x="65" y="34"/>
                    <a:pt x="59" y="51"/>
                    <a:pt x="45" y="57"/>
                  </a:cubicBezTo>
                  <a:close/>
                </a:path>
              </a:pathLst>
            </a:custGeom>
            <a:solidFill>
              <a:srgbClr val="B10101"/>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1" name="Freeform 634"/>
            <p:cNvSpPr/>
            <p:nvPr/>
          </p:nvSpPr>
          <p:spPr bwMode="auto">
            <a:xfrm>
              <a:off x="3138153" y="4986460"/>
              <a:ext cx="234698" cy="231936"/>
            </a:xfrm>
            <a:custGeom>
              <a:avLst/>
              <a:gdLst>
                <a:gd name="T0" fmla="*/ 45 w 65"/>
                <a:gd name="T1" fmla="*/ 58 h 64"/>
                <a:gd name="T2" fmla="*/ 7 w 65"/>
                <a:gd name="T3" fmla="*/ 44 h 64"/>
                <a:gd name="T4" fmla="*/ 20 w 65"/>
                <a:gd name="T5" fmla="*/ 7 h 64"/>
                <a:gd name="T6" fmla="*/ 58 w 65"/>
                <a:gd name="T7" fmla="*/ 20 h 64"/>
                <a:gd name="T8" fmla="*/ 45 w 65"/>
                <a:gd name="T9" fmla="*/ 58 h 64"/>
              </a:gdLst>
              <a:ahLst/>
              <a:cxnLst>
                <a:cxn ang="0">
                  <a:pos x="T0" y="T1"/>
                </a:cxn>
                <a:cxn ang="0">
                  <a:pos x="T2" y="T3"/>
                </a:cxn>
                <a:cxn ang="0">
                  <a:pos x="T4" y="T5"/>
                </a:cxn>
                <a:cxn ang="0">
                  <a:pos x="T6" y="T7"/>
                </a:cxn>
                <a:cxn ang="0">
                  <a:pos x="T8" y="T9"/>
                </a:cxn>
              </a:cxnLst>
              <a:rect l="0" t="0" r="r" b="b"/>
              <a:pathLst>
                <a:path w="65" h="64">
                  <a:moveTo>
                    <a:pt x="45" y="58"/>
                  </a:moveTo>
                  <a:cubicBezTo>
                    <a:pt x="31" y="64"/>
                    <a:pt x="14" y="59"/>
                    <a:pt x="7" y="44"/>
                  </a:cubicBezTo>
                  <a:cubicBezTo>
                    <a:pt x="0" y="30"/>
                    <a:pt x="6" y="14"/>
                    <a:pt x="20" y="7"/>
                  </a:cubicBezTo>
                  <a:cubicBezTo>
                    <a:pt x="34" y="0"/>
                    <a:pt x="51" y="6"/>
                    <a:pt x="58" y="20"/>
                  </a:cubicBezTo>
                  <a:cubicBezTo>
                    <a:pt x="65" y="34"/>
                    <a:pt x="59" y="51"/>
                    <a:pt x="45" y="58"/>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2" name="Freeform 635"/>
            <p:cNvSpPr/>
            <p:nvPr/>
          </p:nvSpPr>
          <p:spPr bwMode="auto">
            <a:xfrm>
              <a:off x="7255012" y="3072989"/>
              <a:ext cx="231936" cy="231936"/>
            </a:xfrm>
            <a:custGeom>
              <a:avLst/>
              <a:gdLst>
                <a:gd name="T0" fmla="*/ 20 w 64"/>
                <a:gd name="T1" fmla="*/ 7 h 64"/>
                <a:gd name="T2" fmla="*/ 57 w 64"/>
                <a:gd name="T3" fmla="*/ 20 h 64"/>
                <a:gd name="T4" fmla="*/ 44 w 64"/>
                <a:gd name="T5" fmla="*/ 58 h 64"/>
                <a:gd name="T6" fmla="*/ 7 w 64"/>
                <a:gd name="T7" fmla="*/ 44 h 64"/>
                <a:gd name="T8" fmla="*/ 20 w 64"/>
                <a:gd name="T9" fmla="*/ 7 h 64"/>
              </a:gdLst>
              <a:ahLst/>
              <a:cxnLst>
                <a:cxn ang="0">
                  <a:pos x="T0" y="T1"/>
                </a:cxn>
                <a:cxn ang="0">
                  <a:pos x="T2" y="T3"/>
                </a:cxn>
                <a:cxn ang="0">
                  <a:pos x="T4" y="T5"/>
                </a:cxn>
                <a:cxn ang="0">
                  <a:pos x="T6" y="T7"/>
                </a:cxn>
                <a:cxn ang="0">
                  <a:pos x="T8" y="T9"/>
                </a:cxn>
              </a:cxnLst>
              <a:rect l="0" t="0" r="r" b="b"/>
              <a:pathLst>
                <a:path w="64" h="64">
                  <a:moveTo>
                    <a:pt x="20" y="7"/>
                  </a:moveTo>
                  <a:cubicBezTo>
                    <a:pt x="34" y="0"/>
                    <a:pt x="51" y="6"/>
                    <a:pt x="57" y="20"/>
                  </a:cubicBezTo>
                  <a:cubicBezTo>
                    <a:pt x="64" y="34"/>
                    <a:pt x="58" y="51"/>
                    <a:pt x="44" y="58"/>
                  </a:cubicBezTo>
                  <a:cubicBezTo>
                    <a:pt x="30" y="64"/>
                    <a:pt x="13" y="59"/>
                    <a:pt x="7" y="44"/>
                  </a:cubicBezTo>
                  <a:cubicBezTo>
                    <a:pt x="0" y="30"/>
                    <a:pt x="6" y="13"/>
                    <a:pt x="20" y="7"/>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3" name="Freeform 636"/>
            <p:cNvSpPr/>
            <p:nvPr/>
          </p:nvSpPr>
          <p:spPr bwMode="auto">
            <a:xfrm>
              <a:off x="6092573" y="4826313"/>
              <a:ext cx="234698" cy="231936"/>
            </a:xfrm>
            <a:custGeom>
              <a:avLst/>
              <a:gdLst>
                <a:gd name="T0" fmla="*/ 20 w 65"/>
                <a:gd name="T1" fmla="*/ 7 h 64"/>
                <a:gd name="T2" fmla="*/ 58 w 65"/>
                <a:gd name="T3" fmla="*/ 20 h 64"/>
                <a:gd name="T4" fmla="*/ 45 w 65"/>
                <a:gd name="T5" fmla="*/ 57 h 64"/>
                <a:gd name="T6" fmla="*/ 7 w 65"/>
                <a:gd name="T7" fmla="*/ 44 h 64"/>
                <a:gd name="T8" fmla="*/ 20 w 65"/>
                <a:gd name="T9" fmla="*/ 7 h 64"/>
              </a:gdLst>
              <a:ahLst/>
              <a:cxnLst>
                <a:cxn ang="0">
                  <a:pos x="T0" y="T1"/>
                </a:cxn>
                <a:cxn ang="0">
                  <a:pos x="T2" y="T3"/>
                </a:cxn>
                <a:cxn ang="0">
                  <a:pos x="T4" y="T5"/>
                </a:cxn>
                <a:cxn ang="0">
                  <a:pos x="T6" y="T7"/>
                </a:cxn>
                <a:cxn ang="0">
                  <a:pos x="T8" y="T9"/>
                </a:cxn>
              </a:cxnLst>
              <a:rect l="0" t="0" r="r" b="b"/>
              <a:pathLst>
                <a:path w="65" h="64">
                  <a:moveTo>
                    <a:pt x="20" y="7"/>
                  </a:moveTo>
                  <a:cubicBezTo>
                    <a:pt x="34" y="0"/>
                    <a:pt x="51" y="6"/>
                    <a:pt x="58" y="20"/>
                  </a:cubicBezTo>
                  <a:cubicBezTo>
                    <a:pt x="65" y="34"/>
                    <a:pt x="59" y="51"/>
                    <a:pt x="45" y="57"/>
                  </a:cubicBezTo>
                  <a:cubicBezTo>
                    <a:pt x="31" y="64"/>
                    <a:pt x="14" y="58"/>
                    <a:pt x="7" y="44"/>
                  </a:cubicBezTo>
                  <a:cubicBezTo>
                    <a:pt x="0" y="30"/>
                    <a:pt x="6" y="13"/>
                    <a:pt x="20" y="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4" name="Freeform 637"/>
            <p:cNvSpPr/>
            <p:nvPr/>
          </p:nvSpPr>
          <p:spPr bwMode="auto">
            <a:xfrm>
              <a:off x="3527472" y="3553427"/>
              <a:ext cx="234698" cy="234698"/>
            </a:xfrm>
            <a:custGeom>
              <a:avLst/>
              <a:gdLst>
                <a:gd name="T0" fmla="*/ 20 w 65"/>
                <a:gd name="T1" fmla="*/ 58 h 65"/>
                <a:gd name="T2" fmla="*/ 58 w 65"/>
                <a:gd name="T3" fmla="*/ 45 h 65"/>
                <a:gd name="T4" fmla="*/ 45 w 65"/>
                <a:gd name="T5" fmla="*/ 7 h 65"/>
                <a:gd name="T6" fmla="*/ 7 w 65"/>
                <a:gd name="T7" fmla="*/ 20 h 65"/>
                <a:gd name="T8" fmla="*/ 20 w 65"/>
                <a:gd name="T9" fmla="*/ 58 h 65"/>
              </a:gdLst>
              <a:ahLst/>
              <a:cxnLst>
                <a:cxn ang="0">
                  <a:pos x="T0" y="T1"/>
                </a:cxn>
                <a:cxn ang="0">
                  <a:pos x="T2" y="T3"/>
                </a:cxn>
                <a:cxn ang="0">
                  <a:pos x="T4" y="T5"/>
                </a:cxn>
                <a:cxn ang="0">
                  <a:pos x="T6" y="T7"/>
                </a:cxn>
                <a:cxn ang="0">
                  <a:pos x="T8" y="T9"/>
                </a:cxn>
              </a:cxnLst>
              <a:rect l="0" t="0" r="r" b="b"/>
              <a:pathLst>
                <a:path w="65" h="65">
                  <a:moveTo>
                    <a:pt x="20" y="58"/>
                  </a:moveTo>
                  <a:cubicBezTo>
                    <a:pt x="34" y="65"/>
                    <a:pt x="51" y="59"/>
                    <a:pt x="58" y="45"/>
                  </a:cubicBezTo>
                  <a:cubicBezTo>
                    <a:pt x="65" y="31"/>
                    <a:pt x="59" y="14"/>
                    <a:pt x="45" y="7"/>
                  </a:cubicBezTo>
                  <a:cubicBezTo>
                    <a:pt x="31" y="0"/>
                    <a:pt x="14" y="6"/>
                    <a:pt x="7" y="20"/>
                  </a:cubicBezTo>
                  <a:cubicBezTo>
                    <a:pt x="0" y="34"/>
                    <a:pt x="6" y="51"/>
                    <a:pt x="20" y="5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cs typeface="+mn-ea"/>
                <a:sym typeface="+mn-lt"/>
              </a:endParaRPr>
            </a:p>
          </p:txBody>
        </p:sp>
        <p:sp>
          <p:nvSpPr>
            <p:cNvPr id="415" name="Freeform 258"/>
            <p:cNvSpPr/>
            <p:nvPr/>
          </p:nvSpPr>
          <p:spPr bwMode="auto">
            <a:xfrm>
              <a:off x="6115825" y="1621975"/>
              <a:ext cx="339500" cy="334168"/>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416" name="组合 415"/>
          <p:cNvGrpSpPr/>
          <p:nvPr/>
        </p:nvGrpSpPr>
        <p:grpSpPr>
          <a:xfrm>
            <a:off x="7081818" y="2538045"/>
            <a:ext cx="1441315" cy="1446837"/>
            <a:chOff x="5377394" y="2845049"/>
            <a:chExt cx="1441315" cy="1446837"/>
          </a:xfrm>
        </p:grpSpPr>
        <p:sp>
          <p:nvSpPr>
            <p:cNvPr id="417" name="Oval 565"/>
            <p:cNvSpPr>
              <a:spLocks noChangeArrowheads="1"/>
            </p:cNvSpPr>
            <p:nvPr/>
          </p:nvSpPr>
          <p:spPr bwMode="auto">
            <a:xfrm>
              <a:off x="5377394" y="2845049"/>
              <a:ext cx="1441315" cy="1446837"/>
            </a:xfrm>
            <a:prstGeom prst="ellipse">
              <a:avLst/>
            </a:prstGeom>
            <a:gradFill flip="none" rotWithShape="1">
              <a:gsLst>
                <a:gs pos="0">
                  <a:srgbClr val="E30000"/>
                </a:gs>
                <a:gs pos="100000">
                  <a:srgbClr val="760303"/>
                </a:gs>
              </a:gsLst>
              <a:lin ang="16200000" scaled="0"/>
            </a:gradFill>
            <a:ln>
              <a:noFill/>
            </a:ln>
            <a:effectLst>
              <a:outerShdw blurRad="457200" dist="482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8" name="文本框 393"/>
            <p:cNvSpPr txBox="1"/>
            <p:nvPr/>
          </p:nvSpPr>
          <p:spPr>
            <a:xfrm>
              <a:off x="5420657" y="3346714"/>
              <a:ext cx="1350198" cy="400110"/>
            </a:xfrm>
            <a:prstGeom prst="rect">
              <a:avLst/>
            </a:prstGeom>
            <a:noFill/>
          </p:spPr>
          <p:txBody>
            <a:bodyPr wrap="square" rtlCol="0">
              <a:spAutoFit/>
            </a:bodyPr>
            <a:lstStyle/>
            <a:p>
              <a:pPr algn="ctr"/>
              <a:r>
                <a:rPr lang="zh-CN" altLang="en-US" sz="2000" b="1" dirty="0">
                  <a:solidFill>
                    <a:schemeClr val="bg1"/>
                  </a:solidFill>
                  <a:cs typeface="+mn-ea"/>
                  <a:sym typeface="+mn-lt"/>
                </a:rPr>
                <a:t>添加标题</a:t>
              </a:r>
            </a:p>
          </p:txBody>
        </p:sp>
      </p:grpSp>
      <p:grpSp>
        <p:nvGrpSpPr>
          <p:cNvPr id="419" name="组合 418"/>
          <p:cNvGrpSpPr/>
          <p:nvPr/>
        </p:nvGrpSpPr>
        <p:grpSpPr>
          <a:xfrm>
            <a:off x="5811737" y="1584217"/>
            <a:ext cx="1350198" cy="1143112"/>
            <a:chOff x="4107313" y="1891221"/>
            <a:chExt cx="1350198" cy="1143112"/>
          </a:xfrm>
        </p:grpSpPr>
        <p:sp>
          <p:nvSpPr>
            <p:cNvPr id="420" name="Oval 578"/>
            <p:cNvSpPr>
              <a:spLocks noChangeArrowheads="1"/>
            </p:cNvSpPr>
            <p:nvPr/>
          </p:nvSpPr>
          <p:spPr bwMode="auto">
            <a:xfrm>
              <a:off x="4206716" y="1891221"/>
              <a:ext cx="1145874" cy="1143112"/>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1" name="文本框 394"/>
            <p:cNvSpPr txBox="1"/>
            <p:nvPr/>
          </p:nvSpPr>
          <p:spPr>
            <a:xfrm>
              <a:off x="4107313" y="2266826"/>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2" name="组合 421"/>
          <p:cNvGrpSpPr/>
          <p:nvPr/>
        </p:nvGrpSpPr>
        <p:grpSpPr>
          <a:xfrm>
            <a:off x="4763150" y="3613655"/>
            <a:ext cx="1350198" cy="994010"/>
            <a:chOff x="3058726" y="3920659"/>
            <a:chExt cx="1350198" cy="994010"/>
          </a:xfrm>
        </p:grpSpPr>
        <p:sp>
          <p:nvSpPr>
            <p:cNvPr id="423" name="Oval 527"/>
            <p:cNvSpPr>
              <a:spLocks noChangeArrowheads="1"/>
            </p:cNvSpPr>
            <p:nvPr/>
          </p:nvSpPr>
          <p:spPr bwMode="auto">
            <a:xfrm>
              <a:off x="3257528" y="3920659"/>
              <a:ext cx="994011" cy="994010"/>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4" name="文本框 395"/>
            <p:cNvSpPr txBox="1"/>
            <p:nvPr/>
          </p:nvSpPr>
          <p:spPr>
            <a:xfrm>
              <a:off x="3058726" y="4285219"/>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5" name="组合 424"/>
          <p:cNvGrpSpPr/>
          <p:nvPr/>
        </p:nvGrpSpPr>
        <p:grpSpPr>
          <a:xfrm>
            <a:off x="8570116" y="4001597"/>
            <a:ext cx="1350198" cy="1143112"/>
            <a:chOff x="6865692" y="4308601"/>
            <a:chExt cx="1350198" cy="1143112"/>
          </a:xfrm>
        </p:grpSpPr>
        <p:sp>
          <p:nvSpPr>
            <p:cNvPr id="426" name="Oval 545"/>
            <p:cNvSpPr>
              <a:spLocks noChangeArrowheads="1"/>
            </p:cNvSpPr>
            <p:nvPr/>
          </p:nvSpPr>
          <p:spPr bwMode="auto">
            <a:xfrm>
              <a:off x="6956291" y="4308601"/>
              <a:ext cx="1145874" cy="1143112"/>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27" name="文本框 396"/>
            <p:cNvSpPr txBox="1"/>
            <p:nvPr/>
          </p:nvSpPr>
          <p:spPr>
            <a:xfrm>
              <a:off x="6865692" y="4685039"/>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grpSp>
        <p:nvGrpSpPr>
          <p:cNvPr id="428" name="组合 427"/>
          <p:cNvGrpSpPr/>
          <p:nvPr/>
        </p:nvGrpSpPr>
        <p:grpSpPr>
          <a:xfrm>
            <a:off x="9332474" y="1909921"/>
            <a:ext cx="1350198" cy="999533"/>
            <a:chOff x="7609000" y="2215655"/>
            <a:chExt cx="1350198" cy="999533"/>
          </a:xfrm>
        </p:grpSpPr>
        <p:sp>
          <p:nvSpPr>
            <p:cNvPr id="429" name="Oval 481"/>
            <p:cNvSpPr>
              <a:spLocks noChangeArrowheads="1"/>
            </p:cNvSpPr>
            <p:nvPr/>
          </p:nvSpPr>
          <p:spPr bwMode="auto">
            <a:xfrm>
              <a:off x="7785924" y="2215655"/>
              <a:ext cx="994011" cy="999533"/>
            </a:xfrm>
            <a:prstGeom prst="ellipse">
              <a:avLst/>
            </a:prstGeom>
            <a:gradFill flip="none" rotWithShape="1">
              <a:gsLst>
                <a:gs pos="0">
                  <a:srgbClr val="E30000"/>
                </a:gs>
                <a:gs pos="100000">
                  <a:srgbClr val="760303"/>
                </a:gs>
              </a:gsLst>
              <a:lin ang="2700000" scaled="0"/>
            </a:gradFill>
            <a:ln>
              <a:noFill/>
            </a:ln>
            <a:effectLst>
              <a:outerShdw blurRad="495300" dist="571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430" name="文本框 397"/>
            <p:cNvSpPr txBox="1"/>
            <p:nvPr/>
          </p:nvSpPr>
          <p:spPr>
            <a:xfrm>
              <a:off x="7609000" y="2552565"/>
              <a:ext cx="1350198" cy="369332"/>
            </a:xfrm>
            <a:prstGeom prst="rect">
              <a:avLst/>
            </a:prstGeom>
            <a:noFill/>
          </p:spPr>
          <p:txBody>
            <a:bodyPr wrap="square" rtlCol="0">
              <a:spAutoFit/>
            </a:bodyPr>
            <a:lstStyle/>
            <a:p>
              <a:pPr algn="ctr"/>
              <a:r>
                <a:rPr lang="zh-CN" altLang="en-US" b="1" dirty="0">
                  <a:solidFill>
                    <a:schemeClr val="bg1"/>
                  </a:solidFill>
                  <a:cs typeface="+mn-ea"/>
                  <a:sym typeface="+mn-lt"/>
                </a:rPr>
                <a:t>添加标题</a:t>
              </a:r>
            </a:p>
          </p:txBody>
        </p:sp>
      </p:grpSp>
      <p:sp>
        <p:nvSpPr>
          <p:cNvPr id="431" name="文本框 51"/>
          <p:cNvSpPr txBox="1"/>
          <p:nvPr/>
        </p:nvSpPr>
        <p:spPr>
          <a:xfrm>
            <a:off x="1151933" y="2497870"/>
            <a:ext cx="2435769" cy="2751522"/>
          </a:xfrm>
          <a:prstGeom prst="rect">
            <a:avLst/>
          </a:prstGeom>
          <a:noFill/>
        </p:spPr>
        <p:txBody>
          <a:bodyPr wrap="square" rtlCol="0">
            <a:spAutoFit/>
          </a:bodyPr>
          <a:lstStyle/>
          <a:p>
            <a:pPr>
              <a:lnSpc>
                <a:spcPct val="120000"/>
              </a:lnSpc>
            </a:pPr>
            <a:r>
              <a:rPr lang="zh-CN" altLang="en-US" sz="1200" dirty="0">
                <a:solidFill>
                  <a:schemeClr val="tx1"/>
                </a:solidFill>
                <a:cs typeface="+mn-ea"/>
                <a:sym typeface="+mn-lt"/>
              </a:rPr>
              <a:t>请填入您的内容，或复制内容后点击右键选择只保留文本来粘贴您的内容。请填入您的内容，或复制内容后点击右键选择只保留文本来粘贴您的内容。请填入您的内容，或复制内容后点击右键选择只保留文本来粘贴您的内容。请填入您的内容，或复制内容后点击右键选择只保留文本来粘贴您的内容。</a:t>
            </a:r>
          </a:p>
          <a:p>
            <a:pPr>
              <a:lnSpc>
                <a:spcPct val="120000"/>
              </a:lnSpc>
            </a:pPr>
            <a:endParaRPr lang="zh-CN" altLang="en-US" sz="1200" dirty="0">
              <a:solidFill>
                <a:schemeClr val="tx1"/>
              </a:solidFill>
              <a:cs typeface="+mn-ea"/>
              <a:sym typeface="+mn-lt"/>
            </a:endParaRPr>
          </a:p>
          <a:p>
            <a:pPr>
              <a:lnSpc>
                <a:spcPct val="120000"/>
              </a:lnSpc>
            </a:pPr>
            <a:endParaRPr lang="zh-CN" altLang="en-US" sz="1200" dirty="0">
              <a:solidFill>
                <a:schemeClr val="tx1"/>
              </a:solidFill>
              <a:cs typeface="+mn-ea"/>
              <a:sym typeface="+mn-lt"/>
            </a:endParaRPr>
          </a:p>
        </p:txBody>
      </p:sp>
      <p:grpSp>
        <p:nvGrpSpPr>
          <p:cNvPr id="448" name="组合 447"/>
          <p:cNvGrpSpPr/>
          <p:nvPr/>
        </p:nvGrpSpPr>
        <p:grpSpPr>
          <a:xfrm>
            <a:off x="1164020" y="1984646"/>
            <a:ext cx="2290515" cy="389320"/>
            <a:chOff x="8873322" y="1821077"/>
            <a:chExt cx="2290515" cy="389320"/>
          </a:xfrm>
        </p:grpSpPr>
        <p:sp>
          <p:nvSpPr>
            <p:cNvPr id="449" name="矩形 448"/>
            <p:cNvSpPr/>
            <p:nvPr/>
          </p:nvSpPr>
          <p:spPr>
            <a:xfrm>
              <a:off x="8873322" y="1821077"/>
              <a:ext cx="2290515" cy="389320"/>
            </a:xfrm>
            <a:prstGeom prst="rect">
              <a:avLst/>
            </a:prstGeom>
            <a:gradFill>
              <a:gsLst>
                <a:gs pos="0">
                  <a:srgbClr val="E30000"/>
                </a:gs>
                <a:gs pos="100000">
                  <a:srgbClr val="760303"/>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50000"/>
                  </a:schemeClr>
                </a:solidFill>
                <a:cs typeface="+mn-ea"/>
                <a:sym typeface="+mn-lt"/>
              </a:endParaRPr>
            </a:p>
          </p:txBody>
        </p:sp>
        <p:sp>
          <p:nvSpPr>
            <p:cNvPr id="450" name="文本框 53"/>
            <p:cNvSpPr txBox="1"/>
            <p:nvPr/>
          </p:nvSpPr>
          <p:spPr>
            <a:xfrm>
              <a:off x="8975526" y="1824220"/>
              <a:ext cx="2022040" cy="369332"/>
            </a:xfrm>
            <a:prstGeom prst="rect">
              <a:avLst/>
            </a:prstGeom>
            <a:noFill/>
          </p:spPr>
          <p:txBody>
            <a:bodyPr wrap="square" rtlCol="0">
              <a:spAutoFit/>
            </a:bodyPr>
            <a:lstStyle/>
            <a:p>
              <a:pPr algn="ctr"/>
              <a:r>
                <a:rPr lang="zh-CN" altLang="en-US" b="1" dirty="0">
                  <a:solidFill>
                    <a:schemeClr val="bg1"/>
                  </a:solidFill>
                  <a:cs typeface="+mn-ea"/>
                  <a:sym typeface="+mn-lt"/>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p:cTn id="11" dur="500" fill="hold"/>
                                        <p:tgtEl>
                                          <p:spTgt spid="416"/>
                                        </p:tgtEl>
                                        <p:attrNameLst>
                                          <p:attrName>ppt_w</p:attrName>
                                        </p:attrNameLst>
                                      </p:cBhvr>
                                      <p:tavLst>
                                        <p:tav tm="0">
                                          <p:val>
                                            <p:fltVal val="0"/>
                                          </p:val>
                                        </p:tav>
                                        <p:tav tm="100000">
                                          <p:val>
                                            <p:strVal val="#ppt_w"/>
                                          </p:val>
                                        </p:tav>
                                      </p:tavLst>
                                    </p:anim>
                                    <p:anim calcmode="lin" valueType="num">
                                      <p:cBhvr>
                                        <p:cTn id="12" dur="500" fill="hold"/>
                                        <p:tgtEl>
                                          <p:spTgt spid="416"/>
                                        </p:tgtEl>
                                        <p:attrNameLst>
                                          <p:attrName>ppt_h</p:attrName>
                                        </p:attrNameLst>
                                      </p:cBhvr>
                                      <p:tavLst>
                                        <p:tav tm="0">
                                          <p:val>
                                            <p:fltVal val="0"/>
                                          </p:val>
                                        </p:tav>
                                        <p:tav tm="100000">
                                          <p:val>
                                            <p:strVal val="#ppt_h"/>
                                          </p:val>
                                        </p:tav>
                                      </p:tavLst>
                                    </p:anim>
                                    <p:animEffect transition="in" filter="fade">
                                      <p:cBhvr>
                                        <p:cTn id="13" dur="500"/>
                                        <p:tgtEl>
                                          <p:spTgt spid="41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9"/>
                                        </p:tgtEl>
                                        <p:attrNameLst>
                                          <p:attrName>style.visibility</p:attrName>
                                        </p:attrNameLst>
                                      </p:cBhvr>
                                      <p:to>
                                        <p:strVal val="visible"/>
                                      </p:to>
                                    </p:set>
                                    <p:anim calcmode="lin" valueType="num">
                                      <p:cBhvr>
                                        <p:cTn id="17" dur="500" fill="hold"/>
                                        <p:tgtEl>
                                          <p:spTgt spid="419"/>
                                        </p:tgtEl>
                                        <p:attrNameLst>
                                          <p:attrName>ppt_w</p:attrName>
                                        </p:attrNameLst>
                                      </p:cBhvr>
                                      <p:tavLst>
                                        <p:tav tm="0">
                                          <p:val>
                                            <p:fltVal val="0"/>
                                          </p:val>
                                        </p:tav>
                                        <p:tav tm="100000">
                                          <p:val>
                                            <p:strVal val="#ppt_w"/>
                                          </p:val>
                                        </p:tav>
                                      </p:tavLst>
                                    </p:anim>
                                    <p:anim calcmode="lin" valueType="num">
                                      <p:cBhvr>
                                        <p:cTn id="18" dur="500" fill="hold"/>
                                        <p:tgtEl>
                                          <p:spTgt spid="419"/>
                                        </p:tgtEl>
                                        <p:attrNameLst>
                                          <p:attrName>ppt_h</p:attrName>
                                        </p:attrNameLst>
                                      </p:cBhvr>
                                      <p:tavLst>
                                        <p:tav tm="0">
                                          <p:val>
                                            <p:fltVal val="0"/>
                                          </p:val>
                                        </p:tav>
                                        <p:tav tm="100000">
                                          <p:val>
                                            <p:strVal val="#ppt_h"/>
                                          </p:val>
                                        </p:tav>
                                      </p:tavLst>
                                    </p:anim>
                                    <p:animEffect transition="in" filter="fade">
                                      <p:cBhvr>
                                        <p:cTn id="19" dur="500"/>
                                        <p:tgtEl>
                                          <p:spTgt spid="41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22"/>
                                        </p:tgtEl>
                                        <p:attrNameLst>
                                          <p:attrName>style.visibility</p:attrName>
                                        </p:attrNameLst>
                                      </p:cBhvr>
                                      <p:to>
                                        <p:strVal val="visible"/>
                                      </p:to>
                                    </p:set>
                                    <p:anim calcmode="lin" valueType="num">
                                      <p:cBhvr>
                                        <p:cTn id="23" dur="500" fill="hold"/>
                                        <p:tgtEl>
                                          <p:spTgt spid="422"/>
                                        </p:tgtEl>
                                        <p:attrNameLst>
                                          <p:attrName>ppt_w</p:attrName>
                                        </p:attrNameLst>
                                      </p:cBhvr>
                                      <p:tavLst>
                                        <p:tav tm="0">
                                          <p:val>
                                            <p:fltVal val="0"/>
                                          </p:val>
                                        </p:tav>
                                        <p:tav tm="100000">
                                          <p:val>
                                            <p:strVal val="#ppt_w"/>
                                          </p:val>
                                        </p:tav>
                                      </p:tavLst>
                                    </p:anim>
                                    <p:anim calcmode="lin" valueType="num">
                                      <p:cBhvr>
                                        <p:cTn id="24" dur="500" fill="hold"/>
                                        <p:tgtEl>
                                          <p:spTgt spid="422"/>
                                        </p:tgtEl>
                                        <p:attrNameLst>
                                          <p:attrName>ppt_h</p:attrName>
                                        </p:attrNameLst>
                                      </p:cBhvr>
                                      <p:tavLst>
                                        <p:tav tm="0">
                                          <p:val>
                                            <p:fltVal val="0"/>
                                          </p:val>
                                        </p:tav>
                                        <p:tav tm="100000">
                                          <p:val>
                                            <p:strVal val="#ppt_h"/>
                                          </p:val>
                                        </p:tav>
                                      </p:tavLst>
                                    </p:anim>
                                    <p:animEffect transition="in" filter="fade">
                                      <p:cBhvr>
                                        <p:cTn id="25" dur="500"/>
                                        <p:tgtEl>
                                          <p:spTgt spid="42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25"/>
                                        </p:tgtEl>
                                        <p:attrNameLst>
                                          <p:attrName>style.visibility</p:attrName>
                                        </p:attrNameLst>
                                      </p:cBhvr>
                                      <p:to>
                                        <p:strVal val="visible"/>
                                      </p:to>
                                    </p:set>
                                    <p:anim calcmode="lin" valueType="num">
                                      <p:cBhvr>
                                        <p:cTn id="29" dur="500" fill="hold"/>
                                        <p:tgtEl>
                                          <p:spTgt spid="425"/>
                                        </p:tgtEl>
                                        <p:attrNameLst>
                                          <p:attrName>ppt_w</p:attrName>
                                        </p:attrNameLst>
                                      </p:cBhvr>
                                      <p:tavLst>
                                        <p:tav tm="0">
                                          <p:val>
                                            <p:fltVal val="0"/>
                                          </p:val>
                                        </p:tav>
                                        <p:tav tm="100000">
                                          <p:val>
                                            <p:strVal val="#ppt_w"/>
                                          </p:val>
                                        </p:tav>
                                      </p:tavLst>
                                    </p:anim>
                                    <p:anim calcmode="lin" valueType="num">
                                      <p:cBhvr>
                                        <p:cTn id="30" dur="500" fill="hold"/>
                                        <p:tgtEl>
                                          <p:spTgt spid="425"/>
                                        </p:tgtEl>
                                        <p:attrNameLst>
                                          <p:attrName>ppt_h</p:attrName>
                                        </p:attrNameLst>
                                      </p:cBhvr>
                                      <p:tavLst>
                                        <p:tav tm="0">
                                          <p:val>
                                            <p:fltVal val="0"/>
                                          </p:val>
                                        </p:tav>
                                        <p:tav tm="100000">
                                          <p:val>
                                            <p:strVal val="#ppt_h"/>
                                          </p:val>
                                        </p:tav>
                                      </p:tavLst>
                                    </p:anim>
                                    <p:animEffect transition="in" filter="fade">
                                      <p:cBhvr>
                                        <p:cTn id="31" dur="500"/>
                                        <p:tgtEl>
                                          <p:spTgt spid="425"/>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28"/>
                                        </p:tgtEl>
                                        <p:attrNameLst>
                                          <p:attrName>style.visibility</p:attrName>
                                        </p:attrNameLst>
                                      </p:cBhvr>
                                      <p:to>
                                        <p:strVal val="visible"/>
                                      </p:to>
                                    </p:set>
                                    <p:anim calcmode="lin" valueType="num">
                                      <p:cBhvr>
                                        <p:cTn id="35" dur="500" fill="hold"/>
                                        <p:tgtEl>
                                          <p:spTgt spid="428"/>
                                        </p:tgtEl>
                                        <p:attrNameLst>
                                          <p:attrName>ppt_w</p:attrName>
                                        </p:attrNameLst>
                                      </p:cBhvr>
                                      <p:tavLst>
                                        <p:tav tm="0">
                                          <p:val>
                                            <p:fltVal val="0"/>
                                          </p:val>
                                        </p:tav>
                                        <p:tav tm="100000">
                                          <p:val>
                                            <p:strVal val="#ppt_w"/>
                                          </p:val>
                                        </p:tav>
                                      </p:tavLst>
                                    </p:anim>
                                    <p:anim calcmode="lin" valueType="num">
                                      <p:cBhvr>
                                        <p:cTn id="36" dur="500" fill="hold"/>
                                        <p:tgtEl>
                                          <p:spTgt spid="428"/>
                                        </p:tgtEl>
                                        <p:attrNameLst>
                                          <p:attrName>ppt_h</p:attrName>
                                        </p:attrNameLst>
                                      </p:cBhvr>
                                      <p:tavLst>
                                        <p:tav tm="0">
                                          <p:val>
                                            <p:fltVal val="0"/>
                                          </p:val>
                                        </p:tav>
                                        <p:tav tm="100000">
                                          <p:val>
                                            <p:strVal val="#ppt_h"/>
                                          </p:val>
                                        </p:tav>
                                      </p:tavLst>
                                    </p:anim>
                                    <p:animEffect transition="in" filter="fade">
                                      <p:cBhvr>
                                        <p:cTn id="37" dur="500"/>
                                        <p:tgtEl>
                                          <p:spTgt spid="428"/>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1000" fill="hold"/>
                                        <p:tgtEl>
                                          <p:spTgt spid="64"/>
                                        </p:tgtEl>
                                        <p:attrNameLst>
                                          <p:attrName>ppt_w</p:attrName>
                                        </p:attrNameLst>
                                      </p:cBhvr>
                                      <p:tavLst>
                                        <p:tav tm="0">
                                          <p:val>
                                            <p:fltVal val="0"/>
                                          </p:val>
                                        </p:tav>
                                        <p:tav tm="100000">
                                          <p:val>
                                            <p:strVal val="#ppt_w"/>
                                          </p:val>
                                        </p:tav>
                                      </p:tavLst>
                                    </p:anim>
                                    <p:anim calcmode="lin" valueType="num">
                                      <p:cBhvr>
                                        <p:cTn id="42" dur="1000" fill="hold"/>
                                        <p:tgtEl>
                                          <p:spTgt spid="64"/>
                                        </p:tgtEl>
                                        <p:attrNameLst>
                                          <p:attrName>ppt_h</p:attrName>
                                        </p:attrNameLst>
                                      </p:cBhvr>
                                      <p:tavLst>
                                        <p:tav tm="0">
                                          <p:val>
                                            <p:fltVal val="0"/>
                                          </p:val>
                                        </p:tav>
                                        <p:tav tm="100000">
                                          <p:val>
                                            <p:strVal val="#ppt_h"/>
                                          </p:val>
                                        </p:tav>
                                      </p:tavLst>
                                    </p:anim>
                                    <p:animEffect transition="in" filter="fade">
                                      <p:cBhvr>
                                        <p:cTn id="43" dur="1000"/>
                                        <p:tgtEl>
                                          <p:spTgt spid="64"/>
                                        </p:tgtEl>
                                      </p:cBhvr>
                                    </p:animEffect>
                                  </p:childTnLst>
                                </p:cTn>
                              </p:par>
                            </p:childTnLst>
                          </p:cTn>
                        </p:par>
                        <p:par>
                          <p:cTn id="44" fill="hold">
                            <p:stCondLst>
                              <p:cond delay="4000"/>
                            </p:stCondLst>
                            <p:childTnLst>
                              <p:par>
                                <p:cTn id="45" presetID="26" presetClass="emph" presetSubtype="0" repeatCount="3000" fill="hold" nodeType="afterEffect">
                                  <p:stCondLst>
                                    <p:cond delay="0"/>
                                  </p:stCondLst>
                                  <p:childTnLst>
                                    <p:animEffect transition="out" filter="fade">
                                      <p:cBhvr>
                                        <p:cTn id="46" dur="1000" tmFilter="0, 0; .2, .5; .8, .5; 1, 0"/>
                                        <p:tgtEl>
                                          <p:spTgt spid="64"/>
                                        </p:tgtEl>
                                      </p:cBhvr>
                                    </p:animEffect>
                                    <p:animScale>
                                      <p:cBhvr>
                                        <p:cTn id="47" dur="500" autoRev="1" fill="hold"/>
                                        <p:tgtEl>
                                          <p:spTgt spid="64"/>
                                        </p:tgtEl>
                                      </p:cBhvr>
                                      <p:by x="105000" y="105000"/>
                                    </p:animScale>
                                  </p:childTnLst>
                                </p:cTn>
                              </p:par>
                            </p:childTnLst>
                          </p:cTn>
                        </p:par>
                        <p:par>
                          <p:cTn id="48" fill="hold">
                            <p:stCondLst>
                              <p:cond delay="5000"/>
                            </p:stCondLst>
                            <p:childTnLst>
                              <p:par>
                                <p:cTn id="49" presetID="16" presetClass="entr" presetSubtype="21" fill="hold" nodeType="afterEffect">
                                  <p:stCondLst>
                                    <p:cond delay="0"/>
                                  </p:stCondLst>
                                  <p:childTnLst>
                                    <p:set>
                                      <p:cBhvr>
                                        <p:cTn id="50" dur="1" fill="hold">
                                          <p:stCondLst>
                                            <p:cond delay="0"/>
                                          </p:stCondLst>
                                        </p:cTn>
                                        <p:tgtEl>
                                          <p:spTgt spid="448"/>
                                        </p:tgtEl>
                                        <p:attrNameLst>
                                          <p:attrName>style.visibility</p:attrName>
                                        </p:attrNameLst>
                                      </p:cBhvr>
                                      <p:to>
                                        <p:strVal val="visible"/>
                                      </p:to>
                                    </p:set>
                                    <p:animEffect transition="in" filter="barn(inVertical)">
                                      <p:cBhvr>
                                        <p:cTn id="51" dur="500"/>
                                        <p:tgtEl>
                                          <p:spTgt spid="448"/>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431"/>
                                        </p:tgtEl>
                                        <p:attrNameLst>
                                          <p:attrName>style.visibility</p:attrName>
                                        </p:attrNameLst>
                                      </p:cBhvr>
                                      <p:to>
                                        <p:strVal val="visible"/>
                                      </p:to>
                                    </p:set>
                                    <p:animEffect transition="in" filter="randombar(horizontal)">
                                      <p:cBhvr>
                                        <p:cTn id="55"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701.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i1dpp4j">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宽屏</PresentationFormat>
  <Paragraphs>294</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27</vt:i4>
      </vt:variant>
    </vt:vector>
  </HeadingPairs>
  <TitlesOfParts>
    <vt:vector size="37"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2017-05-05T11:02:18Z</dcterms:created>
  <dcterms:modified xsi:type="dcterms:W3CDTF">2023-01-04T03:04:23Z</dcterms:modified>
</cp:coreProperties>
</file>