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2.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87" r:id="rId2"/>
    <p:sldMasterId id="2147483691" r:id="rId3"/>
  </p:sldMasterIdLst>
  <p:notesMasterIdLst>
    <p:notesMasterId r:id="rId31"/>
  </p:notesMasterIdLst>
  <p:sldIdLst>
    <p:sldId id="288" r:id="rId4"/>
    <p:sldId id="289" r:id="rId5"/>
    <p:sldId id="290" r:id="rId6"/>
    <p:sldId id="301" r:id="rId7"/>
    <p:sldId id="296" r:id="rId8"/>
    <p:sldId id="302" r:id="rId9"/>
    <p:sldId id="310" r:id="rId10"/>
    <p:sldId id="298" r:id="rId11"/>
    <p:sldId id="291" r:id="rId12"/>
    <p:sldId id="299" r:id="rId13"/>
    <p:sldId id="300" r:id="rId14"/>
    <p:sldId id="297" r:id="rId15"/>
    <p:sldId id="311" r:id="rId16"/>
    <p:sldId id="305" r:id="rId17"/>
    <p:sldId id="292" r:id="rId18"/>
    <p:sldId id="308" r:id="rId19"/>
    <p:sldId id="309" r:id="rId20"/>
    <p:sldId id="313" r:id="rId21"/>
    <p:sldId id="294" r:id="rId22"/>
    <p:sldId id="293" r:id="rId23"/>
    <p:sldId id="295" r:id="rId24"/>
    <p:sldId id="303" r:id="rId25"/>
    <p:sldId id="304" r:id="rId26"/>
    <p:sldId id="307" r:id="rId27"/>
    <p:sldId id="312" r:id="rId28"/>
    <p:sldId id="314" r:id="rId29"/>
    <p:sldId id="315" r:id="rId30"/>
  </p:sldIdLst>
  <p:sldSz cx="9144000" cy="5143500" type="screen16x9"/>
  <p:notesSz cx="6858000" cy="9144000"/>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45B33"/>
    <a:srgbClr val="55375F"/>
    <a:srgbClr val="442C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1"/>
    <p:restoredTop sz="94675"/>
  </p:normalViewPr>
  <p:slideViewPr>
    <p:cSldViewPr snapToGrid="0">
      <p:cViewPr varScale="1">
        <p:scale>
          <a:sx n="141" d="100"/>
          <a:sy n="141" d="100"/>
        </p:scale>
        <p:origin x="744" y="108"/>
      </p:cViewPr>
      <p:guideLst>
        <p:guide orient="horz" pos="162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inpin heiti" charset="-122"/>
                <a:ea typeface="inpin heiti"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inpin heiti" charset="-122"/>
                <a:ea typeface="inpin heiti" charset="-122"/>
              </a:defRPr>
            </a:lvl1pPr>
          </a:lstStyle>
          <a:p>
            <a:fld id="{04E8BE76-29C8-41AB-8544-889D89FA4F96}" type="datetimeFigureOut">
              <a:rPr lang="zh-CN" altLang="en-US" smtClean="0"/>
              <a:pPr/>
              <a:t>2023/1/3</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smtClean="0"/>
              <a:t>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inpin heiti" charset="-122"/>
                <a:ea typeface="inpin heiti"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inpin heiti" charset="-122"/>
                <a:ea typeface="inpin heiti" charset="-122"/>
              </a:defRPr>
            </a:lvl1pPr>
          </a:lstStyle>
          <a:p>
            <a:fld id="{793AD677-048F-409F-AACD-0A0B5EF61C8C}" type="slidenum">
              <a:rPr lang="zh-CN" altLang="en-US" smtClean="0"/>
              <a:pPr/>
              <a:t>‹#›</a:t>
            </a:fld>
            <a:endParaRPr lang="zh-CN" altLang="en-US" dirty="0"/>
          </a:p>
        </p:txBody>
      </p:sp>
    </p:spTree>
    <p:extLst>
      <p:ext uri="{BB962C8B-B14F-4D97-AF65-F5344CB8AC3E}">
        <p14:creationId xmlns:p14="http://schemas.microsoft.com/office/powerpoint/2010/main" val="3282366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inpin heiti" charset="-122"/>
        <a:ea typeface="inpin heiti" charset="-122"/>
        <a:cs typeface="+mn-cs"/>
      </a:defRPr>
    </a:lvl1pPr>
    <a:lvl2pPr marL="457200" algn="l" defTabSz="914400" rtl="0" eaLnBrk="1" latinLnBrk="0" hangingPunct="1">
      <a:defRPr sz="1200" b="0" i="0" kern="1200">
        <a:solidFill>
          <a:schemeClr val="tx1"/>
        </a:solidFill>
        <a:latin typeface="inpin heiti" charset="-122"/>
        <a:ea typeface="inpin heiti" charset="-122"/>
        <a:cs typeface="+mn-cs"/>
      </a:defRPr>
    </a:lvl2pPr>
    <a:lvl3pPr marL="914400" algn="l" defTabSz="914400" rtl="0" eaLnBrk="1" latinLnBrk="0" hangingPunct="1">
      <a:defRPr sz="1200" b="0" i="0" kern="1200">
        <a:solidFill>
          <a:schemeClr val="tx1"/>
        </a:solidFill>
        <a:latin typeface="inpin heiti" charset="-122"/>
        <a:ea typeface="inpin heiti" charset="-122"/>
        <a:cs typeface="+mn-cs"/>
      </a:defRPr>
    </a:lvl3pPr>
    <a:lvl4pPr marL="1371600" algn="l" defTabSz="914400" rtl="0" eaLnBrk="1" latinLnBrk="0" hangingPunct="1">
      <a:defRPr sz="1200" b="0" i="0" kern="1200">
        <a:solidFill>
          <a:schemeClr val="tx1"/>
        </a:solidFill>
        <a:latin typeface="inpin heiti" charset="-122"/>
        <a:ea typeface="inpin heiti" charset="-122"/>
        <a:cs typeface="+mn-cs"/>
      </a:defRPr>
    </a:lvl4pPr>
    <a:lvl5pPr marL="1828800" algn="l" defTabSz="914400" rtl="0" eaLnBrk="1" latinLnBrk="0" hangingPunct="1">
      <a:defRPr sz="1200" b="0" i="0" kern="1200">
        <a:solidFill>
          <a:schemeClr val="tx1"/>
        </a:solidFill>
        <a:latin typeface="inpin heiti" charset="-122"/>
        <a:ea typeface="inpin heiti"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inpin heiti" charset="-122"/>
                <a:ea typeface="inpin heiti" charset="-122"/>
              </a:rPr>
              <a:pPr/>
              <a:t>1</a:t>
            </a:fld>
            <a:endParaRPr lang="zh-CN" altLang="en-US" sz="1200" dirty="0">
              <a:latin typeface="inpin heiti" charset="-122"/>
              <a:ea typeface="inpin heiti" charset="-122"/>
            </a:endParaRPr>
          </a:p>
        </p:txBody>
      </p:sp>
    </p:spTree>
    <p:extLst>
      <p:ext uri="{BB962C8B-B14F-4D97-AF65-F5344CB8AC3E}">
        <p14:creationId xmlns:p14="http://schemas.microsoft.com/office/powerpoint/2010/main" val="10119912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74AC173A-3DA8-4893-B28A-1E15F55C330A}" type="slidenum">
              <a:rPr kumimoji="0" lang="zh-CN" altLang="en-US" sz="1200" u="none" strike="noStrike" kern="1200" cap="none" spc="0" normalizeH="0" baseline="0" noProof="0" smtClean="0">
                <a:ln>
                  <a:noFill/>
                </a:ln>
                <a:solidFill>
                  <a:prstClr val="black"/>
                </a:solidFill>
                <a:effectLst/>
                <a:uLnTx/>
                <a:uFillTx/>
                <a:cs typeface="+mn-cs"/>
              </a:rPr>
              <a:pPr marL="0" marR="0" lvl="0" indent="0" algn="r" defTabSz="685800" rtl="0" eaLnBrk="1" fontAlgn="auto" latinLnBrk="0" hangingPunct="1">
                <a:lnSpc>
                  <a:spcPct val="100000"/>
                </a:lnSpc>
                <a:spcBef>
                  <a:spcPts val="0"/>
                </a:spcBef>
                <a:spcAft>
                  <a:spcPts val="0"/>
                </a:spcAft>
                <a:buClrTx/>
                <a:buSzTx/>
                <a:buFontTx/>
                <a:buNone/>
                <a:tabLst/>
                <a:defRPr/>
              </a:pPr>
              <a:t>10</a:t>
            </a:fld>
            <a:endParaRPr kumimoji="0" lang="zh-CN" altLang="en-US" sz="1200" u="none" strike="noStrike" kern="1200" cap="none" spc="0" normalizeH="0" baseline="0" noProof="0" dirty="0">
              <a:ln>
                <a:noFill/>
              </a:ln>
              <a:solidFill>
                <a:prstClr val="black"/>
              </a:solidFill>
              <a:effectLst/>
              <a:uLnTx/>
              <a:uFillTx/>
              <a:cs typeface="+mn-cs"/>
            </a:endParaRPr>
          </a:p>
        </p:txBody>
      </p:sp>
    </p:spTree>
    <p:extLst>
      <p:ext uri="{BB962C8B-B14F-4D97-AF65-F5344CB8AC3E}">
        <p14:creationId xmlns:p14="http://schemas.microsoft.com/office/powerpoint/2010/main" val="14791031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74AC173A-3DA8-4893-B28A-1E15F55C330A}" type="slidenum">
              <a:rPr kumimoji="0" lang="zh-CN" altLang="en-US" sz="1200" u="none" strike="noStrike" kern="1200" cap="none" spc="0" normalizeH="0" baseline="0" noProof="0" smtClean="0">
                <a:ln>
                  <a:noFill/>
                </a:ln>
                <a:solidFill>
                  <a:prstClr val="black"/>
                </a:solidFill>
                <a:effectLst/>
                <a:uLnTx/>
                <a:uFillTx/>
                <a:cs typeface="+mn-cs"/>
              </a:rPr>
              <a:pPr marL="0" marR="0" lvl="0" indent="0" algn="r" defTabSz="685800" rtl="0" eaLnBrk="1" fontAlgn="auto" latinLnBrk="0" hangingPunct="1">
                <a:lnSpc>
                  <a:spcPct val="100000"/>
                </a:lnSpc>
                <a:spcBef>
                  <a:spcPts val="0"/>
                </a:spcBef>
                <a:spcAft>
                  <a:spcPts val="0"/>
                </a:spcAft>
                <a:buClrTx/>
                <a:buSzTx/>
                <a:buFontTx/>
                <a:buNone/>
                <a:tabLst/>
                <a:defRPr/>
              </a:pPr>
              <a:t>11</a:t>
            </a:fld>
            <a:endParaRPr kumimoji="0" lang="zh-CN" altLang="en-US" sz="1200" u="none" strike="noStrike" kern="1200" cap="none" spc="0" normalizeH="0" baseline="0" noProof="0" dirty="0">
              <a:ln>
                <a:noFill/>
              </a:ln>
              <a:solidFill>
                <a:prstClr val="black"/>
              </a:solidFill>
              <a:effectLst/>
              <a:uLnTx/>
              <a:uFillTx/>
              <a:cs typeface="+mn-cs"/>
            </a:endParaRPr>
          </a:p>
        </p:txBody>
      </p:sp>
    </p:spTree>
    <p:extLst>
      <p:ext uri="{BB962C8B-B14F-4D97-AF65-F5344CB8AC3E}">
        <p14:creationId xmlns:p14="http://schemas.microsoft.com/office/powerpoint/2010/main" val="21015078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74AC173A-3DA8-4893-B28A-1E15F55C330A}" type="slidenum">
              <a:rPr kumimoji="0" lang="zh-CN" altLang="en-US" sz="1200" u="none" strike="noStrike" kern="1200" cap="none" spc="0" normalizeH="0" baseline="0" noProof="0" smtClean="0">
                <a:ln>
                  <a:noFill/>
                </a:ln>
                <a:solidFill>
                  <a:prstClr val="black"/>
                </a:solidFill>
                <a:effectLst/>
                <a:uLnTx/>
                <a:uFillTx/>
                <a:cs typeface="+mn-cs"/>
              </a:rPr>
              <a:pPr marL="0" marR="0" lvl="0" indent="0" algn="r" defTabSz="685800" rtl="0" eaLnBrk="1" fontAlgn="auto" latinLnBrk="0" hangingPunct="1">
                <a:lnSpc>
                  <a:spcPct val="100000"/>
                </a:lnSpc>
                <a:spcBef>
                  <a:spcPts val="0"/>
                </a:spcBef>
                <a:spcAft>
                  <a:spcPts val="0"/>
                </a:spcAft>
                <a:buClrTx/>
                <a:buSzTx/>
                <a:buFontTx/>
                <a:buNone/>
                <a:tabLst/>
                <a:defRPr/>
              </a:pPr>
              <a:t>12</a:t>
            </a:fld>
            <a:endParaRPr kumimoji="0" lang="zh-CN" altLang="en-US" sz="1200" u="none" strike="noStrike" kern="1200" cap="none" spc="0" normalizeH="0" baseline="0" noProof="0" dirty="0">
              <a:ln>
                <a:noFill/>
              </a:ln>
              <a:solidFill>
                <a:prstClr val="black"/>
              </a:solidFill>
              <a:effectLst/>
              <a:uLnTx/>
              <a:uFillTx/>
              <a:cs typeface="+mn-cs"/>
            </a:endParaRPr>
          </a:p>
        </p:txBody>
      </p:sp>
    </p:spTree>
    <p:extLst>
      <p:ext uri="{BB962C8B-B14F-4D97-AF65-F5344CB8AC3E}">
        <p14:creationId xmlns:p14="http://schemas.microsoft.com/office/powerpoint/2010/main" val="33919843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74AC173A-3DA8-4893-B28A-1E15F55C330A}" type="slidenum">
              <a:rPr kumimoji="0" lang="zh-CN" altLang="en-US" sz="1200" u="none" strike="noStrike" kern="1200" cap="none" spc="0" normalizeH="0" baseline="0" noProof="0" smtClean="0">
                <a:ln>
                  <a:noFill/>
                </a:ln>
                <a:solidFill>
                  <a:prstClr val="black"/>
                </a:solidFill>
                <a:effectLst/>
                <a:uLnTx/>
                <a:uFillTx/>
                <a:cs typeface="+mn-cs"/>
              </a:rPr>
              <a:pPr marL="0" marR="0" lvl="0" indent="0" algn="r" defTabSz="685800" rtl="0" eaLnBrk="1" fontAlgn="auto" latinLnBrk="0" hangingPunct="1">
                <a:lnSpc>
                  <a:spcPct val="100000"/>
                </a:lnSpc>
                <a:spcBef>
                  <a:spcPts val="0"/>
                </a:spcBef>
                <a:spcAft>
                  <a:spcPts val="0"/>
                </a:spcAft>
                <a:buClrTx/>
                <a:buSzTx/>
                <a:buFontTx/>
                <a:buNone/>
                <a:tabLst/>
                <a:defRPr/>
              </a:pPr>
              <a:t>13</a:t>
            </a:fld>
            <a:endParaRPr kumimoji="0" lang="zh-CN" altLang="en-US" sz="1200" u="none" strike="noStrike" kern="1200" cap="none" spc="0" normalizeH="0" baseline="0" noProof="0" dirty="0">
              <a:ln>
                <a:noFill/>
              </a:ln>
              <a:solidFill>
                <a:prstClr val="black"/>
              </a:solidFill>
              <a:effectLst/>
              <a:uLnTx/>
              <a:uFillTx/>
              <a:cs typeface="+mn-cs"/>
            </a:endParaRPr>
          </a:p>
        </p:txBody>
      </p:sp>
    </p:spTree>
    <p:extLst>
      <p:ext uri="{BB962C8B-B14F-4D97-AF65-F5344CB8AC3E}">
        <p14:creationId xmlns:p14="http://schemas.microsoft.com/office/powerpoint/2010/main" val="14939779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74AC173A-3DA8-4893-B28A-1E15F55C330A}" type="slidenum">
              <a:rPr kumimoji="0" lang="zh-CN" altLang="en-US" sz="1200" u="none" strike="noStrike" kern="1200" cap="none" spc="0" normalizeH="0" baseline="0" noProof="0" smtClean="0">
                <a:ln>
                  <a:noFill/>
                </a:ln>
                <a:solidFill>
                  <a:prstClr val="black"/>
                </a:solidFill>
                <a:effectLst/>
                <a:uLnTx/>
                <a:uFillTx/>
                <a:cs typeface="+mn-cs"/>
              </a:rPr>
              <a:pPr marL="0" marR="0" lvl="0" indent="0" algn="r" defTabSz="685800" rtl="0" eaLnBrk="1" fontAlgn="auto" latinLnBrk="0" hangingPunct="1">
                <a:lnSpc>
                  <a:spcPct val="100000"/>
                </a:lnSpc>
                <a:spcBef>
                  <a:spcPts val="0"/>
                </a:spcBef>
                <a:spcAft>
                  <a:spcPts val="0"/>
                </a:spcAft>
                <a:buClrTx/>
                <a:buSzTx/>
                <a:buFontTx/>
                <a:buNone/>
                <a:tabLst/>
                <a:defRPr/>
              </a:pPr>
              <a:t>14</a:t>
            </a:fld>
            <a:endParaRPr kumimoji="0" lang="zh-CN" altLang="en-US" sz="1200" u="none" strike="noStrike" kern="1200" cap="none" spc="0" normalizeH="0" baseline="0" noProof="0" dirty="0">
              <a:ln>
                <a:noFill/>
              </a:ln>
              <a:solidFill>
                <a:prstClr val="black"/>
              </a:solidFill>
              <a:effectLst/>
              <a:uLnTx/>
              <a:uFillTx/>
              <a:cs typeface="+mn-cs"/>
            </a:endParaRPr>
          </a:p>
        </p:txBody>
      </p:sp>
    </p:spTree>
    <p:extLst>
      <p:ext uri="{BB962C8B-B14F-4D97-AF65-F5344CB8AC3E}">
        <p14:creationId xmlns:p14="http://schemas.microsoft.com/office/powerpoint/2010/main" val="3882560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inpin heiti" charset="-122"/>
                <a:ea typeface="inpin heiti" charset="-122"/>
              </a:rPr>
              <a:pPr/>
              <a:t>15</a:t>
            </a:fld>
            <a:endParaRPr lang="zh-CN" altLang="en-US" sz="1200" dirty="0">
              <a:latin typeface="inpin heiti" charset="-122"/>
              <a:ea typeface="inpin heiti" charset="-122"/>
            </a:endParaRPr>
          </a:p>
        </p:txBody>
      </p:sp>
    </p:spTree>
    <p:extLst>
      <p:ext uri="{BB962C8B-B14F-4D97-AF65-F5344CB8AC3E}">
        <p14:creationId xmlns:p14="http://schemas.microsoft.com/office/powerpoint/2010/main" val="7711155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74AC173A-3DA8-4893-B28A-1E15F55C330A}" type="slidenum">
              <a:rPr kumimoji="0" lang="zh-CN" altLang="en-US" sz="1200" u="none" strike="noStrike" kern="1200" cap="none" spc="0" normalizeH="0" baseline="0" noProof="0" smtClean="0">
                <a:ln>
                  <a:noFill/>
                </a:ln>
                <a:solidFill>
                  <a:prstClr val="black"/>
                </a:solidFill>
                <a:effectLst/>
                <a:uLnTx/>
                <a:uFillTx/>
                <a:cs typeface="+mn-cs"/>
              </a:rPr>
              <a:pPr marL="0" marR="0" lvl="0" indent="0" algn="r" defTabSz="685800" rtl="0" eaLnBrk="1" fontAlgn="auto" latinLnBrk="0" hangingPunct="1">
                <a:lnSpc>
                  <a:spcPct val="100000"/>
                </a:lnSpc>
                <a:spcBef>
                  <a:spcPts val="0"/>
                </a:spcBef>
                <a:spcAft>
                  <a:spcPts val="0"/>
                </a:spcAft>
                <a:buClrTx/>
                <a:buSzTx/>
                <a:buFontTx/>
                <a:buNone/>
                <a:tabLst/>
                <a:defRPr/>
              </a:pPr>
              <a:t>16</a:t>
            </a:fld>
            <a:endParaRPr kumimoji="0" lang="zh-CN" altLang="en-US" sz="1200" u="none" strike="noStrike" kern="1200" cap="none" spc="0" normalizeH="0" baseline="0" noProof="0" dirty="0">
              <a:ln>
                <a:noFill/>
              </a:ln>
              <a:solidFill>
                <a:prstClr val="black"/>
              </a:solidFill>
              <a:effectLst/>
              <a:uLnTx/>
              <a:uFillTx/>
              <a:cs typeface="+mn-cs"/>
            </a:endParaRPr>
          </a:p>
        </p:txBody>
      </p:sp>
    </p:spTree>
    <p:extLst>
      <p:ext uri="{BB962C8B-B14F-4D97-AF65-F5344CB8AC3E}">
        <p14:creationId xmlns:p14="http://schemas.microsoft.com/office/powerpoint/2010/main" val="30519871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74AC173A-3DA8-4893-B28A-1E15F55C330A}" type="slidenum">
              <a:rPr kumimoji="0" lang="zh-CN" altLang="en-US" sz="1200" u="none" strike="noStrike" kern="1200" cap="none" spc="0" normalizeH="0" baseline="0" noProof="0" smtClean="0">
                <a:ln>
                  <a:noFill/>
                </a:ln>
                <a:solidFill>
                  <a:prstClr val="black"/>
                </a:solidFill>
                <a:effectLst/>
                <a:uLnTx/>
                <a:uFillTx/>
                <a:cs typeface="+mn-cs"/>
              </a:rPr>
              <a:pPr marL="0" marR="0" lvl="0" indent="0" algn="r" defTabSz="685800" rtl="0" eaLnBrk="1" fontAlgn="auto" latinLnBrk="0" hangingPunct="1">
                <a:lnSpc>
                  <a:spcPct val="100000"/>
                </a:lnSpc>
                <a:spcBef>
                  <a:spcPts val="0"/>
                </a:spcBef>
                <a:spcAft>
                  <a:spcPts val="0"/>
                </a:spcAft>
                <a:buClrTx/>
                <a:buSzTx/>
                <a:buFontTx/>
                <a:buNone/>
                <a:tabLst/>
                <a:defRPr/>
              </a:pPr>
              <a:t>17</a:t>
            </a:fld>
            <a:endParaRPr kumimoji="0" lang="zh-CN" altLang="en-US" sz="1200" u="none" strike="noStrike" kern="1200" cap="none" spc="0" normalizeH="0" baseline="0" noProof="0" dirty="0">
              <a:ln>
                <a:noFill/>
              </a:ln>
              <a:solidFill>
                <a:prstClr val="black"/>
              </a:solidFill>
              <a:effectLst/>
              <a:uLnTx/>
              <a:uFillTx/>
              <a:cs typeface="+mn-cs"/>
            </a:endParaRPr>
          </a:p>
        </p:txBody>
      </p:sp>
    </p:spTree>
    <p:extLst>
      <p:ext uri="{BB962C8B-B14F-4D97-AF65-F5344CB8AC3E}">
        <p14:creationId xmlns:p14="http://schemas.microsoft.com/office/powerpoint/2010/main" val="30038914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74AC173A-3DA8-4893-B28A-1E15F55C330A}" type="slidenum">
              <a:rPr kumimoji="0" lang="zh-CN" altLang="en-US" sz="1200" u="none" strike="noStrike" kern="1200" cap="none" spc="0" normalizeH="0" baseline="0" noProof="0" smtClean="0">
                <a:ln>
                  <a:noFill/>
                </a:ln>
                <a:solidFill>
                  <a:prstClr val="black"/>
                </a:solidFill>
                <a:effectLst/>
                <a:uLnTx/>
                <a:uFillTx/>
                <a:cs typeface="+mn-cs"/>
              </a:rPr>
              <a:pPr marL="0" marR="0" lvl="0" indent="0" algn="r" defTabSz="685800" rtl="0" eaLnBrk="1" fontAlgn="auto" latinLnBrk="0" hangingPunct="1">
                <a:lnSpc>
                  <a:spcPct val="100000"/>
                </a:lnSpc>
                <a:spcBef>
                  <a:spcPts val="0"/>
                </a:spcBef>
                <a:spcAft>
                  <a:spcPts val="0"/>
                </a:spcAft>
                <a:buClrTx/>
                <a:buSzTx/>
                <a:buFontTx/>
                <a:buNone/>
                <a:tabLst/>
                <a:defRPr/>
              </a:pPr>
              <a:t>18</a:t>
            </a:fld>
            <a:endParaRPr kumimoji="0" lang="zh-CN" altLang="en-US" sz="1200" u="none" strike="noStrike" kern="1200" cap="none" spc="0" normalizeH="0" baseline="0" noProof="0" dirty="0">
              <a:ln>
                <a:noFill/>
              </a:ln>
              <a:solidFill>
                <a:prstClr val="black"/>
              </a:solidFill>
              <a:effectLst/>
              <a:uLnTx/>
              <a:uFillTx/>
              <a:cs typeface="+mn-cs"/>
            </a:endParaRPr>
          </a:p>
        </p:txBody>
      </p:sp>
    </p:spTree>
    <p:extLst>
      <p:ext uri="{BB962C8B-B14F-4D97-AF65-F5344CB8AC3E}">
        <p14:creationId xmlns:p14="http://schemas.microsoft.com/office/powerpoint/2010/main" val="24405781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74AC173A-3DA8-4893-B28A-1E15F55C330A}" type="slidenum">
              <a:rPr kumimoji="0" lang="zh-CN" altLang="en-US" sz="1200" u="none" strike="noStrike" kern="1200" cap="none" spc="0" normalizeH="0" baseline="0" noProof="0" smtClean="0">
                <a:ln>
                  <a:noFill/>
                </a:ln>
                <a:solidFill>
                  <a:prstClr val="black"/>
                </a:solidFill>
                <a:effectLst/>
                <a:uLnTx/>
                <a:uFillTx/>
                <a:cs typeface="+mn-cs"/>
              </a:rPr>
              <a:pPr marL="0" marR="0" lvl="0" indent="0" algn="r" defTabSz="685800" rtl="0" eaLnBrk="1" fontAlgn="auto" latinLnBrk="0" hangingPunct="1">
                <a:lnSpc>
                  <a:spcPct val="100000"/>
                </a:lnSpc>
                <a:spcBef>
                  <a:spcPts val="0"/>
                </a:spcBef>
                <a:spcAft>
                  <a:spcPts val="0"/>
                </a:spcAft>
                <a:buClrTx/>
                <a:buSzTx/>
                <a:buFontTx/>
                <a:buNone/>
                <a:tabLst/>
                <a:defRPr/>
              </a:pPr>
              <a:t>19</a:t>
            </a:fld>
            <a:endParaRPr kumimoji="0" lang="zh-CN" altLang="en-US" sz="1200" u="none" strike="noStrike" kern="1200" cap="none" spc="0" normalizeH="0" baseline="0" noProof="0" dirty="0">
              <a:ln>
                <a:noFill/>
              </a:ln>
              <a:solidFill>
                <a:prstClr val="black"/>
              </a:solidFill>
              <a:effectLst/>
              <a:uLnTx/>
              <a:uFillTx/>
              <a:cs typeface="+mn-cs"/>
            </a:endParaRPr>
          </a:p>
        </p:txBody>
      </p:sp>
    </p:spTree>
    <p:extLst>
      <p:ext uri="{BB962C8B-B14F-4D97-AF65-F5344CB8AC3E}">
        <p14:creationId xmlns:p14="http://schemas.microsoft.com/office/powerpoint/2010/main" val="3985254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inpin heiti" charset="-122"/>
                <a:ea typeface="inpin heiti" charset="-122"/>
              </a:rPr>
              <a:pPr/>
              <a:t>2</a:t>
            </a:fld>
            <a:endParaRPr lang="zh-CN" altLang="en-US" sz="1200" dirty="0">
              <a:latin typeface="inpin heiti" charset="-122"/>
              <a:ea typeface="inpin heiti" charset="-122"/>
            </a:endParaRPr>
          </a:p>
        </p:txBody>
      </p:sp>
    </p:spTree>
    <p:extLst>
      <p:ext uri="{BB962C8B-B14F-4D97-AF65-F5344CB8AC3E}">
        <p14:creationId xmlns:p14="http://schemas.microsoft.com/office/powerpoint/2010/main" val="29786535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inpin heiti" charset="-122"/>
                <a:ea typeface="inpin heiti" charset="-122"/>
              </a:rPr>
              <a:pPr/>
              <a:t>20</a:t>
            </a:fld>
            <a:endParaRPr lang="zh-CN" altLang="en-US" sz="1200" dirty="0">
              <a:latin typeface="inpin heiti" charset="-122"/>
              <a:ea typeface="inpin heiti" charset="-122"/>
            </a:endParaRPr>
          </a:p>
        </p:txBody>
      </p:sp>
    </p:spTree>
    <p:extLst>
      <p:ext uri="{BB962C8B-B14F-4D97-AF65-F5344CB8AC3E}">
        <p14:creationId xmlns:p14="http://schemas.microsoft.com/office/powerpoint/2010/main" val="3026770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74AC173A-3DA8-4893-B28A-1E15F55C330A}" type="slidenum">
              <a:rPr kumimoji="0" lang="zh-CN" altLang="en-US" sz="1200" u="none" strike="noStrike" kern="1200" cap="none" spc="0" normalizeH="0" baseline="0" noProof="0" smtClean="0">
                <a:ln>
                  <a:noFill/>
                </a:ln>
                <a:solidFill>
                  <a:prstClr val="black"/>
                </a:solidFill>
                <a:effectLst/>
                <a:uLnTx/>
                <a:uFillTx/>
                <a:cs typeface="+mn-cs"/>
              </a:rPr>
              <a:pPr marL="0" marR="0" lvl="0" indent="0" algn="r" defTabSz="685800" rtl="0" eaLnBrk="1" fontAlgn="auto" latinLnBrk="0" hangingPunct="1">
                <a:lnSpc>
                  <a:spcPct val="100000"/>
                </a:lnSpc>
                <a:spcBef>
                  <a:spcPts val="0"/>
                </a:spcBef>
                <a:spcAft>
                  <a:spcPts val="0"/>
                </a:spcAft>
                <a:buClrTx/>
                <a:buSzTx/>
                <a:buFontTx/>
                <a:buNone/>
                <a:tabLst/>
                <a:defRPr/>
              </a:pPr>
              <a:t>21</a:t>
            </a:fld>
            <a:endParaRPr kumimoji="0" lang="zh-CN" altLang="en-US" sz="1200" u="none" strike="noStrike" kern="1200" cap="none" spc="0" normalizeH="0" baseline="0" noProof="0" dirty="0">
              <a:ln>
                <a:noFill/>
              </a:ln>
              <a:solidFill>
                <a:prstClr val="black"/>
              </a:solidFill>
              <a:effectLst/>
              <a:uLnTx/>
              <a:uFillTx/>
              <a:cs typeface="+mn-cs"/>
            </a:endParaRPr>
          </a:p>
        </p:txBody>
      </p:sp>
    </p:spTree>
    <p:extLst>
      <p:ext uri="{BB962C8B-B14F-4D97-AF65-F5344CB8AC3E}">
        <p14:creationId xmlns:p14="http://schemas.microsoft.com/office/powerpoint/2010/main" val="21251711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74AC173A-3DA8-4893-B28A-1E15F55C330A}" type="slidenum">
              <a:rPr kumimoji="0" lang="zh-CN" altLang="en-US" sz="1200" u="none" strike="noStrike" kern="1200" cap="none" spc="0" normalizeH="0" baseline="0" noProof="0" smtClean="0">
                <a:ln>
                  <a:noFill/>
                </a:ln>
                <a:solidFill>
                  <a:prstClr val="black"/>
                </a:solidFill>
                <a:effectLst/>
                <a:uLnTx/>
                <a:uFillTx/>
                <a:cs typeface="+mn-cs"/>
              </a:rPr>
              <a:pPr marL="0" marR="0" lvl="0" indent="0" algn="r" defTabSz="685800" rtl="0" eaLnBrk="1" fontAlgn="auto" latinLnBrk="0" hangingPunct="1">
                <a:lnSpc>
                  <a:spcPct val="100000"/>
                </a:lnSpc>
                <a:spcBef>
                  <a:spcPts val="0"/>
                </a:spcBef>
                <a:spcAft>
                  <a:spcPts val="0"/>
                </a:spcAft>
                <a:buClrTx/>
                <a:buSzTx/>
                <a:buFontTx/>
                <a:buNone/>
                <a:tabLst/>
                <a:defRPr/>
              </a:pPr>
              <a:t>22</a:t>
            </a:fld>
            <a:endParaRPr kumimoji="0" lang="zh-CN" altLang="en-US" sz="1200" u="none" strike="noStrike" kern="1200" cap="none" spc="0" normalizeH="0" baseline="0" noProof="0" dirty="0">
              <a:ln>
                <a:noFill/>
              </a:ln>
              <a:solidFill>
                <a:prstClr val="black"/>
              </a:solidFill>
              <a:effectLst/>
              <a:uLnTx/>
              <a:uFillTx/>
              <a:cs typeface="+mn-cs"/>
            </a:endParaRPr>
          </a:p>
        </p:txBody>
      </p:sp>
    </p:spTree>
    <p:extLst>
      <p:ext uri="{BB962C8B-B14F-4D97-AF65-F5344CB8AC3E}">
        <p14:creationId xmlns:p14="http://schemas.microsoft.com/office/powerpoint/2010/main" val="22842880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74AC173A-3DA8-4893-B28A-1E15F55C330A}" type="slidenum">
              <a:rPr kumimoji="0" lang="zh-CN" altLang="en-US" sz="1200" u="none" strike="noStrike" kern="1200" cap="none" spc="0" normalizeH="0" baseline="0" noProof="0" smtClean="0">
                <a:ln>
                  <a:noFill/>
                </a:ln>
                <a:solidFill>
                  <a:prstClr val="black"/>
                </a:solidFill>
                <a:effectLst/>
                <a:uLnTx/>
                <a:uFillTx/>
                <a:cs typeface="+mn-cs"/>
              </a:rPr>
              <a:pPr marL="0" marR="0" lvl="0" indent="0" algn="r" defTabSz="685800" rtl="0" eaLnBrk="1" fontAlgn="auto" latinLnBrk="0" hangingPunct="1">
                <a:lnSpc>
                  <a:spcPct val="100000"/>
                </a:lnSpc>
                <a:spcBef>
                  <a:spcPts val="0"/>
                </a:spcBef>
                <a:spcAft>
                  <a:spcPts val="0"/>
                </a:spcAft>
                <a:buClrTx/>
                <a:buSzTx/>
                <a:buFontTx/>
                <a:buNone/>
                <a:tabLst/>
                <a:defRPr/>
              </a:pPr>
              <a:t>23</a:t>
            </a:fld>
            <a:endParaRPr kumimoji="0" lang="zh-CN" altLang="en-US" sz="1200" u="none" strike="noStrike" kern="1200" cap="none" spc="0" normalizeH="0" baseline="0" noProof="0" dirty="0">
              <a:ln>
                <a:noFill/>
              </a:ln>
              <a:solidFill>
                <a:prstClr val="black"/>
              </a:solidFill>
              <a:effectLst/>
              <a:uLnTx/>
              <a:uFillTx/>
              <a:cs typeface="+mn-cs"/>
            </a:endParaRPr>
          </a:p>
        </p:txBody>
      </p:sp>
    </p:spTree>
    <p:extLst>
      <p:ext uri="{BB962C8B-B14F-4D97-AF65-F5344CB8AC3E}">
        <p14:creationId xmlns:p14="http://schemas.microsoft.com/office/powerpoint/2010/main" val="23952375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74AC173A-3DA8-4893-B28A-1E15F55C330A}" type="slidenum">
              <a:rPr kumimoji="0" lang="zh-CN" altLang="en-US" sz="1200" u="none" strike="noStrike" kern="1200" cap="none" spc="0" normalizeH="0" baseline="0" noProof="0" smtClean="0">
                <a:ln>
                  <a:noFill/>
                </a:ln>
                <a:solidFill>
                  <a:prstClr val="black"/>
                </a:solidFill>
                <a:effectLst/>
                <a:uLnTx/>
                <a:uFillTx/>
                <a:cs typeface="+mn-cs"/>
              </a:rPr>
              <a:pPr marL="0" marR="0" lvl="0" indent="0" algn="r" defTabSz="685800" rtl="0" eaLnBrk="1" fontAlgn="auto" latinLnBrk="0" hangingPunct="1">
                <a:lnSpc>
                  <a:spcPct val="100000"/>
                </a:lnSpc>
                <a:spcBef>
                  <a:spcPts val="0"/>
                </a:spcBef>
                <a:spcAft>
                  <a:spcPts val="0"/>
                </a:spcAft>
                <a:buClrTx/>
                <a:buSzTx/>
                <a:buFontTx/>
                <a:buNone/>
                <a:tabLst/>
                <a:defRPr/>
              </a:pPr>
              <a:t>24</a:t>
            </a:fld>
            <a:endParaRPr kumimoji="0" lang="zh-CN" altLang="en-US" sz="1200" u="none" strike="noStrike" kern="1200" cap="none" spc="0" normalizeH="0" baseline="0" noProof="0" dirty="0">
              <a:ln>
                <a:noFill/>
              </a:ln>
              <a:solidFill>
                <a:prstClr val="black"/>
              </a:solidFill>
              <a:effectLst/>
              <a:uLnTx/>
              <a:uFillTx/>
              <a:cs typeface="+mn-cs"/>
            </a:endParaRPr>
          </a:p>
        </p:txBody>
      </p:sp>
    </p:spTree>
    <p:extLst>
      <p:ext uri="{BB962C8B-B14F-4D97-AF65-F5344CB8AC3E}">
        <p14:creationId xmlns:p14="http://schemas.microsoft.com/office/powerpoint/2010/main" val="33597447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74AC173A-3DA8-4893-B28A-1E15F55C330A}" type="slidenum">
              <a:rPr kumimoji="0" lang="zh-CN" altLang="en-US" sz="1200" u="none" strike="noStrike" kern="1200" cap="none" spc="0" normalizeH="0" baseline="0" noProof="0" smtClean="0">
                <a:ln>
                  <a:noFill/>
                </a:ln>
                <a:solidFill>
                  <a:prstClr val="black"/>
                </a:solidFill>
                <a:effectLst/>
                <a:uLnTx/>
                <a:uFillTx/>
                <a:cs typeface="+mn-cs"/>
              </a:rPr>
              <a:pPr marL="0" marR="0" lvl="0" indent="0" algn="r" defTabSz="685800" rtl="0" eaLnBrk="1" fontAlgn="auto" latinLnBrk="0" hangingPunct="1">
                <a:lnSpc>
                  <a:spcPct val="100000"/>
                </a:lnSpc>
                <a:spcBef>
                  <a:spcPts val="0"/>
                </a:spcBef>
                <a:spcAft>
                  <a:spcPts val="0"/>
                </a:spcAft>
                <a:buClrTx/>
                <a:buSzTx/>
                <a:buFontTx/>
                <a:buNone/>
                <a:tabLst/>
                <a:defRPr/>
              </a:pPr>
              <a:t>25</a:t>
            </a:fld>
            <a:endParaRPr kumimoji="0" lang="zh-CN" altLang="en-US" sz="1200" u="none" strike="noStrike" kern="1200" cap="none" spc="0" normalizeH="0" baseline="0" noProof="0" dirty="0">
              <a:ln>
                <a:noFill/>
              </a:ln>
              <a:solidFill>
                <a:prstClr val="black"/>
              </a:solidFill>
              <a:effectLst/>
              <a:uLnTx/>
              <a:uFillTx/>
              <a:cs typeface="+mn-cs"/>
            </a:endParaRPr>
          </a:p>
        </p:txBody>
      </p:sp>
    </p:spTree>
    <p:extLst>
      <p:ext uri="{BB962C8B-B14F-4D97-AF65-F5344CB8AC3E}">
        <p14:creationId xmlns:p14="http://schemas.microsoft.com/office/powerpoint/2010/main" val="345457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pPr marL="0" marR="0" lvl="0" indent="0" algn="r" defTabSz="685800" rtl="0" eaLnBrk="1" fontAlgn="auto" latinLnBrk="0" hangingPunct="1">
              <a:lnSpc>
                <a:spcPct val="100000"/>
              </a:lnSpc>
              <a:spcBef>
                <a:spcPts val="0"/>
              </a:spcBef>
              <a:spcAft>
                <a:spcPts val="0"/>
              </a:spcAft>
              <a:buClrTx/>
              <a:buSzTx/>
              <a:buFontTx/>
              <a:buNone/>
              <a:tabLst/>
              <a:defRPr/>
            </a:pPr>
            <a:fld id="{8E734D7E-DDC1-43BA-BA84-4A1CFE3D3418}" type="slidenum">
              <a:rPr kumimoji="0" lang="zh-CN" altLang="en-US" sz="1200" u="none" strike="noStrike" kern="1200" cap="none" spc="0" normalizeH="0" baseline="0" noProof="0">
                <a:ln>
                  <a:noFill/>
                </a:ln>
                <a:solidFill>
                  <a:prstClr val="black"/>
                </a:solidFill>
                <a:effectLst/>
                <a:uLnTx/>
                <a:uFillTx/>
                <a:latin typeface="inpin heiti" charset="-122"/>
                <a:ea typeface="inpin heiti" charset="-122"/>
                <a:cs typeface="+mn-cs"/>
              </a:rPr>
              <a:pPr marL="0" marR="0" lvl="0" indent="0" algn="r" defTabSz="685800" rtl="0" eaLnBrk="1" fontAlgn="auto" latinLnBrk="0" hangingPunct="1">
                <a:lnSpc>
                  <a:spcPct val="100000"/>
                </a:lnSpc>
                <a:spcBef>
                  <a:spcPts val="0"/>
                </a:spcBef>
                <a:spcAft>
                  <a:spcPts val="0"/>
                </a:spcAft>
                <a:buClrTx/>
                <a:buSzTx/>
                <a:buFontTx/>
                <a:buNone/>
                <a:tabLst/>
                <a:defRPr/>
              </a:pPr>
              <a:t>26</a:t>
            </a:fld>
            <a:endParaRPr kumimoji="0" lang="zh-CN" altLang="en-US" sz="1200" u="none" strike="noStrike" kern="1200" cap="none" spc="0" normalizeH="0" baseline="0" noProof="0" dirty="0">
              <a:ln>
                <a:noFill/>
              </a:ln>
              <a:solidFill>
                <a:prstClr val="black"/>
              </a:solidFill>
              <a:effectLst/>
              <a:uLnTx/>
              <a:uFillTx/>
              <a:latin typeface="inpin heiti" charset="-122"/>
              <a:ea typeface="inpin heiti" charset="-122"/>
              <a:cs typeface="+mn-cs"/>
            </a:endParaRPr>
          </a:p>
        </p:txBody>
      </p:sp>
    </p:spTree>
    <p:extLst>
      <p:ext uri="{BB962C8B-B14F-4D97-AF65-F5344CB8AC3E}">
        <p14:creationId xmlns:p14="http://schemas.microsoft.com/office/powerpoint/2010/main" val="38366698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27</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613430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inpin heiti" charset="-122"/>
                <a:ea typeface="inpin heiti" charset="-122"/>
              </a:rPr>
              <a:pPr/>
              <a:t>3</a:t>
            </a:fld>
            <a:endParaRPr lang="zh-CN" altLang="en-US" sz="1200" dirty="0">
              <a:latin typeface="inpin heiti" charset="-122"/>
              <a:ea typeface="inpin heiti" charset="-122"/>
            </a:endParaRPr>
          </a:p>
        </p:txBody>
      </p:sp>
    </p:spTree>
    <p:extLst>
      <p:ext uri="{BB962C8B-B14F-4D97-AF65-F5344CB8AC3E}">
        <p14:creationId xmlns:p14="http://schemas.microsoft.com/office/powerpoint/2010/main" val="2107725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74AC173A-3DA8-4893-B28A-1E15F55C330A}" type="slidenum">
              <a:rPr kumimoji="0" lang="zh-CN" altLang="en-US" sz="1200" u="none" strike="noStrike" kern="1200" cap="none" spc="0" normalizeH="0" baseline="0" noProof="0" smtClean="0">
                <a:ln>
                  <a:noFill/>
                </a:ln>
                <a:solidFill>
                  <a:prstClr val="black"/>
                </a:solidFill>
                <a:effectLst/>
                <a:uLnTx/>
                <a:uFillTx/>
                <a:cs typeface="+mn-cs"/>
              </a:rPr>
              <a:pPr marL="0" marR="0" lvl="0" indent="0" algn="r" defTabSz="685800" rtl="0" eaLnBrk="1" fontAlgn="auto" latinLnBrk="0" hangingPunct="1">
                <a:lnSpc>
                  <a:spcPct val="100000"/>
                </a:lnSpc>
                <a:spcBef>
                  <a:spcPts val="0"/>
                </a:spcBef>
                <a:spcAft>
                  <a:spcPts val="0"/>
                </a:spcAft>
                <a:buClrTx/>
                <a:buSzTx/>
                <a:buFontTx/>
                <a:buNone/>
                <a:tabLst/>
                <a:defRPr/>
              </a:pPr>
              <a:t>4</a:t>
            </a:fld>
            <a:endParaRPr kumimoji="0" lang="zh-CN" altLang="en-US" sz="1200" u="none" strike="noStrike" kern="1200" cap="none" spc="0" normalizeH="0" baseline="0" noProof="0" dirty="0">
              <a:ln>
                <a:noFill/>
              </a:ln>
              <a:solidFill>
                <a:prstClr val="black"/>
              </a:solidFill>
              <a:effectLst/>
              <a:uLnTx/>
              <a:uFillTx/>
              <a:cs typeface="+mn-cs"/>
            </a:endParaRPr>
          </a:p>
        </p:txBody>
      </p:sp>
    </p:spTree>
    <p:extLst>
      <p:ext uri="{BB962C8B-B14F-4D97-AF65-F5344CB8AC3E}">
        <p14:creationId xmlns:p14="http://schemas.microsoft.com/office/powerpoint/2010/main" val="33022087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74AC173A-3DA8-4893-B28A-1E15F55C330A}" type="slidenum">
              <a:rPr kumimoji="0" lang="zh-CN" altLang="en-US" sz="1200" u="none" strike="noStrike" kern="1200" cap="none" spc="0" normalizeH="0" baseline="0" noProof="0" smtClean="0">
                <a:ln>
                  <a:noFill/>
                </a:ln>
                <a:solidFill>
                  <a:prstClr val="black"/>
                </a:solidFill>
                <a:effectLst/>
                <a:uLnTx/>
                <a:uFillTx/>
                <a:cs typeface="+mn-cs"/>
              </a:rPr>
              <a:pPr marL="0" marR="0" lvl="0" indent="0" algn="r" defTabSz="685800" rtl="0" eaLnBrk="1" fontAlgn="auto" latinLnBrk="0" hangingPunct="1">
                <a:lnSpc>
                  <a:spcPct val="100000"/>
                </a:lnSpc>
                <a:spcBef>
                  <a:spcPts val="0"/>
                </a:spcBef>
                <a:spcAft>
                  <a:spcPts val="0"/>
                </a:spcAft>
                <a:buClrTx/>
                <a:buSzTx/>
                <a:buFontTx/>
                <a:buNone/>
                <a:tabLst/>
                <a:defRPr/>
              </a:pPr>
              <a:t>5</a:t>
            </a:fld>
            <a:endParaRPr kumimoji="0" lang="zh-CN" altLang="en-US" sz="1200" u="none" strike="noStrike" kern="1200" cap="none" spc="0" normalizeH="0" baseline="0" noProof="0" dirty="0">
              <a:ln>
                <a:noFill/>
              </a:ln>
              <a:solidFill>
                <a:prstClr val="black"/>
              </a:solidFill>
              <a:effectLst/>
              <a:uLnTx/>
              <a:uFillTx/>
              <a:cs typeface="+mn-cs"/>
            </a:endParaRPr>
          </a:p>
        </p:txBody>
      </p:sp>
    </p:spTree>
    <p:extLst>
      <p:ext uri="{BB962C8B-B14F-4D97-AF65-F5344CB8AC3E}">
        <p14:creationId xmlns:p14="http://schemas.microsoft.com/office/powerpoint/2010/main" val="3479044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74AC173A-3DA8-4893-B28A-1E15F55C330A}" type="slidenum">
              <a:rPr kumimoji="0" lang="zh-CN" altLang="en-US" sz="1200" u="none" strike="noStrike" kern="1200" cap="none" spc="0" normalizeH="0" baseline="0" noProof="0" smtClean="0">
                <a:ln>
                  <a:noFill/>
                </a:ln>
                <a:solidFill>
                  <a:prstClr val="black"/>
                </a:solidFill>
                <a:effectLst/>
                <a:uLnTx/>
                <a:uFillTx/>
                <a:cs typeface="+mn-cs"/>
              </a:rPr>
              <a:pPr marL="0" marR="0" lvl="0" indent="0" algn="r" defTabSz="685800" rtl="0" eaLnBrk="1" fontAlgn="auto" latinLnBrk="0" hangingPunct="1">
                <a:lnSpc>
                  <a:spcPct val="100000"/>
                </a:lnSpc>
                <a:spcBef>
                  <a:spcPts val="0"/>
                </a:spcBef>
                <a:spcAft>
                  <a:spcPts val="0"/>
                </a:spcAft>
                <a:buClrTx/>
                <a:buSzTx/>
                <a:buFontTx/>
                <a:buNone/>
                <a:tabLst/>
                <a:defRPr/>
              </a:pPr>
              <a:t>6</a:t>
            </a:fld>
            <a:endParaRPr kumimoji="0" lang="zh-CN" altLang="en-US" sz="1200" u="none" strike="noStrike" kern="1200" cap="none" spc="0" normalizeH="0" baseline="0" noProof="0" dirty="0">
              <a:ln>
                <a:noFill/>
              </a:ln>
              <a:solidFill>
                <a:prstClr val="black"/>
              </a:solidFill>
              <a:effectLst/>
              <a:uLnTx/>
              <a:uFillTx/>
              <a:cs typeface="+mn-cs"/>
            </a:endParaRPr>
          </a:p>
        </p:txBody>
      </p:sp>
    </p:spTree>
    <p:extLst>
      <p:ext uri="{BB962C8B-B14F-4D97-AF65-F5344CB8AC3E}">
        <p14:creationId xmlns:p14="http://schemas.microsoft.com/office/powerpoint/2010/main" val="2153512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74AC173A-3DA8-4893-B28A-1E15F55C330A}" type="slidenum">
              <a:rPr kumimoji="0" lang="zh-CN" altLang="en-US" sz="1200" u="none" strike="noStrike" kern="1200" cap="none" spc="0" normalizeH="0" baseline="0" noProof="0" smtClean="0">
                <a:ln>
                  <a:noFill/>
                </a:ln>
                <a:solidFill>
                  <a:prstClr val="black"/>
                </a:solidFill>
                <a:effectLst/>
                <a:uLnTx/>
                <a:uFillTx/>
                <a:cs typeface="+mn-cs"/>
              </a:rPr>
              <a:pPr marL="0" marR="0" lvl="0" indent="0" algn="r" defTabSz="685800" rtl="0" eaLnBrk="1" fontAlgn="auto" latinLnBrk="0" hangingPunct="1">
                <a:lnSpc>
                  <a:spcPct val="100000"/>
                </a:lnSpc>
                <a:spcBef>
                  <a:spcPts val="0"/>
                </a:spcBef>
                <a:spcAft>
                  <a:spcPts val="0"/>
                </a:spcAft>
                <a:buClrTx/>
                <a:buSzTx/>
                <a:buFontTx/>
                <a:buNone/>
                <a:tabLst/>
                <a:defRPr/>
              </a:pPr>
              <a:t>7</a:t>
            </a:fld>
            <a:endParaRPr kumimoji="0" lang="zh-CN" altLang="en-US" sz="1200" u="none" strike="noStrike" kern="1200" cap="none" spc="0" normalizeH="0" baseline="0" noProof="0" dirty="0">
              <a:ln>
                <a:noFill/>
              </a:ln>
              <a:solidFill>
                <a:prstClr val="black"/>
              </a:solidFill>
              <a:effectLst/>
              <a:uLnTx/>
              <a:uFillTx/>
              <a:cs typeface="+mn-cs"/>
            </a:endParaRPr>
          </a:p>
        </p:txBody>
      </p:sp>
    </p:spTree>
    <p:extLst>
      <p:ext uri="{BB962C8B-B14F-4D97-AF65-F5344CB8AC3E}">
        <p14:creationId xmlns:p14="http://schemas.microsoft.com/office/powerpoint/2010/main" val="36023193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74AC173A-3DA8-4893-B28A-1E15F55C330A}" type="slidenum">
              <a:rPr kumimoji="0" lang="zh-CN" altLang="en-US" sz="1200" u="none" strike="noStrike" kern="1200" cap="none" spc="0" normalizeH="0" baseline="0" noProof="0" smtClean="0">
                <a:ln>
                  <a:noFill/>
                </a:ln>
                <a:solidFill>
                  <a:prstClr val="black"/>
                </a:solidFill>
                <a:effectLst/>
                <a:uLnTx/>
                <a:uFillTx/>
                <a:cs typeface="+mn-cs"/>
              </a:rPr>
              <a:pPr marL="0" marR="0" lvl="0" indent="0" algn="r" defTabSz="685800" rtl="0" eaLnBrk="1" fontAlgn="auto" latinLnBrk="0" hangingPunct="1">
                <a:lnSpc>
                  <a:spcPct val="100000"/>
                </a:lnSpc>
                <a:spcBef>
                  <a:spcPts val="0"/>
                </a:spcBef>
                <a:spcAft>
                  <a:spcPts val="0"/>
                </a:spcAft>
                <a:buClrTx/>
                <a:buSzTx/>
                <a:buFontTx/>
                <a:buNone/>
                <a:tabLst/>
                <a:defRPr/>
              </a:pPr>
              <a:t>8</a:t>
            </a:fld>
            <a:endParaRPr kumimoji="0" lang="zh-CN" altLang="en-US" sz="1200" u="none" strike="noStrike" kern="1200" cap="none" spc="0" normalizeH="0" baseline="0" noProof="0" dirty="0">
              <a:ln>
                <a:noFill/>
              </a:ln>
              <a:solidFill>
                <a:prstClr val="black"/>
              </a:solidFill>
              <a:effectLst/>
              <a:uLnTx/>
              <a:uFillTx/>
              <a:cs typeface="+mn-cs"/>
            </a:endParaRPr>
          </a:p>
        </p:txBody>
      </p:sp>
    </p:spTree>
    <p:extLst>
      <p:ext uri="{BB962C8B-B14F-4D97-AF65-F5344CB8AC3E}">
        <p14:creationId xmlns:p14="http://schemas.microsoft.com/office/powerpoint/2010/main" val="22707708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inpin heiti" charset="-122"/>
                <a:ea typeface="inpin heiti" charset="-122"/>
              </a:rPr>
              <a:pPr/>
              <a:t>9</a:t>
            </a:fld>
            <a:endParaRPr lang="zh-CN" altLang="en-US" sz="1200" dirty="0">
              <a:latin typeface="inpin heiti" charset="-122"/>
              <a:ea typeface="inpin heiti" charset="-122"/>
            </a:endParaRPr>
          </a:p>
        </p:txBody>
      </p:sp>
    </p:spTree>
    <p:extLst>
      <p:ext uri="{BB962C8B-B14F-4D97-AF65-F5344CB8AC3E}">
        <p14:creationId xmlns:p14="http://schemas.microsoft.com/office/powerpoint/2010/main" val="3367581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hangye/"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lvl1pPr>
              <a:defRPr b="0" i="0">
                <a:latin typeface="inpin heiti" charset="-122"/>
              </a:defRPr>
            </a:lvl1pPr>
          </a:lstStyle>
          <a:p>
            <a:pPr>
              <a:defRPr/>
            </a:pPr>
            <a:fld id="{9CE5B826-6809-49B3-9B4B-177D412235B0}" type="datetimeFigureOut">
              <a:rPr lang="zh-CN" altLang="en-US" smtClean="0">
                <a:solidFill>
                  <a:prstClr val="black">
                    <a:tint val="75000"/>
                  </a:prstClr>
                </a:solidFill>
              </a:rPr>
              <a:pPr>
                <a:defRPr/>
              </a:pPr>
              <a:t>2023/1/3</a:t>
            </a:fld>
            <a:endParaRPr lang="zh-CN" altLang="en-US" dirty="0">
              <a:solidFill>
                <a:prstClr val="black">
                  <a:tint val="75000"/>
                </a:prstClr>
              </a:solidFill>
            </a:endParaRPr>
          </a:p>
        </p:txBody>
      </p:sp>
      <p:sp>
        <p:nvSpPr>
          <p:cNvPr id="5" name="页脚占位符 4"/>
          <p:cNvSpPr>
            <a:spLocks noGrp="1"/>
          </p:cNvSpPr>
          <p:nvPr>
            <p:ph type="ftr" sz="quarter" idx="11"/>
          </p:nvPr>
        </p:nvSpPr>
        <p:spPr/>
        <p:txBody>
          <a:bodyPr/>
          <a:lstStyle>
            <a:lvl1pPr>
              <a:defRPr b="0" i="0">
                <a:latin typeface="inpin heiti" charset="-122"/>
              </a:defRPr>
            </a:lvl1pPr>
          </a:lstStyle>
          <a:p>
            <a:pPr>
              <a:defRPr/>
            </a:pPr>
            <a:endParaRPr lang="zh-CN" altLang="en-US" dirty="0">
              <a:solidFill>
                <a:prstClr val="black">
                  <a:tint val="75000"/>
                </a:prstClr>
              </a:solidFill>
            </a:endParaRPr>
          </a:p>
        </p:txBody>
      </p:sp>
      <p:sp>
        <p:nvSpPr>
          <p:cNvPr id="6" name="灯片编号占位符 5"/>
          <p:cNvSpPr>
            <a:spLocks noGrp="1"/>
          </p:cNvSpPr>
          <p:nvPr>
            <p:ph type="sldNum" sz="quarter" idx="12"/>
          </p:nvPr>
        </p:nvSpPr>
        <p:spPr/>
        <p:txBody>
          <a:bodyPr/>
          <a:lstStyle>
            <a:lvl1pPr>
              <a:defRPr b="0" i="0">
                <a:latin typeface="inpin heiti" charset="-122"/>
              </a:defRPr>
            </a:lvl1pPr>
          </a:lstStyle>
          <a:p>
            <a:pPr>
              <a:defRPr/>
            </a:pPr>
            <a:fld id="{601AD0B5-09AD-499F-88BC-01FCE55CDA76}" type="slidenum">
              <a:rPr lang="zh-CN" altLang="en-US" smtClean="0">
                <a:solidFill>
                  <a:prstClr val="black">
                    <a:tint val="75000"/>
                  </a:prstClr>
                </a:solidFill>
              </a:rPr>
              <a:pPr>
                <a:defRPr/>
              </a:pPr>
              <a:t>‹#›</a:t>
            </a:fld>
            <a:endParaRPr lang="zh-CN" altLang="en-US" dirty="0">
              <a:solidFill>
                <a:prstClr val="black">
                  <a:tint val="75000"/>
                </a:prstClr>
              </a:solidFill>
            </a:endParaRPr>
          </a:p>
        </p:txBody>
      </p:sp>
    </p:spTree>
    <p:extLst>
      <p:ext uri="{BB962C8B-B14F-4D97-AF65-F5344CB8AC3E}">
        <p14:creationId xmlns:p14="http://schemas.microsoft.com/office/powerpoint/2010/main" val="595767648"/>
      </p:ext>
    </p:extLst>
  </p:cSld>
  <p:clrMapOvr>
    <a:masterClrMapping/>
  </p:clrMapOvr>
  <mc:AlternateContent xmlns:mc="http://schemas.openxmlformats.org/markup-compatibility/2006" xmlns:p14="http://schemas.microsoft.com/office/powerpoint/2010/main">
    <mc:Choice Requires="p14">
      <p:transition spd="slow" p14:dur="2000" advClick="0" advTm="5000">
        <p:fade/>
      </p:transition>
    </mc:Choice>
    <mc:Fallback xmlns="">
      <p:transition spd="slow" advClick="0" advTm="5000">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编辑母版文本样式</a:t>
            </a:r>
          </a:p>
        </p:txBody>
      </p:sp>
      <p:sp>
        <p:nvSpPr>
          <p:cNvPr id="5" name="日期占位符 4"/>
          <p:cNvSpPr>
            <a:spLocks noGrp="1"/>
          </p:cNvSpPr>
          <p:nvPr>
            <p:ph type="dt" sz="half" idx="10"/>
          </p:nvPr>
        </p:nvSpPr>
        <p:spPr/>
        <p:txBody>
          <a:bodyPr/>
          <a:lstStyle>
            <a:lvl1pPr>
              <a:defRPr b="0" i="0">
                <a:latin typeface="inpin heiti" charset="-122"/>
              </a:defRPr>
            </a:lvl1pPr>
          </a:lstStyle>
          <a:p>
            <a:pPr>
              <a:defRPr/>
            </a:pPr>
            <a:fld id="{9CE5B826-6809-49B3-9B4B-177D412235B0}" type="datetimeFigureOut">
              <a:rPr lang="zh-CN" altLang="en-US" smtClean="0">
                <a:solidFill>
                  <a:prstClr val="black">
                    <a:tint val="75000"/>
                  </a:prstClr>
                </a:solidFill>
              </a:rPr>
              <a:pPr>
                <a:defRPr/>
              </a:pPr>
              <a:t>2023/1/3</a:t>
            </a:fld>
            <a:endParaRPr lang="zh-CN" altLang="en-US" dirty="0">
              <a:solidFill>
                <a:prstClr val="black">
                  <a:tint val="75000"/>
                </a:prstClr>
              </a:solidFill>
            </a:endParaRPr>
          </a:p>
        </p:txBody>
      </p:sp>
      <p:sp>
        <p:nvSpPr>
          <p:cNvPr id="6" name="页脚占位符 5"/>
          <p:cNvSpPr>
            <a:spLocks noGrp="1"/>
          </p:cNvSpPr>
          <p:nvPr>
            <p:ph type="ftr" sz="quarter" idx="11"/>
          </p:nvPr>
        </p:nvSpPr>
        <p:spPr/>
        <p:txBody>
          <a:bodyPr/>
          <a:lstStyle>
            <a:lvl1pPr>
              <a:defRPr b="0" i="0">
                <a:latin typeface="inpin heiti" charset="-122"/>
              </a:defRPr>
            </a:lvl1pPr>
          </a:lstStyle>
          <a:p>
            <a:pPr>
              <a:defRPr/>
            </a:pPr>
            <a:endParaRPr lang="zh-CN" altLang="en-US" dirty="0">
              <a:solidFill>
                <a:prstClr val="black">
                  <a:tint val="75000"/>
                </a:prstClr>
              </a:solidFill>
            </a:endParaRPr>
          </a:p>
        </p:txBody>
      </p:sp>
      <p:sp>
        <p:nvSpPr>
          <p:cNvPr id="7" name="灯片编号占位符 6"/>
          <p:cNvSpPr>
            <a:spLocks noGrp="1"/>
          </p:cNvSpPr>
          <p:nvPr>
            <p:ph type="sldNum" sz="quarter" idx="12"/>
          </p:nvPr>
        </p:nvSpPr>
        <p:spPr/>
        <p:txBody>
          <a:bodyPr/>
          <a:lstStyle>
            <a:lvl1pPr>
              <a:defRPr b="0" i="0">
                <a:latin typeface="inpin heiti" charset="-122"/>
              </a:defRPr>
            </a:lvl1pPr>
          </a:lstStyle>
          <a:p>
            <a:pPr>
              <a:defRPr/>
            </a:pPr>
            <a:fld id="{601AD0B5-09AD-499F-88BC-01FCE55CDA76}" type="slidenum">
              <a:rPr lang="zh-CN" altLang="en-US" smtClean="0">
                <a:solidFill>
                  <a:prstClr val="black">
                    <a:tint val="75000"/>
                  </a:prstClr>
                </a:solidFill>
              </a:rPr>
              <a:pPr>
                <a:defRPr/>
              </a:pPr>
              <a:t>‹#›</a:t>
            </a:fld>
            <a:endParaRPr lang="zh-CN" altLang="en-US" dirty="0">
              <a:solidFill>
                <a:prstClr val="black">
                  <a:tint val="75000"/>
                </a:prstClr>
              </a:solidFill>
            </a:endParaRPr>
          </a:p>
        </p:txBody>
      </p:sp>
    </p:spTree>
    <p:extLst>
      <p:ext uri="{BB962C8B-B14F-4D97-AF65-F5344CB8AC3E}">
        <p14:creationId xmlns:p14="http://schemas.microsoft.com/office/powerpoint/2010/main" val="76560589"/>
      </p:ext>
    </p:extLst>
  </p:cSld>
  <p:clrMapOvr>
    <a:masterClrMapping/>
  </p:clrMapOvr>
  <mc:AlternateContent xmlns:mc="http://schemas.openxmlformats.org/markup-compatibility/2006" xmlns:p14="http://schemas.microsoft.com/office/powerpoint/2010/main">
    <mc:Choice Requires="p14">
      <p:transition spd="slow" p14:dur="2000" advClick="0" advTm="5000">
        <p:fade/>
      </p:transition>
    </mc:Choice>
    <mc:Fallback xmlns="">
      <p:transition spd="slow" advClick="0" advTm="5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b="0" i="0">
                <a:latin typeface="inpin heiti" charset="-122"/>
              </a:defRPr>
            </a:lvl1pPr>
          </a:lstStyle>
          <a:p>
            <a:pPr>
              <a:defRPr/>
            </a:pPr>
            <a:fld id="{9CE5B826-6809-49B3-9B4B-177D412235B0}" type="datetimeFigureOut">
              <a:rPr lang="zh-CN" altLang="en-US" smtClean="0">
                <a:solidFill>
                  <a:prstClr val="black">
                    <a:tint val="75000"/>
                  </a:prstClr>
                </a:solidFill>
              </a:rPr>
              <a:pPr>
                <a:defRPr/>
              </a:pPr>
              <a:t>2023/1/3</a:t>
            </a:fld>
            <a:endParaRPr lang="zh-CN" altLang="en-US" dirty="0">
              <a:solidFill>
                <a:prstClr val="black">
                  <a:tint val="75000"/>
                </a:prstClr>
              </a:solidFill>
            </a:endParaRPr>
          </a:p>
        </p:txBody>
      </p:sp>
      <p:sp>
        <p:nvSpPr>
          <p:cNvPr id="5" name="页脚占位符 4"/>
          <p:cNvSpPr>
            <a:spLocks noGrp="1"/>
          </p:cNvSpPr>
          <p:nvPr>
            <p:ph type="ftr" sz="quarter" idx="11"/>
          </p:nvPr>
        </p:nvSpPr>
        <p:spPr/>
        <p:txBody>
          <a:bodyPr/>
          <a:lstStyle>
            <a:lvl1pPr>
              <a:defRPr b="0" i="0">
                <a:latin typeface="inpin heiti" charset="-122"/>
              </a:defRPr>
            </a:lvl1pPr>
          </a:lstStyle>
          <a:p>
            <a:pPr>
              <a:defRPr/>
            </a:pPr>
            <a:endParaRPr lang="zh-CN" altLang="en-US" dirty="0">
              <a:solidFill>
                <a:prstClr val="black">
                  <a:tint val="75000"/>
                </a:prstClr>
              </a:solidFill>
            </a:endParaRPr>
          </a:p>
        </p:txBody>
      </p:sp>
      <p:sp>
        <p:nvSpPr>
          <p:cNvPr id="6" name="灯片编号占位符 5"/>
          <p:cNvSpPr>
            <a:spLocks noGrp="1"/>
          </p:cNvSpPr>
          <p:nvPr>
            <p:ph type="sldNum" sz="quarter" idx="12"/>
          </p:nvPr>
        </p:nvSpPr>
        <p:spPr/>
        <p:txBody>
          <a:bodyPr/>
          <a:lstStyle>
            <a:lvl1pPr>
              <a:defRPr b="0" i="0">
                <a:latin typeface="inpin heiti" charset="-122"/>
              </a:defRPr>
            </a:lvl1pPr>
          </a:lstStyle>
          <a:p>
            <a:pPr>
              <a:defRPr/>
            </a:pPr>
            <a:fld id="{601AD0B5-09AD-499F-88BC-01FCE55CDA76}" type="slidenum">
              <a:rPr lang="zh-CN" altLang="en-US" smtClean="0">
                <a:solidFill>
                  <a:prstClr val="black">
                    <a:tint val="75000"/>
                  </a:prstClr>
                </a:solidFill>
              </a:rPr>
              <a:pPr>
                <a:defRPr/>
              </a:pPr>
              <a:t>‹#›</a:t>
            </a:fld>
            <a:endParaRPr lang="zh-CN" altLang="en-US" dirty="0">
              <a:solidFill>
                <a:prstClr val="black">
                  <a:tint val="75000"/>
                </a:prstClr>
              </a:solidFill>
            </a:endParaRPr>
          </a:p>
        </p:txBody>
      </p:sp>
    </p:spTree>
    <p:extLst>
      <p:ext uri="{BB962C8B-B14F-4D97-AF65-F5344CB8AC3E}">
        <p14:creationId xmlns:p14="http://schemas.microsoft.com/office/powerpoint/2010/main" val="3500472740"/>
      </p:ext>
    </p:extLst>
  </p:cSld>
  <p:clrMapOvr>
    <a:masterClrMapping/>
  </p:clrMapOvr>
  <mc:AlternateContent xmlns:mc="http://schemas.openxmlformats.org/markup-compatibility/2006" xmlns:p14="http://schemas.microsoft.com/office/powerpoint/2010/main">
    <mc:Choice Requires="p14">
      <p:transition spd="slow" p14:dur="2000" advClick="0" advTm="5000">
        <p:fade/>
      </p:transition>
    </mc:Choice>
    <mc:Fallback xmlns="">
      <p:transition spd="slow" advClick="0" advTm="5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273844"/>
            <a:ext cx="5800725" cy="4358879"/>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b="0" i="0">
                <a:latin typeface="inpin heiti" charset="-122"/>
              </a:defRPr>
            </a:lvl1pPr>
          </a:lstStyle>
          <a:p>
            <a:pPr>
              <a:defRPr/>
            </a:pPr>
            <a:fld id="{9CE5B826-6809-49B3-9B4B-177D412235B0}" type="datetimeFigureOut">
              <a:rPr lang="zh-CN" altLang="en-US" smtClean="0">
                <a:solidFill>
                  <a:prstClr val="black">
                    <a:tint val="75000"/>
                  </a:prstClr>
                </a:solidFill>
              </a:rPr>
              <a:pPr>
                <a:defRPr/>
              </a:pPr>
              <a:t>2023/1/3</a:t>
            </a:fld>
            <a:endParaRPr lang="zh-CN" altLang="en-US" dirty="0">
              <a:solidFill>
                <a:prstClr val="black">
                  <a:tint val="75000"/>
                </a:prstClr>
              </a:solidFill>
            </a:endParaRPr>
          </a:p>
        </p:txBody>
      </p:sp>
      <p:sp>
        <p:nvSpPr>
          <p:cNvPr id="5" name="页脚占位符 4"/>
          <p:cNvSpPr>
            <a:spLocks noGrp="1"/>
          </p:cNvSpPr>
          <p:nvPr>
            <p:ph type="ftr" sz="quarter" idx="11"/>
          </p:nvPr>
        </p:nvSpPr>
        <p:spPr/>
        <p:txBody>
          <a:bodyPr/>
          <a:lstStyle>
            <a:lvl1pPr>
              <a:defRPr b="0" i="0">
                <a:latin typeface="inpin heiti" charset="-122"/>
              </a:defRPr>
            </a:lvl1pPr>
          </a:lstStyle>
          <a:p>
            <a:pPr>
              <a:defRPr/>
            </a:pPr>
            <a:endParaRPr lang="zh-CN" altLang="en-US" dirty="0">
              <a:solidFill>
                <a:prstClr val="black">
                  <a:tint val="75000"/>
                </a:prstClr>
              </a:solidFill>
            </a:endParaRPr>
          </a:p>
        </p:txBody>
      </p:sp>
      <p:sp>
        <p:nvSpPr>
          <p:cNvPr id="6" name="灯片编号占位符 5"/>
          <p:cNvSpPr>
            <a:spLocks noGrp="1"/>
          </p:cNvSpPr>
          <p:nvPr>
            <p:ph type="sldNum" sz="quarter" idx="12"/>
          </p:nvPr>
        </p:nvSpPr>
        <p:spPr/>
        <p:txBody>
          <a:bodyPr/>
          <a:lstStyle>
            <a:lvl1pPr>
              <a:defRPr b="0" i="0">
                <a:latin typeface="inpin heiti" charset="-122"/>
              </a:defRPr>
            </a:lvl1pPr>
          </a:lstStyle>
          <a:p>
            <a:pPr>
              <a:defRPr/>
            </a:pPr>
            <a:fld id="{601AD0B5-09AD-499F-88BC-01FCE55CDA76}" type="slidenum">
              <a:rPr lang="zh-CN" altLang="en-US" smtClean="0">
                <a:solidFill>
                  <a:prstClr val="black">
                    <a:tint val="75000"/>
                  </a:prstClr>
                </a:solidFill>
              </a:rPr>
              <a:pPr>
                <a:defRPr/>
              </a:pPr>
              <a:t>‹#›</a:t>
            </a:fld>
            <a:endParaRPr lang="zh-CN" altLang="en-US" dirty="0">
              <a:solidFill>
                <a:prstClr val="black">
                  <a:tint val="75000"/>
                </a:prstClr>
              </a:solidFill>
            </a:endParaRPr>
          </a:p>
        </p:txBody>
      </p:sp>
    </p:spTree>
    <p:extLst>
      <p:ext uri="{BB962C8B-B14F-4D97-AF65-F5344CB8AC3E}">
        <p14:creationId xmlns:p14="http://schemas.microsoft.com/office/powerpoint/2010/main" val="2625684387"/>
      </p:ext>
    </p:extLst>
  </p:cSld>
  <p:clrMapOvr>
    <a:masterClrMapping/>
  </p:clrMapOvr>
  <mc:AlternateContent xmlns:mc="http://schemas.openxmlformats.org/markup-compatibility/2006" xmlns:p14="http://schemas.microsoft.com/office/powerpoint/2010/main">
    <mc:Choice Requires="p14">
      <p:transition spd="slow" p14:dur="2000" advClick="0" advTm="5000">
        <p:fade/>
      </p:transition>
    </mc:Choice>
    <mc:Fallback xmlns="">
      <p:transition spd="slow" advClick="0" advTm="5000">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3_两栏内容">
    <p:bg>
      <p:bgPr>
        <a:solidFill>
          <a:srgbClr val="F5F5F5"/>
        </a:solidFill>
        <a:effectLst/>
      </p:bgPr>
    </p:bg>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1211126"/>
          </a:xfrm>
          <a:prstGeom prst="rect">
            <a:avLst/>
          </a:prstGeom>
        </p:spPr>
      </p:pic>
      <p:pic>
        <p:nvPicPr>
          <p:cNvPr id="9" name="图片 8"/>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0" y="3270066"/>
            <a:ext cx="9144000" cy="1883300"/>
          </a:xfrm>
          <a:prstGeom prst="rect">
            <a:avLst/>
          </a:prstGeom>
        </p:spPr>
      </p:pic>
      <p:sp>
        <p:nvSpPr>
          <p:cNvPr id="5" name="等腰三角形 4"/>
          <p:cNvSpPr/>
          <p:nvPr userDrawn="1"/>
        </p:nvSpPr>
        <p:spPr>
          <a:xfrm rot="5400000">
            <a:off x="359725" y="149375"/>
            <a:ext cx="298959" cy="286359"/>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ED7D31"/>
              </a:solidFill>
              <a:effectLst>
                <a:outerShdw blurRad="38100" dist="38100" dir="2700000" algn="tl">
                  <a:srgbClr val="000000">
                    <a:alpha val="43137"/>
                  </a:srgbClr>
                </a:outerShdw>
              </a:effectLst>
              <a:uLnTx/>
              <a:uFillTx/>
              <a:latin typeface="+mj-ea"/>
              <a:ea typeface="+mj-ea"/>
              <a:cs typeface="+mn-cs"/>
            </a:endParaRPr>
          </a:p>
        </p:txBody>
      </p:sp>
      <p:sp>
        <p:nvSpPr>
          <p:cNvPr id="6" name="TextBox 7"/>
          <p:cNvSpPr txBox="1"/>
          <p:nvPr userDrawn="1"/>
        </p:nvSpPr>
        <p:spPr>
          <a:xfrm>
            <a:off x="652383" y="109635"/>
            <a:ext cx="364715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mj-ea"/>
                <a:ea typeface="+mj-ea"/>
                <a:cs typeface="+mn-cs"/>
              </a:rPr>
              <a:t>单击此处在视图母版里面更改文字</a:t>
            </a:r>
            <a:endParaRPr kumimoji="0" lang="zh-CN" altLang="en-US" sz="1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j-ea"/>
              <a:ea typeface="+mj-ea"/>
              <a:cs typeface="+mn-cs"/>
            </a:endParaRPr>
          </a:p>
        </p:txBody>
      </p:sp>
      <p:sp>
        <p:nvSpPr>
          <p:cNvPr id="7" name="矩形 6"/>
          <p:cNvSpPr/>
          <p:nvPr userDrawn="1"/>
        </p:nvSpPr>
        <p:spPr>
          <a:xfrm>
            <a:off x="251520" y="627534"/>
            <a:ext cx="8640960" cy="4356766"/>
          </a:xfrm>
          <a:prstGeom prst="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latin typeface="inpin heiti" charset="-122"/>
              <a:ea typeface="inpin heiti" charset="-122"/>
              <a:cs typeface="+mn-cs"/>
            </a:endParaRPr>
          </a:p>
        </p:txBody>
      </p:sp>
    </p:spTree>
    <p:extLst>
      <p:ext uri="{BB962C8B-B14F-4D97-AF65-F5344CB8AC3E}">
        <p14:creationId xmlns:p14="http://schemas.microsoft.com/office/powerpoint/2010/main" val="322857239"/>
      </p:ext>
    </p:extLst>
  </p:cSld>
  <p:clrMapOvr>
    <a:masterClrMapping/>
  </p:clrMapOvr>
  <mc:AlternateContent xmlns:mc="http://schemas.openxmlformats.org/markup-compatibility/2006" xmlns:p14="http://schemas.microsoft.com/office/powerpoint/2010/main">
    <mc:Choice Requires="p14">
      <p:transition spd="slow" p14:dur="2000" advClick="0" advTm="5000">
        <p:fade/>
      </p:transition>
    </mc:Choice>
    <mc:Fallback xmlns="">
      <p:transition spd="slow" advClick="0" advTm="5000">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节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4643704"/>
      </p:ext>
    </p:extLst>
  </p:cSld>
  <p:clrMapOvr>
    <a:masterClrMapping/>
  </p:clrMapOvr>
  <mc:AlternateContent xmlns:mc="http://schemas.openxmlformats.org/markup-compatibility/2006" xmlns:p14="http://schemas.microsoft.com/office/powerpoint/2010/main">
    <mc:Choice Requires="p14">
      <p:transition spd="slow" p14:dur="2000" advClick="0" advTm="5000">
        <p:fade/>
      </p:transition>
    </mc:Choice>
    <mc:Fallback xmlns="">
      <p:transition spd="slow" advClick="0" advTm="500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200151"/>
            <a:ext cx="8229600" cy="3394472"/>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4767263"/>
            <a:ext cx="2133600" cy="273844"/>
          </a:xfrm>
          <a:prstGeom prst="rect">
            <a:avLst/>
          </a:prstGeom>
        </p:spPr>
        <p:txBody>
          <a:bodyPr/>
          <a:lstStyle/>
          <a:p>
            <a:pPr defTabSz="914400"/>
            <a:fld id="{2E3AAC11-D570-4EA9-AFC0-30FB72BA45EB}" type="datetimeFigureOut">
              <a:rPr lang="zh-CN" altLang="en-US" sz="1800" smtClean="0">
                <a:solidFill>
                  <a:prstClr val="black"/>
                </a:solidFill>
              </a:rPr>
              <a:pPr defTabSz="914400"/>
              <a:t>2023/1/3</a:t>
            </a:fld>
            <a:endParaRPr lang="zh-CN" altLang="en-US" sz="1800">
              <a:solidFill>
                <a:prstClr val="black"/>
              </a:solidFill>
            </a:endParaRPr>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pPr defTabSz="914400"/>
            <a:endParaRPr lang="zh-CN" altLang="en-US" sz="1800">
              <a:solidFill>
                <a:prstClr val="black"/>
              </a:solidFill>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pPr defTabSz="914400"/>
            <a:fld id="{55ECCFAA-F4FB-487C-9F1E-C8836D0C3DC9}" type="slidenum">
              <a:rPr lang="zh-CN" altLang="en-US" sz="1800" smtClean="0">
                <a:solidFill>
                  <a:prstClr val="black"/>
                </a:solidFill>
              </a:rPr>
              <a:pPr defTabSz="914400"/>
              <a:t>‹#›</a:t>
            </a:fld>
            <a:endParaRPr lang="zh-CN" altLang="en-US" sz="1800">
              <a:solidFill>
                <a:prstClr val="black"/>
              </a:solidFill>
            </a:endParaRPr>
          </a:p>
        </p:txBody>
      </p:sp>
    </p:spTree>
    <p:extLst>
      <p:ext uri="{BB962C8B-B14F-4D97-AF65-F5344CB8AC3E}">
        <p14:creationId xmlns:p14="http://schemas.microsoft.com/office/powerpoint/2010/main" val="21237154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4767263"/>
            <a:ext cx="2133600" cy="273844"/>
          </a:xfrm>
          <a:prstGeom prst="rect">
            <a:avLst/>
          </a:prstGeom>
        </p:spPr>
        <p:txBody>
          <a:bodyPr/>
          <a:lstStyle/>
          <a:p>
            <a:pPr defTabSz="914400"/>
            <a:fld id="{2E3AAC11-D570-4EA9-AFC0-30FB72BA45EB}" type="datetimeFigureOut">
              <a:rPr lang="zh-CN" altLang="en-US" sz="1800" smtClean="0">
                <a:solidFill>
                  <a:prstClr val="black"/>
                </a:solidFill>
              </a:rPr>
              <a:pPr defTabSz="914400"/>
              <a:t>2023/1/3</a:t>
            </a:fld>
            <a:endParaRPr lang="zh-CN" altLang="en-US" sz="1800">
              <a:solidFill>
                <a:prstClr val="black"/>
              </a:solidFill>
            </a:endParaRPr>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pPr defTabSz="914400"/>
            <a:endParaRPr lang="zh-CN" altLang="en-US" sz="1800">
              <a:solidFill>
                <a:prstClr val="black"/>
              </a:solidFill>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pPr defTabSz="914400"/>
            <a:fld id="{55ECCFAA-F4FB-487C-9F1E-C8836D0C3DC9}" type="slidenum">
              <a:rPr lang="zh-CN" altLang="en-US" sz="1800" smtClean="0">
                <a:solidFill>
                  <a:prstClr val="black"/>
                </a:solidFill>
              </a:rPr>
              <a:pPr defTabSz="914400"/>
              <a:t>‹#›</a:t>
            </a:fld>
            <a:endParaRPr lang="zh-CN" altLang="en-US" sz="1800">
              <a:solidFill>
                <a:prstClr val="black"/>
              </a:solidFill>
            </a:endParaRPr>
          </a:p>
        </p:txBody>
      </p:sp>
    </p:spTree>
    <p:extLst>
      <p:ext uri="{BB962C8B-B14F-4D97-AF65-F5344CB8AC3E}">
        <p14:creationId xmlns:p14="http://schemas.microsoft.com/office/powerpoint/2010/main" val="7749785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03566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881274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50993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b="0" i="0">
                <a:latin typeface="inpin heiti" charset="-122"/>
              </a:defRPr>
            </a:lvl1pPr>
          </a:lstStyle>
          <a:p>
            <a:pPr>
              <a:defRPr/>
            </a:pPr>
            <a:fld id="{9CE5B826-6809-49B3-9B4B-177D412235B0}" type="datetimeFigureOut">
              <a:rPr lang="zh-CN" altLang="en-US" smtClean="0">
                <a:solidFill>
                  <a:prstClr val="black">
                    <a:tint val="75000"/>
                  </a:prstClr>
                </a:solidFill>
              </a:rPr>
              <a:pPr>
                <a:defRPr/>
              </a:pPr>
              <a:t>2023/1/3</a:t>
            </a:fld>
            <a:endParaRPr lang="zh-CN" altLang="en-US" dirty="0">
              <a:solidFill>
                <a:prstClr val="black">
                  <a:tint val="75000"/>
                </a:prstClr>
              </a:solidFill>
            </a:endParaRPr>
          </a:p>
        </p:txBody>
      </p:sp>
      <p:sp>
        <p:nvSpPr>
          <p:cNvPr id="5" name="页脚占位符 4"/>
          <p:cNvSpPr>
            <a:spLocks noGrp="1"/>
          </p:cNvSpPr>
          <p:nvPr>
            <p:ph type="ftr" sz="quarter" idx="11"/>
          </p:nvPr>
        </p:nvSpPr>
        <p:spPr/>
        <p:txBody>
          <a:bodyPr/>
          <a:lstStyle>
            <a:lvl1pPr>
              <a:defRPr b="0" i="0">
                <a:latin typeface="inpin heiti" charset="-122"/>
              </a:defRPr>
            </a:lvl1pPr>
          </a:lstStyle>
          <a:p>
            <a:pPr>
              <a:defRPr/>
            </a:pPr>
            <a:endParaRPr lang="zh-CN" altLang="en-US" dirty="0">
              <a:solidFill>
                <a:prstClr val="black">
                  <a:tint val="75000"/>
                </a:prstClr>
              </a:solidFill>
            </a:endParaRPr>
          </a:p>
        </p:txBody>
      </p:sp>
      <p:sp>
        <p:nvSpPr>
          <p:cNvPr id="6" name="灯片编号占位符 5"/>
          <p:cNvSpPr>
            <a:spLocks noGrp="1"/>
          </p:cNvSpPr>
          <p:nvPr>
            <p:ph type="sldNum" sz="quarter" idx="12"/>
          </p:nvPr>
        </p:nvSpPr>
        <p:spPr/>
        <p:txBody>
          <a:bodyPr/>
          <a:lstStyle>
            <a:lvl1pPr>
              <a:defRPr b="0" i="0">
                <a:latin typeface="inpin heiti" charset="-122"/>
              </a:defRPr>
            </a:lvl1pPr>
          </a:lstStyle>
          <a:p>
            <a:pPr>
              <a:defRPr/>
            </a:pPr>
            <a:fld id="{601AD0B5-09AD-499F-88BC-01FCE55CDA76}" type="slidenum">
              <a:rPr lang="zh-CN" altLang="en-US" smtClean="0">
                <a:solidFill>
                  <a:prstClr val="black">
                    <a:tint val="75000"/>
                  </a:prstClr>
                </a:solidFill>
              </a:rPr>
              <a:pPr>
                <a:defRPr/>
              </a:pPr>
              <a:t>‹#›</a:t>
            </a:fld>
            <a:endParaRPr lang="zh-CN" altLang="en-US" dirty="0">
              <a:solidFill>
                <a:prstClr val="black">
                  <a:tint val="75000"/>
                </a:prstClr>
              </a:solidFill>
            </a:endParaRPr>
          </a:p>
        </p:txBody>
      </p:sp>
    </p:spTree>
    <p:extLst>
      <p:ext uri="{BB962C8B-B14F-4D97-AF65-F5344CB8AC3E}">
        <p14:creationId xmlns:p14="http://schemas.microsoft.com/office/powerpoint/2010/main" val="2743474449"/>
      </p:ext>
    </p:extLst>
  </p:cSld>
  <p:clrMapOvr>
    <a:masterClrMapping/>
  </p:clrMapOvr>
  <mc:AlternateContent xmlns:mc="http://schemas.openxmlformats.org/markup-compatibility/2006" xmlns:p14="http://schemas.microsoft.com/office/powerpoint/2010/main">
    <mc:Choice Requires="p14">
      <p:transition spd="slow" p14:dur="2000" advClick="0" advTm="5000">
        <p:fade/>
      </p:transition>
    </mc:Choice>
    <mc:Fallback xmlns="">
      <p:transition spd="slow" advClick="0" advTm="5000">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086805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200572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2023/1/3</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634713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2023/1/3</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37146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2023/1/3</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19096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165705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0414517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397086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61619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编辑母版文本样式</a:t>
            </a:r>
          </a:p>
        </p:txBody>
      </p:sp>
      <p:sp>
        <p:nvSpPr>
          <p:cNvPr id="4" name="日期占位符 3"/>
          <p:cNvSpPr>
            <a:spLocks noGrp="1"/>
          </p:cNvSpPr>
          <p:nvPr>
            <p:ph type="dt" sz="half" idx="10"/>
          </p:nvPr>
        </p:nvSpPr>
        <p:spPr/>
        <p:txBody>
          <a:bodyPr/>
          <a:lstStyle>
            <a:lvl1pPr>
              <a:defRPr b="0" i="0">
                <a:latin typeface="inpin heiti" charset="-122"/>
              </a:defRPr>
            </a:lvl1pPr>
          </a:lstStyle>
          <a:p>
            <a:pPr>
              <a:defRPr/>
            </a:pPr>
            <a:fld id="{9CE5B826-6809-49B3-9B4B-177D412235B0}" type="datetimeFigureOut">
              <a:rPr lang="zh-CN" altLang="en-US" smtClean="0">
                <a:solidFill>
                  <a:prstClr val="black">
                    <a:tint val="75000"/>
                  </a:prstClr>
                </a:solidFill>
              </a:rPr>
              <a:pPr>
                <a:defRPr/>
              </a:pPr>
              <a:t>2023/1/3</a:t>
            </a:fld>
            <a:endParaRPr lang="zh-CN" altLang="en-US" dirty="0">
              <a:solidFill>
                <a:prstClr val="black">
                  <a:tint val="75000"/>
                </a:prstClr>
              </a:solidFill>
            </a:endParaRPr>
          </a:p>
        </p:txBody>
      </p:sp>
      <p:sp>
        <p:nvSpPr>
          <p:cNvPr id="5" name="页脚占位符 4"/>
          <p:cNvSpPr>
            <a:spLocks noGrp="1"/>
          </p:cNvSpPr>
          <p:nvPr>
            <p:ph type="ftr" sz="quarter" idx="11"/>
          </p:nvPr>
        </p:nvSpPr>
        <p:spPr/>
        <p:txBody>
          <a:bodyPr/>
          <a:lstStyle>
            <a:lvl1pPr>
              <a:defRPr b="0" i="0">
                <a:latin typeface="inpin heiti" charset="-122"/>
              </a:defRPr>
            </a:lvl1pPr>
          </a:lstStyle>
          <a:p>
            <a:pPr>
              <a:defRPr/>
            </a:pPr>
            <a:endParaRPr lang="zh-CN" altLang="en-US" dirty="0">
              <a:solidFill>
                <a:prstClr val="black">
                  <a:tint val="75000"/>
                </a:prstClr>
              </a:solidFill>
            </a:endParaRPr>
          </a:p>
        </p:txBody>
      </p:sp>
      <p:sp>
        <p:nvSpPr>
          <p:cNvPr id="6" name="灯片编号占位符 5"/>
          <p:cNvSpPr>
            <a:spLocks noGrp="1"/>
          </p:cNvSpPr>
          <p:nvPr>
            <p:ph type="sldNum" sz="quarter" idx="12"/>
          </p:nvPr>
        </p:nvSpPr>
        <p:spPr/>
        <p:txBody>
          <a:bodyPr/>
          <a:lstStyle>
            <a:lvl1pPr>
              <a:defRPr b="0" i="0">
                <a:latin typeface="inpin heiti" charset="-122"/>
              </a:defRPr>
            </a:lvl1pPr>
          </a:lstStyle>
          <a:p>
            <a:pPr>
              <a:defRPr/>
            </a:pPr>
            <a:fld id="{601AD0B5-09AD-499F-88BC-01FCE55CDA76}" type="slidenum">
              <a:rPr lang="zh-CN" altLang="en-US" smtClean="0">
                <a:solidFill>
                  <a:prstClr val="black">
                    <a:tint val="75000"/>
                  </a:prstClr>
                </a:solidFill>
              </a:rPr>
              <a:pPr>
                <a:defRPr/>
              </a:pPr>
              <a:t>‹#›</a:t>
            </a:fld>
            <a:endParaRPr lang="zh-CN" altLang="en-US" dirty="0">
              <a:solidFill>
                <a:prstClr val="black">
                  <a:tint val="75000"/>
                </a:prstClr>
              </a:solidFill>
            </a:endParaRPr>
          </a:p>
        </p:txBody>
      </p:sp>
    </p:spTree>
    <p:extLst>
      <p:ext uri="{BB962C8B-B14F-4D97-AF65-F5344CB8AC3E}">
        <p14:creationId xmlns:p14="http://schemas.microsoft.com/office/powerpoint/2010/main" val="1922411001"/>
      </p:ext>
    </p:extLst>
  </p:cSld>
  <p:clrMapOvr>
    <a:masterClrMapping/>
  </p:clrMapOvr>
  <mc:AlternateContent xmlns:mc="http://schemas.openxmlformats.org/markup-compatibility/2006" xmlns:p14="http://schemas.microsoft.com/office/powerpoint/2010/main">
    <mc:Choice Requires="p14">
      <p:transition spd="slow" p14:dur="2000" advClick="0" advTm="5000">
        <p:fade/>
      </p:transition>
    </mc:Choice>
    <mc:Fallback xmlns="">
      <p:transition spd="slow" advClick="0" advTm="5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369219"/>
            <a:ext cx="3886200" cy="3263504"/>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369219"/>
            <a:ext cx="3886200" cy="3263504"/>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b="0" i="0">
                <a:latin typeface="inpin heiti" charset="-122"/>
              </a:defRPr>
            </a:lvl1pPr>
          </a:lstStyle>
          <a:p>
            <a:pPr>
              <a:defRPr/>
            </a:pPr>
            <a:fld id="{9CE5B826-6809-49B3-9B4B-177D412235B0}" type="datetimeFigureOut">
              <a:rPr lang="zh-CN" altLang="en-US" smtClean="0">
                <a:solidFill>
                  <a:prstClr val="black">
                    <a:tint val="75000"/>
                  </a:prstClr>
                </a:solidFill>
              </a:rPr>
              <a:pPr>
                <a:defRPr/>
              </a:pPr>
              <a:t>2023/1/3</a:t>
            </a:fld>
            <a:endParaRPr lang="zh-CN" altLang="en-US" dirty="0">
              <a:solidFill>
                <a:prstClr val="black">
                  <a:tint val="75000"/>
                </a:prstClr>
              </a:solidFill>
            </a:endParaRPr>
          </a:p>
        </p:txBody>
      </p:sp>
      <p:sp>
        <p:nvSpPr>
          <p:cNvPr id="6" name="页脚占位符 5"/>
          <p:cNvSpPr>
            <a:spLocks noGrp="1"/>
          </p:cNvSpPr>
          <p:nvPr>
            <p:ph type="ftr" sz="quarter" idx="11"/>
          </p:nvPr>
        </p:nvSpPr>
        <p:spPr/>
        <p:txBody>
          <a:bodyPr/>
          <a:lstStyle>
            <a:lvl1pPr>
              <a:defRPr b="0" i="0">
                <a:latin typeface="inpin heiti" charset="-122"/>
              </a:defRPr>
            </a:lvl1pPr>
          </a:lstStyle>
          <a:p>
            <a:pPr>
              <a:defRPr/>
            </a:pPr>
            <a:endParaRPr lang="zh-CN" altLang="en-US" dirty="0">
              <a:solidFill>
                <a:prstClr val="black">
                  <a:tint val="75000"/>
                </a:prstClr>
              </a:solidFill>
            </a:endParaRPr>
          </a:p>
        </p:txBody>
      </p:sp>
      <p:sp>
        <p:nvSpPr>
          <p:cNvPr id="7" name="灯片编号占位符 6"/>
          <p:cNvSpPr>
            <a:spLocks noGrp="1"/>
          </p:cNvSpPr>
          <p:nvPr>
            <p:ph type="sldNum" sz="quarter" idx="12"/>
          </p:nvPr>
        </p:nvSpPr>
        <p:spPr/>
        <p:txBody>
          <a:bodyPr/>
          <a:lstStyle>
            <a:lvl1pPr>
              <a:defRPr b="0" i="0">
                <a:latin typeface="inpin heiti" charset="-122"/>
              </a:defRPr>
            </a:lvl1pPr>
          </a:lstStyle>
          <a:p>
            <a:pPr>
              <a:defRPr/>
            </a:pPr>
            <a:fld id="{601AD0B5-09AD-499F-88BC-01FCE55CDA76}" type="slidenum">
              <a:rPr lang="zh-CN" altLang="en-US" smtClean="0">
                <a:solidFill>
                  <a:prstClr val="black">
                    <a:tint val="75000"/>
                  </a:prstClr>
                </a:solidFill>
              </a:rPr>
              <a:pPr>
                <a:defRPr/>
              </a:pPr>
              <a:t>‹#›</a:t>
            </a:fld>
            <a:endParaRPr lang="zh-CN" altLang="en-US" dirty="0">
              <a:solidFill>
                <a:prstClr val="black">
                  <a:tint val="75000"/>
                </a:prstClr>
              </a:solidFill>
            </a:endParaRPr>
          </a:p>
        </p:txBody>
      </p:sp>
    </p:spTree>
    <p:extLst>
      <p:ext uri="{BB962C8B-B14F-4D97-AF65-F5344CB8AC3E}">
        <p14:creationId xmlns:p14="http://schemas.microsoft.com/office/powerpoint/2010/main" val="1537467941"/>
      </p:ext>
    </p:extLst>
  </p:cSld>
  <p:clrMapOvr>
    <a:masterClrMapping/>
  </p:clrMapOvr>
  <mc:AlternateContent xmlns:mc="http://schemas.openxmlformats.org/markup-compatibility/2006" xmlns:p14="http://schemas.microsoft.com/office/powerpoint/2010/main">
    <mc:Choice Requires="p14">
      <p:transition spd="slow" p14:dur="2000" advClick="0" advTm="5000">
        <p:fade/>
      </p:transition>
    </mc:Choice>
    <mc:Fallback xmlns="">
      <p:transition spd="slow" advClick="0" advTm="5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编辑母版文本样式</a:t>
            </a:r>
          </a:p>
        </p:txBody>
      </p:sp>
      <p:sp>
        <p:nvSpPr>
          <p:cNvPr id="4" name="内容占位符 3"/>
          <p:cNvSpPr>
            <a:spLocks noGrp="1"/>
          </p:cNvSpPr>
          <p:nvPr>
            <p:ph sz="half" idx="2"/>
          </p:nvPr>
        </p:nvSpPr>
        <p:spPr>
          <a:xfrm>
            <a:off x="629842" y="1878806"/>
            <a:ext cx="3868340" cy="2763441"/>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编辑母版文本样式</a:t>
            </a:r>
          </a:p>
        </p:txBody>
      </p:sp>
      <p:sp>
        <p:nvSpPr>
          <p:cNvPr id="6" name="内容占位符 5"/>
          <p:cNvSpPr>
            <a:spLocks noGrp="1"/>
          </p:cNvSpPr>
          <p:nvPr>
            <p:ph sz="quarter" idx="4"/>
          </p:nvPr>
        </p:nvSpPr>
        <p:spPr>
          <a:xfrm>
            <a:off x="4629150" y="1878806"/>
            <a:ext cx="3887391" cy="2763441"/>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b="0" i="0">
                <a:latin typeface="inpin heiti" charset="-122"/>
              </a:defRPr>
            </a:lvl1pPr>
          </a:lstStyle>
          <a:p>
            <a:pPr>
              <a:defRPr/>
            </a:pPr>
            <a:fld id="{9CE5B826-6809-49B3-9B4B-177D412235B0}" type="datetimeFigureOut">
              <a:rPr lang="zh-CN" altLang="en-US" smtClean="0">
                <a:solidFill>
                  <a:prstClr val="black">
                    <a:tint val="75000"/>
                  </a:prstClr>
                </a:solidFill>
              </a:rPr>
              <a:pPr>
                <a:defRPr/>
              </a:pPr>
              <a:t>2023/1/3</a:t>
            </a:fld>
            <a:endParaRPr lang="zh-CN" altLang="en-US" dirty="0">
              <a:solidFill>
                <a:prstClr val="black">
                  <a:tint val="75000"/>
                </a:prstClr>
              </a:solidFill>
            </a:endParaRPr>
          </a:p>
        </p:txBody>
      </p:sp>
      <p:sp>
        <p:nvSpPr>
          <p:cNvPr id="8" name="页脚占位符 7"/>
          <p:cNvSpPr>
            <a:spLocks noGrp="1"/>
          </p:cNvSpPr>
          <p:nvPr>
            <p:ph type="ftr" sz="quarter" idx="11"/>
          </p:nvPr>
        </p:nvSpPr>
        <p:spPr/>
        <p:txBody>
          <a:bodyPr/>
          <a:lstStyle>
            <a:lvl1pPr>
              <a:defRPr b="0" i="0">
                <a:latin typeface="inpin heiti" charset="-122"/>
              </a:defRPr>
            </a:lvl1pPr>
          </a:lstStyle>
          <a:p>
            <a:pPr>
              <a:defRPr/>
            </a:pPr>
            <a:endParaRPr lang="zh-CN" altLang="en-US" dirty="0">
              <a:solidFill>
                <a:prstClr val="black">
                  <a:tint val="75000"/>
                </a:prstClr>
              </a:solidFill>
            </a:endParaRPr>
          </a:p>
        </p:txBody>
      </p:sp>
      <p:sp>
        <p:nvSpPr>
          <p:cNvPr id="9" name="灯片编号占位符 8"/>
          <p:cNvSpPr>
            <a:spLocks noGrp="1"/>
          </p:cNvSpPr>
          <p:nvPr>
            <p:ph type="sldNum" sz="quarter" idx="12"/>
          </p:nvPr>
        </p:nvSpPr>
        <p:spPr/>
        <p:txBody>
          <a:bodyPr/>
          <a:lstStyle>
            <a:lvl1pPr>
              <a:defRPr b="0" i="0">
                <a:latin typeface="inpin heiti" charset="-122"/>
              </a:defRPr>
            </a:lvl1pPr>
          </a:lstStyle>
          <a:p>
            <a:pPr>
              <a:defRPr/>
            </a:pPr>
            <a:fld id="{601AD0B5-09AD-499F-88BC-01FCE55CDA76}" type="slidenum">
              <a:rPr lang="zh-CN" altLang="en-US" smtClean="0">
                <a:solidFill>
                  <a:prstClr val="black">
                    <a:tint val="75000"/>
                  </a:prstClr>
                </a:solidFill>
              </a:rPr>
              <a:pPr>
                <a:defRPr/>
              </a:pPr>
              <a:t>‹#›</a:t>
            </a:fld>
            <a:endParaRPr lang="zh-CN" altLang="en-US" dirty="0">
              <a:solidFill>
                <a:prstClr val="black">
                  <a:tint val="75000"/>
                </a:prstClr>
              </a:solidFill>
            </a:endParaRPr>
          </a:p>
        </p:txBody>
      </p:sp>
    </p:spTree>
    <p:extLst>
      <p:ext uri="{BB962C8B-B14F-4D97-AF65-F5344CB8AC3E}">
        <p14:creationId xmlns:p14="http://schemas.microsoft.com/office/powerpoint/2010/main" val="1059398842"/>
      </p:ext>
    </p:extLst>
  </p:cSld>
  <p:clrMapOvr>
    <a:masterClrMapping/>
  </p:clrMapOvr>
  <mc:AlternateContent xmlns:mc="http://schemas.openxmlformats.org/markup-compatibility/2006" xmlns:p14="http://schemas.microsoft.com/office/powerpoint/2010/main">
    <mc:Choice Requires="p14">
      <p:transition spd="slow" p14:dur="2000" advClick="0" advTm="5000">
        <p:fade/>
      </p:transition>
    </mc:Choice>
    <mc:Fallback xmlns="">
      <p:transition spd="slow" advClick="0" advTm="5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编辑母版文本样式</a:t>
            </a:r>
          </a:p>
        </p:txBody>
      </p:sp>
      <p:sp>
        <p:nvSpPr>
          <p:cNvPr id="4" name="内容占位符 3"/>
          <p:cNvSpPr>
            <a:spLocks noGrp="1"/>
          </p:cNvSpPr>
          <p:nvPr>
            <p:ph sz="half" idx="2"/>
          </p:nvPr>
        </p:nvSpPr>
        <p:spPr>
          <a:xfrm>
            <a:off x="629842" y="1878806"/>
            <a:ext cx="3868340" cy="2763441"/>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编辑母版文本样式</a:t>
            </a:r>
          </a:p>
        </p:txBody>
      </p:sp>
      <p:sp>
        <p:nvSpPr>
          <p:cNvPr id="6" name="内容占位符 5"/>
          <p:cNvSpPr>
            <a:spLocks noGrp="1"/>
          </p:cNvSpPr>
          <p:nvPr>
            <p:ph sz="quarter" idx="4"/>
          </p:nvPr>
        </p:nvSpPr>
        <p:spPr>
          <a:xfrm>
            <a:off x="4629150" y="1878806"/>
            <a:ext cx="3887391" cy="2763441"/>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b="0" i="0">
                <a:latin typeface="inpin heiti" charset="-122"/>
              </a:defRPr>
            </a:lvl1pPr>
          </a:lstStyle>
          <a:p>
            <a:pPr>
              <a:defRPr/>
            </a:pPr>
            <a:fld id="{9CE5B826-6809-49B3-9B4B-177D412235B0}" type="datetimeFigureOut">
              <a:rPr lang="zh-CN" altLang="en-US" smtClean="0">
                <a:solidFill>
                  <a:prstClr val="black">
                    <a:tint val="75000"/>
                  </a:prstClr>
                </a:solidFill>
              </a:rPr>
              <a:pPr>
                <a:defRPr/>
              </a:pPr>
              <a:t>2023/1/3</a:t>
            </a:fld>
            <a:endParaRPr lang="zh-CN" altLang="en-US" dirty="0">
              <a:solidFill>
                <a:prstClr val="black">
                  <a:tint val="75000"/>
                </a:prstClr>
              </a:solidFill>
            </a:endParaRPr>
          </a:p>
        </p:txBody>
      </p:sp>
      <p:sp>
        <p:nvSpPr>
          <p:cNvPr id="8" name="页脚占位符 7"/>
          <p:cNvSpPr>
            <a:spLocks noGrp="1"/>
          </p:cNvSpPr>
          <p:nvPr>
            <p:ph type="ftr" sz="quarter" idx="11"/>
          </p:nvPr>
        </p:nvSpPr>
        <p:spPr/>
        <p:txBody>
          <a:bodyPr/>
          <a:lstStyle>
            <a:lvl1pPr>
              <a:defRPr b="0" i="0">
                <a:latin typeface="inpin heiti" charset="-122"/>
              </a:defRPr>
            </a:lvl1pPr>
          </a:lstStyle>
          <a:p>
            <a:pPr>
              <a:defRPr/>
            </a:pPr>
            <a:endParaRPr lang="zh-CN" altLang="en-US" dirty="0">
              <a:solidFill>
                <a:prstClr val="black">
                  <a:tint val="75000"/>
                </a:prstClr>
              </a:solidFill>
            </a:endParaRPr>
          </a:p>
        </p:txBody>
      </p:sp>
      <p:sp>
        <p:nvSpPr>
          <p:cNvPr id="9" name="灯片编号占位符 8"/>
          <p:cNvSpPr>
            <a:spLocks noGrp="1"/>
          </p:cNvSpPr>
          <p:nvPr>
            <p:ph type="sldNum" sz="quarter" idx="12"/>
          </p:nvPr>
        </p:nvSpPr>
        <p:spPr/>
        <p:txBody>
          <a:bodyPr/>
          <a:lstStyle>
            <a:lvl1pPr>
              <a:defRPr b="0" i="0">
                <a:latin typeface="inpin heiti" charset="-122"/>
              </a:defRPr>
            </a:lvl1pPr>
          </a:lstStyle>
          <a:p>
            <a:pPr>
              <a:defRPr/>
            </a:pPr>
            <a:fld id="{601AD0B5-09AD-499F-88BC-01FCE55CDA76}" type="slidenum">
              <a:rPr lang="zh-CN" altLang="en-US" smtClean="0">
                <a:solidFill>
                  <a:prstClr val="black">
                    <a:tint val="75000"/>
                  </a:prstClr>
                </a:solidFill>
              </a:rPr>
              <a:pPr>
                <a:defRPr/>
              </a:pPr>
              <a:t>‹#›</a:t>
            </a:fld>
            <a:endParaRPr lang="zh-CN" altLang="en-US" dirty="0">
              <a:solidFill>
                <a:prstClr val="black">
                  <a:tint val="75000"/>
                </a:prstClr>
              </a:solidFill>
            </a:endParaRPr>
          </a:p>
        </p:txBody>
      </p:sp>
      <p:sp>
        <p:nvSpPr>
          <p:cNvPr id="11" name="TextBox 10"/>
          <p:cNvSpPr txBox="1"/>
          <p:nvPr userDrawn="1"/>
        </p:nvSpPr>
        <p:spPr>
          <a:xfrm>
            <a:off x="467545" y="5025070"/>
            <a:ext cx="1440159"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prstClr val="black"/>
                </a:solidFill>
                <a:effectLst/>
                <a:uLnTx/>
                <a:uFillTx/>
                <a:hlinkClick r:id="rId2"/>
              </a:rPr>
              <a:t>行业</a:t>
            </a: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模板</a:t>
            </a:r>
            <a:r>
              <a:rPr kumimoji="0" lang="en-US" altLang="zh-CN" sz="100" b="0" i="0" u="none" strike="noStrike" kern="0" cap="none" spc="0" normalizeH="0" baseline="0" noProof="0" dirty="0" smtClean="0">
                <a:ln>
                  <a:noFill/>
                </a:ln>
                <a:solidFill>
                  <a:prstClr val="black"/>
                </a:solidFill>
                <a:effectLst/>
                <a:uLnTx/>
                <a:uFillTx/>
              </a:rPr>
              <a:t>http://www.1ppt.com/hangye/</a:t>
            </a:r>
          </a:p>
        </p:txBody>
      </p:sp>
    </p:spTree>
    <p:extLst>
      <p:ext uri="{BB962C8B-B14F-4D97-AF65-F5344CB8AC3E}">
        <p14:creationId xmlns:p14="http://schemas.microsoft.com/office/powerpoint/2010/main" val="3726094884"/>
      </p:ext>
    </p:extLst>
  </p:cSld>
  <p:clrMapOvr>
    <a:masterClrMapping/>
  </p:clrMapOvr>
  <mc:AlternateContent xmlns:mc="http://schemas.openxmlformats.org/markup-compatibility/2006" xmlns:p14="http://schemas.microsoft.com/office/powerpoint/2010/main">
    <mc:Choice Requires="p14">
      <p:transition spd="slow" p14:dur="2000" advClick="0" advTm="5000">
        <p:fade/>
      </p:transition>
    </mc:Choice>
    <mc:Fallback xmlns="">
      <p:transition spd="slow" advClick="0" advTm="5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b="0" i="0">
                <a:latin typeface="inpin heiti" charset="-122"/>
              </a:defRPr>
            </a:lvl1pPr>
          </a:lstStyle>
          <a:p>
            <a:pPr>
              <a:defRPr/>
            </a:pPr>
            <a:fld id="{9CE5B826-6809-49B3-9B4B-177D412235B0}" type="datetimeFigureOut">
              <a:rPr lang="zh-CN" altLang="en-US" smtClean="0">
                <a:solidFill>
                  <a:prstClr val="black">
                    <a:tint val="75000"/>
                  </a:prstClr>
                </a:solidFill>
              </a:rPr>
              <a:pPr>
                <a:defRPr/>
              </a:pPr>
              <a:t>2023/1/3</a:t>
            </a:fld>
            <a:endParaRPr lang="zh-CN" altLang="en-US" dirty="0">
              <a:solidFill>
                <a:prstClr val="black">
                  <a:tint val="75000"/>
                </a:prstClr>
              </a:solidFill>
            </a:endParaRPr>
          </a:p>
        </p:txBody>
      </p:sp>
      <p:sp>
        <p:nvSpPr>
          <p:cNvPr id="4" name="页脚占位符 3"/>
          <p:cNvSpPr>
            <a:spLocks noGrp="1"/>
          </p:cNvSpPr>
          <p:nvPr>
            <p:ph type="ftr" sz="quarter" idx="11"/>
          </p:nvPr>
        </p:nvSpPr>
        <p:spPr/>
        <p:txBody>
          <a:bodyPr/>
          <a:lstStyle>
            <a:lvl1pPr>
              <a:defRPr b="0" i="0">
                <a:latin typeface="inpin heiti" charset="-122"/>
              </a:defRPr>
            </a:lvl1pPr>
          </a:lstStyle>
          <a:p>
            <a:pPr>
              <a:defRPr/>
            </a:pPr>
            <a:endParaRPr lang="zh-CN" altLang="en-US" dirty="0">
              <a:solidFill>
                <a:prstClr val="black">
                  <a:tint val="75000"/>
                </a:prstClr>
              </a:solidFill>
            </a:endParaRPr>
          </a:p>
        </p:txBody>
      </p:sp>
      <p:sp>
        <p:nvSpPr>
          <p:cNvPr id="5" name="灯片编号占位符 4"/>
          <p:cNvSpPr>
            <a:spLocks noGrp="1"/>
          </p:cNvSpPr>
          <p:nvPr>
            <p:ph type="sldNum" sz="quarter" idx="12"/>
          </p:nvPr>
        </p:nvSpPr>
        <p:spPr/>
        <p:txBody>
          <a:bodyPr/>
          <a:lstStyle>
            <a:lvl1pPr>
              <a:defRPr b="0" i="0">
                <a:latin typeface="inpin heiti" charset="-122"/>
              </a:defRPr>
            </a:lvl1pPr>
          </a:lstStyle>
          <a:p>
            <a:pPr>
              <a:defRPr/>
            </a:pPr>
            <a:fld id="{601AD0B5-09AD-499F-88BC-01FCE55CDA76}" type="slidenum">
              <a:rPr lang="zh-CN" altLang="en-US" smtClean="0">
                <a:solidFill>
                  <a:prstClr val="black">
                    <a:tint val="75000"/>
                  </a:prstClr>
                </a:solidFill>
              </a:rPr>
              <a:pPr>
                <a:defRPr/>
              </a:pPr>
              <a:t>‹#›</a:t>
            </a:fld>
            <a:endParaRPr lang="zh-CN" altLang="en-US" dirty="0">
              <a:solidFill>
                <a:prstClr val="black">
                  <a:tint val="75000"/>
                </a:prstClr>
              </a:solidFill>
            </a:endParaRPr>
          </a:p>
        </p:txBody>
      </p:sp>
    </p:spTree>
    <p:extLst>
      <p:ext uri="{BB962C8B-B14F-4D97-AF65-F5344CB8AC3E}">
        <p14:creationId xmlns:p14="http://schemas.microsoft.com/office/powerpoint/2010/main" val="2052445931"/>
      </p:ext>
    </p:extLst>
  </p:cSld>
  <p:clrMapOvr>
    <a:masterClrMapping/>
  </p:clrMapOvr>
  <mc:AlternateContent xmlns:mc="http://schemas.openxmlformats.org/markup-compatibility/2006" xmlns:p14="http://schemas.microsoft.com/office/powerpoint/2010/main">
    <mc:Choice Requires="p14">
      <p:transition spd="slow" p14:dur="2000" advClick="0" advTm="5000">
        <p:fade/>
      </p:transition>
    </mc:Choice>
    <mc:Fallback xmlns="">
      <p:transition spd="slow" advClick="0" advTm="5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b="0" i="0">
                <a:latin typeface="inpin heiti" charset="-122"/>
              </a:defRPr>
            </a:lvl1pPr>
          </a:lstStyle>
          <a:p>
            <a:pPr>
              <a:defRPr/>
            </a:pPr>
            <a:fld id="{9CE5B826-6809-49B3-9B4B-177D412235B0}" type="datetimeFigureOut">
              <a:rPr lang="zh-CN" altLang="en-US" smtClean="0">
                <a:solidFill>
                  <a:prstClr val="black">
                    <a:tint val="75000"/>
                  </a:prstClr>
                </a:solidFill>
              </a:rPr>
              <a:pPr>
                <a:defRPr/>
              </a:pPr>
              <a:t>2023/1/3</a:t>
            </a:fld>
            <a:endParaRPr lang="zh-CN" altLang="en-US" dirty="0">
              <a:solidFill>
                <a:prstClr val="black">
                  <a:tint val="75000"/>
                </a:prstClr>
              </a:solidFill>
            </a:endParaRPr>
          </a:p>
        </p:txBody>
      </p:sp>
      <p:sp>
        <p:nvSpPr>
          <p:cNvPr id="3" name="页脚占位符 2"/>
          <p:cNvSpPr>
            <a:spLocks noGrp="1"/>
          </p:cNvSpPr>
          <p:nvPr>
            <p:ph type="ftr" sz="quarter" idx="11"/>
          </p:nvPr>
        </p:nvSpPr>
        <p:spPr/>
        <p:txBody>
          <a:bodyPr/>
          <a:lstStyle>
            <a:lvl1pPr>
              <a:defRPr b="0" i="0">
                <a:latin typeface="inpin heiti" charset="-122"/>
              </a:defRPr>
            </a:lvl1pPr>
          </a:lstStyle>
          <a:p>
            <a:pPr>
              <a:defRPr/>
            </a:pPr>
            <a:endParaRPr lang="zh-CN" altLang="en-US" dirty="0">
              <a:solidFill>
                <a:prstClr val="black">
                  <a:tint val="75000"/>
                </a:prstClr>
              </a:solidFill>
            </a:endParaRPr>
          </a:p>
        </p:txBody>
      </p:sp>
      <p:sp>
        <p:nvSpPr>
          <p:cNvPr id="4" name="灯片编号占位符 3"/>
          <p:cNvSpPr>
            <a:spLocks noGrp="1"/>
          </p:cNvSpPr>
          <p:nvPr>
            <p:ph type="sldNum" sz="quarter" idx="12"/>
          </p:nvPr>
        </p:nvSpPr>
        <p:spPr/>
        <p:txBody>
          <a:bodyPr/>
          <a:lstStyle>
            <a:lvl1pPr>
              <a:defRPr b="0" i="0">
                <a:latin typeface="inpin heiti" charset="-122"/>
              </a:defRPr>
            </a:lvl1pPr>
          </a:lstStyle>
          <a:p>
            <a:pPr>
              <a:defRPr/>
            </a:pPr>
            <a:fld id="{601AD0B5-09AD-499F-88BC-01FCE55CDA76}" type="slidenum">
              <a:rPr lang="zh-CN" altLang="en-US" smtClean="0">
                <a:solidFill>
                  <a:prstClr val="black">
                    <a:tint val="75000"/>
                  </a:prstClr>
                </a:solidFill>
              </a:rPr>
              <a:pPr>
                <a:defRPr/>
              </a:pPr>
              <a:t>‹#›</a:t>
            </a:fld>
            <a:endParaRPr lang="zh-CN" altLang="en-US" dirty="0">
              <a:solidFill>
                <a:prstClr val="black">
                  <a:tint val="75000"/>
                </a:prstClr>
              </a:solidFill>
            </a:endParaRPr>
          </a:p>
        </p:txBody>
      </p:sp>
    </p:spTree>
    <p:extLst>
      <p:ext uri="{BB962C8B-B14F-4D97-AF65-F5344CB8AC3E}">
        <p14:creationId xmlns:p14="http://schemas.microsoft.com/office/powerpoint/2010/main" val="2134691161"/>
      </p:ext>
    </p:extLst>
  </p:cSld>
  <p:clrMapOvr>
    <a:masterClrMapping/>
  </p:clrMapOvr>
  <mc:AlternateContent xmlns:mc="http://schemas.openxmlformats.org/markup-compatibility/2006" xmlns:p14="http://schemas.microsoft.com/office/powerpoint/2010/main">
    <mc:Choice Requires="p14">
      <p:transition spd="slow" p14:dur="2000" advClick="0" advTm="5000">
        <p:fade/>
      </p:transition>
    </mc:Choice>
    <mc:Fallback xmlns="">
      <p:transition spd="slow" advClick="0" advTm="5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编辑母版文本样式</a:t>
            </a:r>
          </a:p>
        </p:txBody>
      </p:sp>
      <p:sp>
        <p:nvSpPr>
          <p:cNvPr id="5" name="日期占位符 4"/>
          <p:cNvSpPr>
            <a:spLocks noGrp="1"/>
          </p:cNvSpPr>
          <p:nvPr>
            <p:ph type="dt" sz="half" idx="10"/>
          </p:nvPr>
        </p:nvSpPr>
        <p:spPr/>
        <p:txBody>
          <a:bodyPr/>
          <a:lstStyle>
            <a:lvl1pPr>
              <a:defRPr b="0" i="0">
                <a:latin typeface="inpin heiti" charset="-122"/>
              </a:defRPr>
            </a:lvl1pPr>
          </a:lstStyle>
          <a:p>
            <a:pPr>
              <a:defRPr/>
            </a:pPr>
            <a:fld id="{9CE5B826-6809-49B3-9B4B-177D412235B0}" type="datetimeFigureOut">
              <a:rPr lang="zh-CN" altLang="en-US" smtClean="0">
                <a:solidFill>
                  <a:prstClr val="black">
                    <a:tint val="75000"/>
                  </a:prstClr>
                </a:solidFill>
              </a:rPr>
              <a:pPr>
                <a:defRPr/>
              </a:pPr>
              <a:t>2023/1/3</a:t>
            </a:fld>
            <a:endParaRPr lang="zh-CN" altLang="en-US" dirty="0">
              <a:solidFill>
                <a:prstClr val="black">
                  <a:tint val="75000"/>
                </a:prstClr>
              </a:solidFill>
            </a:endParaRPr>
          </a:p>
        </p:txBody>
      </p:sp>
      <p:sp>
        <p:nvSpPr>
          <p:cNvPr id="6" name="页脚占位符 5"/>
          <p:cNvSpPr>
            <a:spLocks noGrp="1"/>
          </p:cNvSpPr>
          <p:nvPr>
            <p:ph type="ftr" sz="quarter" idx="11"/>
          </p:nvPr>
        </p:nvSpPr>
        <p:spPr/>
        <p:txBody>
          <a:bodyPr/>
          <a:lstStyle>
            <a:lvl1pPr>
              <a:defRPr b="0" i="0">
                <a:latin typeface="inpin heiti" charset="-122"/>
              </a:defRPr>
            </a:lvl1pPr>
          </a:lstStyle>
          <a:p>
            <a:pPr>
              <a:defRPr/>
            </a:pPr>
            <a:endParaRPr lang="zh-CN" altLang="en-US" dirty="0">
              <a:solidFill>
                <a:prstClr val="black">
                  <a:tint val="75000"/>
                </a:prstClr>
              </a:solidFill>
            </a:endParaRPr>
          </a:p>
        </p:txBody>
      </p:sp>
      <p:sp>
        <p:nvSpPr>
          <p:cNvPr id="7" name="灯片编号占位符 6"/>
          <p:cNvSpPr>
            <a:spLocks noGrp="1"/>
          </p:cNvSpPr>
          <p:nvPr>
            <p:ph type="sldNum" sz="quarter" idx="12"/>
          </p:nvPr>
        </p:nvSpPr>
        <p:spPr/>
        <p:txBody>
          <a:bodyPr/>
          <a:lstStyle>
            <a:lvl1pPr>
              <a:defRPr b="0" i="0">
                <a:latin typeface="inpin heiti" charset="-122"/>
              </a:defRPr>
            </a:lvl1pPr>
          </a:lstStyle>
          <a:p>
            <a:pPr>
              <a:defRPr/>
            </a:pPr>
            <a:fld id="{601AD0B5-09AD-499F-88BC-01FCE55CDA76}" type="slidenum">
              <a:rPr lang="zh-CN" altLang="en-US" smtClean="0">
                <a:solidFill>
                  <a:prstClr val="black">
                    <a:tint val="75000"/>
                  </a:prstClr>
                </a:solidFill>
              </a:rPr>
              <a:pPr>
                <a:defRPr/>
              </a:pPr>
              <a:t>‹#›</a:t>
            </a:fld>
            <a:endParaRPr lang="zh-CN" altLang="en-US" dirty="0">
              <a:solidFill>
                <a:prstClr val="black">
                  <a:tint val="75000"/>
                </a:prstClr>
              </a:solidFill>
            </a:endParaRPr>
          </a:p>
        </p:txBody>
      </p:sp>
    </p:spTree>
    <p:extLst>
      <p:ext uri="{BB962C8B-B14F-4D97-AF65-F5344CB8AC3E}">
        <p14:creationId xmlns:p14="http://schemas.microsoft.com/office/powerpoint/2010/main" val="1188971088"/>
      </p:ext>
    </p:extLst>
  </p:cSld>
  <p:clrMapOvr>
    <a:masterClrMapping/>
  </p:clrMapOvr>
  <mc:AlternateContent xmlns:mc="http://schemas.openxmlformats.org/markup-compatibility/2006" xmlns:p14="http://schemas.microsoft.com/office/powerpoint/2010/main">
    <mc:Choice Requires="p14">
      <p:transition spd="slow" p14:dur="2000" advClick="0" advTm="5000">
        <p:fade/>
      </p:transition>
    </mc:Choice>
    <mc:Fallback xmlns="">
      <p:transition spd="slow" advClick="0" advTm="5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dirty="0" smtClean="0"/>
              <a:t>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b="0" i="0">
                <a:solidFill>
                  <a:schemeClr val="tx1">
                    <a:tint val="75000"/>
                  </a:schemeClr>
                </a:solidFill>
                <a:latin typeface="inpin heiti" charset="-122"/>
                <a:ea typeface="inpin heiti" charset="-122"/>
              </a:defRPr>
            </a:lvl1pPr>
          </a:lstStyle>
          <a:p>
            <a:pPr>
              <a:defRPr/>
            </a:pPr>
            <a:fld id="{9CE5B826-6809-49B3-9B4B-177D412235B0}" type="datetimeFigureOut">
              <a:rPr lang="zh-CN" altLang="en-US" smtClean="0">
                <a:solidFill>
                  <a:prstClr val="black">
                    <a:tint val="75000"/>
                  </a:prstClr>
                </a:solidFill>
              </a:rPr>
              <a:pPr>
                <a:defRPr/>
              </a:pPr>
              <a:t>2023/1/3</a:t>
            </a:fld>
            <a:endParaRPr lang="zh-CN" altLang="en-US" dirty="0">
              <a:solidFill>
                <a:prstClr val="black">
                  <a:tint val="75000"/>
                </a:prstClr>
              </a:solidFill>
            </a:endParaRPr>
          </a:p>
        </p:txBody>
      </p:sp>
      <p:sp>
        <p:nvSpPr>
          <p:cNvPr id="5" name="页脚占位符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b="0" i="0">
                <a:solidFill>
                  <a:schemeClr val="tx1">
                    <a:tint val="75000"/>
                  </a:schemeClr>
                </a:solidFill>
                <a:latin typeface="inpin heiti" charset="-122"/>
                <a:ea typeface="inpin heiti" charset="-122"/>
              </a:defRPr>
            </a:lvl1pPr>
          </a:lstStyle>
          <a:p>
            <a:pPr>
              <a:defRPr/>
            </a:pPr>
            <a:endParaRPr lang="zh-CN" altLang="en-US" dirty="0">
              <a:solidFill>
                <a:prstClr val="black">
                  <a:tint val="75000"/>
                </a:prstClr>
              </a:solidFill>
            </a:endParaRPr>
          </a:p>
        </p:txBody>
      </p:sp>
      <p:sp>
        <p:nvSpPr>
          <p:cNvPr id="6" name="灯片编号占位符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b="0" i="0">
                <a:solidFill>
                  <a:schemeClr val="tx1">
                    <a:tint val="75000"/>
                  </a:schemeClr>
                </a:solidFill>
                <a:latin typeface="inpin heiti" charset="-122"/>
                <a:ea typeface="inpin heiti" charset="-122"/>
              </a:defRPr>
            </a:lvl1pPr>
          </a:lstStyle>
          <a:p>
            <a:pPr>
              <a:defRPr/>
            </a:pPr>
            <a:fld id="{601AD0B5-09AD-499F-88BC-01FCE55CDA76}" type="slidenum">
              <a:rPr lang="zh-CN" altLang="en-US" smtClean="0">
                <a:solidFill>
                  <a:prstClr val="black">
                    <a:tint val="75000"/>
                  </a:prstClr>
                </a:solidFill>
              </a:rPr>
              <a:pPr>
                <a:defRPr/>
              </a:pPr>
              <a:t>‹#›</a:t>
            </a:fld>
            <a:endParaRPr lang="zh-CN" altLang="en-US" dirty="0">
              <a:solidFill>
                <a:prstClr val="black">
                  <a:tint val="75000"/>
                </a:prstClr>
              </a:solidFill>
            </a:endParaRPr>
          </a:p>
        </p:txBody>
      </p:sp>
    </p:spTree>
    <p:extLst>
      <p:ext uri="{BB962C8B-B14F-4D97-AF65-F5344CB8AC3E}">
        <p14:creationId xmlns:p14="http://schemas.microsoft.com/office/powerpoint/2010/main" val="373543978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86" r:id="rId6"/>
    <p:sldLayoutId id="2147483679" r:id="rId7"/>
    <p:sldLayoutId id="2147483680" r:id="rId8"/>
    <p:sldLayoutId id="2147483681" r:id="rId9"/>
    <p:sldLayoutId id="2147483682" r:id="rId10"/>
    <p:sldLayoutId id="2147483683" r:id="rId11"/>
    <p:sldLayoutId id="2147483684" r:id="rId12"/>
    <p:sldLayoutId id="2147483685" r:id="rId13"/>
    <p:sldLayoutId id="2147483672" r:id="rId14"/>
  </p:sldLayoutIdLst>
  <mc:AlternateContent xmlns:mc="http://schemas.openxmlformats.org/markup-compatibility/2006" xmlns:p14="http://schemas.microsoft.com/office/powerpoint/2010/main">
    <mc:Choice Requires="p14">
      <p:transition spd="slow" p14:dur="2000" advClick="0" advTm="5000">
        <p:fade/>
      </p:transition>
    </mc:Choice>
    <mc:Fallback xmlns="">
      <p:transition spd="slow" advClick="0" advTm="5000">
        <p:fade/>
      </p:transition>
    </mc:Fallback>
  </mc:AlternateContent>
  <p:txStyles>
    <p:titleStyle>
      <a:lvl1pPr algn="l" defTabSz="685800" rtl="0" eaLnBrk="1" latinLnBrk="0" hangingPunct="1">
        <a:lnSpc>
          <a:spcPct val="90000"/>
        </a:lnSpc>
        <a:spcBef>
          <a:spcPct val="0"/>
        </a:spcBef>
        <a:buNone/>
        <a:defRPr sz="3300" b="0" i="0" kern="1200">
          <a:solidFill>
            <a:schemeClr val="tx1"/>
          </a:solidFill>
          <a:latin typeface="inpin heiti" charset="-122"/>
          <a:ea typeface="inpin heiti" charset="-122"/>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0" i="0" kern="1200">
          <a:solidFill>
            <a:schemeClr val="tx1"/>
          </a:solidFill>
          <a:latin typeface="inpin heiti" charset="-122"/>
          <a:ea typeface="inpin heiti" charset="-122"/>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chemeClr val="tx1"/>
          </a:solidFill>
          <a:latin typeface="inpin heiti" charset="-122"/>
          <a:ea typeface="inpin heiti" charset="-122"/>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tx1"/>
          </a:solidFill>
          <a:latin typeface="inpin heiti" charset="-122"/>
          <a:ea typeface="inpin heiti" charset="-122"/>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inpin heiti" charset="-122"/>
          <a:ea typeface="inpin heiti" charset="-122"/>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inpin heiti" charset="-122"/>
          <a:ea typeface="inpin heiti"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635250"/>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pPr/>
              <a:t>2023/1/3</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29125544"/>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13.xml"/><Relationship Id="rId5" Type="http://schemas.openxmlformats.org/officeDocument/2006/relationships/image" Target="../media/image10.jpeg"/><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24.xml"/><Relationship Id="rId7" Type="http://schemas.openxmlformats.org/officeDocument/2006/relationships/notesSlide" Target="../notesSlides/notesSlide15.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slideLayout" Target="../slideLayouts/slideLayout8.xml"/><Relationship Id="rId11" Type="http://schemas.openxmlformats.org/officeDocument/2006/relationships/image" Target="../media/image7.png"/><Relationship Id="rId5" Type="http://schemas.openxmlformats.org/officeDocument/2006/relationships/tags" Target="../tags/tag26.xml"/><Relationship Id="rId10" Type="http://schemas.openxmlformats.org/officeDocument/2006/relationships/image" Target="../media/image6.png"/><Relationship Id="rId4" Type="http://schemas.openxmlformats.org/officeDocument/2006/relationships/tags" Target="../tags/tag25.xml"/><Relationship Id="rId9"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notesSlide" Target="../notesSlides/notesSlide2.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slideLayout" Target="../slideLayouts/slideLayout8.xml"/><Relationship Id="rId17" Type="http://schemas.openxmlformats.org/officeDocument/2006/relationships/image" Target="../media/image5.png"/><Relationship Id="rId2" Type="http://schemas.openxmlformats.org/officeDocument/2006/relationships/tags" Target="../tags/tag2.xml"/><Relationship Id="rId16" Type="http://schemas.openxmlformats.org/officeDocument/2006/relationships/image" Target="../media/image4.png"/><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image" Target="../media/image2.png"/><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image" Target="../media/image1.png"/></Relationships>
</file>

<file path=ppt/slides/_rels/slide20.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29.xml"/><Relationship Id="rId7" Type="http://schemas.openxmlformats.org/officeDocument/2006/relationships/notesSlide" Target="../notesSlides/notesSlide20.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slideLayout" Target="../slideLayouts/slideLayout8.xml"/><Relationship Id="rId11" Type="http://schemas.openxmlformats.org/officeDocument/2006/relationships/image" Target="../media/image7.png"/><Relationship Id="rId5" Type="http://schemas.openxmlformats.org/officeDocument/2006/relationships/tags" Target="../tags/tag31.xml"/><Relationship Id="rId10" Type="http://schemas.openxmlformats.org/officeDocument/2006/relationships/image" Target="../media/image6.png"/><Relationship Id="rId4" Type="http://schemas.openxmlformats.org/officeDocument/2006/relationships/tags" Target="../tags/tag30.xml"/><Relationship Id="rId9" Type="http://schemas.openxmlformats.org/officeDocument/2006/relationships/image" Target="../media/image2.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8.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7.xml"/><Relationship Id="rId1" Type="http://schemas.openxmlformats.org/officeDocument/2006/relationships/slideLayout" Target="../slideLayouts/slideLayout24.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14.xml"/><Relationship Id="rId7" Type="http://schemas.openxmlformats.org/officeDocument/2006/relationships/notesSlide" Target="../notesSlides/notesSlide3.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Layout" Target="../slideLayouts/slideLayout8.xml"/><Relationship Id="rId11" Type="http://schemas.openxmlformats.org/officeDocument/2006/relationships/image" Target="../media/image7.png"/><Relationship Id="rId5" Type="http://schemas.openxmlformats.org/officeDocument/2006/relationships/tags" Target="../tags/tag16.xml"/><Relationship Id="rId10" Type="http://schemas.openxmlformats.org/officeDocument/2006/relationships/image" Target="../media/image6.png"/><Relationship Id="rId4" Type="http://schemas.openxmlformats.org/officeDocument/2006/relationships/tags" Target="../tags/tag15.xm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19.xml"/><Relationship Id="rId7" Type="http://schemas.openxmlformats.org/officeDocument/2006/relationships/notesSlide" Target="../notesSlides/notesSlide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Layout" Target="../slideLayouts/slideLayout8.xml"/><Relationship Id="rId11" Type="http://schemas.openxmlformats.org/officeDocument/2006/relationships/image" Target="../media/image7.png"/><Relationship Id="rId5" Type="http://schemas.openxmlformats.org/officeDocument/2006/relationships/tags" Target="../tags/tag21.xml"/><Relationship Id="rId10" Type="http://schemas.openxmlformats.org/officeDocument/2006/relationships/image" Target="../media/image6.png"/><Relationship Id="rId4" Type="http://schemas.openxmlformats.org/officeDocument/2006/relationships/tags" Target="../tags/tag20.xml"/><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779103" y="2410692"/>
            <a:ext cx="4565526" cy="548595"/>
          </a:xfrm>
          <a:prstGeom prst="rect">
            <a:avLst/>
          </a:prstGeom>
        </p:spPr>
      </p:pic>
      <p:pic>
        <p:nvPicPr>
          <p:cNvPr id="3" name="图片 2"/>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0" y="0"/>
            <a:ext cx="9144000" cy="1211126"/>
          </a:xfrm>
          <a:prstGeom prst="rect">
            <a:avLst/>
          </a:prstGeom>
        </p:spPr>
      </p:pic>
      <p:pic>
        <p:nvPicPr>
          <p:cNvPr id="6" name="图片 5"/>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0" y="3270066"/>
            <a:ext cx="9144000" cy="1883300"/>
          </a:xfrm>
          <a:prstGeom prst="rect">
            <a:avLst/>
          </a:prstGeom>
        </p:spPr>
      </p:pic>
      <p:pic>
        <p:nvPicPr>
          <p:cNvPr id="5" name="图片 4"/>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4942114" y="3991991"/>
            <a:ext cx="4376566" cy="963088"/>
          </a:xfrm>
          <a:prstGeom prst="rect">
            <a:avLst/>
          </a:prstGeom>
        </p:spPr>
      </p:pic>
      <p:pic>
        <p:nvPicPr>
          <p:cNvPr id="4" name="图片 3"/>
          <p:cNvPicPr>
            <a:picLocks noChangeAspect="1"/>
          </p:cNvPicPr>
          <p:nvPr/>
        </p:nvPicPr>
        <p:blipFill>
          <a:blip r:embed="rId7">
            <a:extLst>
              <a:ext uri="{28A0092B-C50C-407E-A947-70E740481C1C}">
                <a14:useLocalDpi xmlns:a14="http://schemas.microsoft.com/office/drawing/2010/main"/>
              </a:ext>
            </a:extLst>
          </a:blip>
          <a:stretch>
            <a:fillRect/>
          </a:stretch>
        </p:blipFill>
        <p:spPr>
          <a:xfrm>
            <a:off x="5845074" y="1901627"/>
            <a:ext cx="2773451" cy="2736878"/>
          </a:xfrm>
          <a:prstGeom prst="rect">
            <a:avLst/>
          </a:prstGeom>
        </p:spPr>
      </p:pic>
      <p:sp>
        <p:nvSpPr>
          <p:cNvPr id="7" name="文本框 6"/>
          <p:cNvSpPr txBox="1"/>
          <p:nvPr/>
        </p:nvSpPr>
        <p:spPr>
          <a:xfrm>
            <a:off x="730138" y="1442964"/>
            <a:ext cx="4583306" cy="769441"/>
          </a:xfrm>
          <a:prstGeom prst="rect">
            <a:avLst/>
          </a:prstGeom>
          <a:noFill/>
        </p:spPr>
        <p:txBody>
          <a:bodyPr wrap="none" rtlCol="0">
            <a:spAutoFit/>
          </a:bodyPr>
          <a:lstStyle/>
          <a:p>
            <a:r>
              <a:rPr lang="zh-CN" altLang="en-US" sz="4400" dirty="0" smtClean="0">
                <a:solidFill>
                  <a:srgbClr val="245B33"/>
                </a:solidFill>
                <a:latin typeface="方正尚酷简体" panose="02000000000000000000" pitchFamily="2" charset="-122"/>
                <a:ea typeface="方正尚酷简体" panose="02000000000000000000" pitchFamily="2" charset="-122"/>
                <a:cs typeface="+mn-ea"/>
                <a:sym typeface="+mn-lt"/>
              </a:rPr>
              <a:t>足球主题</a:t>
            </a:r>
            <a:r>
              <a:rPr lang="en-US" altLang="zh-CN" sz="4400" dirty="0" smtClean="0">
                <a:solidFill>
                  <a:srgbClr val="245B33"/>
                </a:solidFill>
                <a:latin typeface="方正尚酷简体" panose="02000000000000000000" pitchFamily="2" charset="-122"/>
                <a:ea typeface="方正尚酷简体" panose="02000000000000000000" pitchFamily="2" charset="-122"/>
                <a:cs typeface="+mn-ea"/>
                <a:sym typeface="+mn-lt"/>
              </a:rPr>
              <a:t>PPT</a:t>
            </a:r>
            <a:r>
              <a:rPr lang="zh-CN" altLang="en-US" sz="4400" dirty="0" smtClean="0">
                <a:solidFill>
                  <a:srgbClr val="245B33"/>
                </a:solidFill>
                <a:latin typeface="方正尚酷简体" panose="02000000000000000000" pitchFamily="2" charset="-122"/>
                <a:ea typeface="方正尚酷简体" panose="02000000000000000000" pitchFamily="2" charset="-122"/>
                <a:cs typeface="+mn-ea"/>
                <a:sym typeface="+mn-lt"/>
              </a:rPr>
              <a:t>模板</a:t>
            </a:r>
            <a:endParaRPr lang="zh-CN" altLang="en-US" sz="4400" dirty="0">
              <a:solidFill>
                <a:srgbClr val="245B33"/>
              </a:solidFill>
              <a:latin typeface="方正尚酷简体" panose="02000000000000000000" pitchFamily="2" charset="-122"/>
              <a:ea typeface="方正尚酷简体" panose="02000000000000000000" pitchFamily="2" charset="-122"/>
              <a:cs typeface="+mn-ea"/>
              <a:sym typeface="+mn-lt"/>
            </a:endParaRPr>
          </a:p>
        </p:txBody>
      </p:sp>
      <p:sp>
        <p:nvSpPr>
          <p:cNvPr id="8" name="文本框 7"/>
          <p:cNvSpPr txBox="1"/>
          <p:nvPr/>
        </p:nvSpPr>
        <p:spPr>
          <a:xfrm>
            <a:off x="1635835" y="2596636"/>
            <a:ext cx="3004990" cy="307777"/>
          </a:xfrm>
          <a:prstGeom prst="rect">
            <a:avLst/>
          </a:prstGeom>
          <a:noFill/>
        </p:spPr>
        <p:txBody>
          <a:bodyPr wrap="none" rtlCol="0">
            <a:spAutoFit/>
          </a:bodyPr>
          <a:lstStyle/>
          <a:p>
            <a:r>
              <a:rPr lang="zh-CN" altLang="en-US" sz="1400" dirty="0">
                <a:solidFill>
                  <a:schemeClr val="bg1"/>
                </a:solidFill>
                <a:cs typeface="+mn-ea"/>
                <a:sym typeface="+mn-lt"/>
              </a:rPr>
              <a:t>汇报人</a:t>
            </a:r>
            <a:r>
              <a:rPr lang="zh-CN" altLang="en-US" sz="1400" dirty="0" smtClean="0">
                <a:solidFill>
                  <a:schemeClr val="bg1"/>
                </a:solidFill>
                <a:cs typeface="+mn-ea"/>
                <a:sym typeface="+mn-lt"/>
              </a:rPr>
              <a:t>：</a:t>
            </a:r>
            <a:r>
              <a:rPr lang="zh-CN" altLang="en-US" sz="1400" dirty="0">
                <a:solidFill>
                  <a:schemeClr val="bg1"/>
                </a:solidFill>
                <a:cs typeface="+mn-ea"/>
                <a:sym typeface="+mn-lt"/>
              </a:rPr>
              <a:t>优品</a:t>
            </a:r>
            <a:r>
              <a:rPr lang="en-US" altLang="zh-CN" sz="1400" dirty="0" smtClean="0">
                <a:solidFill>
                  <a:schemeClr val="bg1"/>
                </a:solidFill>
                <a:cs typeface="+mn-ea"/>
                <a:sym typeface="+mn-lt"/>
              </a:rPr>
              <a:t>PPT   </a:t>
            </a:r>
            <a:r>
              <a:rPr lang="zh-CN" altLang="en-US" sz="1400" dirty="0">
                <a:solidFill>
                  <a:schemeClr val="bg1"/>
                </a:solidFill>
                <a:cs typeface="+mn-ea"/>
                <a:sym typeface="+mn-lt"/>
              </a:rPr>
              <a:t>时间：</a:t>
            </a:r>
            <a:r>
              <a:rPr lang="en-US" altLang="zh-CN" sz="1400" dirty="0">
                <a:solidFill>
                  <a:schemeClr val="bg1"/>
                </a:solidFill>
                <a:cs typeface="+mn-ea"/>
                <a:sym typeface="+mn-lt"/>
              </a:rPr>
              <a:t>20XX.XX</a:t>
            </a:r>
          </a:p>
        </p:txBody>
      </p:sp>
      <p:sp>
        <p:nvSpPr>
          <p:cNvPr id="9" name="文本框 8"/>
          <p:cNvSpPr txBox="1"/>
          <p:nvPr/>
        </p:nvSpPr>
        <p:spPr>
          <a:xfrm>
            <a:off x="2037387" y="2146525"/>
            <a:ext cx="2135521" cy="338554"/>
          </a:xfrm>
          <a:prstGeom prst="rect">
            <a:avLst/>
          </a:prstGeom>
          <a:noFill/>
        </p:spPr>
        <p:txBody>
          <a:bodyPr wrap="none" rtlCol="0">
            <a:spAutoFit/>
          </a:bodyPr>
          <a:lstStyle/>
          <a:p>
            <a:r>
              <a:rPr lang="en-US" altLang="zh-CN" sz="1600" dirty="0" smtClean="0">
                <a:solidFill>
                  <a:srgbClr val="245B33"/>
                </a:solidFill>
                <a:cs typeface="+mn-ea"/>
                <a:sym typeface="+mn-lt"/>
              </a:rPr>
              <a:t>20XX POWERPOINT</a:t>
            </a:r>
            <a:endParaRPr lang="zh-CN" altLang="en-US" sz="1600" dirty="0">
              <a:solidFill>
                <a:srgbClr val="245B33"/>
              </a:solidFill>
              <a:cs typeface="+mn-ea"/>
              <a:sym typeface="+mn-lt"/>
            </a:endParaRPr>
          </a:p>
        </p:txBody>
      </p:sp>
    </p:spTree>
    <p:extLst>
      <p:ext uri="{BB962C8B-B14F-4D97-AF65-F5344CB8AC3E}">
        <p14:creationId xmlns:p14="http://schemas.microsoft.com/office/powerpoint/2010/main" val="2412638660"/>
      </p:ext>
    </p:extLst>
  </p:cSld>
  <p:clrMapOvr>
    <a:masterClrMapping/>
  </p:clrMapOvr>
  <mc:AlternateContent xmlns:mc="http://schemas.openxmlformats.org/markup-compatibility/2006" xmlns:p14="http://schemas.microsoft.com/office/powerpoint/2010/main">
    <mc:Choice Requires="p14">
      <p:transition spd="slow" p14:dur="2000" advClick="0" advTm="5000">
        <p:fade/>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1000"/>
                                        <p:tgtEl>
                                          <p:spTgt spid="6"/>
                                        </p:tgtEl>
                                      </p:cBhvr>
                                    </p:animEffect>
                                  </p:childTnLst>
                                </p:cTn>
                              </p:par>
                              <p:par>
                                <p:cTn id="8" presetID="16" presetClass="entr" presetSubtype="21"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1000"/>
                                        <p:tgtEl>
                                          <p:spTgt spid="3"/>
                                        </p:tgtEl>
                                      </p:cBhvr>
                                    </p:animEffect>
                                  </p:childTnLst>
                                </p:cTn>
                              </p:par>
                            </p:childTnLst>
                          </p:cTn>
                        </p:par>
                        <p:par>
                          <p:cTn id="11" fill="hold">
                            <p:stCondLst>
                              <p:cond delay="1000"/>
                            </p:stCondLst>
                            <p:childTnLst>
                              <p:par>
                                <p:cTn id="12" presetID="47" presetClass="entr" presetSubtype="0"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par>
                                <p:cTn id="17" presetID="10" presetClass="entr" presetSubtype="0" fill="hold" nodeType="withEffect">
                                  <p:stCondLst>
                                    <p:cond delay="50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par>
                          <p:cTn id="20" fill="hold">
                            <p:stCondLst>
                              <p:cond delay="2000"/>
                            </p:stCondLst>
                            <p:childTnLst>
                              <p:par>
                                <p:cTn id="21" presetID="12" presetClass="entr" presetSubtype="4" fill="hold" grpId="0" nodeType="afterEffect">
                                  <p:stCondLst>
                                    <p:cond delay="0"/>
                                  </p:stCondLst>
                                  <p:iterate type="lt">
                                    <p:tmPct val="13000"/>
                                  </p:iterate>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p:tgtEl>
                                          <p:spTgt spid="7"/>
                                        </p:tgtEl>
                                        <p:attrNameLst>
                                          <p:attrName>ppt_y</p:attrName>
                                        </p:attrNameLst>
                                      </p:cBhvr>
                                      <p:tavLst>
                                        <p:tav tm="0">
                                          <p:val>
                                            <p:strVal val="#ppt_y+#ppt_h*1.125000"/>
                                          </p:val>
                                        </p:tav>
                                        <p:tav tm="100000">
                                          <p:val>
                                            <p:strVal val="#ppt_y"/>
                                          </p:val>
                                        </p:tav>
                                      </p:tavLst>
                                    </p:anim>
                                    <p:animEffect transition="in" filter="wipe(up)">
                                      <p:cBhvr>
                                        <p:cTn id="24" dur="500"/>
                                        <p:tgtEl>
                                          <p:spTgt spid="7"/>
                                        </p:tgtEl>
                                      </p:cBhvr>
                                    </p:animEffect>
                                  </p:childTnLst>
                                </p:cTn>
                              </p:par>
                            </p:childTnLst>
                          </p:cTn>
                        </p:par>
                        <p:par>
                          <p:cTn id="25" fill="hold">
                            <p:stCondLst>
                              <p:cond delay="3020"/>
                            </p:stCondLst>
                            <p:childTnLst>
                              <p:par>
                                <p:cTn id="26" presetID="16" presetClass="entr" presetSubtype="21" fill="hold" grpId="0" nodeType="after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barn(inVertical)">
                                      <p:cBhvr>
                                        <p:cTn id="28" dur="500"/>
                                        <p:tgtEl>
                                          <p:spTgt spid="9"/>
                                        </p:tgtEl>
                                      </p:cBhvr>
                                    </p:animEffect>
                                  </p:childTnLst>
                                </p:cTn>
                              </p:par>
                            </p:childTnLst>
                          </p:cTn>
                        </p:par>
                        <p:par>
                          <p:cTn id="29" fill="hold">
                            <p:stCondLst>
                              <p:cond delay="3520"/>
                            </p:stCondLst>
                            <p:childTnLst>
                              <p:par>
                                <p:cTn id="30" presetID="50" presetClass="entr" presetSubtype="0" decel="100000" fill="hold" nodeType="after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1000" fill="hold"/>
                                        <p:tgtEl>
                                          <p:spTgt spid="2"/>
                                        </p:tgtEl>
                                        <p:attrNameLst>
                                          <p:attrName>ppt_w</p:attrName>
                                        </p:attrNameLst>
                                      </p:cBhvr>
                                      <p:tavLst>
                                        <p:tav tm="0">
                                          <p:val>
                                            <p:strVal val="#ppt_w+.3"/>
                                          </p:val>
                                        </p:tav>
                                        <p:tav tm="100000">
                                          <p:val>
                                            <p:strVal val="#ppt_w"/>
                                          </p:val>
                                        </p:tav>
                                      </p:tavLst>
                                    </p:anim>
                                    <p:anim calcmode="lin" valueType="num">
                                      <p:cBhvr>
                                        <p:cTn id="33" dur="1000" fill="hold"/>
                                        <p:tgtEl>
                                          <p:spTgt spid="2"/>
                                        </p:tgtEl>
                                        <p:attrNameLst>
                                          <p:attrName>ppt_h</p:attrName>
                                        </p:attrNameLst>
                                      </p:cBhvr>
                                      <p:tavLst>
                                        <p:tav tm="0">
                                          <p:val>
                                            <p:strVal val="#ppt_h"/>
                                          </p:val>
                                        </p:tav>
                                        <p:tav tm="100000">
                                          <p:val>
                                            <p:strVal val="#ppt_h"/>
                                          </p:val>
                                        </p:tav>
                                      </p:tavLst>
                                    </p:anim>
                                    <p:animEffect transition="in" filter="fade">
                                      <p:cBhvr>
                                        <p:cTn id="34" dur="1000"/>
                                        <p:tgtEl>
                                          <p:spTgt spid="2"/>
                                        </p:tgtEl>
                                      </p:cBhvr>
                                    </p:animEffect>
                                  </p:childTnLst>
                                </p:cTn>
                              </p:par>
                            </p:childTnLst>
                          </p:cTn>
                        </p:par>
                        <p:par>
                          <p:cTn id="35" fill="hold">
                            <p:stCondLst>
                              <p:cond delay="4520"/>
                            </p:stCondLst>
                            <p:childTnLst>
                              <p:par>
                                <p:cTn id="36" presetID="53" presetClass="entr" presetSubtype="16" fill="hold" grpId="0" nodeType="afterEffect">
                                  <p:stCondLst>
                                    <p:cond delay="0"/>
                                  </p:stCondLst>
                                  <p:iterate type="lt">
                                    <p:tmPct val="13000"/>
                                  </p:iterate>
                                  <p:childTnLst>
                                    <p:set>
                                      <p:cBhvr>
                                        <p:cTn id="37" dur="1" fill="hold">
                                          <p:stCondLst>
                                            <p:cond delay="0"/>
                                          </p:stCondLst>
                                        </p:cTn>
                                        <p:tgtEl>
                                          <p:spTgt spid="8"/>
                                        </p:tgtEl>
                                        <p:attrNameLst>
                                          <p:attrName>style.visibility</p:attrName>
                                        </p:attrNameLst>
                                      </p:cBhvr>
                                      <p:to>
                                        <p:strVal val="visible"/>
                                      </p:to>
                                    </p:set>
                                    <p:anim calcmode="lin" valueType="num">
                                      <p:cBhvr>
                                        <p:cTn id="38" dur="500" fill="hold"/>
                                        <p:tgtEl>
                                          <p:spTgt spid="8"/>
                                        </p:tgtEl>
                                        <p:attrNameLst>
                                          <p:attrName>ppt_w</p:attrName>
                                        </p:attrNameLst>
                                      </p:cBhvr>
                                      <p:tavLst>
                                        <p:tav tm="0">
                                          <p:val>
                                            <p:fltVal val="0"/>
                                          </p:val>
                                        </p:tav>
                                        <p:tav tm="100000">
                                          <p:val>
                                            <p:strVal val="#ppt_w"/>
                                          </p:val>
                                        </p:tav>
                                      </p:tavLst>
                                    </p:anim>
                                    <p:anim calcmode="lin" valueType="num">
                                      <p:cBhvr>
                                        <p:cTn id="39" dur="500" fill="hold"/>
                                        <p:tgtEl>
                                          <p:spTgt spid="8"/>
                                        </p:tgtEl>
                                        <p:attrNameLst>
                                          <p:attrName>ppt_h</p:attrName>
                                        </p:attrNameLst>
                                      </p:cBhvr>
                                      <p:tavLst>
                                        <p:tav tm="0">
                                          <p:val>
                                            <p:fltVal val="0"/>
                                          </p:val>
                                        </p:tav>
                                        <p:tav tm="100000">
                                          <p:val>
                                            <p:strVal val="#ppt_h"/>
                                          </p:val>
                                        </p:tav>
                                      </p:tavLst>
                                    </p:anim>
                                    <p:animEffect transition="in" filter="fade">
                                      <p:cBhvr>
                                        <p:cTn id="4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a:spLocks/>
          </p:cNvSpPr>
          <p:nvPr/>
        </p:nvSpPr>
        <p:spPr bwMode="auto">
          <a:xfrm>
            <a:off x="1468661" y="3117353"/>
            <a:ext cx="145997" cy="1163637"/>
          </a:xfrm>
          <a:custGeom>
            <a:avLst/>
            <a:gdLst>
              <a:gd name="T0" fmla="*/ 256 w 669"/>
              <a:gd name="T1" fmla="*/ 0 h 5309"/>
              <a:gd name="T2" fmla="*/ 256 w 669"/>
              <a:gd name="T3" fmla="*/ 4149 h 5309"/>
              <a:gd name="T4" fmla="*/ 669 w 669"/>
              <a:gd name="T5" fmla="*/ 5127 h 5309"/>
              <a:gd name="T6" fmla="*/ 486 w 669"/>
              <a:gd name="T7" fmla="*/ 5309 h 5309"/>
              <a:gd name="T8" fmla="*/ 0 w 669"/>
              <a:gd name="T9" fmla="*/ 4161 h 5309"/>
              <a:gd name="T10" fmla="*/ 0 w 669"/>
              <a:gd name="T11" fmla="*/ 0 h 5309"/>
              <a:gd name="T12" fmla="*/ 256 w 669"/>
              <a:gd name="T13" fmla="*/ 0 h 5309"/>
            </a:gdLst>
            <a:ahLst/>
            <a:cxnLst>
              <a:cxn ang="0">
                <a:pos x="T0" y="T1"/>
              </a:cxn>
              <a:cxn ang="0">
                <a:pos x="T2" y="T3"/>
              </a:cxn>
              <a:cxn ang="0">
                <a:pos x="T4" y="T5"/>
              </a:cxn>
              <a:cxn ang="0">
                <a:pos x="T6" y="T7"/>
              </a:cxn>
              <a:cxn ang="0">
                <a:pos x="T8" y="T9"/>
              </a:cxn>
              <a:cxn ang="0">
                <a:pos x="T10" y="T11"/>
              </a:cxn>
              <a:cxn ang="0">
                <a:pos x="T12" y="T13"/>
              </a:cxn>
            </a:cxnLst>
            <a:rect l="0" t="0" r="r" b="b"/>
            <a:pathLst>
              <a:path w="669" h="5309">
                <a:moveTo>
                  <a:pt x="256" y="0"/>
                </a:moveTo>
                <a:lnTo>
                  <a:pt x="256" y="4149"/>
                </a:lnTo>
                <a:cubicBezTo>
                  <a:pt x="256" y="4531"/>
                  <a:pt x="415" y="4878"/>
                  <a:pt x="669" y="5127"/>
                </a:cubicBezTo>
                <a:lnTo>
                  <a:pt x="486" y="5309"/>
                </a:lnTo>
                <a:cubicBezTo>
                  <a:pt x="187" y="5017"/>
                  <a:pt x="0" y="4610"/>
                  <a:pt x="0" y="4161"/>
                </a:cubicBezTo>
                <a:lnTo>
                  <a:pt x="0" y="0"/>
                </a:lnTo>
                <a:lnTo>
                  <a:pt x="256" y="0"/>
                </a:lnTo>
                <a:close/>
              </a:path>
            </a:pathLst>
          </a:custGeom>
          <a:solidFill>
            <a:schemeClr val="bg1">
              <a:lumMod val="50000"/>
            </a:schemeClr>
          </a:solidFill>
          <a:ln>
            <a:noFill/>
          </a:ln>
        </p:spPr>
        <p:txBody>
          <a:bodyPr vert="horz" wrap="square" lIns="91417" tIns="45708" rIns="91417" bIns="4570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3" name="Freeform 6"/>
          <p:cNvSpPr>
            <a:spLocks/>
          </p:cNvSpPr>
          <p:nvPr/>
        </p:nvSpPr>
        <p:spPr bwMode="auto">
          <a:xfrm>
            <a:off x="1468661" y="1477761"/>
            <a:ext cx="145997" cy="1163637"/>
          </a:xfrm>
          <a:custGeom>
            <a:avLst/>
            <a:gdLst>
              <a:gd name="T0" fmla="*/ 669 w 669"/>
              <a:gd name="T1" fmla="*/ 182 h 5308"/>
              <a:gd name="T2" fmla="*/ 256 w 669"/>
              <a:gd name="T3" fmla="*/ 1160 h 5308"/>
              <a:gd name="T4" fmla="*/ 256 w 669"/>
              <a:gd name="T5" fmla="*/ 5308 h 5308"/>
              <a:gd name="T6" fmla="*/ 0 w 669"/>
              <a:gd name="T7" fmla="*/ 5308 h 5308"/>
              <a:gd name="T8" fmla="*/ 0 w 669"/>
              <a:gd name="T9" fmla="*/ 1148 h 5308"/>
              <a:gd name="T10" fmla="*/ 486 w 669"/>
              <a:gd name="T11" fmla="*/ 0 h 5308"/>
              <a:gd name="T12" fmla="*/ 669 w 669"/>
              <a:gd name="T13" fmla="*/ 182 h 5308"/>
            </a:gdLst>
            <a:ahLst/>
            <a:cxnLst>
              <a:cxn ang="0">
                <a:pos x="T0" y="T1"/>
              </a:cxn>
              <a:cxn ang="0">
                <a:pos x="T2" y="T3"/>
              </a:cxn>
              <a:cxn ang="0">
                <a:pos x="T4" y="T5"/>
              </a:cxn>
              <a:cxn ang="0">
                <a:pos x="T6" y="T7"/>
              </a:cxn>
              <a:cxn ang="0">
                <a:pos x="T8" y="T9"/>
              </a:cxn>
              <a:cxn ang="0">
                <a:pos x="T10" y="T11"/>
              </a:cxn>
              <a:cxn ang="0">
                <a:pos x="T12" y="T13"/>
              </a:cxn>
            </a:cxnLst>
            <a:rect l="0" t="0" r="r" b="b"/>
            <a:pathLst>
              <a:path w="669" h="5308">
                <a:moveTo>
                  <a:pt x="669" y="182"/>
                </a:moveTo>
                <a:cubicBezTo>
                  <a:pt x="415" y="431"/>
                  <a:pt x="256" y="778"/>
                  <a:pt x="256" y="1160"/>
                </a:cubicBezTo>
                <a:lnTo>
                  <a:pt x="256" y="5308"/>
                </a:lnTo>
                <a:lnTo>
                  <a:pt x="0" y="5308"/>
                </a:lnTo>
                <a:lnTo>
                  <a:pt x="0" y="1148"/>
                </a:lnTo>
                <a:cubicBezTo>
                  <a:pt x="0" y="699"/>
                  <a:pt x="187" y="292"/>
                  <a:pt x="486" y="0"/>
                </a:cubicBezTo>
                <a:lnTo>
                  <a:pt x="669" y="182"/>
                </a:lnTo>
                <a:close/>
              </a:path>
            </a:pathLst>
          </a:custGeom>
          <a:solidFill>
            <a:schemeClr val="bg1">
              <a:lumMod val="50000"/>
            </a:schemeClr>
          </a:solidFill>
          <a:ln>
            <a:noFill/>
          </a:ln>
        </p:spPr>
        <p:txBody>
          <a:bodyPr vert="horz" wrap="square" lIns="91417" tIns="45708" rIns="91417" bIns="4570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4" name="Freeform 8"/>
          <p:cNvSpPr>
            <a:spLocks/>
          </p:cNvSpPr>
          <p:nvPr/>
        </p:nvSpPr>
        <p:spPr bwMode="auto">
          <a:xfrm>
            <a:off x="1572958" y="1299255"/>
            <a:ext cx="1253290" cy="222250"/>
          </a:xfrm>
          <a:custGeom>
            <a:avLst/>
            <a:gdLst>
              <a:gd name="T0" fmla="*/ 6397 w 7145"/>
              <a:gd name="T1" fmla="*/ 375 h 1015"/>
              <a:gd name="T2" fmla="*/ 6279 w 7145"/>
              <a:gd name="T3" fmla="*/ 0 h 1015"/>
              <a:gd name="T4" fmla="*/ 7145 w 7145"/>
              <a:gd name="T5" fmla="*/ 499 h 1015"/>
              <a:gd name="T6" fmla="*/ 6279 w 7145"/>
              <a:gd name="T7" fmla="*/ 997 h 1015"/>
              <a:gd name="T8" fmla="*/ 6397 w 7145"/>
              <a:gd name="T9" fmla="*/ 623 h 1015"/>
              <a:gd name="T10" fmla="*/ 1140 w 7145"/>
              <a:gd name="T11" fmla="*/ 623 h 1015"/>
              <a:gd name="T12" fmla="*/ 183 w 7145"/>
              <a:gd name="T13" fmla="*/ 1015 h 1015"/>
              <a:gd name="T14" fmla="*/ 0 w 7145"/>
              <a:gd name="T15" fmla="*/ 833 h 1015"/>
              <a:gd name="T16" fmla="*/ 1120 w 7145"/>
              <a:gd name="T17" fmla="*/ 375 h 1015"/>
              <a:gd name="T18" fmla="*/ 6397 w 7145"/>
              <a:gd name="T19" fmla="*/ 375 h 10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45" h="1015">
                <a:moveTo>
                  <a:pt x="6397" y="375"/>
                </a:moveTo>
                <a:lnTo>
                  <a:pt x="6279" y="0"/>
                </a:lnTo>
                <a:lnTo>
                  <a:pt x="7145" y="499"/>
                </a:lnTo>
                <a:lnTo>
                  <a:pt x="6279" y="997"/>
                </a:lnTo>
                <a:lnTo>
                  <a:pt x="6397" y="623"/>
                </a:lnTo>
                <a:lnTo>
                  <a:pt x="1140" y="623"/>
                </a:lnTo>
                <a:cubicBezTo>
                  <a:pt x="769" y="623"/>
                  <a:pt x="430" y="773"/>
                  <a:pt x="183" y="1015"/>
                </a:cubicBezTo>
                <a:lnTo>
                  <a:pt x="0" y="833"/>
                </a:lnTo>
                <a:cubicBezTo>
                  <a:pt x="290" y="550"/>
                  <a:pt x="686" y="375"/>
                  <a:pt x="1120" y="375"/>
                </a:cubicBezTo>
                <a:lnTo>
                  <a:pt x="6397" y="375"/>
                </a:lnTo>
                <a:close/>
              </a:path>
            </a:pathLst>
          </a:custGeom>
          <a:solidFill>
            <a:schemeClr val="bg1">
              <a:lumMod val="50000"/>
            </a:schemeClr>
          </a:solidFill>
          <a:ln>
            <a:noFill/>
          </a:ln>
        </p:spPr>
        <p:txBody>
          <a:bodyPr vert="horz" wrap="square" lIns="91417" tIns="45708" rIns="91417" bIns="4570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5" name="Freeform 7"/>
          <p:cNvSpPr>
            <a:spLocks/>
          </p:cNvSpPr>
          <p:nvPr/>
        </p:nvSpPr>
        <p:spPr bwMode="auto">
          <a:xfrm>
            <a:off x="1468661" y="2255344"/>
            <a:ext cx="1338626" cy="217487"/>
          </a:xfrm>
          <a:custGeom>
            <a:avLst/>
            <a:gdLst>
              <a:gd name="T0" fmla="*/ 0 w 7631"/>
              <a:gd name="T1" fmla="*/ 374 h 997"/>
              <a:gd name="T2" fmla="*/ 6883 w 7631"/>
              <a:gd name="T3" fmla="*/ 374 h 997"/>
              <a:gd name="T4" fmla="*/ 6765 w 7631"/>
              <a:gd name="T5" fmla="*/ 0 h 997"/>
              <a:gd name="T6" fmla="*/ 7631 w 7631"/>
              <a:gd name="T7" fmla="*/ 498 h 997"/>
              <a:gd name="T8" fmla="*/ 6765 w 7631"/>
              <a:gd name="T9" fmla="*/ 997 h 997"/>
              <a:gd name="T10" fmla="*/ 6883 w 7631"/>
              <a:gd name="T11" fmla="*/ 622 h 997"/>
              <a:gd name="T12" fmla="*/ 0 w 7631"/>
              <a:gd name="T13" fmla="*/ 622 h 997"/>
              <a:gd name="T14" fmla="*/ 0 w 7631"/>
              <a:gd name="T15" fmla="*/ 374 h 9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31" h="997">
                <a:moveTo>
                  <a:pt x="0" y="374"/>
                </a:moveTo>
                <a:lnTo>
                  <a:pt x="6883" y="374"/>
                </a:lnTo>
                <a:lnTo>
                  <a:pt x="6765" y="0"/>
                </a:lnTo>
                <a:lnTo>
                  <a:pt x="7631" y="498"/>
                </a:lnTo>
                <a:lnTo>
                  <a:pt x="6765" y="997"/>
                </a:lnTo>
                <a:lnTo>
                  <a:pt x="6883" y="622"/>
                </a:lnTo>
                <a:lnTo>
                  <a:pt x="0" y="622"/>
                </a:lnTo>
                <a:lnTo>
                  <a:pt x="0" y="374"/>
                </a:lnTo>
                <a:close/>
              </a:path>
            </a:pathLst>
          </a:custGeom>
          <a:solidFill>
            <a:schemeClr val="bg1">
              <a:lumMod val="50000"/>
            </a:schemeClr>
          </a:solidFill>
          <a:ln>
            <a:noFill/>
          </a:ln>
          <a:extLst/>
        </p:spPr>
        <p:txBody>
          <a:bodyPr vert="horz" wrap="square" lIns="91417" tIns="45708" rIns="91417" bIns="4570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6" name="Freeform 9"/>
          <p:cNvSpPr>
            <a:spLocks/>
          </p:cNvSpPr>
          <p:nvPr/>
        </p:nvSpPr>
        <p:spPr bwMode="auto">
          <a:xfrm>
            <a:off x="1468661" y="3284530"/>
            <a:ext cx="1338626" cy="219075"/>
          </a:xfrm>
          <a:custGeom>
            <a:avLst/>
            <a:gdLst>
              <a:gd name="T0" fmla="*/ 6883 w 7631"/>
              <a:gd name="T1" fmla="*/ 375 h 997"/>
              <a:gd name="T2" fmla="*/ 6765 w 7631"/>
              <a:gd name="T3" fmla="*/ 0 h 997"/>
              <a:gd name="T4" fmla="*/ 7631 w 7631"/>
              <a:gd name="T5" fmla="*/ 499 h 997"/>
              <a:gd name="T6" fmla="*/ 6765 w 7631"/>
              <a:gd name="T7" fmla="*/ 997 h 997"/>
              <a:gd name="T8" fmla="*/ 6883 w 7631"/>
              <a:gd name="T9" fmla="*/ 623 h 997"/>
              <a:gd name="T10" fmla="*/ 0 w 7631"/>
              <a:gd name="T11" fmla="*/ 623 h 997"/>
              <a:gd name="T12" fmla="*/ 0 w 7631"/>
              <a:gd name="T13" fmla="*/ 375 h 997"/>
              <a:gd name="T14" fmla="*/ 6883 w 7631"/>
              <a:gd name="T15" fmla="*/ 375 h 9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31" h="997">
                <a:moveTo>
                  <a:pt x="6883" y="375"/>
                </a:moveTo>
                <a:lnTo>
                  <a:pt x="6765" y="0"/>
                </a:lnTo>
                <a:lnTo>
                  <a:pt x="7631" y="499"/>
                </a:lnTo>
                <a:lnTo>
                  <a:pt x="6765" y="997"/>
                </a:lnTo>
                <a:lnTo>
                  <a:pt x="6883" y="623"/>
                </a:lnTo>
                <a:lnTo>
                  <a:pt x="0" y="623"/>
                </a:lnTo>
                <a:lnTo>
                  <a:pt x="0" y="375"/>
                </a:lnTo>
                <a:lnTo>
                  <a:pt x="6883" y="375"/>
                </a:lnTo>
                <a:close/>
              </a:path>
            </a:pathLst>
          </a:custGeom>
          <a:solidFill>
            <a:schemeClr val="bg1">
              <a:lumMod val="50000"/>
            </a:schemeClr>
          </a:solidFill>
          <a:ln>
            <a:noFill/>
          </a:ln>
          <a:extLst/>
        </p:spPr>
        <p:txBody>
          <a:bodyPr vert="horz" wrap="square" lIns="91417" tIns="45708" rIns="91417" bIns="4570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7" name="Freeform 10"/>
          <p:cNvSpPr>
            <a:spLocks/>
          </p:cNvSpPr>
          <p:nvPr/>
        </p:nvSpPr>
        <p:spPr bwMode="auto">
          <a:xfrm>
            <a:off x="1572958" y="4237686"/>
            <a:ext cx="1253290" cy="223837"/>
          </a:xfrm>
          <a:custGeom>
            <a:avLst/>
            <a:gdLst>
              <a:gd name="T0" fmla="*/ 6397 w 7145"/>
              <a:gd name="T1" fmla="*/ 392 h 1015"/>
              <a:gd name="T2" fmla="*/ 6279 w 7145"/>
              <a:gd name="T3" fmla="*/ 18 h 1015"/>
              <a:gd name="T4" fmla="*/ 7145 w 7145"/>
              <a:gd name="T5" fmla="*/ 516 h 1015"/>
              <a:gd name="T6" fmla="*/ 6279 w 7145"/>
              <a:gd name="T7" fmla="*/ 1015 h 1015"/>
              <a:gd name="T8" fmla="*/ 6397 w 7145"/>
              <a:gd name="T9" fmla="*/ 640 h 1015"/>
              <a:gd name="T10" fmla="*/ 1120 w 7145"/>
              <a:gd name="T11" fmla="*/ 640 h 1015"/>
              <a:gd name="T12" fmla="*/ 0 w 7145"/>
              <a:gd name="T13" fmla="*/ 182 h 1015"/>
              <a:gd name="T14" fmla="*/ 183 w 7145"/>
              <a:gd name="T15" fmla="*/ 0 h 1015"/>
              <a:gd name="T16" fmla="*/ 1140 w 7145"/>
              <a:gd name="T17" fmla="*/ 392 h 1015"/>
              <a:gd name="T18" fmla="*/ 6397 w 7145"/>
              <a:gd name="T19" fmla="*/ 392 h 10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45" h="1015">
                <a:moveTo>
                  <a:pt x="6397" y="392"/>
                </a:moveTo>
                <a:lnTo>
                  <a:pt x="6279" y="18"/>
                </a:lnTo>
                <a:lnTo>
                  <a:pt x="7145" y="516"/>
                </a:lnTo>
                <a:lnTo>
                  <a:pt x="6279" y="1015"/>
                </a:lnTo>
                <a:lnTo>
                  <a:pt x="6397" y="640"/>
                </a:lnTo>
                <a:lnTo>
                  <a:pt x="1120" y="640"/>
                </a:lnTo>
                <a:cubicBezTo>
                  <a:pt x="686" y="640"/>
                  <a:pt x="290" y="465"/>
                  <a:pt x="0" y="182"/>
                </a:cubicBezTo>
                <a:lnTo>
                  <a:pt x="183" y="0"/>
                </a:lnTo>
                <a:cubicBezTo>
                  <a:pt x="430" y="242"/>
                  <a:pt x="769" y="392"/>
                  <a:pt x="1140" y="392"/>
                </a:cubicBezTo>
                <a:lnTo>
                  <a:pt x="6397" y="392"/>
                </a:lnTo>
                <a:close/>
              </a:path>
            </a:pathLst>
          </a:custGeom>
          <a:solidFill>
            <a:schemeClr val="bg1">
              <a:lumMod val="50000"/>
            </a:schemeClr>
          </a:solidFill>
          <a:ln>
            <a:noFill/>
          </a:ln>
        </p:spPr>
        <p:txBody>
          <a:bodyPr vert="horz" wrap="square" lIns="91417" tIns="45708" rIns="91417" bIns="4570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grpSp>
        <p:nvGrpSpPr>
          <p:cNvPr id="8" name="组合 7"/>
          <p:cNvGrpSpPr/>
          <p:nvPr/>
        </p:nvGrpSpPr>
        <p:grpSpPr>
          <a:xfrm>
            <a:off x="900442" y="2278202"/>
            <a:ext cx="1258923" cy="1752473"/>
            <a:chOff x="878699" y="1945606"/>
            <a:chExt cx="1705474" cy="2373231"/>
          </a:xfrm>
          <a:solidFill>
            <a:schemeClr val="tx2"/>
          </a:solidFill>
        </p:grpSpPr>
        <p:sp>
          <p:nvSpPr>
            <p:cNvPr id="9" name="椭圆 8"/>
            <p:cNvSpPr/>
            <p:nvPr/>
          </p:nvSpPr>
          <p:spPr>
            <a:xfrm>
              <a:off x="878699" y="1945606"/>
              <a:ext cx="1705474" cy="170547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white"/>
                </a:solidFill>
                <a:effectLst/>
                <a:uLnTx/>
                <a:uFillTx/>
                <a:cs typeface="+mn-ea"/>
                <a:sym typeface="+mn-lt"/>
              </a:endParaRPr>
            </a:p>
          </p:txBody>
        </p:sp>
        <p:sp>
          <p:nvSpPr>
            <p:cNvPr id="10" name="Rectangle 11"/>
            <p:cNvSpPr>
              <a:spLocks noChangeArrowheads="1"/>
            </p:cNvSpPr>
            <p:nvPr/>
          </p:nvSpPr>
          <p:spPr bwMode="gray">
            <a:xfrm>
              <a:off x="1195985" y="2193868"/>
              <a:ext cx="1070900" cy="2124969"/>
            </a:xfrm>
            <a:prstGeom prst="rect">
              <a:avLst/>
            </a:prstGeom>
            <a:noFill/>
            <a:ln>
              <a:noFill/>
            </a:ln>
            <a:extLst/>
          </p:spPr>
          <p:txBody>
            <a:bodyPr wrap="square">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2399" u="none" strike="noStrike" kern="1200" cap="none" spc="0" normalizeH="0" baseline="0" noProof="0" dirty="0">
                  <a:ln>
                    <a:noFill/>
                  </a:ln>
                  <a:solidFill>
                    <a:prstClr val="white"/>
                  </a:solidFill>
                  <a:effectLst/>
                  <a:uLnTx/>
                  <a:uFillTx/>
                  <a:cs typeface="+mn-ea"/>
                  <a:sym typeface="+mn-lt"/>
                </a:rPr>
                <a:t>工作总结</a:t>
              </a:r>
            </a:p>
          </p:txBody>
        </p:sp>
      </p:grpSp>
      <p:sp>
        <p:nvSpPr>
          <p:cNvPr id="11" name="矩形 10"/>
          <p:cNvSpPr/>
          <p:nvPr/>
        </p:nvSpPr>
        <p:spPr>
          <a:xfrm>
            <a:off x="3117000" y="924048"/>
            <a:ext cx="4910584" cy="88853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17" tIns="45708" rIns="91417" bIns="45708"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white"/>
              </a:solidFill>
              <a:effectLst/>
              <a:uLnTx/>
              <a:uFillTx/>
              <a:cs typeface="+mn-ea"/>
              <a:sym typeface="+mn-lt"/>
            </a:endParaRPr>
          </a:p>
        </p:txBody>
      </p:sp>
      <p:sp>
        <p:nvSpPr>
          <p:cNvPr id="12" name="矩形 11"/>
          <p:cNvSpPr/>
          <p:nvPr/>
        </p:nvSpPr>
        <p:spPr>
          <a:xfrm>
            <a:off x="3117000" y="1933015"/>
            <a:ext cx="4910584" cy="88853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17" tIns="45708" rIns="91417" bIns="45708"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white"/>
              </a:solidFill>
              <a:effectLst/>
              <a:uLnTx/>
              <a:uFillTx/>
              <a:cs typeface="+mn-ea"/>
              <a:sym typeface="+mn-lt"/>
            </a:endParaRPr>
          </a:p>
        </p:txBody>
      </p:sp>
      <p:sp>
        <p:nvSpPr>
          <p:cNvPr id="13" name="矩形 12"/>
          <p:cNvSpPr/>
          <p:nvPr/>
        </p:nvSpPr>
        <p:spPr>
          <a:xfrm>
            <a:off x="3047843" y="1933014"/>
            <a:ext cx="2334059" cy="2583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7" tIns="45708" rIns="91417" bIns="45708"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white"/>
              </a:solidFill>
              <a:effectLst/>
              <a:uLnTx/>
              <a:uFillTx/>
              <a:cs typeface="+mn-ea"/>
              <a:sym typeface="+mn-lt"/>
            </a:endParaRPr>
          </a:p>
        </p:txBody>
      </p:sp>
      <p:sp>
        <p:nvSpPr>
          <p:cNvPr id="14" name="矩形 13"/>
          <p:cNvSpPr/>
          <p:nvPr/>
        </p:nvSpPr>
        <p:spPr>
          <a:xfrm>
            <a:off x="3117000" y="2941980"/>
            <a:ext cx="4910584" cy="88853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17" tIns="45708" rIns="91417" bIns="45708"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white"/>
              </a:solidFill>
              <a:effectLst/>
              <a:uLnTx/>
              <a:uFillTx/>
              <a:cs typeface="+mn-ea"/>
              <a:sym typeface="+mn-lt"/>
            </a:endParaRPr>
          </a:p>
        </p:txBody>
      </p:sp>
      <p:sp>
        <p:nvSpPr>
          <p:cNvPr id="15" name="矩形 14"/>
          <p:cNvSpPr/>
          <p:nvPr/>
        </p:nvSpPr>
        <p:spPr>
          <a:xfrm>
            <a:off x="3047843" y="2941980"/>
            <a:ext cx="2334059" cy="2583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7" tIns="45708" rIns="91417" bIns="45708"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white"/>
              </a:solidFill>
              <a:effectLst/>
              <a:uLnTx/>
              <a:uFillTx/>
              <a:cs typeface="+mn-ea"/>
              <a:sym typeface="+mn-lt"/>
            </a:endParaRPr>
          </a:p>
        </p:txBody>
      </p:sp>
      <p:sp>
        <p:nvSpPr>
          <p:cNvPr id="16" name="矩形 15"/>
          <p:cNvSpPr/>
          <p:nvPr/>
        </p:nvSpPr>
        <p:spPr>
          <a:xfrm>
            <a:off x="3117000" y="3950946"/>
            <a:ext cx="4910584" cy="88853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17" tIns="45708" rIns="91417" bIns="45708"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white"/>
              </a:solidFill>
              <a:effectLst/>
              <a:uLnTx/>
              <a:uFillTx/>
              <a:cs typeface="+mn-ea"/>
              <a:sym typeface="+mn-lt"/>
            </a:endParaRPr>
          </a:p>
        </p:txBody>
      </p:sp>
      <p:sp>
        <p:nvSpPr>
          <p:cNvPr id="17" name="矩形 16"/>
          <p:cNvSpPr/>
          <p:nvPr/>
        </p:nvSpPr>
        <p:spPr>
          <a:xfrm>
            <a:off x="3047843" y="3950945"/>
            <a:ext cx="2334059" cy="2583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7" tIns="45708" rIns="91417" bIns="45708"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white"/>
              </a:solidFill>
              <a:effectLst/>
              <a:uLnTx/>
              <a:uFillTx/>
              <a:cs typeface="+mn-ea"/>
              <a:sym typeface="+mn-lt"/>
            </a:endParaRPr>
          </a:p>
        </p:txBody>
      </p:sp>
      <p:sp>
        <p:nvSpPr>
          <p:cNvPr id="18" name="TextBox 17"/>
          <p:cNvSpPr txBox="1"/>
          <p:nvPr/>
        </p:nvSpPr>
        <p:spPr>
          <a:xfrm>
            <a:off x="3299793" y="1163498"/>
            <a:ext cx="4511817" cy="592446"/>
          </a:xfrm>
          <a:prstGeom prst="rect">
            <a:avLst/>
          </a:prstGeom>
          <a:noFill/>
        </p:spPr>
        <p:txBody>
          <a:bodyPr wrap="square" lIns="91417" tIns="45708" rIns="91417" bIns="45708" rtlCol="0">
            <a:spAutoFit/>
          </a:bodyPr>
          <a:lstStyle/>
          <a:p>
            <a:pPr marL="0" marR="0" lvl="0" indent="0" algn="just" defTabSz="685800" rtl="0" eaLnBrk="1" fontAlgn="auto" latinLnBrk="0" hangingPunct="1">
              <a:lnSpc>
                <a:spcPts val="1299"/>
              </a:lnSpc>
              <a:spcBef>
                <a:spcPts val="0"/>
              </a:spcBef>
              <a:spcAft>
                <a:spcPts val="0"/>
              </a:spcAft>
              <a:buClrTx/>
              <a:buSzTx/>
              <a:buFontTx/>
              <a:buNone/>
              <a:tabLst/>
              <a:defRPr/>
            </a:pPr>
            <a:r>
              <a:rPr kumimoji="0" lang="zh-CN" altLang="en-US" sz="900" u="none" strike="noStrike" kern="1200" cap="none" spc="0" normalizeH="0" baseline="0" noProof="0" dirty="0">
                <a:ln>
                  <a:noFill/>
                </a:ln>
                <a:solidFill>
                  <a:prstClr val="black">
                    <a:lumMod val="75000"/>
                    <a:lumOff val="25000"/>
                  </a:prstClr>
                </a:solidFill>
                <a:effectLst/>
                <a:uLnTx/>
                <a:uFillTx/>
                <a:cs typeface="+mn-ea"/>
                <a:sym typeface="+mn-lt"/>
              </a:rPr>
              <a:t>点击输入简要文字内容，文字内容需概括精炼，不用多余的文字修饰，言简意赅的说明分项内容。点击输入简要文字内容，文字内容需概括精炼，不用多余的文字修饰，言简意赅的说明分项内容。</a:t>
            </a:r>
            <a:endParaRPr kumimoji="0" lang="en-US" altLang="zh-CN" sz="90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19" name="矩形 18"/>
          <p:cNvSpPr/>
          <p:nvPr/>
        </p:nvSpPr>
        <p:spPr>
          <a:xfrm>
            <a:off x="3047843" y="924048"/>
            <a:ext cx="2334059" cy="2583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7" tIns="45708" rIns="91417" bIns="45708"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white"/>
              </a:solidFill>
              <a:effectLst/>
              <a:uLnTx/>
              <a:uFillTx/>
              <a:cs typeface="+mn-ea"/>
              <a:sym typeface="+mn-lt"/>
            </a:endParaRPr>
          </a:p>
        </p:txBody>
      </p:sp>
      <p:sp>
        <p:nvSpPr>
          <p:cNvPr id="20" name="TextBox 19"/>
          <p:cNvSpPr txBox="1"/>
          <p:nvPr/>
        </p:nvSpPr>
        <p:spPr>
          <a:xfrm>
            <a:off x="3305456" y="901824"/>
            <a:ext cx="1698493" cy="311600"/>
          </a:xfrm>
          <a:prstGeom prst="rect">
            <a:avLst/>
          </a:prstGeom>
          <a:noFill/>
        </p:spPr>
        <p:txBody>
          <a:bodyPr wrap="square" lIns="91417" tIns="45708" rIns="91417" bIns="45708"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425" u="none" strike="noStrike" kern="1200" cap="none" spc="0" normalizeH="0" baseline="0" noProof="0" dirty="0">
                <a:ln>
                  <a:noFill/>
                </a:ln>
                <a:solidFill>
                  <a:prstClr val="white"/>
                </a:solidFill>
                <a:effectLst/>
                <a:uLnTx/>
                <a:uFillTx/>
                <a:cs typeface="+mn-ea"/>
                <a:sym typeface="+mn-lt"/>
              </a:rPr>
              <a:t>点击输入标题文本</a:t>
            </a:r>
          </a:p>
        </p:txBody>
      </p:sp>
      <p:sp>
        <p:nvSpPr>
          <p:cNvPr id="21" name="TextBox 20"/>
          <p:cNvSpPr txBox="1"/>
          <p:nvPr/>
        </p:nvSpPr>
        <p:spPr>
          <a:xfrm>
            <a:off x="3299793" y="2174204"/>
            <a:ext cx="4511817" cy="592446"/>
          </a:xfrm>
          <a:prstGeom prst="rect">
            <a:avLst/>
          </a:prstGeom>
          <a:noFill/>
        </p:spPr>
        <p:txBody>
          <a:bodyPr wrap="square" lIns="91417" tIns="45708" rIns="91417" bIns="45708" rtlCol="0">
            <a:spAutoFit/>
          </a:bodyPr>
          <a:lstStyle/>
          <a:p>
            <a:pPr marL="0" marR="0" lvl="0" indent="0" algn="just" defTabSz="685800" rtl="0" eaLnBrk="1" fontAlgn="auto" latinLnBrk="0" hangingPunct="1">
              <a:lnSpc>
                <a:spcPts val="1299"/>
              </a:lnSpc>
              <a:spcBef>
                <a:spcPts val="0"/>
              </a:spcBef>
              <a:spcAft>
                <a:spcPts val="0"/>
              </a:spcAft>
              <a:buClrTx/>
              <a:buSzTx/>
              <a:buFontTx/>
              <a:buNone/>
              <a:tabLst/>
              <a:defRPr/>
            </a:pPr>
            <a:r>
              <a:rPr kumimoji="0" lang="zh-CN" altLang="en-US" sz="900" u="none" strike="noStrike" kern="1200" cap="none" spc="0" normalizeH="0" baseline="0" noProof="0" dirty="0">
                <a:ln>
                  <a:noFill/>
                </a:ln>
                <a:solidFill>
                  <a:prstClr val="black">
                    <a:lumMod val="75000"/>
                    <a:lumOff val="25000"/>
                  </a:prstClr>
                </a:solidFill>
                <a:effectLst/>
                <a:uLnTx/>
                <a:uFillTx/>
                <a:cs typeface="+mn-ea"/>
                <a:sym typeface="+mn-lt"/>
              </a:rPr>
              <a:t>点击输入简要文字内容，文字内容需概括精炼，不用多余的文字修饰，言简意赅的说明分项内容。点击输入简要文字内容，文字内容需概括精炼，不用多余的文字修饰，言简意赅的说明分项内容。</a:t>
            </a:r>
            <a:endParaRPr kumimoji="0" lang="en-US" altLang="zh-CN" sz="90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22" name="TextBox 21"/>
          <p:cNvSpPr txBox="1"/>
          <p:nvPr/>
        </p:nvSpPr>
        <p:spPr>
          <a:xfrm>
            <a:off x="3305455" y="1913384"/>
            <a:ext cx="1646558" cy="311600"/>
          </a:xfrm>
          <a:prstGeom prst="rect">
            <a:avLst/>
          </a:prstGeom>
          <a:noFill/>
        </p:spPr>
        <p:txBody>
          <a:bodyPr wrap="none" lIns="91417" tIns="45708" rIns="91417" bIns="45708"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425" u="none" strike="noStrike" kern="1200" cap="none" spc="0" normalizeH="0" baseline="0" noProof="0" dirty="0">
                <a:ln>
                  <a:noFill/>
                </a:ln>
                <a:solidFill>
                  <a:prstClr val="white"/>
                </a:solidFill>
                <a:effectLst/>
                <a:uLnTx/>
                <a:uFillTx/>
                <a:cs typeface="+mn-ea"/>
                <a:sym typeface="+mn-lt"/>
              </a:rPr>
              <a:t>点击输入标题文本</a:t>
            </a:r>
          </a:p>
        </p:txBody>
      </p:sp>
      <p:sp>
        <p:nvSpPr>
          <p:cNvPr id="23" name="TextBox 22"/>
          <p:cNvSpPr txBox="1"/>
          <p:nvPr/>
        </p:nvSpPr>
        <p:spPr>
          <a:xfrm>
            <a:off x="3299793" y="3185827"/>
            <a:ext cx="4511817" cy="592446"/>
          </a:xfrm>
          <a:prstGeom prst="rect">
            <a:avLst/>
          </a:prstGeom>
          <a:noFill/>
        </p:spPr>
        <p:txBody>
          <a:bodyPr wrap="square" lIns="91417" tIns="45708" rIns="91417" bIns="45708" rtlCol="0">
            <a:spAutoFit/>
          </a:bodyPr>
          <a:lstStyle/>
          <a:p>
            <a:pPr marL="0" marR="0" lvl="0" indent="0" algn="just" defTabSz="685800" rtl="0" eaLnBrk="1" fontAlgn="auto" latinLnBrk="0" hangingPunct="1">
              <a:lnSpc>
                <a:spcPts val="1299"/>
              </a:lnSpc>
              <a:spcBef>
                <a:spcPts val="0"/>
              </a:spcBef>
              <a:spcAft>
                <a:spcPts val="0"/>
              </a:spcAft>
              <a:buClrTx/>
              <a:buSzTx/>
              <a:buFontTx/>
              <a:buNone/>
              <a:tabLst/>
              <a:defRPr/>
            </a:pPr>
            <a:r>
              <a:rPr kumimoji="0" lang="zh-CN" altLang="en-US" sz="900" u="none" strike="noStrike" kern="1200" cap="none" spc="0" normalizeH="0" baseline="0" noProof="0" dirty="0">
                <a:ln>
                  <a:noFill/>
                </a:ln>
                <a:solidFill>
                  <a:prstClr val="black">
                    <a:lumMod val="75000"/>
                    <a:lumOff val="25000"/>
                  </a:prstClr>
                </a:solidFill>
                <a:effectLst/>
                <a:uLnTx/>
                <a:uFillTx/>
                <a:cs typeface="+mn-ea"/>
                <a:sym typeface="+mn-lt"/>
              </a:rPr>
              <a:t>点击输入简要文字内容，文字内容需概括精炼，不用多余的文字修饰，言简意赅的说明分项内容。点击输入简要文字内容，文字内容需概括精炼，不用多余的文字修饰，言简意赅的说明分项内容。</a:t>
            </a:r>
            <a:endParaRPr kumimoji="0" lang="en-US" altLang="zh-CN" sz="90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24" name="TextBox 23"/>
          <p:cNvSpPr txBox="1"/>
          <p:nvPr/>
        </p:nvSpPr>
        <p:spPr>
          <a:xfrm>
            <a:off x="3305455" y="2908124"/>
            <a:ext cx="1646558" cy="311600"/>
          </a:xfrm>
          <a:prstGeom prst="rect">
            <a:avLst/>
          </a:prstGeom>
          <a:noFill/>
        </p:spPr>
        <p:txBody>
          <a:bodyPr wrap="none" lIns="91417" tIns="45708" rIns="91417" bIns="45708"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425" u="none" strike="noStrike" kern="1200" cap="none" spc="0" normalizeH="0" baseline="0" noProof="0" dirty="0">
                <a:ln>
                  <a:noFill/>
                </a:ln>
                <a:solidFill>
                  <a:prstClr val="white"/>
                </a:solidFill>
                <a:effectLst/>
                <a:uLnTx/>
                <a:uFillTx/>
                <a:cs typeface="+mn-ea"/>
                <a:sym typeface="+mn-lt"/>
              </a:rPr>
              <a:t>点击输入标题文本</a:t>
            </a:r>
          </a:p>
        </p:txBody>
      </p:sp>
      <p:sp>
        <p:nvSpPr>
          <p:cNvPr id="25" name="TextBox 24"/>
          <p:cNvSpPr txBox="1"/>
          <p:nvPr/>
        </p:nvSpPr>
        <p:spPr>
          <a:xfrm>
            <a:off x="3299793" y="4194108"/>
            <a:ext cx="4511817" cy="592446"/>
          </a:xfrm>
          <a:prstGeom prst="rect">
            <a:avLst/>
          </a:prstGeom>
          <a:noFill/>
        </p:spPr>
        <p:txBody>
          <a:bodyPr wrap="square" lIns="91417" tIns="45708" rIns="91417" bIns="45708" rtlCol="0">
            <a:spAutoFit/>
          </a:bodyPr>
          <a:lstStyle/>
          <a:p>
            <a:pPr marL="0" marR="0" lvl="0" indent="0" algn="just" defTabSz="685800" rtl="0" eaLnBrk="1" fontAlgn="auto" latinLnBrk="0" hangingPunct="1">
              <a:lnSpc>
                <a:spcPts val="1299"/>
              </a:lnSpc>
              <a:spcBef>
                <a:spcPts val="0"/>
              </a:spcBef>
              <a:spcAft>
                <a:spcPts val="0"/>
              </a:spcAft>
              <a:buClrTx/>
              <a:buSzTx/>
              <a:buFontTx/>
              <a:buNone/>
              <a:tabLst/>
              <a:defRPr/>
            </a:pPr>
            <a:r>
              <a:rPr kumimoji="0" lang="zh-CN" altLang="en-US" sz="900" u="none" strike="noStrike" kern="1200" cap="none" spc="0" normalizeH="0" baseline="0" noProof="0" dirty="0">
                <a:ln>
                  <a:noFill/>
                </a:ln>
                <a:solidFill>
                  <a:prstClr val="black">
                    <a:lumMod val="75000"/>
                    <a:lumOff val="25000"/>
                  </a:prstClr>
                </a:solidFill>
                <a:effectLst/>
                <a:uLnTx/>
                <a:uFillTx/>
                <a:cs typeface="+mn-ea"/>
                <a:sym typeface="+mn-lt"/>
              </a:rPr>
              <a:t>点击输入简要文字内容，文字内容需概括精炼，不用多余的文字修饰，言简意赅的说明分项内容。点击输入简要文字内容，文字内容需概括精炼，不用多余的文字修饰，言简意赅的说明分项内容。</a:t>
            </a:r>
            <a:endParaRPr kumimoji="0" lang="en-US" altLang="zh-CN" sz="90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26" name="TextBox 25"/>
          <p:cNvSpPr txBox="1"/>
          <p:nvPr/>
        </p:nvSpPr>
        <p:spPr>
          <a:xfrm>
            <a:off x="3305455" y="3932434"/>
            <a:ext cx="1646558" cy="311600"/>
          </a:xfrm>
          <a:prstGeom prst="rect">
            <a:avLst/>
          </a:prstGeom>
          <a:noFill/>
        </p:spPr>
        <p:txBody>
          <a:bodyPr wrap="none" lIns="91417" tIns="45708" rIns="91417" bIns="45708"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425" u="none" strike="noStrike" kern="1200" cap="none" spc="0" normalizeH="0" baseline="0" noProof="0" dirty="0">
                <a:ln>
                  <a:noFill/>
                </a:ln>
                <a:solidFill>
                  <a:prstClr val="white"/>
                </a:solidFill>
                <a:effectLst/>
                <a:uLnTx/>
                <a:uFillTx/>
                <a:cs typeface="+mn-ea"/>
                <a:sym typeface="+mn-lt"/>
              </a:rPr>
              <a:t>点击输入标题文本</a:t>
            </a:r>
          </a:p>
        </p:txBody>
      </p:sp>
    </p:spTree>
    <p:extLst>
      <p:ext uri="{BB962C8B-B14F-4D97-AF65-F5344CB8AC3E}">
        <p14:creationId xmlns:p14="http://schemas.microsoft.com/office/powerpoint/2010/main" val="1636523255"/>
      </p:ext>
    </p:extLst>
  </p:cSld>
  <p:clrMapOvr>
    <a:masterClrMapping/>
  </p:clrMapOvr>
  <mc:AlternateContent xmlns:mc="http://schemas.openxmlformats.org/markup-compatibility/2006" xmlns:p14="http://schemas.microsoft.com/office/powerpoint/2010/main">
    <mc:Choice Requires="p14">
      <p:transition spd="slow" p14:dur="2000" advClick="0" advTm="5000">
        <p:fade/>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par>
                          <p:cTn id="10" fill="hold">
                            <p:stCondLst>
                              <p:cond delay="500"/>
                            </p:stCondLst>
                            <p:childTnLst>
                              <p:par>
                                <p:cTn id="11" presetID="22" presetClass="entr" presetSubtype="4"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00"/>
                                        <p:tgtEl>
                                          <p:spTgt spid="3"/>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par>
                          <p:cTn id="18" fill="hold">
                            <p:stCondLst>
                              <p:cond delay="1500"/>
                            </p:stCondLst>
                            <p:childTnLst>
                              <p:par>
                                <p:cTn id="19" presetID="2" presetClass="entr" presetSubtype="1"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additive="base">
                                        <p:cTn id="21" dur="200" fill="hold"/>
                                        <p:tgtEl>
                                          <p:spTgt spid="20"/>
                                        </p:tgtEl>
                                        <p:attrNameLst>
                                          <p:attrName>ppt_x</p:attrName>
                                        </p:attrNameLst>
                                      </p:cBhvr>
                                      <p:tavLst>
                                        <p:tav tm="0">
                                          <p:val>
                                            <p:strVal val="#ppt_x"/>
                                          </p:val>
                                        </p:tav>
                                        <p:tav tm="100000">
                                          <p:val>
                                            <p:strVal val="#ppt_x"/>
                                          </p:val>
                                        </p:tav>
                                      </p:tavLst>
                                    </p:anim>
                                    <p:anim calcmode="lin" valueType="num">
                                      <p:cBhvr additive="base">
                                        <p:cTn id="22" dur="200" fill="hold"/>
                                        <p:tgtEl>
                                          <p:spTgt spid="20"/>
                                        </p:tgtEl>
                                        <p:attrNameLst>
                                          <p:attrName>ppt_y</p:attrName>
                                        </p:attrNameLst>
                                      </p:cBhvr>
                                      <p:tavLst>
                                        <p:tav tm="0">
                                          <p:val>
                                            <p:strVal val="0-#ppt_h/2"/>
                                          </p:val>
                                        </p:tav>
                                        <p:tav tm="100000">
                                          <p:val>
                                            <p:strVal val="#ppt_y"/>
                                          </p:val>
                                        </p:tav>
                                      </p:tavLst>
                                    </p:anim>
                                  </p:childTnLst>
                                </p:cTn>
                              </p:par>
                              <p:par>
                                <p:cTn id="23" presetID="2" presetClass="entr" presetSubtype="1"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additive="base">
                                        <p:cTn id="25" dur="200" fill="hold"/>
                                        <p:tgtEl>
                                          <p:spTgt spid="19"/>
                                        </p:tgtEl>
                                        <p:attrNameLst>
                                          <p:attrName>ppt_x</p:attrName>
                                        </p:attrNameLst>
                                      </p:cBhvr>
                                      <p:tavLst>
                                        <p:tav tm="0">
                                          <p:val>
                                            <p:strVal val="#ppt_x"/>
                                          </p:val>
                                        </p:tav>
                                        <p:tav tm="100000">
                                          <p:val>
                                            <p:strVal val="#ppt_x"/>
                                          </p:val>
                                        </p:tav>
                                      </p:tavLst>
                                    </p:anim>
                                    <p:anim calcmode="lin" valueType="num">
                                      <p:cBhvr additive="base">
                                        <p:cTn id="26" dur="200" fill="hold"/>
                                        <p:tgtEl>
                                          <p:spTgt spid="19"/>
                                        </p:tgtEl>
                                        <p:attrNameLst>
                                          <p:attrName>ppt_y</p:attrName>
                                        </p:attrNameLst>
                                      </p:cBhvr>
                                      <p:tavLst>
                                        <p:tav tm="0">
                                          <p:val>
                                            <p:strVal val="0-#ppt_h/2"/>
                                          </p:val>
                                        </p:tav>
                                        <p:tav tm="100000">
                                          <p:val>
                                            <p:strVal val="#ppt_y"/>
                                          </p:val>
                                        </p:tav>
                                      </p:tavLst>
                                    </p:anim>
                                  </p:childTnLst>
                                </p:cTn>
                              </p:par>
                            </p:childTnLst>
                          </p:cTn>
                        </p:par>
                        <p:par>
                          <p:cTn id="27" fill="hold">
                            <p:stCondLst>
                              <p:cond delay="1700"/>
                            </p:stCondLst>
                            <p:childTnLst>
                              <p:par>
                                <p:cTn id="28" presetID="22" presetClass="entr" presetSubtype="1"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up)">
                                      <p:cBhvr>
                                        <p:cTn id="30" dur="500"/>
                                        <p:tgtEl>
                                          <p:spTgt spid="11"/>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wipe(up)">
                                      <p:cBhvr>
                                        <p:cTn id="33" dur="500"/>
                                        <p:tgtEl>
                                          <p:spTgt spid="18"/>
                                        </p:tgtEl>
                                      </p:cBhvr>
                                    </p:animEffect>
                                  </p:childTnLst>
                                </p:cTn>
                              </p:par>
                            </p:childTnLst>
                          </p:cTn>
                        </p:par>
                        <p:par>
                          <p:cTn id="34" fill="hold">
                            <p:stCondLst>
                              <p:cond delay="2200"/>
                            </p:stCondLst>
                            <p:childTnLst>
                              <p:par>
                                <p:cTn id="35" presetID="22" presetClass="entr" presetSubtype="8" fill="hold" grpId="0" nodeType="after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wipe(left)">
                                      <p:cBhvr>
                                        <p:cTn id="37" dur="500"/>
                                        <p:tgtEl>
                                          <p:spTgt spid="5"/>
                                        </p:tgtEl>
                                      </p:cBhvr>
                                    </p:animEffect>
                                  </p:childTnLst>
                                </p:cTn>
                              </p:par>
                            </p:childTnLst>
                          </p:cTn>
                        </p:par>
                        <p:par>
                          <p:cTn id="38" fill="hold">
                            <p:stCondLst>
                              <p:cond delay="2700"/>
                            </p:stCondLst>
                            <p:childTnLst>
                              <p:par>
                                <p:cTn id="39" presetID="2" presetClass="entr" presetSubtype="1"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200" fill="hold"/>
                                        <p:tgtEl>
                                          <p:spTgt spid="13"/>
                                        </p:tgtEl>
                                        <p:attrNameLst>
                                          <p:attrName>ppt_x</p:attrName>
                                        </p:attrNameLst>
                                      </p:cBhvr>
                                      <p:tavLst>
                                        <p:tav tm="0">
                                          <p:val>
                                            <p:strVal val="#ppt_x"/>
                                          </p:val>
                                        </p:tav>
                                        <p:tav tm="100000">
                                          <p:val>
                                            <p:strVal val="#ppt_x"/>
                                          </p:val>
                                        </p:tav>
                                      </p:tavLst>
                                    </p:anim>
                                    <p:anim calcmode="lin" valueType="num">
                                      <p:cBhvr additive="base">
                                        <p:cTn id="42" dur="200" fill="hold"/>
                                        <p:tgtEl>
                                          <p:spTgt spid="13"/>
                                        </p:tgtEl>
                                        <p:attrNameLst>
                                          <p:attrName>ppt_y</p:attrName>
                                        </p:attrNameLst>
                                      </p:cBhvr>
                                      <p:tavLst>
                                        <p:tav tm="0">
                                          <p:val>
                                            <p:strVal val="0-#ppt_h/2"/>
                                          </p:val>
                                        </p:tav>
                                        <p:tav tm="100000">
                                          <p:val>
                                            <p:strVal val="#ppt_y"/>
                                          </p:val>
                                        </p:tav>
                                      </p:tavLst>
                                    </p:anim>
                                  </p:childTnLst>
                                </p:cTn>
                              </p:par>
                              <p:par>
                                <p:cTn id="43" presetID="2" presetClass="entr" presetSubtype="1" fill="hold" grpId="0" nodeType="withEffect">
                                  <p:stCondLst>
                                    <p:cond delay="0"/>
                                  </p:stCondLst>
                                  <p:childTnLst>
                                    <p:set>
                                      <p:cBhvr>
                                        <p:cTn id="44" dur="1" fill="hold">
                                          <p:stCondLst>
                                            <p:cond delay="0"/>
                                          </p:stCondLst>
                                        </p:cTn>
                                        <p:tgtEl>
                                          <p:spTgt spid="22"/>
                                        </p:tgtEl>
                                        <p:attrNameLst>
                                          <p:attrName>style.visibility</p:attrName>
                                        </p:attrNameLst>
                                      </p:cBhvr>
                                      <p:to>
                                        <p:strVal val="visible"/>
                                      </p:to>
                                    </p:set>
                                    <p:anim calcmode="lin" valueType="num">
                                      <p:cBhvr additive="base">
                                        <p:cTn id="45" dur="200" fill="hold"/>
                                        <p:tgtEl>
                                          <p:spTgt spid="22"/>
                                        </p:tgtEl>
                                        <p:attrNameLst>
                                          <p:attrName>ppt_x</p:attrName>
                                        </p:attrNameLst>
                                      </p:cBhvr>
                                      <p:tavLst>
                                        <p:tav tm="0">
                                          <p:val>
                                            <p:strVal val="#ppt_x"/>
                                          </p:val>
                                        </p:tav>
                                        <p:tav tm="100000">
                                          <p:val>
                                            <p:strVal val="#ppt_x"/>
                                          </p:val>
                                        </p:tav>
                                      </p:tavLst>
                                    </p:anim>
                                    <p:anim calcmode="lin" valueType="num">
                                      <p:cBhvr additive="base">
                                        <p:cTn id="46" dur="200" fill="hold"/>
                                        <p:tgtEl>
                                          <p:spTgt spid="22"/>
                                        </p:tgtEl>
                                        <p:attrNameLst>
                                          <p:attrName>ppt_y</p:attrName>
                                        </p:attrNameLst>
                                      </p:cBhvr>
                                      <p:tavLst>
                                        <p:tav tm="0">
                                          <p:val>
                                            <p:strVal val="0-#ppt_h/2"/>
                                          </p:val>
                                        </p:tav>
                                        <p:tav tm="100000">
                                          <p:val>
                                            <p:strVal val="#ppt_y"/>
                                          </p:val>
                                        </p:tav>
                                      </p:tavLst>
                                    </p:anim>
                                  </p:childTnLst>
                                </p:cTn>
                              </p:par>
                            </p:childTnLst>
                          </p:cTn>
                        </p:par>
                        <p:par>
                          <p:cTn id="47" fill="hold">
                            <p:stCondLst>
                              <p:cond delay="2900"/>
                            </p:stCondLst>
                            <p:childTnLst>
                              <p:par>
                                <p:cTn id="48" presetID="22" presetClass="entr" presetSubtype="1" fill="hold" grpId="0" nodeType="after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wipe(up)">
                                      <p:cBhvr>
                                        <p:cTn id="50" dur="500"/>
                                        <p:tgtEl>
                                          <p:spTgt spid="21"/>
                                        </p:tgtEl>
                                      </p:cBhvr>
                                    </p:animEffect>
                                  </p:childTnLst>
                                </p:cTn>
                              </p:par>
                              <p:par>
                                <p:cTn id="51" presetID="22" presetClass="entr" presetSubtype="1" fill="hold" grpId="0" nodeType="with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wipe(up)">
                                      <p:cBhvr>
                                        <p:cTn id="53" dur="500"/>
                                        <p:tgtEl>
                                          <p:spTgt spid="12"/>
                                        </p:tgtEl>
                                      </p:cBhvr>
                                    </p:animEffect>
                                  </p:childTnLst>
                                </p:cTn>
                              </p:par>
                            </p:childTnLst>
                          </p:cTn>
                        </p:par>
                        <p:par>
                          <p:cTn id="54" fill="hold">
                            <p:stCondLst>
                              <p:cond delay="3400"/>
                            </p:stCondLst>
                            <p:childTnLst>
                              <p:par>
                                <p:cTn id="55" presetID="22" presetClass="entr" presetSubtype="8" fill="hold" grpId="0" nodeType="after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wipe(left)">
                                      <p:cBhvr>
                                        <p:cTn id="57" dur="500"/>
                                        <p:tgtEl>
                                          <p:spTgt spid="6"/>
                                        </p:tgtEl>
                                      </p:cBhvr>
                                    </p:animEffect>
                                  </p:childTnLst>
                                </p:cTn>
                              </p:par>
                            </p:childTnLst>
                          </p:cTn>
                        </p:par>
                        <p:par>
                          <p:cTn id="58" fill="hold">
                            <p:stCondLst>
                              <p:cond delay="3900"/>
                            </p:stCondLst>
                            <p:childTnLst>
                              <p:par>
                                <p:cTn id="59" presetID="2" presetClass="entr" presetSubtype="1" fill="hold" grpId="0" nodeType="after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200" fill="hold"/>
                                        <p:tgtEl>
                                          <p:spTgt spid="15"/>
                                        </p:tgtEl>
                                        <p:attrNameLst>
                                          <p:attrName>ppt_x</p:attrName>
                                        </p:attrNameLst>
                                      </p:cBhvr>
                                      <p:tavLst>
                                        <p:tav tm="0">
                                          <p:val>
                                            <p:strVal val="#ppt_x"/>
                                          </p:val>
                                        </p:tav>
                                        <p:tav tm="100000">
                                          <p:val>
                                            <p:strVal val="#ppt_x"/>
                                          </p:val>
                                        </p:tav>
                                      </p:tavLst>
                                    </p:anim>
                                    <p:anim calcmode="lin" valueType="num">
                                      <p:cBhvr additive="base">
                                        <p:cTn id="62" dur="200" fill="hold"/>
                                        <p:tgtEl>
                                          <p:spTgt spid="15"/>
                                        </p:tgtEl>
                                        <p:attrNameLst>
                                          <p:attrName>ppt_y</p:attrName>
                                        </p:attrNameLst>
                                      </p:cBhvr>
                                      <p:tavLst>
                                        <p:tav tm="0">
                                          <p:val>
                                            <p:strVal val="0-#ppt_h/2"/>
                                          </p:val>
                                        </p:tav>
                                        <p:tav tm="100000">
                                          <p:val>
                                            <p:strVal val="#ppt_y"/>
                                          </p:val>
                                        </p:tav>
                                      </p:tavLst>
                                    </p:anim>
                                  </p:childTnLst>
                                </p:cTn>
                              </p:par>
                              <p:par>
                                <p:cTn id="63" presetID="2" presetClass="entr" presetSubtype="1" fill="hold" grpId="0" nodeType="withEffect">
                                  <p:stCondLst>
                                    <p:cond delay="0"/>
                                  </p:stCondLst>
                                  <p:childTnLst>
                                    <p:set>
                                      <p:cBhvr>
                                        <p:cTn id="64" dur="1" fill="hold">
                                          <p:stCondLst>
                                            <p:cond delay="0"/>
                                          </p:stCondLst>
                                        </p:cTn>
                                        <p:tgtEl>
                                          <p:spTgt spid="24"/>
                                        </p:tgtEl>
                                        <p:attrNameLst>
                                          <p:attrName>style.visibility</p:attrName>
                                        </p:attrNameLst>
                                      </p:cBhvr>
                                      <p:to>
                                        <p:strVal val="visible"/>
                                      </p:to>
                                    </p:set>
                                    <p:anim calcmode="lin" valueType="num">
                                      <p:cBhvr additive="base">
                                        <p:cTn id="65" dur="200" fill="hold"/>
                                        <p:tgtEl>
                                          <p:spTgt spid="24"/>
                                        </p:tgtEl>
                                        <p:attrNameLst>
                                          <p:attrName>ppt_x</p:attrName>
                                        </p:attrNameLst>
                                      </p:cBhvr>
                                      <p:tavLst>
                                        <p:tav tm="0">
                                          <p:val>
                                            <p:strVal val="#ppt_x"/>
                                          </p:val>
                                        </p:tav>
                                        <p:tav tm="100000">
                                          <p:val>
                                            <p:strVal val="#ppt_x"/>
                                          </p:val>
                                        </p:tav>
                                      </p:tavLst>
                                    </p:anim>
                                    <p:anim calcmode="lin" valueType="num">
                                      <p:cBhvr additive="base">
                                        <p:cTn id="66" dur="200" fill="hold"/>
                                        <p:tgtEl>
                                          <p:spTgt spid="24"/>
                                        </p:tgtEl>
                                        <p:attrNameLst>
                                          <p:attrName>ppt_y</p:attrName>
                                        </p:attrNameLst>
                                      </p:cBhvr>
                                      <p:tavLst>
                                        <p:tav tm="0">
                                          <p:val>
                                            <p:strVal val="0-#ppt_h/2"/>
                                          </p:val>
                                        </p:tav>
                                        <p:tav tm="100000">
                                          <p:val>
                                            <p:strVal val="#ppt_y"/>
                                          </p:val>
                                        </p:tav>
                                      </p:tavLst>
                                    </p:anim>
                                  </p:childTnLst>
                                </p:cTn>
                              </p:par>
                            </p:childTnLst>
                          </p:cTn>
                        </p:par>
                        <p:par>
                          <p:cTn id="67" fill="hold">
                            <p:stCondLst>
                              <p:cond delay="4100"/>
                            </p:stCondLst>
                            <p:childTnLst>
                              <p:par>
                                <p:cTn id="68" presetID="22" presetClass="entr" presetSubtype="1" fill="hold" grpId="0" nodeType="afterEffect">
                                  <p:stCondLst>
                                    <p:cond delay="0"/>
                                  </p:stCondLst>
                                  <p:childTnLst>
                                    <p:set>
                                      <p:cBhvr>
                                        <p:cTn id="69" dur="1" fill="hold">
                                          <p:stCondLst>
                                            <p:cond delay="0"/>
                                          </p:stCondLst>
                                        </p:cTn>
                                        <p:tgtEl>
                                          <p:spTgt spid="23"/>
                                        </p:tgtEl>
                                        <p:attrNameLst>
                                          <p:attrName>style.visibility</p:attrName>
                                        </p:attrNameLst>
                                      </p:cBhvr>
                                      <p:to>
                                        <p:strVal val="visible"/>
                                      </p:to>
                                    </p:set>
                                    <p:animEffect transition="in" filter="wipe(up)">
                                      <p:cBhvr>
                                        <p:cTn id="70" dur="500"/>
                                        <p:tgtEl>
                                          <p:spTgt spid="23"/>
                                        </p:tgtEl>
                                      </p:cBhvr>
                                    </p:animEffect>
                                  </p:childTnLst>
                                </p:cTn>
                              </p:par>
                              <p:par>
                                <p:cTn id="71" presetID="22" presetClass="entr" presetSubtype="1" fill="hold" grpId="0" nodeType="withEffect">
                                  <p:stCondLst>
                                    <p:cond delay="0"/>
                                  </p:stCondLst>
                                  <p:childTnLst>
                                    <p:set>
                                      <p:cBhvr>
                                        <p:cTn id="72" dur="1" fill="hold">
                                          <p:stCondLst>
                                            <p:cond delay="0"/>
                                          </p:stCondLst>
                                        </p:cTn>
                                        <p:tgtEl>
                                          <p:spTgt spid="14"/>
                                        </p:tgtEl>
                                        <p:attrNameLst>
                                          <p:attrName>style.visibility</p:attrName>
                                        </p:attrNameLst>
                                      </p:cBhvr>
                                      <p:to>
                                        <p:strVal val="visible"/>
                                      </p:to>
                                    </p:set>
                                    <p:animEffect transition="in" filter="wipe(up)">
                                      <p:cBhvr>
                                        <p:cTn id="73" dur="500"/>
                                        <p:tgtEl>
                                          <p:spTgt spid="14"/>
                                        </p:tgtEl>
                                      </p:cBhvr>
                                    </p:animEffect>
                                  </p:childTnLst>
                                </p:cTn>
                              </p:par>
                            </p:childTnLst>
                          </p:cTn>
                        </p:par>
                        <p:par>
                          <p:cTn id="74" fill="hold">
                            <p:stCondLst>
                              <p:cond delay="4600"/>
                            </p:stCondLst>
                            <p:childTnLst>
                              <p:par>
                                <p:cTn id="75" presetID="22" presetClass="entr" presetSubtype="1" fill="hold" grpId="0" nodeType="afterEffect">
                                  <p:stCondLst>
                                    <p:cond delay="0"/>
                                  </p:stCondLst>
                                  <p:childTnLst>
                                    <p:set>
                                      <p:cBhvr>
                                        <p:cTn id="76" dur="1" fill="hold">
                                          <p:stCondLst>
                                            <p:cond delay="0"/>
                                          </p:stCondLst>
                                        </p:cTn>
                                        <p:tgtEl>
                                          <p:spTgt spid="2"/>
                                        </p:tgtEl>
                                        <p:attrNameLst>
                                          <p:attrName>style.visibility</p:attrName>
                                        </p:attrNameLst>
                                      </p:cBhvr>
                                      <p:to>
                                        <p:strVal val="visible"/>
                                      </p:to>
                                    </p:set>
                                    <p:animEffect transition="in" filter="wipe(up)">
                                      <p:cBhvr>
                                        <p:cTn id="77" dur="500"/>
                                        <p:tgtEl>
                                          <p:spTgt spid="2"/>
                                        </p:tgtEl>
                                      </p:cBhvr>
                                    </p:animEffect>
                                  </p:childTnLst>
                                </p:cTn>
                              </p:par>
                            </p:childTnLst>
                          </p:cTn>
                        </p:par>
                        <p:par>
                          <p:cTn id="78" fill="hold">
                            <p:stCondLst>
                              <p:cond delay="5100"/>
                            </p:stCondLst>
                            <p:childTnLst>
                              <p:par>
                                <p:cTn id="79" presetID="22" presetClass="entr" presetSubtype="8" fill="hold" grpId="0" nodeType="afterEffect">
                                  <p:stCondLst>
                                    <p:cond delay="0"/>
                                  </p:stCondLst>
                                  <p:childTnLst>
                                    <p:set>
                                      <p:cBhvr>
                                        <p:cTn id="80" dur="1" fill="hold">
                                          <p:stCondLst>
                                            <p:cond delay="0"/>
                                          </p:stCondLst>
                                        </p:cTn>
                                        <p:tgtEl>
                                          <p:spTgt spid="7"/>
                                        </p:tgtEl>
                                        <p:attrNameLst>
                                          <p:attrName>style.visibility</p:attrName>
                                        </p:attrNameLst>
                                      </p:cBhvr>
                                      <p:to>
                                        <p:strVal val="visible"/>
                                      </p:to>
                                    </p:set>
                                    <p:animEffect transition="in" filter="wipe(left)">
                                      <p:cBhvr>
                                        <p:cTn id="81" dur="500"/>
                                        <p:tgtEl>
                                          <p:spTgt spid="7"/>
                                        </p:tgtEl>
                                      </p:cBhvr>
                                    </p:animEffect>
                                  </p:childTnLst>
                                </p:cTn>
                              </p:par>
                            </p:childTnLst>
                          </p:cTn>
                        </p:par>
                        <p:par>
                          <p:cTn id="82" fill="hold">
                            <p:stCondLst>
                              <p:cond delay="5600"/>
                            </p:stCondLst>
                            <p:childTnLst>
                              <p:par>
                                <p:cTn id="83" presetID="2" presetClass="entr" presetSubtype="1" fill="hold" grpId="0" nodeType="afterEffect">
                                  <p:stCondLst>
                                    <p:cond delay="0"/>
                                  </p:stCondLst>
                                  <p:childTnLst>
                                    <p:set>
                                      <p:cBhvr>
                                        <p:cTn id="84" dur="1" fill="hold">
                                          <p:stCondLst>
                                            <p:cond delay="0"/>
                                          </p:stCondLst>
                                        </p:cTn>
                                        <p:tgtEl>
                                          <p:spTgt spid="26"/>
                                        </p:tgtEl>
                                        <p:attrNameLst>
                                          <p:attrName>style.visibility</p:attrName>
                                        </p:attrNameLst>
                                      </p:cBhvr>
                                      <p:to>
                                        <p:strVal val="visible"/>
                                      </p:to>
                                    </p:set>
                                    <p:anim calcmode="lin" valueType="num">
                                      <p:cBhvr additive="base">
                                        <p:cTn id="85" dur="200" fill="hold"/>
                                        <p:tgtEl>
                                          <p:spTgt spid="26"/>
                                        </p:tgtEl>
                                        <p:attrNameLst>
                                          <p:attrName>ppt_x</p:attrName>
                                        </p:attrNameLst>
                                      </p:cBhvr>
                                      <p:tavLst>
                                        <p:tav tm="0">
                                          <p:val>
                                            <p:strVal val="#ppt_x"/>
                                          </p:val>
                                        </p:tav>
                                        <p:tav tm="100000">
                                          <p:val>
                                            <p:strVal val="#ppt_x"/>
                                          </p:val>
                                        </p:tav>
                                      </p:tavLst>
                                    </p:anim>
                                    <p:anim calcmode="lin" valueType="num">
                                      <p:cBhvr additive="base">
                                        <p:cTn id="86" dur="200" fill="hold"/>
                                        <p:tgtEl>
                                          <p:spTgt spid="26"/>
                                        </p:tgtEl>
                                        <p:attrNameLst>
                                          <p:attrName>ppt_y</p:attrName>
                                        </p:attrNameLst>
                                      </p:cBhvr>
                                      <p:tavLst>
                                        <p:tav tm="0">
                                          <p:val>
                                            <p:strVal val="0-#ppt_h/2"/>
                                          </p:val>
                                        </p:tav>
                                        <p:tav tm="100000">
                                          <p:val>
                                            <p:strVal val="#ppt_y"/>
                                          </p:val>
                                        </p:tav>
                                      </p:tavLst>
                                    </p:anim>
                                  </p:childTnLst>
                                </p:cTn>
                              </p:par>
                              <p:par>
                                <p:cTn id="87" presetID="2" presetClass="entr" presetSubtype="1" fill="hold" grpId="0" nodeType="withEffect">
                                  <p:stCondLst>
                                    <p:cond delay="0"/>
                                  </p:stCondLst>
                                  <p:childTnLst>
                                    <p:set>
                                      <p:cBhvr>
                                        <p:cTn id="88" dur="1" fill="hold">
                                          <p:stCondLst>
                                            <p:cond delay="0"/>
                                          </p:stCondLst>
                                        </p:cTn>
                                        <p:tgtEl>
                                          <p:spTgt spid="17"/>
                                        </p:tgtEl>
                                        <p:attrNameLst>
                                          <p:attrName>style.visibility</p:attrName>
                                        </p:attrNameLst>
                                      </p:cBhvr>
                                      <p:to>
                                        <p:strVal val="visible"/>
                                      </p:to>
                                    </p:set>
                                    <p:anim calcmode="lin" valueType="num">
                                      <p:cBhvr additive="base">
                                        <p:cTn id="89" dur="200" fill="hold"/>
                                        <p:tgtEl>
                                          <p:spTgt spid="17"/>
                                        </p:tgtEl>
                                        <p:attrNameLst>
                                          <p:attrName>ppt_x</p:attrName>
                                        </p:attrNameLst>
                                      </p:cBhvr>
                                      <p:tavLst>
                                        <p:tav tm="0">
                                          <p:val>
                                            <p:strVal val="#ppt_x"/>
                                          </p:val>
                                        </p:tav>
                                        <p:tav tm="100000">
                                          <p:val>
                                            <p:strVal val="#ppt_x"/>
                                          </p:val>
                                        </p:tav>
                                      </p:tavLst>
                                    </p:anim>
                                    <p:anim calcmode="lin" valueType="num">
                                      <p:cBhvr additive="base">
                                        <p:cTn id="90" dur="200" fill="hold"/>
                                        <p:tgtEl>
                                          <p:spTgt spid="17"/>
                                        </p:tgtEl>
                                        <p:attrNameLst>
                                          <p:attrName>ppt_y</p:attrName>
                                        </p:attrNameLst>
                                      </p:cBhvr>
                                      <p:tavLst>
                                        <p:tav tm="0">
                                          <p:val>
                                            <p:strVal val="0-#ppt_h/2"/>
                                          </p:val>
                                        </p:tav>
                                        <p:tav tm="100000">
                                          <p:val>
                                            <p:strVal val="#ppt_y"/>
                                          </p:val>
                                        </p:tav>
                                      </p:tavLst>
                                    </p:anim>
                                  </p:childTnLst>
                                </p:cTn>
                              </p:par>
                            </p:childTnLst>
                          </p:cTn>
                        </p:par>
                        <p:par>
                          <p:cTn id="91" fill="hold">
                            <p:stCondLst>
                              <p:cond delay="5800"/>
                            </p:stCondLst>
                            <p:childTnLst>
                              <p:par>
                                <p:cTn id="92" presetID="22" presetClass="entr" presetSubtype="1" fill="hold" grpId="0" nodeType="afterEffect">
                                  <p:stCondLst>
                                    <p:cond delay="0"/>
                                  </p:stCondLst>
                                  <p:childTnLst>
                                    <p:set>
                                      <p:cBhvr>
                                        <p:cTn id="93" dur="1" fill="hold">
                                          <p:stCondLst>
                                            <p:cond delay="0"/>
                                          </p:stCondLst>
                                        </p:cTn>
                                        <p:tgtEl>
                                          <p:spTgt spid="16"/>
                                        </p:tgtEl>
                                        <p:attrNameLst>
                                          <p:attrName>style.visibility</p:attrName>
                                        </p:attrNameLst>
                                      </p:cBhvr>
                                      <p:to>
                                        <p:strVal val="visible"/>
                                      </p:to>
                                    </p:set>
                                    <p:animEffect transition="in" filter="wipe(up)">
                                      <p:cBhvr>
                                        <p:cTn id="94" dur="500"/>
                                        <p:tgtEl>
                                          <p:spTgt spid="16"/>
                                        </p:tgtEl>
                                      </p:cBhvr>
                                    </p:animEffect>
                                  </p:childTnLst>
                                </p:cTn>
                              </p:par>
                              <p:par>
                                <p:cTn id="95" presetID="22" presetClass="entr" presetSubtype="1" fill="hold" grpId="0" nodeType="withEffect">
                                  <p:stCondLst>
                                    <p:cond delay="0"/>
                                  </p:stCondLst>
                                  <p:childTnLst>
                                    <p:set>
                                      <p:cBhvr>
                                        <p:cTn id="96" dur="1" fill="hold">
                                          <p:stCondLst>
                                            <p:cond delay="0"/>
                                          </p:stCondLst>
                                        </p:cTn>
                                        <p:tgtEl>
                                          <p:spTgt spid="25"/>
                                        </p:tgtEl>
                                        <p:attrNameLst>
                                          <p:attrName>style.visibility</p:attrName>
                                        </p:attrNameLst>
                                      </p:cBhvr>
                                      <p:to>
                                        <p:strVal val="visible"/>
                                      </p:to>
                                    </p:set>
                                    <p:animEffect transition="in" filter="wipe(up)">
                                      <p:cBhvr>
                                        <p:cTn id="9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11" grpId="0" animBg="1"/>
      <p:bldP spid="12" grpId="0" animBg="1"/>
      <p:bldP spid="13" grpId="0" animBg="1"/>
      <p:bldP spid="14" grpId="0" animBg="1"/>
      <p:bldP spid="15" grpId="0" animBg="1"/>
      <p:bldP spid="16" grpId="0" animBg="1"/>
      <p:bldP spid="17" grpId="0" animBg="1"/>
      <p:bldP spid="18" grpId="0"/>
      <p:bldP spid="19" grpId="0" animBg="1"/>
      <p:bldP spid="20" grpId="0"/>
      <p:bldP spid="21" grpId="0"/>
      <p:bldP spid="22" grpId="0"/>
      <p:bldP spid="23" grpId="0"/>
      <p:bldP spid="24" grpId="0"/>
      <p:bldP spid="25" grpId="0"/>
      <p:bldP spid="2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59822" y="1606831"/>
            <a:ext cx="1912739" cy="230832"/>
          </a:xfrm>
          <a:prstGeom prst="rect">
            <a:avLst/>
          </a:prstGeom>
          <a:noFill/>
        </p:spPr>
        <p:txBody>
          <a:bodyPr wrap="square" lIns="0" tIns="0" rIns="0" bIns="0" rtlCol="0">
            <a:spAutoFit/>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altLang="zh-CN" sz="1500" u="none" strike="noStrike" kern="1200" cap="none" spc="0" normalizeH="0" baseline="0" noProof="0" dirty="0">
                <a:ln>
                  <a:noFill/>
                </a:ln>
                <a:solidFill>
                  <a:prstClr val="black">
                    <a:lumMod val="75000"/>
                    <a:lumOff val="25000"/>
                  </a:prstClr>
                </a:solidFill>
                <a:effectLst/>
                <a:uLnTx/>
                <a:uFillTx/>
                <a:cs typeface="+mn-ea"/>
                <a:sym typeface="+mn-lt"/>
              </a:rPr>
              <a:t>2015</a:t>
            </a:r>
            <a:r>
              <a:rPr kumimoji="0" lang="zh-CN" altLang="en-US" sz="1500" u="none" strike="noStrike" kern="1200" cap="none" spc="0" normalizeH="0" baseline="0" noProof="0" dirty="0">
                <a:ln>
                  <a:noFill/>
                </a:ln>
                <a:solidFill>
                  <a:prstClr val="black">
                    <a:lumMod val="75000"/>
                    <a:lumOff val="25000"/>
                  </a:prstClr>
                </a:solidFill>
                <a:effectLst/>
                <a:uLnTx/>
                <a:uFillTx/>
                <a:cs typeface="+mn-ea"/>
                <a:sym typeface="+mn-lt"/>
              </a:rPr>
              <a:t>年基本情况</a:t>
            </a:r>
          </a:p>
        </p:txBody>
      </p:sp>
      <p:sp>
        <p:nvSpPr>
          <p:cNvPr id="3" name="TextBox 2"/>
          <p:cNvSpPr txBox="1"/>
          <p:nvPr/>
        </p:nvSpPr>
        <p:spPr>
          <a:xfrm>
            <a:off x="5385148" y="1606831"/>
            <a:ext cx="1807630" cy="230832"/>
          </a:xfrm>
          <a:prstGeom prst="rect">
            <a:avLst/>
          </a:prstGeom>
          <a:noFill/>
        </p:spPr>
        <p:txBody>
          <a:bodyPr wrap="square" lIns="0" tIns="0" rIns="0" bIns="0"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altLang="zh-CN" sz="1500" u="none" strike="noStrike" kern="1200" cap="none" spc="0" normalizeH="0" baseline="0" noProof="0" dirty="0">
                <a:ln>
                  <a:noFill/>
                </a:ln>
                <a:solidFill>
                  <a:prstClr val="black">
                    <a:lumMod val="75000"/>
                    <a:lumOff val="25000"/>
                  </a:prstClr>
                </a:solidFill>
                <a:effectLst/>
                <a:uLnTx/>
                <a:uFillTx/>
                <a:cs typeface="+mn-ea"/>
                <a:sym typeface="+mn-lt"/>
              </a:rPr>
              <a:t>2016</a:t>
            </a:r>
            <a:r>
              <a:rPr kumimoji="0" lang="zh-CN" altLang="en-US" sz="1500" u="none" strike="noStrike" kern="1200" cap="none" spc="0" normalizeH="0" baseline="0" noProof="0" dirty="0">
                <a:ln>
                  <a:noFill/>
                </a:ln>
                <a:solidFill>
                  <a:prstClr val="black">
                    <a:lumMod val="75000"/>
                    <a:lumOff val="25000"/>
                  </a:prstClr>
                </a:solidFill>
                <a:effectLst/>
                <a:uLnTx/>
                <a:uFillTx/>
                <a:cs typeface="+mn-ea"/>
                <a:sym typeface="+mn-lt"/>
              </a:rPr>
              <a:t>年基本情况</a:t>
            </a:r>
          </a:p>
        </p:txBody>
      </p:sp>
      <p:cxnSp>
        <p:nvCxnSpPr>
          <p:cNvPr id="4" name="直接连接符 3"/>
          <p:cNvCxnSpPr/>
          <p:nvPr/>
        </p:nvCxnSpPr>
        <p:spPr>
          <a:xfrm>
            <a:off x="4572533" y="1385665"/>
            <a:ext cx="0" cy="319515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nvGrpSpPr>
          <p:cNvPr id="5" name="组合 4"/>
          <p:cNvGrpSpPr/>
          <p:nvPr/>
        </p:nvGrpSpPr>
        <p:grpSpPr>
          <a:xfrm>
            <a:off x="4160633" y="2714906"/>
            <a:ext cx="861517" cy="821818"/>
            <a:chOff x="4159963" y="2872170"/>
            <a:chExt cx="861831" cy="821818"/>
          </a:xfrm>
        </p:grpSpPr>
        <p:sp>
          <p:nvSpPr>
            <p:cNvPr id="6" name="椭圆 5"/>
            <p:cNvSpPr/>
            <p:nvPr/>
          </p:nvSpPr>
          <p:spPr>
            <a:xfrm>
              <a:off x="4159963" y="2872170"/>
              <a:ext cx="821817" cy="821818"/>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2399" u="none" strike="noStrike" kern="1200" cap="none" spc="0" normalizeH="0" baseline="0" noProof="0" dirty="0">
                <a:ln>
                  <a:noFill/>
                </a:ln>
                <a:solidFill>
                  <a:prstClr val="white"/>
                </a:solidFill>
                <a:effectLst/>
                <a:uLnTx/>
                <a:uFillTx/>
                <a:cs typeface="+mn-ea"/>
                <a:sym typeface="+mn-lt"/>
              </a:endParaRPr>
            </a:p>
          </p:txBody>
        </p:sp>
        <p:sp>
          <p:nvSpPr>
            <p:cNvPr id="7" name="TextBox 6"/>
            <p:cNvSpPr txBox="1"/>
            <p:nvPr/>
          </p:nvSpPr>
          <p:spPr>
            <a:xfrm>
              <a:off x="4193381" y="2965880"/>
              <a:ext cx="828413" cy="715452"/>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altLang="zh-CN" sz="4049" u="none" strike="noStrike" kern="1200" cap="none" spc="0" normalizeH="0" baseline="0" noProof="0" dirty="0">
                  <a:ln>
                    <a:noFill/>
                  </a:ln>
                  <a:solidFill>
                    <a:prstClr val="white"/>
                  </a:solidFill>
                  <a:effectLst/>
                  <a:uLnTx/>
                  <a:uFillTx/>
                  <a:cs typeface="+mn-ea"/>
                  <a:sym typeface="+mn-lt"/>
                </a:rPr>
                <a:t>VS</a:t>
              </a:r>
              <a:endParaRPr kumimoji="0" lang="zh-CN" altLang="en-US" sz="4049" u="none" strike="noStrike" kern="1200" cap="none" spc="0" normalizeH="0" baseline="0" noProof="0" dirty="0">
                <a:ln>
                  <a:noFill/>
                </a:ln>
                <a:solidFill>
                  <a:prstClr val="white"/>
                </a:solidFill>
                <a:effectLst/>
                <a:uLnTx/>
                <a:uFillTx/>
                <a:cs typeface="+mn-ea"/>
                <a:sym typeface="+mn-lt"/>
              </a:endParaRPr>
            </a:p>
          </p:txBody>
        </p:sp>
      </p:grpSp>
      <p:sp>
        <p:nvSpPr>
          <p:cNvPr id="8" name="TextBox 7"/>
          <p:cNvSpPr txBox="1"/>
          <p:nvPr/>
        </p:nvSpPr>
        <p:spPr>
          <a:xfrm>
            <a:off x="983318" y="1939645"/>
            <a:ext cx="2778780" cy="666849"/>
          </a:xfrm>
          <a:prstGeom prst="rect">
            <a:avLst/>
          </a:prstGeom>
          <a:noFill/>
        </p:spPr>
        <p:txBody>
          <a:bodyPr wrap="square" lIns="0" tIns="0" rIns="0" bIns="0" rtlCol="0">
            <a:spAutoFit/>
          </a:bodyPr>
          <a:lstStyle/>
          <a:p>
            <a:pPr marL="0" marR="0" lvl="0" indent="0" algn="just" defTabSz="685800" rtl="0" eaLnBrk="1" fontAlgn="auto" latinLnBrk="0" hangingPunct="1">
              <a:lnSpc>
                <a:spcPts val="1299"/>
              </a:lnSpc>
              <a:spcBef>
                <a:spcPts val="0"/>
              </a:spcBef>
              <a:spcAft>
                <a:spcPts val="0"/>
              </a:spcAft>
              <a:buClrTx/>
              <a:buSzTx/>
              <a:buFontTx/>
              <a:buNone/>
              <a:tabLst/>
              <a:defRPr/>
            </a:pPr>
            <a:r>
              <a:rPr kumimoji="0" lang="zh-CN" altLang="en-US" sz="1200" u="none" strike="noStrike" kern="1200" cap="none" spc="0" normalizeH="0" baseline="0" noProof="0" dirty="0">
                <a:ln>
                  <a:noFill/>
                </a:ln>
                <a:solidFill>
                  <a:prstClr val="black">
                    <a:lumMod val="75000"/>
                    <a:lumOff val="25000"/>
                  </a:prstClr>
                </a:solidFill>
                <a:effectLst/>
                <a:uLnTx/>
                <a:uFillTx/>
                <a:cs typeface="+mn-ea"/>
                <a:sym typeface="+mn-lt"/>
              </a:rPr>
              <a:t>简单的介绍本年的工作基本情况，表明几个比较的基本方面，结合下面的图形做出直观的对比。简单的介绍本年的工作基本情况，表明几个比较的基本方面。</a:t>
            </a:r>
            <a:endParaRPr kumimoji="0" lang="en-US" altLang="zh-CN" sz="120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9" name="TextBox 8"/>
          <p:cNvSpPr txBox="1"/>
          <p:nvPr/>
        </p:nvSpPr>
        <p:spPr>
          <a:xfrm>
            <a:off x="5410785" y="1939645"/>
            <a:ext cx="2778780" cy="666849"/>
          </a:xfrm>
          <a:prstGeom prst="rect">
            <a:avLst/>
          </a:prstGeom>
          <a:noFill/>
        </p:spPr>
        <p:txBody>
          <a:bodyPr wrap="square" lIns="0" tIns="0" rIns="0" bIns="0" rtlCol="0">
            <a:spAutoFit/>
          </a:bodyPr>
          <a:lstStyle/>
          <a:p>
            <a:pPr marL="0" marR="0" lvl="0" indent="0" algn="just" defTabSz="685800" rtl="0" eaLnBrk="1" fontAlgn="auto" latinLnBrk="0" hangingPunct="1">
              <a:lnSpc>
                <a:spcPts val="1299"/>
              </a:lnSpc>
              <a:spcBef>
                <a:spcPts val="0"/>
              </a:spcBef>
              <a:spcAft>
                <a:spcPts val="0"/>
              </a:spcAft>
              <a:buClrTx/>
              <a:buSzTx/>
              <a:buFontTx/>
              <a:buNone/>
              <a:tabLst/>
              <a:defRPr/>
            </a:pPr>
            <a:r>
              <a:rPr kumimoji="0" lang="zh-CN" altLang="en-US" sz="1200" u="none" strike="noStrike" kern="1200" cap="none" spc="0" normalizeH="0" baseline="0" noProof="0" dirty="0">
                <a:ln>
                  <a:noFill/>
                </a:ln>
                <a:solidFill>
                  <a:prstClr val="black">
                    <a:lumMod val="75000"/>
                    <a:lumOff val="25000"/>
                  </a:prstClr>
                </a:solidFill>
                <a:effectLst/>
                <a:uLnTx/>
                <a:uFillTx/>
                <a:cs typeface="+mn-ea"/>
                <a:sym typeface="+mn-lt"/>
              </a:rPr>
              <a:t>简单的介绍本年的工作基本情况，表明几个比较的基本方面，结合下面的图形做出直观的对比。简单的介绍本年的工作基本情况，表明几个比较的基本方面。</a:t>
            </a:r>
            <a:endParaRPr kumimoji="0" lang="en-US" altLang="zh-CN" sz="1200" u="none" strike="noStrike" kern="1200" cap="none" spc="0" normalizeH="0" baseline="0" noProof="0" dirty="0">
              <a:ln>
                <a:noFill/>
              </a:ln>
              <a:solidFill>
                <a:prstClr val="black">
                  <a:lumMod val="75000"/>
                  <a:lumOff val="25000"/>
                </a:prstClr>
              </a:solidFill>
              <a:effectLst/>
              <a:uLnTx/>
              <a:uFillTx/>
              <a:cs typeface="+mn-ea"/>
              <a:sym typeface="+mn-lt"/>
            </a:endParaRPr>
          </a:p>
        </p:txBody>
      </p:sp>
      <p:grpSp>
        <p:nvGrpSpPr>
          <p:cNvPr id="10" name="组合 9"/>
          <p:cNvGrpSpPr/>
          <p:nvPr/>
        </p:nvGrpSpPr>
        <p:grpSpPr>
          <a:xfrm>
            <a:off x="1355948" y="2747337"/>
            <a:ext cx="2416613" cy="243215"/>
            <a:chOff x="1331640" y="2904599"/>
            <a:chExt cx="2417487" cy="243215"/>
          </a:xfrm>
        </p:grpSpPr>
        <p:sp>
          <p:nvSpPr>
            <p:cNvPr id="11" name="Rectangle 53"/>
            <p:cNvSpPr>
              <a:spLocks noChangeArrowheads="1"/>
            </p:cNvSpPr>
            <p:nvPr/>
          </p:nvSpPr>
          <p:spPr bwMode="gray">
            <a:xfrm>
              <a:off x="1331640" y="2904599"/>
              <a:ext cx="2417487" cy="243215"/>
            </a:xfrm>
            <a:prstGeom prst="rect">
              <a:avLst/>
            </a:prstGeom>
            <a:solidFill>
              <a:schemeClr val="accent1"/>
            </a:solidFill>
            <a:ln>
              <a:noFill/>
            </a:ln>
            <a:extLst/>
          </p:spPr>
          <p:txBody>
            <a:bodyPr wrap="none" anchor="ctr"/>
            <a:lstStyle/>
            <a:p>
              <a:pPr marL="0" marR="0" lvl="0" indent="0" algn="r" defTabSz="685800" rtl="0" eaLnBrk="1" fontAlgn="auto" latinLnBrk="0" hangingPunct="1">
                <a:lnSpc>
                  <a:spcPct val="100000"/>
                </a:lnSpc>
                <a:spcBef>
                  <a:spcPts val="0"/>
                </a:spcBef>
                <a:spcAft>
                  <a:spcPts val="0"/>
                </a:spcAft>
                <a:buClrTx/>
                <a:buSzTx/>
                <a:buFontTx/>
                <a:buNone/>
                <a:tabLst/>
                <a:defRPr/>
              </a:pPr>
              <a:endParaRPr kumimoji="0" lang="zh-CN" altLang="en-US" sz="2699" u="none" strike="noStrike" kern="1200" cap="none" spc="0" normalizeH="0" baseline="0" noProof="0" dirty="0">
                <a:ln>
                  <a:noFill/>
                </a:ln>
                <a:solidFill>
                  <a:prstClr val="black"/>
                </a:solidFill>
                <a:effectLst/>
                <a:uLnTx/>
                <a:uFillTx/>
                <a:cs typeface="+mn-ea"/>
                <a:sym typeface="+mn-lt"/>
              </a:endParaRPr>
            </a:p>
          </p:txBody>
        </p:sp>
        <p:sp>
          <p:nvSpPr>
            <p:cNvPr id="12" name="TextBox 11"/>
            <p:cNvSpPr txBox="1"/>
            <p:nvPr/>
          </p:nvSpPr>
          <p:spPr>
            <a:xfrm>
              <a:off x="1733034" y="2965453"/>
              <a:ext cx="1938854" cy="157094"/>
            </a:xfrm>
            <a:prstGeom prst="rect">
              <a:avLst/>
            </a:prstGeom>
            <a:noFill/>
          </p:spPr>
          <p:txBody>
            <a:bodyPr wrap="square" lIns="0" tIns="0" rIns="0" bIns="0" rtlCol="0">
              <a:spAutoFit/>
            </a:bodyPr>
            <a:lstStyle>
              <a:defPPr>
                <a:defRPr lang="zh-CN"/>
              </a:defPPr>
              <a:lvl1pPr algn="r">
                <a:lnSpc>
                  <a:spcPts val="1300"/>
                </a:lnSpc>
                <a:defRPr sz="900">
                  <a:solidFill>
                    <a:schemeClr val="bg1"/>
                  </a:solidFill>
                  <a:latin typeface="方正兰亭纤黑简体" pitchFamily="65" charset="-122"/>
                  <a:ea typeface="方正兰亭纤黑简体" pitchFamily="65" charset="-122"/>
                </a:defRPr>
              </a:lvl1pPr>
            </a:lstStyle>
            <a:p>
              <a:pPr marL="0" marR="0" lvl="0" indent="0" algn="r" defTabSz="685800" rtl="0" eaLnBrk="1" fontAlgn="auto" latinLnBrk="0" hangingPunct="1">
                <a:lnSpc>
                  <a:spcPts val="13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white"/>
                  </a:solidFill>
                  <a:effectLst/>
                  <a:uLnTx/>
                  <a:uFillTx/>
                  <a:latin typeface="+mn-lt"/>
                  <a:ea typeface="+mn-ea"/>
                  <a:cs typeface="+mn-ea"/>
                  <a:sym typeface="+mn-lt"/>
                </a:rPr>
                <a:t>计划完成：三千万元</a:t>
              </a:r>
              <a:endParaRPr kumimoji="0" lang="en-US" altLang="zh-CN" sz="1050" u="none" strike="noStrike" kern="1200" cap="none" spc="0" normalizeH="0" baseline="0" noProof="0" dirty="0">
                <a:ln>
                  <a:noFill/>
                </a:ln>
                <a:solidFill>
                  <a:prstClr val="white"/>
                </a:solidFill>
                <a:effectLst/>
                <a:uLnTx/>
                <a:uFillTx/>
                <a:latin typeface="+mn-lt"/>
                <a:ea typeface="+mn-ea"/>
                <a:cs typeface="+mn-ea"/>
                <a:sym typeface="+mn-lt"/>
              </a:endParaRPr>
            </a:p>
          </p:txBody>
        </p:sp>
      </p:grpSp>
      <p:grpSp>
        <p:nvGrpSpPr>
          <p:cNvPr id="13" name="组合 12"/>
          <p:cNvGrpSpPr/>
          <p:nvPr/>
        </p:nvGrpSpPr>
        <p:grpSpPr>
          <a:xfrm>
            <a:off x="1571894" y="3053293"/>
            <a:ext cx="2200667" cy="243215"/>
            <a:chOff x="1547664" y="3210555"/>
            <a:chExt cx="2201463" cy="243215"/>
          </a:xfrm>
          <a:solidFill>
            <a:schemeClr val="tx1">
              <a:lumMod val="50000"/>
              <a:lumOff val="50000"/>
            </a:schemeClr>
          </a:solidFill>
        </p:grpSpPr>
        <p:sp>
          <p:nvSpPr>
            <p:cNvPr id="14" name="Rectangle 53"/>
            <p:cNvSpPr>
              <a:spLocks noChangeArrowheads="1"/>
            </p:cNvSpPr>
            <p:nvPr/>
          </p:nvSpPr>
          <p:spPr bwMode="gray">
            <a:xfrm>
              <a:off x="1547664" y="3210555"/>
              <a:ext cx="2201463" cy="243215"/>
            </a:xfrm>
            <a:prstGeom prst="rect">
              <a:avLst/>
            </a:prstGeom>
            <a:solidFill>
              <a:schemeClr val="tx2"/>
            </a:solidFill>
            <a:ln>
              <a:noFill/>
            </a:ln>
            <a:extLst/>
          </p:spPr>
          <p:txBody>
            <a:bodyPr wrap="none" anchor="ctr"/>
            <a:lstStyle/>
            <a:p>
              <a:pPr marL="0" marR="0" lvl="0" indent="0" algn="r" defTabSz="685800" rtl="0" eaLnBrk="1" fontAlgn="auto" latinLnBrk="0" hangingPunct="1">
                <a:lnSpc>
                  <a:spcPct val="100000"/>
                </a:lnSpc>
                <a:spcBef>
                  <a:spcPts val="0"/>
                </a:spcBef>
                <a:spcAft>
                  <a:spcPts val="0"/>
                </a:spcAft>
                <a:buClrTx/>
                <a:buSzTx/>
                <a:buFontTx/>
                <a:buNone/>
                <a:tabLst/>
                <a:defRPr/>
              </a:pPr>
              <a:endParaRPr kumimoji="0" lang="zh-CN" altLang="en-US" sz="2699" u="none" strike="noStrike" kern="1200" cap="none" spc="0" normalizeH="0" baseline="0" noProof="0" dirty="0">
                <a:ln>
                  <a:noFill/>
                </a:ln>
                <a:solidFill>
                  <a:prstClr val="black"/>
                </a:solidFill>
                <a:effectLst/>
                <a:uLnTx/>
                <a:uFillTx/>
                <a:cs typeface="+mn-ea"/>
                <a:sym typeface="+mn-lt"/>
              </a:endParaRPr>
            </a:p>
          </p:txBody>
        </p:sp>
        <p:sp>
          <p:nvSpPr>
            <p:cNvPr id="15" name="TextBox 14"/>
            <p:cNvSpPr txBox="1"/>
            <p:nvPr/>
          </p:nvSpPr>
          <p:spPr>
            <a:xfrm>
              <a:off x="1660422" y="3263874"/>
              <a:ext cx="2011466" cy="157094"/>
            </a:xfrm>
            <a:prstGeom prst="rect">
              <a:avLst/>
            </a:prstGeom>
            <a:noFill/>
          </p:spPr>
          <p:txBody>
            <a:bodyPr wrap="square" lIns="0" tIns="0" rIns="0" bIns="0" rtlCol="0">
              <a:spAutoFit/>
            </a:bodyPr>
            <a:lstStyle>
              <a:defPPr>
                <a:defRPr lang="zh-CN"/>
              </a:defPPr>
              <a:lvl1pPr algn="r">
                <a:lnSpc>
                  <a:spcPts val="1300"/>
                </a:lnSpc>
                <a:defRPr sz="900">
                  <a:solidFill>
                    <a:schemeClr val="bg1"/>
                  </a:solidFill>
                  <a:latin typeface="方正兰亭纤黑简体" pitchFamily="65" charset="-122"/>
                  <a:ea typeface="方正兰亭纤黑简体" pitchFamily="65" charset="-122"/>
                </a:defRPr>
              </a:lvl1pPr>
            </a:lstStyle>
            <a:p>
              <a:pPr marL="0" marR="0" lvl="0" indent="0" algn="r" defTabSz="685800" rtl="0" eaLnBrk="1" fontAlgn="auto" latinLnBrk="0" hangingPunct="1">
                <a:lnSpc>
                  <a:spcPts val="13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white"/>
                  </a:solidFill>
                  <a:effectLst/>
                  <a:uLnTx/>
                  <a:uFillTx/>
                  <a:latin typeface="+mn-lt"/>
                  <a:ea typeface="+mn-ea"/>
                  <a:cs typeface="+mn-ea"/>
                  <a:sym typeface="+mn-lt"/>
                </a:rPr>
                <a:t>实际完成数：</a:t>
              </a:r>
              <a:r>
                <a:rPr kumimoji="0" lang="en-US" altLang="zh-CN" sz="1050" u="none" strike="noStrike" kern="1200" cap="none" spc="0" normalizeH="0" baseline="0" noProof="0" dirty="0">
                  <a:ln>
                    <a:noFill/>
                  </a:ln>
                  <a:solidFill>
                    <a:prstClr val="white"/>
                  </a:solidFill>
                  <a:effectLst/>
                  <a:uLnTx/>
                  <a:uFillTx/>
                  <a:latin typeface="+mn-lt"/>
                  <a:ea typeface="+mn-ea"/>
                  <a:cs typeface="+mn-ea"/>
                  <a:sym typeface="+mn-lt"/>
                </a:rPr>
                <a:t>28</a:t>
              </a:r>
              <a:r>
                <a:rPr kumimoji="0" lang="zh-CN" altLang="en-US" sz="1050" u="none" strike="noStrike" kern="1200" cap="none" spc="0" normalizeH="0" baseline="0" noProof="0" dirty="0">
                  <a:ln>
                    <a:noFill/>
                  </a:ln>
                  <a:solidFill>
                    <a:prstClr val="white"/>
                  </a:solidFill>
                  <a:effectLst/>
                  <a:uLnTx/>
                  <a:uFillTx/>
                  <a:latin typeface="+mn-lt"/>
                  <a:ea typeface="+mn-ea"/>
                  <a:cs typeface="+mn-ea"/>
                  <a:sym typeface="+mn-lt"/>
                </a:rPr>
                <a:t>，</a:t>
              </a:r>
              <a:r>
                <a:rPr kumimoji="0" lang="en-US" altLang="zh-CN" sz="1050" u="none" strike="noStrike" kern="1200" cap="none" spc="0" normalizeH="0" baseline="0" noProof="0" dirty="0">
                  <a:ln>
                    <a:noFill/>
                  </a:ln>
                  <a:solidFill>
                    <a:prstClr val="white"/>
                  </a:solidFill>
                  <a:effectLst/>
                  <a:uLnTx/>
                  <a:uFillTx/>
                  <a:latin typeface="+mn-lt"/>
                  <a:ea typeface="+mn-ea"/>
                  <a:cs typeface="+mn-ea"/>
                  <a:sym typeface="+mn-lt"/>
                </a:rPr>
                <a:t>019</a:t>
              </a:r>
              <a:r>
                <a:rPr kumimoji="0" lang="zh-CN" altLang="en-US" sz="1050" u="none" strike="noStrike" kern="1200" cap="none" spc="0" normalizeH="0" baseline="0" noProof="0" dirty="0">
                  <a:ln>
                    <a:noFill/>
                  </a:ln>
                  <a:solidFill>
                    <a:prstClr val="white"/>
                  </a:solidFill>
                  <a:effectLst/>
                  <a:uLnTx/>
                  <a:uFillTx/>
                  <a:latin typeface="+mn-lt"/>
                  <a:ea typeface="+mn-ea"/>
                  <a:cs typeface="+mn-ea"/>
                  <a:sym typeface="+mn-lt"/>
                </a:rPr>
                <a:t>，</a:t>
              </a:r>
              <a:r>
                <a:rPr kumimoji="0" lang="en-US" altLang="zh-CN" sz="1050" u="none" strike="noStrike" kern="1200" cap="none" spc="0" normalizeH="0" baseline="0" noProof="0" dirty="0">
                  <a:ln>
                    <a:noFill/>
                  </a:ln>
                  <a:solidFill>
                    <a:prstClr val="white"/>
                  </a:solidFill>
                  <a:effectLst/>
                  <a:uLnTx/>
                  <a:uFillTx/>
                  <a:latin typeface="+mn-lt"/>
                  <a:ea typeface="+mn-ea"/>
                  <a:cs typeface="+mn-ea"/>
                  <a:sym typeface="+mn-lt"/>
                </a:rPr>
                <a:t>800</a:t>
              </a:r>
            </a:p>
          </p:txBody>
        </p:sp>
      </p:grpSp>
      <p:grpSp>
        <p:nvGrpSpPr>
          <p:cNvPr id="16" name="组合 15"/>
          <p:cNvGrpSpPr/>
          <p:nvPr/>
        </p:nvGrpSpPr>
        <p:grpSpPr>
          <a:xfrm>
            <a:off x="2413706" y="3359249"/>
            <a:ext cx="1358854" cy="243215"/>
            <a:chOff x="2389781" y="3516511"/>
            <a:chExt cx="1359346" cy="243215"/>
          </a:xfrm>
          <a:solidFill>
            <a:schemeClr val="tx1">
              <a:lumMod val="50000"/>
              <a:lumOff val="50000"/>
            </a:schemeClr>
          </a:solidFill>
        </p:grpSpPr>
        <p:sp>
          <p:nvSpPr>
            <p:cNvPr id="17" name="Rectangle 53"/>
            <p:cNvSpPr>
              <a:spLocks noChangeArrowheads="1"/>
            </p:cNvSpPr>
            <p:nvPr/>
          </p:nvSpPr>
          <p:spPr bwMode="gray">
            <a:xfrm>
              <a:off x="2389781" y="3516511"/>
              <a:ext cx="1359346" cy="243215"/>
            </a:xfrm>
            <a:prstGeom prst="rect">
              <a:avLst/>
            </a:prstGeom>
            <a:solidFill>
              <a:schemeClr val="accent3"/>
            </a:solidFill>
            <a:ln>
              <a:noFill/>
            </a:ln>
            <a:extLst/>
          </p:spPr>
          <p:txBody>
            <a:bodyPr wrap="none" anchor="ctr"/>
            <a:lstStyle/>
            <a:p>
              <a:pPr marL="0" marR="0" lvl="0" indent="0" algn="r" defTabSz="685800" rtl="0" eaLnBrk="1" fontAlgn="auto" latinLnBrk="0" hangingPunct="1">
                <a:lnSpc>
                  <a:spcPct val="100000"/>
                </a:lnSpc>
                <a:spcBef>
                  <a:spcPts val="0"/>
                </a:spcBef>
                <a:spcAft>
                  <a:spcPts val="0"/>
                </a:spcAft>
                <a:buClrTx/>
                <a:buSzTx/>
                <a:buFontTx/>
                <a:buNone/>
                <a:tabLst/>
                <a:defRPr/>
              </a:pPr>
              <a:endParaRPr kumimoji="0" lang="zh-CN" altLang="en-US" sz="2699" u="none" strike="noStrike" kern="1200" cap="none" spc="0" normalizeH="0" baseline="0" noProof="0" dirty="0">
                <a:ln>
                  <a:noFill/>
                </a:ln>
                <a:solidFill>
                  <a:prstClr val="black"/>
                </a:solidFill>
                <a:effectLst/>
                <a:uLnTx/>
                <a:uFillTx/>
                <a:cs typeface="+mn-ea"/>
                <a:sym typeface="+mn-lt"/>
              </a:endParaRPr>
            </a:p>
          </p:txBody>
        </p:sp>
        <p:sp>
          <p:nvSpPr>
            <p:cNvPr id="18" name="TextBox 17"/>
            <p:cNvSpPr txBox="1"/>
            <p:nvPr/>
          </p:nvSpPr>
          <p:spPr>
            <a:xfrm>
              <a:off x="2673350" y="3576915"/>
              <a:ext cx="998538" cy="157094"/>
            </a:xfrm>
            <a:prstGeom prst="rect">
              <a:avLst/>
            </a:prstGeom>
            <a:noFill/>
          </p:spPr>
          <p:txBody>
            <a:bodyPr wrap="square" lIns="0" tIns="0" rIns="0" bIns="0" rtlCol="0">
              <a:spAutoFit/>
            </a:bodyPr>
            <a:lstStyle>
              <a:defPPr>
                <a:defRPr lang="zh-CN"/>
              </a:defPPr>
              <a:lvl1pPr algn="r">
                <a:lnSpc>
                  <a:spcPts val="1300"/>
                </a:lnSpc>
                <a:defRPr sz="900">
                  <a:solidFill>
                    <a:schemeClr val="bg1"/>
                  </a:solidFill>
                  <a:latin typeface="方正兰亭纤黑简体" pitchFamily="65" charset="-122"/>
                  <a:ea typeface="方正兰亭纤黑简体" pitchFamily="65" charset="-122"/>
                </a:defRPr>
              </a:lvl1pPr>
            </a:lstStyle>
            <a:p>
              <a:pPr marL="0" marR="0" lvl="0" indent="0" algn="r" defTabSz="685800" rtl="0" eaLnBrk="1" fontAlgn="auto" latinLnBrk="0" hangingPunct="1">
                <a:lnSpc>
                  <a:spcPts val="13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white"/>
                  </a:solidFill>
                  <a:effectLst/>
                  <a:uLnTx/>
                  <a:uFillTx/>
                  <a:latin typeface="+mn-lt"/>
                  <a:ea typeface="+mn-ea"/>
                  <a:cs typeface="+mn-ea"/>
                  <a:sym typeface="+mn-lt"/>
                </a:rPr>
                <a:t>完成：</a:t>
              </a:r>
              <a:r>
                <a:rPr kumimoji="0" lang="en-US" altLang="zh-CN" sz="1050" u="none" strike="noStrike" kern="1200" cap="none" spc="0" normalizeH="0" baseline="0" noProof="0" dirty="0">
                  <a:ln>
                    <a:noFill/>
                  </a:ln>
                  <a:solidFill>
                    <a:prstClr val="white"/>
                  </a:solidFill>
                  <a:effectLst/>
                  <a:uLnTx/>
                  <a:uFillTx/>
                  <a:latin typeface="+mn-lt"/>
                  <a:ea typeface="+mn-ea"/>
                  <a:cs typeface="+mn-ea"/>
                  <a:sym typeface="+mn-lt"/>
                </a:rPr>
                <a:t>93.33%</a:t>
              </a:r>
            </a:p>
          </p:txBody>
        </p:sp>
      </p:grpSp>
      <p:grpSp>
        <p:nvGrpSpPr>
          <p:cNvPr id="19" name="组合 18"/>
          <p:cNvGrpSpPr/>
          <p:nvPr/>
        </p:nvGrpSpPr>
        <p:grpSpPr>
          <a:xfrm>
            <a:off x="1859822" y="3665205"/>
            <a:ext cx="1912739" cy="243215"/>
            <a:chOff x="1835696" y="3822467"/>
            <a:chExt cx="1913431" cy="243215"/>
          </a:xfrm>
          <a:solidFill>
            <a:schemeClr val="tx1">
              <a:lumMod val="50000"/>
              <a:lumOff val="50000"/>
            </a:schemeClr>
          </a:solidFill>
        </p:grpSpPr>
        <p:sp>
          <p:nvSpPr>
            <p:cNvPr id="20" name="Rectangle 53"/>
            <p:cNvSpPr>
              <a:spLocks noChangeArrowheads="1"/>
            </p:cNvSpPr>
            <p:nvPr/>
          </p:nvSpPr>
          <p:spPr bwMode="gray">
            <a:xfrm>
              <a:off x="1835696" y="3822467"/>
              <a:ext cx="1913431" cy="243215"/>
            </a:xfrm>
            <a:prstGeom prst="rect">
              <a:avLst/>
            </a:prstGeom>
            <a:solidFill>
              <a:schemeClr val="tx2"/>
            </a:solidFill>
            <a:ln>
              <a:noFill/>
            </a:ln>
            <a:extLst/>
          </p:spPr>
          <p:txBody>
            <a:bodyPr wrap="none" anchor="ctr"/>
            <a:lstStyle/>
            <a:p>
              <a:pPr marL="0" marR="0" lvl="0" indent="0" algn="r" defTabSz="685800" rtl="0" eaLnBrk="1" fontAlgn="auto" latinLnBrk="0" hangingPunct="1">
                <a:lnSpc>
                  <a:spcPct val="100000"/>
                </a:lnSpc>
                <a:spcBef>
                  <a:spcPts val="0"/>
                </a:spcBef>
                <a:spcAft>
                  <a:spcPts val="0"/>
                </a:spcAft>
                <a:buClrTx/>
                <a:buSzTx/>
                <a:buFontTx/>
                <a:buNone/>
                <a:tabLst/>
                <a:defRPr/>
              </a:pPr>
              <a:endParaRPr kumimoji="0" lang="zh-CN" altLang="en-US" sz="2699" u="none" strike="noStrike" kern="1200" cap="none" spc="0" normalizeH="0" baseline="0" noProof="0" dirty="0">
                <a:ln>
                  <a:noFill/>
                </a:ln>
                <a:solidFill>
                  <a:prstClr val="black"/>
                </a:solidFill>
                <a:effectLst/>
                <a:uLnTx/>
                <a:uFillTx/>
                <a:cs typeface="+mn-ea"/>
                <a:sym typeface="+mn-lt"/>
              </a:endParaRPr>
            </a:p>
          </p:txBody>
        </p:sp>
        <p:sp>
          <p:nvSpPr>
            <p:cNvPr id="21" name="TextBox 20"/>
            <p:cNvSpPr txBox="1"/>
            <p:nvPr/>
          </p:nvSpPr>
          <p:spPr>
            <a:xfrm>
              <a:off x="1906390" y="3875782"/>
              <a:ext cx="1765497" cy="157094"/>
            </a:xfrm>
            <a:prstGeom prst="rect">
              <a:avLst/>
            </a:prstGeom>
            <a:noFill/>
          </p:spPr>
          <p:txBody>
            <a:bodyPr wrap="square" lIns="0" tIns="0" rIns="0" bIns="0" rtlCol="0">
              <a:spAutoFit/>
            </a:bodyPr>
            <a:lstStyle>
              <a:defPPr>
                <a:defRPr lang="zh-CN"/>
              </a:defPPr>
              <a:lvl1pPr algn="r">
                <a:lnSpc>
                  <a:spcPts val="1300"/>
                </a:lnSpc>
                <a:defRPr sz="900">
                  <a:solidFill>
                    <a:schemeClr val="bg1"/>
                  </a:solidFill>
                  <a:latin typeface="方正兰亭纤黑简体" pitchFamily="65" charset="-122"/>
                  <a:ea typeface="方正兰亭纤黑简体" pitchFamily="65" charset="-122"/>
                </a:defRPr>
              </a:lvl1pPr>
            </a:lstStyle>
            <a:p>
              <a:pPr marL="0" marR="0" lvl="0" indent="0" algn="r" defTabSz="685800" rtl="0" eaLnBrk="1" fontAlgn="auto" latinLnBrk="0" hangingPunct="1">
                <a:lnSpc>
                  <a:spcPts val="13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white"/>
                  </a:solidFill>
                  <a:effectLst/>
                  <a:uLnTx/>
                  <a:uFillTx/>
                  <a:latin typeface="+mn-lt"/>
                  <a:ea typeface="+mn-ea"/>
                  <a:cs typeface="+mn-ea"/>
                  <a:sym typeface="+mn-lt"/>
                </a:rPr>
                <a:t>回款数：</a:t>
              </a:r>
              <a:r>
                <a:rPr kumimoji="0" lang="en-US" altLang="zh-CN" sz="1050" u="none" strike="noStrike" kern="1200" cap="none" spc="0" normalizeH="0" baseline="0" noProof="0" dirty="0">
                  <a:ln>
                    <a:noFill/>
                  </a:ln>
                  <a:solidFill>
                    <a:prstClr val="white"/>
                  </a:solidFill>
                  <a:effectLst/>
                  <a:uLnTx/>
                  <a:uFillTx/>
                  <a:latin typeface="+mn-lt"/>
                  <a:ea typeface="+mn-ea"/>
                  <a:cs typeface="+mn-ea"/>
                  <a:sym typeface="+mn-lt"/>
                </a:rPr>
                <a:t>20</a:t>
              </a:r>
              <a:r>
                <a:rPr kumimoji="0" lang="zh-CN" altLang="en-US" sz="1050" u="none" strike="noStrike" kern="1200" cap="none" spc="0" normalizeH="0" baseline="0" noProof="0" dirty="0">
                  <a:ln>
                    <a:noFill/>
                  </a:ln>
                  <a:solidFill>
                    <a:prstClr val="white"/>
                  </a:solidFill>
                  <a:effectLst/>
                  <a:uLnTx/>
                  <a:uFillTx/>
                  <a:latin typeface="+mn-lt"/>
                  <a:ea typeface="+mn-ea"/>
                  <a:cs typeface="+mn-ea"/>
                  <a:sym typeface="+mn-lt"/>
                </a:rPr>
                <a:t>，</a:t>
              </a:r>
              <a:r>
                <a:rPr kumimoji="0" lang="en-US" altLang="zh-CN" sz="1050" u="none" strike="noStrike" kern="1200" cap="none" spc="0" normalizeH="0" baseline="0" noProof="0" dirty="0">
                  <a:ln>
                    <a:noFill/>
                  </a:ln>
                  <a:solidFill>
                    <a:prstClr val="white"/>
                  </a:solidFill>
                  <a:effectLst/>
                  <a:uLnTx/>
                  <a:uFillTx/>
                  <a:latin typeface="+mn-lt"/>
                  <a:ea typeface="+mn-ea"/>
                  <a:cs typeface="+mn-ea"/>
                  <a:sym typeface="+mn-lt"/>
                </a:rPr>
                <a:t>745</a:t>
              </a:r>
              <a:r>
                <a:rPr kumimoji="0" lang="zh-CN" altLang="en-US" sz="1050" u="none" strike="noStrike" kern="1200" cap="none" spc="0" normalizeH="0" baseline="0" noProof="0" dirty="0">
                  <a:ln>
                    <a:noFill/>
                  </a:ln>
                  <a:solidFill>
                    <a:prstClr val="white"/>
                  </a:solidFill>
                  <a:effectLst/>
                  <a:uLnTx/>
                  <a:uFillTx/>
                  <a:latin typeface="+mn-lt"/>
                  <a:ea typeface="+mn-ea"/>
                  <a:cs typeface="+mn-ea"/>
                  <a:sym typeface="+mn-lt"/>
                </a:rPr>
                <a:t>，</a:t>
              </a:r>
              <a:r>
                <a:rPr kumimoji="0" lang="en-US" altLang="zh-CN" sz="1050" u="none" strike="noStrike" kern="1200" cap="none" spc="0" normalizeH="0" baseline="0" noProof="0" dirty="0">
                  <a:ln>
                    <a:noFill/>
                  </a:ln>
                  <a:solidFill>
                    <a:prstClr val="white"/>
                  </a:solidFill>
                  <a:effectLst/>
                  <a:uLnTx/>
                  <a:uFillTx/>
                  <a:latin typeface="+mn-lt"/>
                  <a:ea typeface="+mn-ea"/>
                  <a:cs typeface="+mn-ea"/>
                  <a:sym typeface="+mn-lt"/>
                </a:rPr>
                <a:t>100</a:t>
              </a:r>
            </a:p>
          </p:txBody>
        </p:sp>
      </p:grpSp>
      <p:grpSp>
        <p:nvGrpSpPr>
          <p:cNvPr id="22" name="组合 21"/>
          <p:cNvGrpSpPr/>
          <p:nvPr/>
        </p:nvGrpSpPr>
        <p:grpSpPr>
          <a:xfrm>
            <a:off x="2582913" y="3971161"/>
            <a:ext cx="1189647" cy="243215"/>
            <a:chOff x="2559049" y="4128423"/>
            <a:chExt cx="1190077" cy="243215"/>
          </a:xfrm>
          <a:solidFill>
            <a:schemeClr val="tx1">
              <a:lumMod val="50000"/>
              <a:lumOff val="50000"/>
            </a:schemeClr>
          </a:solidFill>
        </p:grpSpPr>
        <p:sp>
          <p:nvSpPr>
            <p:cNvPr id="23" name="Rectangle 53"/>
            <p:cNvSpPr>
              <a:spLocks noChangeArrowheads="1"/>
            </p:cNvSpPr>
            <p:nvPr/>
          </p:nvSpPr>
          <p:spPr bwMode="gray">
            <a:xfrm>
              <a:off x="2559049" y="4128423"/>
              <a:ext cx="1190077" cy="243215"/>
            </a:xfrm>
            <a:prstGeom prst="rect">
              <a:avLst/>
            </a:prstGeom>
            <a:solidFill>
              <a:schemeClr val="accent5"/>
            </a:solidFill>
            <a:ln>
              <a:noFill/>
            </a:ln>
            <a:extLst/>
          </p:spPr>
          <p:txBody>
            <a:bodyPr wrap="none" anchor="ctr"/>
            <a:lstStyle/>
            <a:p>
              <a:pPr marL="0" marR="0" lvl="0" indent="0" algn="r" defTabSz="685800" rtl="0" eaLnBrk="1" fontAlgn="auto" latinLnBrk="0" hangingPunct="1">
                <a:lnSpc>
                  <a:spcPct val="100000"/>
                </a:lnSpc>
                <a:spcBef>
                  <a:spcPts val="0"/>
                </a:spcBef>
                <a:spcAft>
                  <a:spcPts val="0"/>
                </a:spcAft>
                <a:buClrTx/>
                <a:buSzTx/>
                <a:buFontTx/>
                <a:buNone/>
                <a:tabLst/>
                <a:defRPr/>
              </a:pPr>
              <a:endParaRPr kumimoji="0" lang="zh-CN" altLang="en-US" sz="2699" u="none" strike="noStrike" kern="1200" cap="none" spc="0" normalizeH="0" baseline="0" noProof="0" dirty="0">
                <a:ln>
                  <a:noFill/>
                </a:ln>
                <a:solidFill>
                  <a:prstClr val="black"/>
                </a:solidFill>
                <a:effectLst/>
                <a:uLnTx/>
                <a:uFillTx/>
                <a:cs typeface="+mn-ea"/>
                <a:sym typeface="+mn-lt"/>
              </a:endParaRPr>
            </a:p>
          </p:txBody>
        </p:sp>
        <p:sp>
          <p:nvSpPr>
            <p:cNvPr id="24" name="TextBox 23"/>
            <p:cNvSpPr txBox="1"/>
            <p:nvPr/>
          </p:nvSpPr>
          <p:spPr>
            <a:xfrm>
              <a:off x="3030834" y="4181742"/>
              <a:ext cx="641055" cy="157094"/>
            </a:xfrm>
            <a:prstGeom prst="rect">
              <a:avLst/>
            </a:prstGeom>
            <a:noFill/>
          </p:spPr>
          <p:txBody>
            <a:bodyPr wrap="square" lIns="0" tIns="0" rIns="0" bIns="0" rtlCol="0">
              <a:spAutoFit/>
            </a:bodyPr>
            <a:lstStyle>
              <a:defPPr>
                <a:defRPr lang="zh-CN"/>
              </a:defPPr>
              <a:lvl1pPr algn="r">
                <a:lnSpc>
                  <a:spcPts val="1300"/>
                </a:lnSpc>
                <a:defRPr sz="900">
                  <a:solidFill>
                    <a:schemeClr val="bg1"/>
                  </a:solidFill>
                  <a:latin typeface="方正兰亭纤黑简体" pitchFamily="65" charset="-122"/>
                  <a:ea typeface="方正兰亭纤黑简体" pitchFamily="65" charset="-122"/>
                </a:defRPr>
              </a:lvl1pPr>
            </a:lstStyle>
            <a:p>
              <a:pPr marL="0" marR="0" lvl="0" indent="0" algn="r" defTabSz="685800" rtl="0" eaLnBrk="1" fontAlgn="auto" latinLnBrk="0" hangingPunct="1">
                <a:lnSpc>
                  <a:spcPts val="13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white"/>
                  </a:solidFill>
                  <a:effectLst/>
                  <a:uLnTx/>
                  <a:uFillTx/>
                  <a:latin typeface="+mn-lt"/>
                  <a:ea typeface="+mn-ea"/>
                  <a:cs typeface="+mn-ea"/>
                  <a:sym typeface="+mn-lt"/>
                </a:rPr>
                <a:t>其他数据</a:t>
              </a:r>
              <a:endParaRPr kumimoji="0" lang="en-US" altLang="zh-CN" sz="1050" u="none" strike="noStrike" kern="1200" cap="none" spc="0" normalizeH="0" baseline="0" noProof="0" dirty="0">
                <a:ln>
                  <a:noFill/>
                </a:ln>
                <a:solidFill>
                  <a:prstClr val="white"/>
                </a:solidFill>
                <a:effectLst/>
                <a:uLnTx/>
                <a:uFillTx/>
                <a:latin typeface="+mn-lt"/>
                <a:ea typeface="+mn-ea"/>
                <a:cs typeface="+mn-ea"/>
                <a:sym typeface="+mn-lt"/>
              </a:endParaRPr>
            </a:p>
          </p:txBody>
        </p:sp>
      </p:grpSp>
      <p:grpSp>
        <p:nvGrpSpPr>
          <p:cNvPr id="25" name="组合 24"/>
          <p:cNvGrpSpPr/>
          <p:nvPr/>
        </p:nvGrpSpPr>
        <p:grpSpPr>
          <a:xfrm>
            <a:off x="5392852" y="2747337"/>
            <a:ext cx="2415499" cy="243215"/>
            <a:chOff x="5392615" y="2904600"/>
            <a:chExt cx="2416373" cy="243215"/>
          </a:xfrm>
        </p:grpSpPr>
        <p:sp>
          <p:nvSpPr>
            <p:cNvPr id="26" name="Rectangle 53"/>
            <p:cNvSpPr>
              <a:spLocks noChangeArrowheads="1"/>
            </p:cNvSpPr>
            <p:nvPr/>
          </p:nvSpPr>
          <p:spPr bwMode="gray">
            <a:xfrm>
              <a:off x="5392615" y="2904600"/>
              <a:ext cx="2416373" cy="243215"/>
            </a:xfrm>
            <a:prstGeom prst="rect">
              <a:avLst/>
            </a:prstGeom>
            <a:solidFill>
              <a:schemeClr val="accent1"/>
            </a:solidFill>
            <a:ln>
              <a:noFill/>
            </a:ln>
            <a:extLst/>
          </p:spPr>
          <p:txBody>
            <a:bodyPr wrap="none" anchor="ctr"/>
            <a:lstStyle/>
            <a:p>
              <a:pPr marL="0" marR="0" lvl="0" indent="0" algn="r" defTabSz="685800" rtl="0" eaLnBrk="1" fontAlgn="auto" latinLnBrk="0" hangingPunct="1">
                <a:lnSpc>
                  <a:spcPct val="100000"/>
                </a:lnSpc>
                <a:spcBef>
                  <a:spcPts val="0"/>
                </a:spcBef>
                <a:spcAft>
                  <a:spcPts val="0"/>
                </a:spcAft>
                <a:buClrTx/>
                <a:buSzTx/>
                <a:buFontTx/>
                <a:buNone/>
                <a:tabLst/>
                <a:defRPr/>
              </a:pPr>
              <a:endParaRPr kumimoji="0" lang="zh-CN" altLang="en-US" sz="2699" u="none" strike="noStrike" kern="1200" cap="none" spc="0" normalizeH="0" baseline="0" noProof="0" dirty="0">
                <a:ln>
                  <a:noFill/>
                </a:ln>
                <a:solidFill>
                  <a:prstClr val="black"/>
                </a:solidFill>
                <a:effectLst/>
                <a:uLnTx/>
                <a:uFillTx/>
                <a:cs typeface="+mn-ea"/>
                <a:sym typeface="+mn-lt"/>
              </a:endParaRPr>
            </a:p>
          </p:txBody>
        </p:sp>
        <p:sp>
          <p:nvSpPr>
            <p:cNvPr id="27" name="TextBox 26"/>
            <p:cNvSpPr txBox="1"/>
            <p:nvPr/>
          </p:nvSpPr>
          <p:spPr>
            <a:xfrm>
              <a:off x="5480028" y="2957918"/>
              <a:ext cx="2079296" cy="157094"/>
            </a:xfrm>
            <a:prstGeom prst="rect">
              <a:avLst/>
            </a:prstGeom>
            <a:noFill/>
          </p:spPr>
          <p:txBody>
            <a:bodyPr wrap="square" lIns="0" tIns="0" rIns="0" bIns="0" rtlCol="0">
              <a:spAutoFit/>
            </a:bodyPr>
            <a:lstStyle>
              <a:defPPr>
                <a:defRPr lang="zh-CN"/>
              </a:defPPr>
              <a:lvl1pPr algn="r">
                <a:lnSpc>
                  <a:spcPts val="1300"/>
                </a:lnSpc>
                <a:defRPr sz="900">
                  <a:solidFill>
                    <a:schemeClr val="bg1"/>
                  </a:solidFill>
                  <a:latin typeface="方正兰亭纤黑简体" pitchFamily="65" charset="-122"/>
                  <a:ea typeface="方正兰亭纤黑简体" pitchFamily="65" charset="-122"/>
                </a:defRPr>
              </a:lvl1pPr>
            </a:lstStyle>
            <a:p>
              <a:pPr marL="0" marR="0" lvl="0" indent="0" algn="l" defTabSz="685800" rtl="0" eaLnBrk="1" fontAlgn="auto" latinLnBrk="0" hangingPunct="1">
                <a:lnSpc>
                  <a:spcPts val="13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white"/>
                  </a:solidFill>
                  <a:effectLst/>
                  <a:uLnTx/>
                  <a:uFillTx/>
                  <a:latin typeface="+mn-lt"/>
                  <a:ea typeface="+mn-ea"/>
                  <a:cs typeface="+mn-ea"/>
                  <a:sym typeface="+mn-lt"/>
                </a:rPr>
                <a:t>计划完成：四千万元</a:t>
              </a:r>
              <a:endParaRPr kumimoji="0" lang="en-US" altLang="zh-CN" sz="1050" u="none" strike="noStrike" kern="1200" cap="none" spc="0" normalizeH="0" baseline="0" noProof="0" dirty="0">
                <a:ln>
                  <a:noFill/>
                </a:ln>
                <a:solidFill>
                  <a:prstClr val="white"/>
                </a:solidFill>
                <a:effectLst/>
                <a:uLnTx/>
                <a:uFillTx/>
                <a:latin typeface="+mn-lt"/>
                <a:ea typeface="+mn-ea"/>
                <a:cs typeface="+mn-ea"/>
                <a:sym typeface="+mn-lt"/>
              </a:endParaRPr>
            </a:p>
          </p:txBody>
        </p:sp>
      </p:grpSp>
      <p:grpSp>
        <p:nvGrpSpPr>
          <p:cNvPr id="28" name="组合 27"/>
          <p:cNvGrpSpPr/>
          <p:nvPr/>
        </p:nvGrpSpPr>
        <p:grpSpPr>
          <a:xfrm>
            <a:off x="5392852" y="3053292"/>
            <a:ext cx="2778779" cy="243215"/>
            <a:chOff x="5392616" y="3210554"/>
            <a:chExt cx="2779784" cy="243215"/>
          </a:xfrm>
          <a:solidFill>
            <a:schemeClr val="tx1">
              <a:lumMod val="50000"/>
              <a:lumOff val="50000"/>
            </a:schemeClr>
          </a:solidFill>
        </p:grpSpPr>
        <p:sp>
          <p:nvSpPr>
            <p:cNvPr id="29" name="Rectangle 53"/>
            <p:cNvSpPr>
              <a:spLocks noChangeArrowheads="1"/>
            </p:cNvSpPr>
            <p:nvPr/>
          </p:nvSpPr>
          <p:spPr bwMode="gray">
            <a:xfrm>
              <a:off x="5392616" y="3210554"/>
              <a:ext cx="2779784" cy="243215"/>
            </a:xfrm>
            <a:prstGeom prst="rect">
              <a:avLst/>
            </a:prstGeom>
            <a:solidFill>
              <a:schemeClr val="tx2"/>
            </a:solidFill>
            <a:ln>
              <a:noFill/>
            </a:ln>
            <a:extLst/>
          </p:spPr>
          <p:txBody>
            <a:bodyPr wrap="none" anchor="ctr"/>
            <a:lstStyle/>
            <a:p>
              <a:pPr marL="0" marR="0" lvl="0" indent="0" algn="r" defTabSz="685800" rtl="0" eaLnBrk="1" fontAlgn="auto" latinLnBrk="0" hangingPunct="1">
                <a:lnSpc>
                  <a:spcPct val="100000"/>
                </a:lnSpc>
                <a:spcBef>
                  <a:spcPts val="0"/>
                </a:spcBef>
                <a:spcAft>
                  <a:spcPts val="0"/>
                </a:spcAft>
                <a:buClrTx/>
                <a:buSzTx/>
                <a:buFontTx/>
                <a:buNone/>
                <a:tabLst/>
                <a:defRPr/>
              </a:pPr>
              <a:endParaRPr kumimoji="0" lang="zh-CN" altLang="en-US" sz="2699" u="none" strike="noStrike" kern="1200" cap="none" spc="0" normalizeH="0" baseline="0" noProof="0" dirty="0">
                <a:ln>
                  <a:noFill/>
                </a:ln>
                <a:solidFill>
                  <a:prstClr val="black"/>
                </a:solidFill>
                <a:effectLst/>
                <a:uLnTx/>
                <a:uFillTx/>
                <a:cs typeface="+mn-ea"/>
                <a:sym typeface="+mn-lt"/>
              </a:endParaRPr>
            </a:p>
          </p:txBody>
        </p:sp>
        <p:sp>
          <p:nvSpPr>
            <p:cNvPr id="30" name="TextBox 29"/>
            <p:cNvSpPr txBox="1"/>
            <p:nvPr/>
          </p:nvSpPr>
          <p:spPr>
            <a:xfrm>
              <a:off x="5480028" y="3271409"/>
              <a:ext cx="2554143" cy="157094"/>
            </a:xfrm>
            <a:prstGeom prst="rect">
              <a:avLst/>
            </a:prstGeom>
            <a:noFill/>
          </p:spPr>
          <p:txBody>
            <a:bodyPr wrap="square" lIns="0" tIns="0" rIns="0" bIns="0" rtlCol="0">
              <a:spAutoFit/>
            </a:bodyPr>
            <a:lstStyle>
              <a:defPPr>
                <a:defRPr lang="zh-CN"/>
              </a:defPPr>
              <a:lvl1pPr algn="r">
                <a:lnSpc>
                  <a:spcPts val="1300"/>
                </a:lnSpc>
                <a:defRPr sz="900">
                  <a:solidFill>
                    <a:schemeClr val="bg1"/>
                  </a:solidFill>
                  <a:latin typeface="方正兰亭纤黑简体" pitchFamily="65" charset="-122"/>
                  <a:ea typeface="方正兰亭纤黑简体" pitchFamily="65" charset="-122"/>
                </a:defRPr>
              </a:lvl1pPr>
            </a:lstStyle>
            <a:p>
              <a:pPr marL="0" marR="0" lvl="0" indent="0" algn="l" defTabSz="685800" rtl="0" eaLnBrk="1" fontAlgn="auto" latinLnBrk="0" hangingPunct="1">
                <a:lnSpc>
                  <a:spcPts val="13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white"/>
                  </a:solidFill>
                  <a:effectLst/>
                  <a:uLnTx/>
                  <a:uFillTx/>
                  <a:latin typeface="+mn-lt"/>
                  <a:ea typeface="+mn-ea"/>
                  <a:cs typeface="+mn-ea"/>
                  <a:sym typeface="+mn-lt"/>
                </a:rPr>
                <a:t>实际完成数：</a:t>
              </a:r>
              <a:r>
                <a:rPr kumimoji="0" lang="en-US" altLang="zh-CN" sz="1050" u="none" strike="noStrike" kern="1200" cap="none" spc="0" normalizeH="0" baseline="0" noProof="0" dirty="0">
                  <a:ln>
                    <a:noFill/>
                  </a:ln>
                  <a:solidFill>
                    <a:prstClr val="white"/>
                  </a:solidFill>
                  <a:effectLst/>
                  <a:uLnTx/>
                  <a:uFillTx/>
                  <a:latin typeface="+mn-lt"/>
                  <a:ea typeface="+mn-ea"/>
                  <a:cs typeface="+mn-ea"/>
                  <a:sym typeface="+mn-lt"/>
                </a:rPr>
                <a:t>42</a:t>
              </a:r>
              <a:r>
                <a:rPr kumimoji="0" lang="zh-CN" altLang="en-US" sz="1050" u="none" strike="noStrike" kern="1200" cap="none" spc="0" normalizeH="0" baseline="0" noProof="0" dirty="0">
                  <a:ln>
                    <a:noFill/>
                  </a:ln>
                  <a:solidFill>
                    <a:prstClr val="white"/>
                  </a:solidFill>
                  <a:effectLst/>
                  <a:uLnTx/>
                  <a:uFillTx/>
                  <a:latin typeface="+mn-lt"/>
                  <a:ea typeface="+mn-ea"/>
                  <a:cs typeface="+mn-ea"/>
                  <a:sym typeface="+mn-lt"/>
                </a:rPr>
                <a:t>，</a:t>
              </a:r>
              <a:r>
                <a:rPr kumimoji="0" lang="en-US" altLang="zh-CN" sz="1050" u="none" strike="noStrike" kern="1200" cap="none" spc="0" normalizeH="0" baseline="0" noProof="0" dirty="0">
                  <a:ln>
                    <a:noFill/>
                  </a:ln>
                  <a:solidFill>
                    <a:prstClr val="white"/>
                  </a:solidFill>
                  <a:effectLst/>
                  <a:uLnTx/>
                  <a:uFillTx/>
                  <a:latin typeface="+mn-lt"/>
                  <a:ea typeface="+mn-ea"/>
                  <a:cs typeface="+mn-ea"/>
                  <a:sym typeface="+mn-lt"/>
                </a:rPr>
                <a:t>810</a:t>
              </a:r>
              <a:r>
                <a:rPr kumimoji="0" lang="zh-CN" altLang="en-US" sz="1050" u="none" strike="noStrike" kern="1200" cap="none" spc="0" normalizeH="0" baseline="0" noProof="0" dirty="0">
                  <a:ln>
                    <a:noFill/>
                  </a:ln>
                  <a:solidFill>
                    <a:prstClr val="white"/>
                  </a:solidFill>
                  <a:effectLst/>
                  <a:uLnTx/>
                  <a:uFillTx/>
                  <a:latin typeface="+mn-lt"/>
                  <a:ea typeface="+mn-ea"/>
                  <a:cs typeface="+mn-ea"/>
                  <a:sym typeface="+mn-lt"/>
                </a:rPr>
                <a:t>，</a:t>
              </a:r>
              <a:r>
                <a:rPr kumimoji="0" lang="en-US" altLang="zh-CN" sz="1050" u="none" strike="noStrike" kern="1200" cap="none" spc="0" normalizeH="0" baseline="0" noProof="0" dirty="0">
                  <a:ln>
                    <a:noFill/>
                  </a:ln>
                  <a:solidFill>
                    <a:prstClr val="white"/>
                  </a:solidFill>
                  <a:effectLst/>
                  <a:uLnTx/>
                  <a:uFillTx/>
                  <a:latin typeface="+mn-lt"/>
                  <a:ea typeface="+mn-ea"/>
                  <a:cs typeface="+mn-ea"/>
                  <a:sym typeface="+mn-lt"/>
                </a:rPr>
                <a:t>800</a:t>
              </a:r>
            </a:p>
          </p:txBody>
        </p:sp>
      </p:grpSp>
      <p:grpSp>
        <p:nvGrpSpPr>
          <p:cNvPr id="31" name="组合 30"/>
          <p:cNvGrpSpPr/>
          <p:nvPr/>
        </p:nvGrpSpPr>
        <p:grpSpPr>
          <a:xfrm>
            <a:off x="5406295" y="3359249"/>
            <a:ext cx="1794187" cy="243215"/>
            <a:chOff x="5406064" y="3516511"/>
            <a:chExt cx="1794836" cy="243215"/>
          </a:xfrm>
          <a:solidFill>
            <a:schemeClr val="tx1">
              <a:lumMod val="50000"/>
              <a:lumOff val="50000"/>
            </a:schemeClr>
          </a:solidFill>
        </p:grpSpPr>
        <p:sp>
          <p:nvSpPr>
            <p:cNvPr id="32" name="Rectangle 53"/>
            <p:cNvSpPr>
              <a:spLocks noChangeArrowheads="1"/>
            </p:cNvSpPr>
            <p:nvPr/>
          </p:nvSpPr>
          <p:spPr bwMode="gray">
            <a:xfrm>
              <a:off x="5406064" y="3516511"/>
              <a:ext cx="1794836" cy="243215"/>
            </a:xfrm>
            <a:prstGeom prst="rect">
              <a:avLst/>
            </a:prstGeom>
            <a:solidFill>
              <a:schemeClr val="accent3"/>
            </a:solidFill>
            <a:ln>
              <a:noFill/>
            </a:ln>
            <a:extLst/>
          </p:spPr>
          <p:txBody>
            <a:bodyPr wrap="none" anchor="ctr"/>
            <a:lstStyle/>
            <a:p>
              <a:pPr marL="0" marR="0" lvl="0" indent="0" algn="r" defTabSz="685800" rtl="0" eaLnBrk="1" fontAlgn="auto" latinLnBrk="0" hangingPunct="1">
                <a:lnSpc>
                  <a:spcPct val="100000"/>
                </a:lnSpc>
                <a:spcBef>
                  <a:spcPts val="0"/>
                </a:spcBef>
                <a:spcAft>
                  <a:spcPts val="0"/>
                </a:spcAft>
                <a:buClrTx/>
                <a:buSzTx/>
                <a:buFontTx/>
                <a:buNone/>
                <a:tabLst/>
                <a:defRPr/>
              </a:pPr>
              <a:endParaRPr kumimoji="0" lang="zh-CN" altLang="en-US" sz="2699" u="none" strike="noStrike" kern="1200" cap="none" spc="0" normalizeH="0" baseline="0" noProof="0" dirty="0">
                <a:ln>
                  <a:noFill/>
                </a:ln>
                <a:solidFill>
                  <a:prstClr val="black"/>
                </a:solidFill>
                <a:effectLst/>
                <a:uLnTx/>
                <a:uFillTx/>
                <a:cs typeface="+mn-ea"/>
                <a:sym typeface="+mn-lt"/>
              </a:endParaRPr>
            </a:p>
          </p:txBody>
        </p:sp>
        <p:sp>
          <p:nvSpPr>
            <p:cNvPr id="33" name="TextBox 32"/>
            <p:cNvSpPr txBox="1"/>
            <p:nvPr/>
          </p:nvSpPr>
          <p:spPr>
            <a:xfrm>
              <a:off x="5480028" y="3584449"/>
              <a:ext cx="998538" cy="157094"/>
            </a:xfrm>
            <a:prstGeom prst="rect">
              <a:avLst/>
            </a:prstGeom>
            <a:noFill/>
            <a:ln>
              <a:noFill/>
            </a:ln>
          </p:spPr>
          <p:txBody>
            <a:bodyPr wrap="square" lIns="0" tIns="0" rIns="0" bIns="0" rtlCol="0">
              <a:spAutoFit/>
            </a:bodyPr>
            <a:lstStyle>
              <a:defPPr>
                <a:defRPr lang="zh-CN"/>
              </a:defPPr>
              <a:lvl1pPr algn="r">
                <a:lnSpc>
                  <a:spcPts val="1300"/>
                </a:lnSpc>
                <a:defRPr sz="900">
                  <a:solidFill>
                    <a:schemeClr val="bg1"/>
                  </a:solidFill>
                  <a:latin typeface="方正兰亭纤黑简体" pitchFamily="65" charset="-122"/>
                  <a:ea typeface="方正兰亭纤黑简体" pitchFamily="65" charset="-122"/>
                </a:defRPr>
              </a:lvl1pPr>
            </a:lstStyle>
            <a:p>
              <a:pPr marL="0" marR="0" lvl="0" indent="0" algn="l" defTabSz="685800" rtl="0" eaLnBrk="1" fontAlgn="auto" latinLnBrk="0" hangingPunct="1">
                <a:lnSpc>
                  <a:spcPts val="13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white"/>
                  </a:solidFill>
                  <a:effectLst/>
                  <a:uLnTx/>
                  <a:uFillTx/>
                  <a:latin typeface="+mn-lt"/>
                  <a:ea typeface="+mn-ea"/>
                  <a:cs typeface="+mn-ea"/>
                  <a:sym typeface="+mn-lt"/>
                </a:rPr>
                <a:t>完成：</a:t>
              </a:r>
              <a:r>
                <a:rPr kumimoji="0" lang="en-US" altLang="zh-CN" sz="1050" u="none" strike="noStrike" kern="1200" cap="none" spc="0" normalizeH="0" baseline="0" noProof="0" dirty="0">
                  <a:ln>
                    <a:noFill/>
                  </a:ln>
                  <a:solidFill>
                    <a:prstClr val="white"/>
                  </a:solidFill>
                  <a:effectLst/>
                  <a:uLnTx/>
                  <a:uFillTx/>
                  <a:latin typeface="+mn-lt"/>
                  <a:ea typeface="+mn-ea"/>
                  <a:cs typeface="+mn-ea"/>
                  <a:sym typeface="+mn-lt"/>
                </a:rPr>
                <a:t>107%</a:t>
              </a:r>
            </a:p>
          </p:txBody>
        </p:sp>
      </p:grpSp>
      <p:grpSp>
        <p:nvGrpSpPr>
          <p:cNvPr id="34" name="组合 33"/>
          <p:cNvGrpSpPr/>
          <p:nvPr/>
        </p:nvGrpSpPr>
        <p:grpSpPr>
          <a:xfrm>
            <a:off x="5392853" y="3665205"/>
            <a:ext cx="2274905" cy="243215"/>
            <a:chOff x="5392616" y="3822467"/>
            <a:chExt cx="2275728" cy="243215"/>
          </a:xfrm>
          <a:solidFill>
            <a:schemeClr val="tx1">
              <a:lumMod val="50000"/>
              <a:lumOff val="50000"/>
            </a:schemeClr>
          </a:solidFill>
        </p:grpSpPr>
        <p:sp>
          <p:nvSpPr>
            <p:cNvPr id="35" name="Rectangle 53"/>
            <p:cNvSpPr>
              <a:spLocks noChangeArrowheads="1"/>
            </p:cNvSpPr>
            <p:nvPr/>
          </p:nvSpPr>
          <p:spPr bwMode="gray">
            <a:xfrm>
              <a:off x="5392616" y="3822467"/>
              <a:ext cx="2275728" cy="243215"/>
            </a:xfrm>
            <a:prstGeom prst="rect">
              <a:avLst/>
            </a:prstGeom>
            <a:solidFill>
              <a:schemeClr val="tx2"/>
            </a:solidFill>
            <a:ln>
              <a:noFill/>
            </a:ln>
            <a:extLst/>
          </p:spPr>
          <p:txBody>
            <a:bodyPr wrap="none" anchor="ctr"/>
            <a:lstStyle/>
            <a:p>
              <a:pPr marL="0" marR="0" lvl="0" indent="0" algn="r" defTabSz="685800" rtl="0" eaLnBrk="1" fontAlgn="auto" latinLnBrk="0" hangingPunct="1">
                <a:lnSpc>
                  <a:spcPct val="100000"/>
                </a:lnSpc>
                <a:spcBef>
                  <a:spcPts val="0"/>
                </a:spcBef>
                <a:spcAft>
                  <a:spcPts val="0"/>
                </a:spcAft>
                <a:buClrTx/>
                <a:buSzTx/>
                <a:buFontTx/>
                <a:buNone/>
                <a:tabLst/>
                <a:defRPr/>
              </a:pPr>
              <a:endParaRPr kumimoji="0" lang="zh-CN" altLang="en-US" sz="2699" u="none" strike="noStrike" kern="1200" cap="none" spc="0" normalizeH="0" baseline="0" noProof="0" dirty="0">
                <a:ln>
                  <a:noFill/>
                </a:ln>
                <a:solidFill>
                  <a:prstClr val="black"/>
                </a:solidFill>
                <a:effectLst/>
                <a:uLnTx/>
                <a:uFillTx/>
                <a:cs typeface="+mn-ea"/>
                <a:sym typeface="+mn-lt"/>
              </a:endParaRPr>
            </a:p>
          </p:txBody>
        </p:sp>
        <p:sp>
          <p:nvSpPr>
            <p:cNvPr id="36" name="TextBox 35"/>
            <p:cNvSpPr txBox="1"/>
            <p:nvPr/>
          </p:nvSpPr>
          <p:spPr>
            <a:xfrm>
              <a:off x="5480028" y="3883321"/>
              <a:ext cx="2018998" cy="157094"/>
            </a:xfrm>
            <a:prstGeom prst="rect">
              <a:avLst/>
            </a:prstGeom>
            <a:noFill/>
          </p:spPr>
          <p:txBody>
            <a:bodyPr wrap="square" lIns="0" tIns="0" rIns="0" bIns="0" rtlCol="0">
              <a:spAutoFit/>
            </a:bodyPr>
            <a:lstStyle>
              <a:defPPr>
                <a:defRPr lang="zh-CN"/>
              </a:defPPr>
              <a:lvl1pPr algn="r">
                <a:lnSpc>
                  <a:spcPts val="1300"/>
                </a:lnSpc>
                <a:defRPr sz="900">
                  <a:solidFill>
                    <a:schemeClr val="bg1"/>
                  </a:solidFill>
                  <a:latin typeface="方正兰亭纤黑简体" pitchFamily="65" charset="-122"/>
                  <a:ea typeface="方正兰亭纤黑简体" pitchFamily="65" charset="-122"/>
                </a:defRPr>
              </a:lvl1pPr>
            </a:lstStyle>
            <a:p>
              <a:pPr marL="0" marR="0" lvl="0" indent="0" algn="l" defTabSz="685800" rtl="0" eaLnBrk="1" fontAlgn="auto" latinLnBrk="0" hangingPunct="1">
                <a:lnSpc>
                  <a:spcPts val="13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white"/>
                  </a:solidFill>
                  <a:effectLst/>
                  <a:uLnTx/>
                  <a:uFillTx/>
                  <a:latin typeface="+mn-lt"/>
                  <a:ea typeface="+mn-ea"/>
                  <a:cs typeface="+mn-ea"/>
                  <a:sym typeface="+mn-lt"/>
                </a:rPr>
                <a:t>回款数：</a:t>
              </a:r>
              <a:r>
                <a:rPr kumimoji="0" lang="en-US" altLang="zh-CN" sz="1050" u="none" strike="noStrike" kern="1200" cap="none" spc="0" normalizeH="0" baseline="0" noProof="0" dirty="0">
                  <a:ln>
                    <a:noFill/>
                  </a:ln>
                  <a:solidFill>
                    <a:prstClr val="white"/>
                  </a:solidFill>
                  <a:effectLst/>
                  <a:uLnTx/>
                  <a:uFillTx/>
                  <a:latin typeface="+mn-lt"/>
                  <a:ea typeface="+mn-ea"/>
                  <a:cs typeface="+mn-ea"/>
                  <a:sym typeface="+mn-lt"/>
                </a:rPr>
                <a:t>39</a:t>
              </a:r>
              <a:r>
                <a:rPr kumimoji="0" lang="zh-CN" altLang="en-US" sz="1050" u="none" strike="noStrike" kern="1200" cap="none" spc="0" normalizeH="0" baseline="0" noProof="0" dirty="0">
                  <a:ln>
                    <a:noFill/>
                  </a:ln>
                  <a:solidFill>
                    <a:prstClr val="white"/>
                  </a:solidFill>
                  <a:effectLst/>
                  <a:uLnTx/>
                  <a:uFillTx/>
                  <a:latin typeface="+mn-lt"/>
                  <a:ea typeface="+mn-ea"/>
                  <a:cs typeface="+mn-ea"/>
                  <a:sym typeface="+mn-lt"/>
                </a:rPr>
                <a:t>，</a:t>
              </a:r>
              <a:r>
                <a:rPr kumimoji="0" lang="en-US" altLang="zh-CN" sz="1050" u="none" strike="noStrike" kern="1200" cap="none" spc="0" normalizeH="0" baseline="0" noProof="0" dirty="0">
                  <a:ln>
                    <a:noFill/>
                  </a:ln>
                  <a:solidFill>
                    <a:prstClr val="white"/>
                  </a:solidFill>
                  <a:effectLst/>
                  <a:uLnTx/>
                  <a:uFillTx/>
                  <a:latin typeface="+mn-lt"/>
                  <a:ea typeface="+mn-ea"/>
                  <a:cs typeface="+mn-ea"/>
                  <a:sym typeface="+mn-lt"/>
                </a:rPr>
                <a:t>865</a:t>
              </a:r>
              <a:r>
                <a:rPr kumimoji="0" lang="zh-CN" altLang="en-US" sz="1050" u="none" strike="noStrike" kern="1200" cap="none" spc="0" normalizeH="0" baseline="0" noProof="0" dirty="0">
                  <a:ln>
                    <a:noFill/>
                  </a:ln>
                  <a:solidFill>
                    <a:prstClr val="white"/>
                  </a:solidFill>
                  <a:effectLst/>
                  <a:uLnTx/>
                  <a:uFillTx/>
                  <a:latin typeface="+mn-lt"/>
                  <a:ea typeface="+mn-ea"/>
                  <a:cs typeface="+mn-ea"/>
                  <a:sym typeface="+mn-lt"/>
                </a:rPr>
                <a:t>，</a:t>
              </a:r>
              <a:r>
                <a:rPr kumimoji="0" lang="en-US" altLang="zh-CN" sz="1050" u="none" strike="noStrike" kern="1200" cap="none" spc="0" normalizeH="0" baseline="0" noProof="0" dirty="0">
                  <a:ln>
                    <a:noFill/>
                  </a:ln>
                  <a:solidFill>
                    <a:prstClr val="white"/>
                  </a:solidFill>
                  <a:effectLst/>
                  <a:uLnTx/>
                  <a:uFillTx/>
                  <a:latin typeface="+mn-lt"/>
                  <a:ea typeface="+mn-ea"/>
                  <a:cs typeface="+mn-ea"/>
                  <a:sym typeface="+mn-lt"/>
                </a:rPr>
                <a:t>800</a:t>
              </a:r>
            </a:p>
          </p:txBody>
        </p:sp>
      </p:grpSp>
      <p:grpSp>
        <p:nvGrpSpPr>
          <p:cNvPr id="37" name="组合 36"/>
          <p:cNvGrpSpPr/>
          <p:nvPr/>
        </p:nvGrpSpPr>
        <p:grpSpPr>
          <a:xfrm>
            <a:off x="5392853" y="3971161"/>
            <a:ext cx="1189647" cy="243215"/>
            <a:chOff x="5392616" y="4128423"/>
            <a:chExt cx="1190077" cy="243215"/>
          </a:xfrm>
          <a:solidFill>
            <a:schemeClr val="tx1">
              <a:lumMod val="50000"/>
              <a:lumOff val="50000"/>
            </a:schemeClr>
          </a:solidFill>
        </p:grpSpPr>
        <p:sp>
          <p:nvSpPr>
            <p:cNvPr id="38" name="Rectangle 53"/>
            <p:cNvSpPr>
              <a:spLocks noChangeArrowheads="1"/>
            </p:cNvSpPr>
            <p:nvPr/>
          </p:nvSpPr>
          <p:spPr bwMode="gray">
            <a:xfrm>
              <a:off x="5392616" y="4128423"/>
              <a:ext cx="1190077" cy="243215"/>
            </a:xfrm>
            <a:prstGeom prst="rect">
              <a:avLst/>
            </a:prstGeom>
            <a:solidFill>
              <a:schemeClr val="accent5"/>
            </a:solidFill>
            <a:ln>
              <a:noFill/>
            </a:ln>
            <a:extLst/>
          </p:spPr>
          <p:txBody>
            <a:bodyPr wrap="none" anchor="ctr"/>
            <a:lstStyle/>
            <a:p>
              <a:pPr marL="0" marR="0" lvl="0" indent="0" algn="r" defTabSz="685800" rtl="0" eaLnBrk="1" fontAlgn="auto" latinLnBrk="0" hangingPunct="1">
                <a:lnSpc>
                  <a:spcPct val="100000"/>
                </a:lnSpc>
                <a:spcBef>
                  <a:spcPts val="0"/>
                </a:spcBef>
                <a:spcAft>
                  <a:spcPts val="0"/>
                </a:spcAft>
                <a:buClrTx/>
                <a:buSzTx/>
                <a:buFontTx/>
                <a:buNone/>
                <a:tabLst/>
                <a:defRPr/>
              </a:pPr>
              <a:endParaRPr kumimoji="0" lang="zh-CN" altLang="en-US" sz="2699" u="none" strike="noStrike" kern="1200" cap="none" spc="0" normalizeH="0" baseline="0" noProof="0" dirty="0">
                <a:ln>
                  <a:noFill/>
                </a:ln>
                <a:solidFill>
                  <a:prstClr val="black"/>
                </a:solidFill>
                <a:effectLst/>
                <a:uLnTx/>
                <a:uFillTx/>
                <a:cs typeface="+mn-ea"/>
                <a:sym typeface="+mn-lt"/>
              </a:endParaRPr>
            </a:p>
          </p:txBody>
        </p:sp>
        <p:sp>
          <p:nvSpPr>
            <p:cNvPr id="39" name="TextBox 38"/>
            <p:cNvSpPr txBox="1"/>
            <p:nvPr/>
          </p:nvSpPr>
          <p:spPr>
            <a:xfrm>
              <a:off x="5480028" y="4181742"/>
              <a:ext cx="641055" cy="157094"/>
            </a:xfrm>
            <a:prstGeom prst="rect">
              <a:avLst/>
            </a:prstGeom>
            <a:noFill/>
          </p:spPr>
          <p:txBody>
            <a:bodyPr wrap="square" lIns="0" tIns="0" rIns="0" bIns="0" rtlCol="0">
              <a:spAutoFit/>
            </a:bodyPr>
            <a:lstStyle>
              <a:defPPr>
                <a:defRPr lang="zh-CN"/>
              </a:defPPr>
              <a:lvl1pPr algn="r">
                <a:lnSpc>
                  <a:spcPts val="1300"/>
                </a:lnSpc>
                <a:defRPr sz="900">
                  <a:solidFill>
                    <a:schemeClr val="bg1"/>
                  </a:solidFill>
                  <a:latin typeface="方正兰亭纤黑简体" pitchFamily="65" charset="-122"/>
                  <a:ea typeface="方正兰亭纤黑简体" pitchFamily="65" charset="-122"/>
                </a:defRPr>
              </a:lvl1pPr>
            </a:lstStyle>
            <a:p>
              <a:pPr marL="0" marR="0" lvl="0" indent="0" algn="l" defTabSz="685800" rtl="0" eaLnBrk="1" fontAlgn="auto" latinLnBrk="0" hangingPunct="1">
                <a:lnSpc>
                  <a:spcPts val="13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white"/>
                  </a:solidFill>
                  <a:effectLst/>
                  <a:uLnTx/>
                  <a:uFillTx/>
                  <a:latin typeface="+mn-lt"/>
                  <a:ea typeface="+mn-ea"/>
                  <a:cs typeface="+mn-ea"/>
                  <a:sym typeface="+mn-lt"/>
                </a:rPr>
                <a:t>其他数据</a:t>
              </a:r>
              <a:endParaRPr kumimoji="0" lang="en-US" altLang="zh-CN" sz="1050" u="none" strike="noStrike" kern="1200" cap="none" spc="0" normalizeH="0" baseline="0" noProof="0" dirty="0">
                <a:ln>
                  <a:noFill/>
                </a:ln>
                <a:solidFill>
                  <a:prstClr val="white"/>
                </a:solidFill>
                <a:effectLst/>
                <a:uLnTx/>
                <a:uFillTx/>
                <a:latin typeface="+mn-lt"/>
                <a:ea typeface="+mn-ea"/>
                <a:cs typeface="+mn-ea"/>
                <a:sym typeface="+mn-lt"/>
              </a:endParaRPr>
            </a:p>
          </p:txBody>
        </p:sp>
      </p:grpSp>
      <p:grpSp>
        <p:nvGrpSpPr>
          <p:cNvPr id="40" name="组合 39"/>
          <p:cNvGrpSpPr/>
          <p:nvPr/>
        </p:nvGrpSpPr>
        <p:grpSpPr>
          <a:xfrm>
            <a:off x="2582913" y="4269800"/>
            <a:ext cx="1189647" cy="243215"/>
            <a:chOff x="2559049" y="4427062"/>
            <a:chExt cx="1190077" cy="243215"/>
          </a:xfrm>
          <a:solidFill>
            <a:schemeClr val="tx1">
              <a:lumMod val="50000"/>
              <a:lumOff val="50000"/>
            </a:schemeClr>
          </a:solidFill>
        </p:grpSpPr>
        <p:sp>
          <p:nvSpPr>
            <p:cNvPr id="41" name="Rectangle 53"/>
            <p:cNvSpPr>
              <a:spLocks noChangeArrowheads="1"/>
            </p:cNvSpPr>
            <p:nvPr/>
          </p:nvSpPr>
          <p:spPr bwMode="gray">
            <a:xfrm>
              <a:off x="2559049" y="4427062"/>
              <a:ext cx="1190077" cy="243215"/>
            </a:xfrm>
            <a:prstGeom prst="rect">
              <a:avLst/>
            </a:prstGeom>
            <a:solidFill>
              <a:schemeClr val="tx2"/>
            </a:solidFill>
            <a:ln>
              <a:noFill/>
            </a:ln>
            <a:extLst/>
          </p:spPr>
          <p:txBody>
            <a:bodyPr wrap="none" anchor="ctr"/>
            <a:lstStyle/>
            <a:p>
              <a:pPr marL="0" marR="0" lvl="0" indent="0" algn="r" defTabSz="685800" rtl="0" eaLnBrk="1" fontAlgn="auto" latinLnBrk="0" hangingPunct="1">
                <a:lnSpc>
                  <a:spcPct val="100000"/>
                </a:lnSpc>
                <a:spcBef>
                  <a:spcPts val="0"/>
                </a:spcBef>
                <a:spcAft>
                  <a:spcPts val="0"/>
                </a:spcAft>
                <a:buClrTx/>
                <a:buSzTx/>
                <a:buFontTx/>
                <a:buNone/>
                <a:tabLst/>
                <a:defRPr/>
              </a:pPr>
              <a:endParaRPr kumimoji="0" lang="zh-CN" altLang="en-US" sz="2699" u="none" strike="noStrike" kern="1200" cap="none" spc="0" normalizeH="0" baseline="0" noProof="0" dirty="0">
                <a:ln>
                  <a:noFill/>
                </a:ln>
                <a:solidFill>
                  <a:prstClr val="black"/>
                </a:solidFill>
                <a:effectLst/>
                <a:uLnTx/>
                <a:uFillTx/>
                <a:cs typeface="+mn-ea"/>
                <a:sym typeface="+mn-lt"/>
              </a:endParaRPr>
            </a:p>
          </p:txBody>
        </p:sp>
        <p:sp>
          <p:nvSpPr>
            <p:cNvPr id="42" name="TextBox 41"/>
            <p:cNvSpPr txBox="1"/>
            <p:nvPr/>
          </p:nvSpPr>
          <p:spPr>
            <a:xfrm>
              <a:off x="3030834" y="4480381"/>
              <a:ext cx="641055" cy="157094"/>
            </a:xfrm>
            <a:prstGeom prst="rect">
              <a:avLst/>
            </a:prstGeom>
            <a:noFill/>
          </p:spPr>
          <p:txBody>
            <a:bodyPr wrap="square" lIns="0" tIns="0" rIns="0" bIns="0" rtlCol="0">
              <a:spAutoFit/>
            </a:bodyPr>
            <a:lstStyle>
              <a:defPPr>
                <a:defRPr lang="zh-CN"/>
              </a:defPPr>
              <a:lvl1pPr algn="r">
                <a:lnSpc>
                  <a:spcPts val="1300"/>
                </a:lnSpc>
                <a:defRPr sz="900">
                  <a:solidFill>
                    <a:schemeClr val="bg1"/>
                  </a:solidFill>
                  <a:latin typeface="方正兰亭纤黑简体" pitchFamily="65" charset="-122"/>
                  <a:ea typeface="方正兰亭纤黑简体" pitchFamily="65" charset="-122"/>
                </a:defRPr>
              </a:lvl1pPr>
            </a:lstStyle>
            <a:p>
              <a:pPr marL="0" marR="0" lvl="0" indent="0" algn="r" defTabSz="685800" rtl="0" eaLnBrk="1" fontAlgn="auto" latinLnBrk="0" hangingPunct="1">
                <a:lnSpc>
                  <a:spcPts val="13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white"/>
                  </a:solidFill>
                  <a:effectLst/>
                  <a:uLnTx/>
                  <a:uFillTx/>
                  <a:latin typeface="+mn-lt"/>
                  <a:ea typeface="+mn-ea"/>
                  <a:cs typeface="+mn-ea"/>
                  <a:sym typeface="+mn-lt"/>
                </a:rPr>
                <a:t>其他数据</a:t>
              </a:r>
              <a:endParaRPr kumimoji="0" lang="en-US" altLang="zh-CN" sz="1050" u="none" strike="noStrike" kern="1200" cap="none" spc="0" normalizeH="0" baseline="0" noProof="0" dirty="0">
                <a:ln>
                  <a:noFill/>
                </a:ln>
                <a:solidFill>
                  <a:prstClr val="white"/>
                </a:solidFill>
                <a:effectLst/>
                <a:uLnTx/>
                <a:uFillTx/>
                <a:latin typeface="+mn-lt"/>
                <a:ea typeface="+mn-ea"/>
                <a:cs typeface="+mn-ea"/>
                <a:sym typeface="+mn-lt"/>
              </a:endParaRPr>
            </a:p>
          </p:txBody>
        </p:sp>
      </p:grpSp>
      <p:grpSp>
        <p:nvGrpSpPr>
          <p:cNvPr id="43" name="组合 42"/>
          <p:cNvGrpSpPr/>
          <p:nvPr/>
        </p:nvGrpSpPr>
        <p:grpSpPr>
          <a:xfrm>
            <a:off x="5392853" y="4269800"/>
            <a:ext cx="1189647" cy="243215"/>
            <a:chOff x="5392616" y="4427062"/>
            <a:chExt cx="1190077" cy="243215"/>
          </a:xfrm>
          <a:solidFill>
            <a:schemeClr val="tx1">
              <a:lumMod val="50000"/>
              <a:lumOff val="50000"/>
            </a:schemeClr>
          </a:solidFill>
        </p:grpSpPr>
        <p:sp>
          <p:nvSpPr>
            <p:cNvPr id="44" name="Rectangle 53"/>
            <p:cNvSpPr>
              <a:spLocks noChangeArrowheads="1"/>
            </p:cNvSpPr>
            <p:nvPr/>
          </p:nvSpPr>
          <p:spPr bwMode="gray">
            <a:xfrm>
              <a:off x="5392616" y="4427062"/>
              <a:ext cx="1190077" cy="243215"/>
            </a:xfrm>
            <a:prstGeom prst="rect">
              <a:avLst/>
            </a:prstGeom>
            <a:solidFill>
              <a:schemeClr val="tx2"/>
            </a:solidFill>
            <a:ln>
              <a:noFill/>
            </a:ln>
            <a:extLst/>
          </p:spPr>
          <p:txBody>
            <a:bodyPr wrap="none" anchor="ctr"/>
            <a:lstStyle/>
            <a:p>
              <a:pPr marL="0" marR="0" lvl="0" indent="0" algn="r" defTabSz="685800" rtl="0" eaLnBrk="1" fontAlgn="auto" latinLnBrk="0" hangingPunct="1">
                <a:lnSpc>
                  <a:spcPct val="100000"/>
                </a:lnSpc>
                <a:spcBef>
                  <a:spcPts val="0"/>
                </a:spcBef>
                <a:spcAft>
                  <a:spcPts val="0"/>
                </a:spcAft>
                <a:buClrTx/>
                <a:buSzTx/>
                <a:buFontTx/>
                <a:buNone/>
                <a:tabLst/>
                <a:defRPr/>
              </a:pPr>
              <a:endParaRPr kumimoji="0" lang="zh-CN" altLang="en-US" sz="2699" u="none" strike="noStrike" kern="1200" cap="none" spc="0" normalizeH="0" baseline="0" noProof="0" dirty="0">
                <a:ln>
                  <a:noFill/>
                </a:ln>
                <a:solidFill>
                  <a:prstClr val="black"/>
                </a:solidFill>
                <a:effectLst/>
                <a:uLnTx/>
                <a:uFillTx/>
                <a:cs typeface="+mn-ea"/>
                <a:sym typeface="+mn-lt"/>
              </a:endParaRPr>
            </a:p>
          </p:txBody>
        </p:sp>
        <p:sp>
          <p:nvSpPr>
            <p:cNvPr id="45" name="TextBox 44"/>
            <p:cNvSpPr txBox="1"/>
            <p:nvPr/>
          </p:nvSpPr>
          <p:spPr>
            <a:xfrm>
              <a:off x="5480028" y="4480381"/>
              <a:ext cx="641055" cy="157094"/>
            </a:xfrm>
            <a:prstGeom prst="rect">
              <a:avLst/>
            </a:prstGeom>
            <a:noFill/>
          </p:spPr>
          <p:txBody>
            <a:bodyPr wrap="square" lIns="0" tIns="0" rIns="0" bIns="0" rtlCol="0">
              <a:spAutoFit/>
            </a:bodyPr>
            <a:lstStyle>
              <a:defPPr>
                <a:defRPr lang="zh-CN"/>
              </a:defPPr>
              <a:lvl1pPr algn="r">
                <a:lnSpc>
                  <a:spcPts val="1300"/>
                </a:lnSpc>
                <a:defRPr sz="900">
                  <a:solidFill>
                    <a:schemeClr val="bg1"/>
                  </a:solidFill>
                  <a:latin typeface="方正兰亭纤黑简体" pitchFamily="65" charset="-122"/>
                  <a:ea typeface="方正兰亭纤黑简体" pitchFamily="65" charset="-122"/>
                </a:defRPr>
              </a:lvl1pPr>
            </a:lstStyle>
            <a:p>
              <a:pPr marL="0" marR="0" lvl="0" indent="0" algn="l" defTabSz="685800" rtl="0" eaLnBrk="1" fontAlgn="auto" latinLnBrk="0" hangingPunct="1">
                <a:lnSpc>
                  <a:spcPts val="13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white"/>
                  </a:solidFill>
                  <a:effectLst/>
                  <a:uLnTx/>
                  <a:uFillTx/>
                  <a:latin typeface="+mn-lt"/>
                  <a:ea typeface="+mn-ea"/>
                  <a:cs typeface="+mn-ea"/>
                  <a:sym typeface="+mn-lt"/>
                </a:rPr>
                <a:t>其他数据</a:t>
              </a:r>
              <a:endParaRPr kumimoji="0" lang="en-US" altLang="zh-CN" sz="1050" u="none" strike="noStrike" kern="1200" cap="none" spc="0" normalizeH="0" baseline="0" noProof="0" dirty="0">
                <a:ln>
                  <a:noFill/>
                </a:ln>
                <a:solidFill>
                  <a:prstClr val="white"/>
                </a:solidFill>
                <a:effectLst/>
                <a:uLnTx/>
                <a:uFillTx/>
                <a:latin typeface="+mn-lt"/>
                <a:ea typeface="+mn-ea"/>
                <a:cs typeface="+mn-ea"/>
                <a:sym typeface="+mn-lt"/>
              </a:endParaRPr>
            </a:p>
          </p:txBody>
        </p:sp>
      </p:grpSp>
      <p:sp>
        <p:nvSpPr>
          <p:cNvPr id="46" name="TextBox 45"/>
          <p:cNvSpPr txBox="1"/>
          <p:nvPr/>
        </p:nvSpPr>
        <p:spPr>
          <a:xfrm>
            <a:off x="3204876" y="951945"/>
            <a:ext cx="2735314" cy="507679"/>
          </a:xfrm>
          <a:prstGeom prst="rect">
            <a:avLst/>
          </a:prstGeom>
          <a:noFill/>
        </p:spPr>
        <p:txBody>
          <a:bodyPr wrap="square" lIns="91417" tIns="45708" rIns="91417" bIns="45708"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2699" u="none" strike="noStrike" kern="1200" cap="none" spc="0" normalizeH="0" baseline="0" noProof="0" dirty="0">
                <a:ln>
                  <a:noFill/>
                </a:ln>
                <a:solidFill>
                  <a:prstClr val="black">
                    <a:lumMod val="75000"/>
                    <a:lumOff val="25000"/>
                  </a:prstClr>
                </a:solidFill>
                <a:effectLst/>
                <a:uLnTx/>
                <a:uFillTx/>
                <a:cs typeface="+mn-ea"/>
                <a:sym typeface="+mn-lt"/>
              </a:rPr>
              <a:t>与上一年的比较</a:t>
            </a:r>
          </a:p>
        </p:txBody>
      </p:sp>
    </p:spTree>
    <p:extLst>
      <p:ext uri="{BB962C8B-B14F-4D97-AF65-F5344CB8AC3E}">
        <p14:creationId xmlns:p14="http://schemas.microsoft.com/office/powerpoint/2010/main" val="2254579074"/>
      </p:ext>
    </p:extLst>
  </p:cSld>
  <p:clrMapOvr>
    <a:masterClrMapping/>
  </p:clrMapOvr>
  <mc:AlternateContent xmlns:mc="http://schemas.openxmlformats.org/markup-compatibility/2006" xmlns:p14="http://schemas.microsoft.com/office/powerpoint/2010/main">
    <mc:Choice Requires="p14">
      <p:transition spd="slow" p14:dur="2000" advClick="0" advTm="5000">
        <p:fade/>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46"/>
                                        </p:tgtEl>
                                        <p:attrNameLst>
                                          <p:attrName>style.visibility</p:attrName>
                                        </p:attrNameLst>
                                      </p:cBhvr>
                                      <p:to>
                                        <p:strVal val="visible"/>
                                      </p:to>
                                    </p:set>
                                    <p:set>
                                      <p:cBhvr>
                                        <p:cTn id="7" dur="68" fill="hold">
                                          <p:stCondLst>
                                            <p:cond delay="0"/>
                                          </p:stCondLst>
                                        </p:cTn>
                                        <p:tgtEl>
                                          <p:spTgt spid="46"/>
                                        </p:tgtEl>
                                        <p:attrNameLst>
                                          <p:attrName>style.rotation</p:attrName>
                                        </p:attrNameLst>
                                      </p:cBhvr>
                                      <p:to>
                                        <p:strVal val="-45.0"/>
                                      </p:to>
                                    </p:set>
                                    <p:anim calcmode="lin" valueType="num">
                                      <p:cBhvr>
                                        <p:cTn id="8" dur="68" fill="hold">
                                          <p:stCondLst>
                                            <p:cond delay="68"/>
                                          </p:stCondLst>
                                        </p:cTn>
                                        <p:tgtEl>
                                          <p:spTgt spid="46"/>
                                        </p:tgtEl>
                                        <p:attrNameLst>
                                          <p:attrName>style.rotation</p:attrName>
                                        </p:attrNameLst>
                                      </p:cBhvr>
                                      <p:tavLst>
                                        <p:tav tm="0">
                                          <p:val>
                                            <p:fltVal val="-45"/>
                                          </p:val>
                                        </p:tav>
                                        <p:tav tm="69900">
                                          <p:val>
                                            <p:fltVal val="45"/>
                                          </p:val>
                                        </p:tav>
                                        <p:tav tm="100000">
                                          <p:val>
                                            <p:fltVal val="0"/>
                                          </p:val>
                                        </p:tav>
                                      </p:tavLst>
                                    </p:anim>
                                    <p:anim calcmode="lin" valueType="num">
                                      <p:cBhvr>
                                        <p:cTn id="9" dur="68" fill="hold">
                                          <p:stCondLst>
                                            <p:cond delay="0"/>
                                          </p:stCondLst>
                                        </p:cTn>
                                        <p:tgtEl>
                                          <p:spTgt spid="46"/>
                                        </p:tgtEl>
                                        <p:attrNameLst>
                                          <p:attrName>ppt_y</p:attrName>
                                        </p:attrNameLst>
                                      </p:cBhvr>
                                      <p:tavLst>
                                        <p:tav tm="0">
                                          <p:val>
                                            <p:strVal val="#ppt_y-1"/>
                                          </p:val>
                                        </p:tav>
                                        <p:tav tm="100000">
                                          <p:val>
                                            <p:strVal val="#ppt_y-(0.354*#ppt_w-0.172*#ppt_h)"/>
                                          </p:val>
                                        </p:tav>
                                      </p:tavLst>
                                    </p:anim>
                                    <p:anim calcmode="lin" valueType="num">
                                      <p:cBhvr>
                                        <p:cTn id="10" dur="23" decel="50000" autoRev="1" fill="hold">
                                          <p:stCondLst>
                                            <p:cond delay="68"/>
                                          </p:stCondLst>
                                        </p:cTn>
                                        <p:tgtEl>
                                          <p:spTgt spid="46"/>
                                        </p:tgtEl>
                                        <p:attrNameLst>
                                          <p:attrName>ppt_y</p:attrName>
                                        </p:attrNameLst>
                                      </p:cBhvr>
                                      <p:tavLst>
                                        <p:tav tm="0">
                                          <p:val>
                                            <p:strVal val="#ppt_y-(0.354*#ppt_w-0.172*#ppt_h)"/>
                                          </p:val>
                                        </p:tav>
                                        <p:tav tm="100000">
                                          <p:val>
                                            <p:strVal val="#ppt_y-(0.354*#ppt_w-0.172*#ppt_h)-#ppt_h/2"/>
                                          </p:val>
                                        </p:tav>
                                      </p:tavLst>
                                    </p:anim>
                                    <p:anim calcmode="lin" valueType="num">
                                      <p:cBhvr>
                                        <p:cTn id="11" dur="20" fill="hold">
                                          <p:stCondLst>
                                            <p:cond delay="130"/>
                                          </p:stCondLst>
                                        </p:cTn>
                                        <p:tgtEl>
                                          <p:spTgt spid="46"/>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600"/>
                            </p:stCondLst>
                            <p:childTnLst>
                              <p:par>
                                <p:cTn id="13" presetID="16" presetClass="entr" presetSubtype="26"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inHorizontal)">
                                      <p:cBhvr>
                                        <p:cTn id="15" dur="500"/>
                                        <p:tgtEl>
                                          <p:spTgt spid="4"/>
                                        </p:tgtEl>
                                      </p:cBhvr>
                                    </p:animEffect>
                                  </p:childTnLst>
                                </p:cTn>
                              </p:par>
                              <p:par>
                                <p:cTn id="16" presetID="53" presetClass="entr" presetSubtype="16"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fill="hold"/>
                                        <p:tgtEl>
                                          <p:spTgt spid="5"/>
                                        </p:tgtEl>
                                        <p:attrNameLst>
                                          <p:attrName>ppt_w</p:attrName>
                                        </p:attrNameLst>
                                      </p:cBhvr>
                                      <p:tavLst>
                                        <p:tav tm="0">
                                          <p:val>
                                            <p:fltVal val="0"/>
                                          </p:val>
                                        </p:tav>
                                        <p:tav tm="100000">
                                          <p:val>
                                            <p:strVal val="#ppt_w"/>
                                          </p:val>
                                        </p:tav>
                                      </p:tavLst>
                                    </p:anim>
                                    <p:anim calcmode="lin" valueType="num">
                                      <p:cBhvr>
                                        <p:cTn id="19" dur="500" fill="hold"/>
                                        <p:tgtEl>
                                          <p:spTgt spid="5"/>
                                        </p:tgtEl>
                                        <p:attrNameLst>
                                          <p:attrName>ppt_h</p:attrName>
                                        </p:attrNameLst>
                                      </p:cBhvr>
                                      <p:tavLst>
                                        <p:tav tm="0">
                                          <p:val>
                                            <p:fltVal val="0"/>
                                          </p:val>
                                        </p:tav>
                                        <p:tav tm="100000">
                                          <p:val>
                                            <p:strVal val="#ppt_h"/>
                                          </p:val>
                                        </p:tav>
                                      </p:tavLst>
                                    </p:anim>
                                    <p:animEffect transition="in" filter="fade">
                                      <p:cBhvr>
                                        <p:cTn id="20" dur="500"/>
                                        <p:tgtEl>
                                          <p:spTgt spid="5"/>
                                        </p:tgtEl>
                                      </p:cBhvr>
                                    </p:animEffect>
                                  </p:childTnLst>
                                </p:cTn>
                              </p:par>
                              <p:par>
                                <p:cTn id="21" presetID="2" presetClass="entr" presetSubtype="8" fill="hold" grpId="0" nodeType="withEffect">
                                  <p:stCondLst>
                                    <p:cond delay="250"/>
                                  </p:stCondLst>
                                  <p:childTnLst>
                                    <p:set>
                                      <p:cBhvr>
                                        <p:cTn id="22" dur="1" fill="hold">
                                          <p:stCondLst>
                                            <p:cond delay="0"/>
                                          </p:stCondLst>
                                        </p:cTn>
                                        <p:tgtEl>
                                          <p:spTgt spid="2"/>
                                        </p:tgtEl>
                                        <p:attrNameLst>
                                          <p:attrName>style.visibility</p:attrName>
                                        </p:attrNameLst>
                                      </p:cBhvr>
                                      <p:to>
                                        <p:strVal val="visible"/>
                                      </p:to>
                                    </p:set>
                                    <p:anim calcmode="lin" valueType="num">
                                      <p:cBhvr additive="base">
                                        <p:cTn id="23" dur="500" fill="hold"/>
                                        <p:tgtEl>
                                          <p:spTgt spid="2"/>
                                        </p:tgtEl>
                                        <p:attrNameLst>
                                          <p:attrName>ppt_x</p:attrName>
                                        </p:attrNameLst>
                                      </p:cBhvr>
                                      <p:tavLst>
                                        <p:tav tm="0">
                                          <p:val>
                                            <p:strVal val="0-#ppt_w/2"/>
                                          </p:val>
                                        </p:tav>
                                        <p:tav tm="100000">
                                          <p:val>
                                            <p:strVal val="#ppt_x"/>
                                          </p:val>
                                        </p:tav>
                                      </p:tavLst>
                                    </p:anim>
                                    <p:anim calcmode="lin" valueType="num">
                                      <p:cBhvr additive="base">
                                        <p:cTn id="24" dur="500" fill="hold"/>
                                        <p:tgtEl>
                                          <p:spTgt spid="2"/>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25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500" fill="hold"/>
                                        <p:tgtEl>
                                          <p:spTgt spid="3"/>
                                        </p:tgtEl>
                                        <p:attrNameLst>
                                          <p:attrName>ppt_x</p:attrName>
                                        </p:attrNameLst>
                                      </p:cBhvr>
                                      <p:tavLst>
                                        <p:tav tm="0">
                                          <p:val>
                                            <p:strVal val="1+#ppt_w/2"/>
                                          </p:val>
                                        </p:tav>
                                        <p:tav tm="100000">
                                          <p:val>
                                            <p:strVal val="#ppt_x"/>
                                          </p:val>
                                        </p:tav>
                                      </p:tavLst>
                                    </p:anim>
                                    <p:anim calcmode="lin" valueType="num">
                                      <p:cBhvr additive="base">
                                        <p:cTn id="28" dur="500" fill="hold"/>
                                        <p:tgtEl>
                                          <p:spTgt spid="3"/>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50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0-#ppt_w/2"/>
                                          </p:val>
                                        </p:tav>
                                        <p:tav tm="100000">
                                          <p:val>
                                            <p:strVal val="#ppt_x"/>
                                          </p:val>
                                        </p:tav>
                                      </p:tavLst>
                                    </p:anim>
                                    <p:anim calcmode="lin" valueType="num">
                                      <p:cBhvr additive="base">
                                        <p:cTn id="32" dur="500" fill="hold"/>
                                        <p:tgtEl>
                                          <p:spTgt spid="8"/>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50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1+#ppt_w/2"/>
                                          </p:val>
                                        </p:tav>
                                        <p:tav tm="100000">
                                          <p:val>
                                            <p:strVal val="#ppt_x"/>
                                          </p:val>
                                        </p:tav>
                                      </p:tavLst>
                                    </p:anim>
                                    <p:anim calcmode="lin" valueType="num">
                                      <p:cBhvr additive="base">
                                        <p:cTn id="36" dur="500" fill="hold"/>
                                        <p:tgtEl>
                                          <p:spTgt spid="9"/>
                                        </p:tgtEl>
                                        <p:attrNameLst>
                                          <p:attrName>ppt_y</p:attrName>
                                        </p:attrNameLst>
                                      </p:cBhvr>
                                      <p:tavLst>
                                        <p:tav tm="0">
                                          <p:val>
                                            <p:strVal val="#ppt_y"/>
                                          </p:val>
                                        </p:tav>
                                        <p:tav tm="100000">
                                          <p:val>
                                            <p:strVal val="#ppt_y"/>
                                          </p:val>
                                        </p:tav>
                                      </p:tavLst>
                                    </p:anim>
                                  </p:childTnLst>
                                </p:cTn>
                              </p:par>
                              <p:par>
                                <p:cTn id="37" presetID="2" presetClass="entr" presetSubtype="8" fill="hold" nodeType="withEffect">
                                  <p:stCondLst>
                                    <p:cond delay="75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0-#ppt_w/2"/>
                                          </p:val>
                                        </p:tav>
                                        <p:tav tm="100000">
                                          <p:val>
                                            <p:strVal val="#ppt_x"/>
                                          </p:val>
                                        </p:tav>
                                      </p:tavLst>
                                    </p:anim>
                                    <p:anim calcmode="lin" valueType="num">
                                      <p:cBhvr additive="base">
                                        <p:cTn id="40" dur="500" fill="hold"/>
                                        <p:tgtEl>
                                          <p:spTgt spid="10"/>
                                        </p:tgtEl>
                                        <p:attrNameLst>
                                          <p:attrName>ppt_y</p:attrName>
                                        </p:attrNameLst>
                                      </p:cBhvr>
                                      <p:tavLst>
                                        <p:tav tm="0">
                                          <p:val>
                                            <p:strVal val="#ppt_y"/>
                                          </p:val>
                                        </p:tav>
                                        <p:tav tm="100000">
                                          <p:val>
                                            <p:strVal val="#ppt_y"/>
                                          </p:val>
                                        </p:tav>
                                      </p:tavLst>
                                    </p:anim>
                                  </p:childTnLst>
                                </p:cTn>
                              </p:par>
                              <p:par>
                                <p:cTn id="41" presetID="2" presetClass="entr" presetSubtype="2" fill="hold" nodeType="withEffect">
                                  <p:stCondLst>
                                    <p:cond delay="750"/>
                                  </p:stCondLst>
                                  <p:childTnLst>
                                    <p:set>
                                      <p:cBhvr>
                                        <p:cTn id="42" dur="1" fill="hold">
                                          <p:stCondLst>
                                            <p:cond delay="0"/>
                                          </p:stCondLst>
                                        </p:cTn>
                                        <p:tgtEl>
                                          <p:spTgt spid="25"/>
                                        </p:tgtEl>
                                        <p:attrNameLst>
                                          <p:attrName>style.visibility</p:attrName>
                                        </p:attrNameLst>
                                      </p:cBhvr>
                                      <p:to>
                                        <p:strVal val="visible"/>
                                      </p:to>
                                    </p:set>
                                    <p:anim calcmode="lin" valueType="num">
                                      <p:cBhvr additive="base">
                                        <p:cTn id="43" dur="500" fill="hold"/>
                                        <p:tgtEl>
                                          <p:spTgt spid="25"/>
                                        </p:tgtEl>
                                        <p:attrNameLst>
                                          <p:attrName>ppt_x</p:attrName>
                                        </p:attrNameLst>
                                      </p:cBhvr>
                                      <p:tavLst>
                                        <p:tav tm="0">
                                          <p:val>
                                            <p:strVal val="1+#ppt_w/2"/>
                                          </p:val>
                                        </p:tav>
                                        <p:tav tm="100000">
                                          <p:val>
                                            <p:strVal val="#ppt_x"/>
                                          </p:val>
                                        </p:tav>
                                      </p:tavLst>
                                    </p:anim>
                                    <p:anim calcmode="lin" valueType="num">
                                      <p:cBhvr additive="base">
                                        <p:cTn id="44" dur="500" fill="hold"/>
                                        <p:tgtEl>
                                          <p:spTgt spid="25"/>
                                        </p:tgtEl>
                                        <p:attrNameLst>
                                          <p:attrName>ppt_y</p:attrName>
                                        </p:attrNameLst>
                                      </p:cBhvr>
                                      <p:tavLst>
                                        <p:tav tm="0">
                                          <p:val>
                                            <p:strVal val="#ppt_y"/>
                                          </p:val>
                                        </p:tav>
                                        <p:tav tm="100000">
                                          <p:val>
                                            <p:strVal val="#ppt_y"/>
                                          </p:val>
                                        </p:tav>
                                      </p:tavLst>
                                    </p:anim>
                                  </p:childTnLst>
                                </p:cTn>
                              </p:par>
                              <p:par>
                                <p:cTn id="45" presetID="2" presetClass="entr" presetSubtype="8" fill="hold" nodeType="withEffect">
                                  <p:stCondLst>
                                    <p:cond delay="100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0-#ppt_w/2"/>
                                          </p:val>
                                        </p:tav>
                                        <p:tav tm="100000">
                                          <p:val>
                                            <p:strVal val="#ppt_x"/>
                                          </p:val>
                                        </p:tav>
                                      </p:tavLst>
                                    </p:anim>
                                    <p:anim calcmode="lin" valueType="num">
                                      <p:cBhvr additive="base">
                                        <p:cTn id="48" dur="500" fill="hold"/>
                                        <p:tgtEl>
                                          <p:spTgt spid="13"/>
                                        </p:tgtEl>
                                        <p:attrNameLst>
                                          <p:attrName>ppt_y</p:attrName>
                                        </p:attrNameLst>
                                      </p:cBhvr>
                                      <p:tavLst>
                                        <p:tav tm="0">
                                          <p:val>
                                            <p:strVal val="#ppt_y"/>
                                          </p:val>
                                        </p:tav>
                                        <p:tav tm="100000">
                                          <p:val>
                                            <p:strVal val="#ppt_y"/>
                                          </p:val>
                                        </p:tav>
                                      </p:tavLst>
                                    </p:anim>
                                  </p:childTnLst>
                                </p:cTn>
                              </p:par>
                              <p:par>
                                <p:cTn id="49" presetID="2" presetClass="entr" presetSubtype="2" fill="hold" nodeType="withEffect">
                                  <p:stCondLst>
                                    <p:cond delay="1000"/>
                                  </p:stCondLst>
                                  <p:childTnLst>
                                    <p:set>
                                      <p:cBhvr>
                                        <p:cTn id="50" dur="1" fill="hold">
                                          <p:stCondLst>
                                            <p:cond delay="0"/>
                                          </p:stCondLst>
                                        </p:cTn>
                                        <p:tgtEl>
                                          <p:spTgt spid="28"/>
                                        </p:tgtEl>
                                        <p:attrNameLst>
                                          <p:attrName>style.visibility</p:attrName>
                                        </p:attrNameLst>
                                      </p:cBhvr>
                                      <p:to>
                                        <p:strVal val="visible"/>
                                      </p:to>
                                    </p:set>
                                    <p:anim calcmode="lin" valueType="num">
                                      <p:cBhvr additive="base">
                                        <p:cTn id="51" dur="500" fill="hold"/>
                                        <p:tgtEl>
                                          <p:spTgt spid="28"/>
                                        </p:tgtEl>
                                        <p:attrNameLst>
                                          <p:attrName>ppt_x</p:attrName>
                                        </p:attrNameLst>
                                      </p:cBhvr>
                                      <p:tavLst>
                                        <p:tav tm="0">
                                          <p:val>
                                            <p:strVal val="1+#ppt_w/2"/>
                                          </p:val>
                                        </p:tav>
                                        <p:tav tm="100000">
                                          <p:val>
                                            <p:strVal val="#ppt_x"/>
                                          </p:val>
                                        </p:tav>
                                      </p:tavLst>
                                    </p:anim>
                                    <p:anim calcmode="lin" valueType="num">
                                      <p:cBhvr additive="base">
                                        <p:cTn id="52" dur="500" fill="hold"/>
                                        <p:tgtEl>
                                          <p:spTgt spid="28"/>
                                        </p:tgtEl>
                                        <p:attrNameLst>
                                          <p:attrName>ppt_y</p:attrName>
                                        </p:attrNameLst>
                                      </p:cBhvr>
                                      <p:tavLst>
                                        <p:tav tm="0">
                                          <p:val>
                                            <p:strVal val="#ppt_y"/>
                                          </p:val>
                                        </p:tav>
                                        <p:tav tm="100000">
                                          <p:val>
                                            <p:strVal val="#ppt_y"/>
                                          </p:val>
                                        </p:tav>
                                      </p:tavLst>
                                    </p:anim>
                                  </p:childTnLst>
                                </p:cTn>
                              </p:par>
                              <p:par>
                                <p:cTn id="53" presetID="2" presetClass="entr" presetSubtype="8" fill="hold" nodeType="withEffect">
                                  <p:stCondLst>
                                    <p:cond delay="125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fill="hold"/>
                                        <p:tgtEl>
                                          <p:spTgt spid="16"/>
                                        </p:tgtEl>
                                        <p:attrNameLst>
                                          <p:attrName>ppt_x</p:attrName>
                                        </p:attrNameLst>
                                      </p:cBhvr>
                                      <p:tavLst>
                                        <p:tav tm="0">
                                          <p:val>
                                            <p:strVal val="0-#ppt_w/2"/>
                                          </p:val>
                                        </p:tav>
                                        <p:tav tm="100000">
                                          <p:val>
                                            <p:strVal val="#ppt_x"/>
                                          </p:val>
                                        </p:tav>
                                      </p:tavLst>
                                    </p:anim>
                                    <p:anim calcmode="lin" valueType="num">
                                      <p:cBhvr additive="base">
                                        <p:cTn id="56" dur="500" fill="hold"/>
                                        <p:tgtEl>
                                          <p:spTgt spid="16"/>
                                        </p:tgtEl>
                                        <p:attrNameLst>
                                          <p:attrName>ppt_y</p:attrName>
                                        </p:attrNameLst>
                                      </p:cBhvr>
                                      <p:tavLst>
                                        <p:tav tm="0">
                                          <p:val>
                                            <p:strVal val="#ppt_y"/>
                                          </p:val>
                                        </p:tav>
                                        <p:tav tm="100000">
                                          <p:val>
                                            <p:strVal val="#ppt_y"/>
                                          </p:val>
                                        </p:tav>
                                      </p:tavLst>
                                    </p:anim>
                                  </p:childTnLst>
                                </p:cTn>
                              </p:par>
                              <p:par>
                                <p:cTn id="57" presetID="2" presetClass="entr" presetSubtype="2" fill="hold" nodeType="withEffect">
                                  <p:stCondLst>
                                    <p:cond delay="1250"/>
                                  </p:stCondLst>
                                  <p:childTnLst>
                                    <p:set>
                                      <p:cBhvr>
                                        <p:cTn id="58" dur="1" fill="hold">
                                          <p:stCondLst>
                                            <p:cond delay="0"/>
                                          </p:stCondLst>
                                        </p:cTn>
                                        <p:tgtEl>
                                          <p:spTgt spid="31"/>
                                        </p:tgtEl>
                                        <p:attrNameLst>
                                          <p:attrName>style.visibility</p:attrName>
                                        </p:attrNameLst>
                                      </p:cBhvr>
                                      <p:to>
                                        <p:strVal val="visible"/>
                                      </p:to>
                                    </p:set>
                                    <p:anim calcmode="lin" valueType="num">
                                      <p:cBhvr additive="base">
                                        <p:cTn id="59" dur="500" fill="hold"/>
                                        <p:tgtEl>
                                          <p:spTgt spid="31"/>
                                        </p:tgtEl>
                                        <p:attrNameLst>
                                          <p:attrName>ppt_x</p:attrName>
                                        </p:attrNameLst>
                                      </p:cBhvr>
                                      <p:tavLst>
                                        <p:tav tm="0">
                                          <p:val>
                                            <p:strVal val="1+#ppt_w/2"/>
                                          </p:val>
                                        </p:tav>
                                        <p:tav tm="100000">
                                          <p:val>
                                            <p:strVal val="#ppt_x"/>
                                          </p:val>
                                        </p:tav>
                                      </p:tavLst>
                                    </p:anim>
                                    <p:anim calcmode="lin" valueType="num">
                                      <p:cBhvr additive="base">
                                        <p:cTn id="60" dur="500" fill="hold"/>
                                        <p:tgtEl>
                                          <p:spTgt spid="31"/>
                                        </p:tgtEl>
                                        <p:attrNameLst>
                                          <p:attrName>ppt_y</p:attrName>
                                        </p:attrNameLst>
                                      </p:cBhvr>
                                      <p:tavLst>
                                        <p:tav tm="0">
                                          <p:val>
                                            <p:strVal val="#ppt_y"/>
                                          </p:val>
                                        </p:tav>
                                        <p:tav tm="100000">
                                          <p:val>
                                            <p:strVal val="#ppt_y"/>
                                          </p:val>
                                        </p:tav>
                                      </p:tavLst>
                                    </p:anim>
                                  </p:childTnLst>
                                </p:cTn>
                              </p:par>
                              <p:par>
                                <p:cTn id="61" presetID="2" presetClass="entr" presetSubtype="8" fill="hold" nodeType="withEffect">
                                  <p:stCondLst>
                                    <p:cond delay="1500"/>
                                  </p:stCondLst>
                                  <p:childTnLst>
                                    <p:set>
                                      <p:cBhvr>
                                        <p:cTn id="62" dur="1" fill="hold">
                                          <p:stCondLst>
                                            <p:cond delay="0"/>
                                          </p:stCondLst>
                                        </p:cTn>
                                        <p:tgtEl>
                                          <p:spTgt spid="19"/>
                                        </p:tgtEl>
                                        <p:attrNameLst>
                                          <p:attrName>style.visibility</p:attrName>
                                        </p:attrNameLst>
                                      </p:cBhvr>
                                      <p:to>
                                        <p:strVal val="visible"/>
                                      </p:to>
                                    </p:set>
                                    <p:anim calcmode="lin" valueType="num">
                                      <p:cBhvr additive="base">
                                        <p:cTn id="63" dur="500" fill="hold"/>
                                        <p:tgtEl>
                                          <p:spTgt spid="19"/>
                                        </p:tgtEl>
                                        <p:attrNameLst>
                                          <p:attrName>ppt_x</p:attrName>
                                        </p:attrNameLst>
                                      </p:cBhvr>
                                      <p:tavLst>
                                        <p:tav tm="0">
                                          <p:val>
                                            <p:strVal val="0-#ppt_w/2"/>
                                          </p:val>
                                        </p:tav>
                                        <p:tav tm="100000">
                                          <p:val>
                                            <p:strVal val="#ppt_x"/>
                                          </p:val>
                                        </p:tav>
                                      </p:tavLst>
                                    </p:anim>
                                    <p:anim calcmode="lin" valueType="num">
                                      <p:cBhvr additive="base">
                                        <p:cTn id="64" dur="500" fill="hold"/>
                                        <p:tgtEl>
                                          <p:spTgt spid="19"/>
                                        </p:tgtEl>
                                        <p:attrNameLst>
                                          <p:attrName>ppt_y</p:attrName>
                                        </p:attrNameLst>
                                      </p:cBhvr>
                                      <p:tavLst>
                                        <p:tav tm="0">
                                          <p:val>
                                            <p:strVal val="#ppt_y"/>
                                          </p:val>
                                        </p:tav>
                                        <p:tav tm="100000">
                                          <p:val>
                                            <p:strVal val="#ppt_y"/>
                                          </p:val>
                                        </p:tav>
                                      </p:tavLst>
                                    </p:anim>
                                  </p:childTnLst>
                                </p:cTn>
                              </p:par>
                              <p:par>
                                <p:cTn id="65" presetID="2" presetClass="entr" presetSubtype="2" fill="hold" nodeType="withEffect">
                                  <p:stCondLst>
                                    <p:cond delay="1500"/>
                                  </p:stCondLst>
                                  <p:childTnLst>
                                    <p:set>
                                      <p:cBhvr>
                                        <p:cTn id="66" dur="1" fill="hold">
                                          <p:stCondLst>
                                            <p:cond delay="0"/>
                                          </p:stCondLst>
                                        </p:cTn>
                                        <p:tgtEl>
                                          <p:spTgt spid="34"/>
                                        </p:tgtEl>
                                        <p:attrNameLst>
                                          <p:attrName>style.visibility</p:attrName>
                                        </p:attrNameLst>
                                      </p:cBhvr>
                                      <p:to>
                                        <p:strVal val="visible"/>
                                      </p:to>
                                    </p:set>
                                    <p:anim calcmode="lin" valueType="num">
                                      <p:cBhvr additive="base">
                                        <p:cTn id="67" dur="500" fill="hold"/>
                                        <p:tgtEl>
                                          <p:spTgt spid="34"/>
                                        </p:tgtEl>
                                        <p:attrNameLst>
                                          <p:attrName>ppt_x</p:attrName>
                                        </p:attrNameLst>
                                      </p:cBhvr>
                                      <p:tavLst>
                                        <p:tav tm="0">
                                          <p:val>
                                            <p:strVal val="1+#ppt_w/2"/>
                                          </p:val>
                                        </p:tav>
                                        <p:tav tm="100000">
                                          <p:val>
                                            <p:strVal val="#ppt_x"/>
                                          </p:val>
                                        </p:tav>
                                      </p:tavLst>
                                    </p:anim>
                                    <p:anim calcmode="lin" valueType="num">
                                      <p:cBhvr additive="base">
                                        <p:cTn id="68" dur="500" fill="hold"/>
                                        <p:tgtEl>
                                          <p:spTgt spid="34"/>
                                        </p:tgtEl>
                                        <p:attrNameLst>
                                          <p:attrName>ppt_y</p:attrName>
                                        </p:attrNameLst>
                                      </p:cBhvr>
                                      <p:tavLst>
                                        <p:tav tm="0">
                                          <p:val>
                                            <p:strVal val="#ppt_y"/>
                                          </p:val>
                                        </p:tav>
                                        <p:tav tm="100000">
                                          <p:val>
                                            <p:strVal val="#ppt_y"/>
                                          </p:val>
                                        </p:tav>
                                      </p:tavLst>
                                    </p:anim>
                                  </p:childTnLst>
                                </p:cTn>
                              </p:par>
                              <p:par>
                                <p:cTn id="69" presetID="2" presetClass="entr" presetSubtype="8" fill="hold" nodeType="withEffect">
                                  <p:stCondLst>
                                    <p:cond delay="1750"/>
                                  </p:stCondLst>
                                  <p:childTnLst>
                                    <p:set>
                                      <p:cBhvr>
                                        <p:cTn id="70" dur="1" fill="hold">
                                          <p:stCondLst>
                                            <p:cond delay="0"/>
                                          </p:stCondLst>
                                        </p:cTn>
                                        <p:tgtEl>
                                          <p:spTgt spid="22"/>
                                        </p:tgtEl>
                                        <p:attrNameLst>
                                          <p:attrName>style.visibility</p:attrName>
                                        </p:attrNameLst>
                                      </p:cBhvr>
                                      <p:to>
                                        <p:strVal val="visible"/>
                                      </p:to>
                                    </p:set>
                                    <p:anim calcmode="lin" valueType="num">
                                      <p:cBhvr additive="base">
                                        <p:cTn id="71" dur="500" fill="hold"/>
                                        <p:tgtEl>
                                          <p:spTgt spid="22"/>
                                        </p:tgtEl>
                                        <p:attrNameLst>
                                          <p:attrName>ppt_x</p:attrName>
                                        </p:attrNameLst>
                                      </p:cBhvr>
                                      <p:tavLst>
                                        <p:tav tm="0">
                                          <p:val>
                                            <p:strVal val="0-#ppt_w/2"/>
                                          </p:val>
                                        </p:tav>
                                        <p:tav tm="100000">
                                          <p:val>
                                            <p:strVal val="#ppt_x"/>
                                          </p:val>
                                        </p:tav>
                                      </p:tavLst>
                                    </p:anim>
                                    <p:anim calcmode="lin" valueType="num">
                                      <p:cBhvr additive="base">
                                        <p:cTn id="72" dur="500" fill="hold"/>
                                        <p:tgtEl>
                                          <p:spTgt spid="22"/>
                                        </p:tgtEl>
                                        <p:attrNameLst>
                                          <p:attrName>ppt_y</p:attrName>
                                        </p:attrNameLst>
                                      </p:cBhvr>
                                      <p:tavLst>
                                        <p:tav tm="0">
                                          <p:val>
                                            <p:strVal val="#ppt_y"/>
                                          </p:val>
                                        </p:tav>
                                        <p:tav tm="100000">
                                          <p:val>
                                            <p:strVal val="#ppt_y"/>
                                          </p:val>
                                        </p:tav>
                                      </p:tavLst>
                                    </p:anim>
                                  </p:childTnLst>
                                </p:cTn>
                              </p:par>
                              <p:par>
                                <p:cTn id="73" presetID="2" presetClass="entr" presetSubtype="2" fill="hold" nodeType="withEffect">
                                  <p:stCondLst>
                                    <p:cond delay="1750"/>
                                  </p:stCondLst>
                                  <p:childTnLst>
                                    <p:set>
                                      <p:cBhvr>
                                        <p:cTn id="74" dur="1" fill="hold">
                                          <p:stCondLst>
                                            <p:cond delay="0"/>
                                          </p:stCondLst>
                                        </p:cTn>
                                        <p:tgtEl>
                                          <p:spTgt spid="37"/>
                                        </p:tgtEl>
                                        <p:attrNameLst>
                                          <p:attrName>style.visibility</p:attrName>
                                        </p:attrNameLst>
                                      </p:cBhvr>
                                      <p:to>
                                        <p:strVal val="visible"/>
                                      </p:to>
                                    </p:set>
                                    <p:anim calcmode="lin" valueType="num">
                                      <p:cBhvr additive="base">
                                        <p:cTn id="75" dur="500" fill="hold"/>
                                        <p:tgtEl>
                                          <p:spTgt spid="37"/>
                                        </p:tgtEl>
                                        <p:attrNameLst>
                                          <p:attrName>ppt_x</p:attrName>
                                        </p:attrNameLst>
                                      </p:cBhvr>
                                      <p:tavLst>
                                        <p:tav tm="0">
                                          <p:val>
                                            <p:strVal val="1+#ppt_w/2"/>
                                          </p:val>
                                        </p:tav>
                                        <p:tav tm="100000">
                                          <p:val>
                                            <p:strVal val="#ppt_x"/>
                                          </p:val>
                                        </p:tav>
                                      </p:tavLst>
                                    </p:anim>
                                    <p:anim calcmode="lin" valueType="num">
                                      <p:cBhvr additive="base">
                                        <p:cTn id="76" dur="500" fill="hold"/>
                                        <p:tgtEl>
                                          <p:spTgt spid="37"/>
                                        </p:tgtEl>
                                        <p:attrNameLst>
                                          <p:attrName>ppt_y</p:attrName>
                                        </p:attrNameLst>
                                      </p:cBhvr>
                                      <p:tavLst>
                                        <p:tav tm="0">
                                          <p:val>
                                            <p:strVal val="#ppt_y"/>
                                          </p:val>
                                        </p:tav>
                                        <p:tav tm="100000">
                                          <p:val>
                                            <p:strVal val="#ppt_y"/>
                                          </p:val>
                                        </p:tav>
                                      </p:tavLst>
                                    </p:anim>
                                  </p:childTnLst>
                                </p:cTn>
                              </p:par>
                              <p:par>
                                <p:cTn id="77" presetID="2" presetClass="entr" presetSubtype="8" fill="hold" nodeType="withEffect">
                                  <p:stCondLst>
                                    <p:cond delay="2000"/>
                                  </p:stCondLst>
                                  <p:childTnLst>
                                    <p:set>
                                      <p:cBhvr>
                                        <p:cTn id="78" dur="1" fill="hold">
                                          <p:stCondLst>
                                            <p:cond delay="0"/>
                                          </p:stCondLst>
                                        </p:cTn>
                                        <p:tgtEl>
                                          <p:spTgt spid="40"/>
                                        </p:tgtEl>
                                        <p:attrNameLst>
                                          <p:attrName>style.visibility</p:attrName>
                                        </p:attrNameLst>
                                      </p:cBhvr>
                                      <p:to>
                                        <p:strVal val="visible"/>
                                      </p:to>
                                    </p:set>
                                    <p:anim calcmode="lin" valueType="num">
                                      <p:cBhvr additive="base">
                                        <p:cTn id="79" dur="500" fill="hold"/>
                                        <p:tgtEl>
                                          <p:spTgt spid="40"/>
                                        </p:tgtEl>
                                        <p:attrNameLst>
                                          <p:attrName>ppt_x</p:attrName>
                                        </p:attrNameLst>
                                      </p:cBhvr>
                                      <p:tavLst>
                                        <p:tav tm="0">
                                          <p:val>
                                            <p:strVal val="0-#ppt_w/2"/>
                                          </p:val>
                                        </p:tav>
                                        <p:tav tm="100000">
                                          <p:val>
                                            <p:strVal val="#ppt_x"/>
                                          </p:val>
                                        </p:tav>
                                      </p:tavLst>
                                    </p:anim>
                                    <p:anim calcmode="lin" valueType="num">
                                      <p:cBhvr additive="base">
                                        <p:cTn id="80" dur="500" fill="hold"/>
                                        <p:tgtEl>
                                          <p:spTgt spid="40"/>
                                        </p:tgtEl>
                                        <p:attrNameLst>
                                          <p:attrName>ppt_y</p:attrName>
                                        </p:attrNameLst>
                                      </p:cBhvr>
                                      <p:tavLst>
                                        <p:tav tm="0">
                                          <p:val>
                                            <p:strVal val="#ppt_y"/>
                                          </p:val>
                                        </p:tav>
                                        <p:tav tm="100000">
                                          <p:val>
                                            <p:strVal val="#ppt_y"/>
                                          </p:val>
                                        </p:tav>
                                      </p:tavLst>
                                    </p:anim>
                                  </p:childTnLst>
                                </p:cTn>
                              </p:par>
                              <p:par>
                                <p:cTn id="81" presetID="2" presetClass="entr" presetSubtype="2" fill="hold" nodeType="withEffect">
                                  <p:stCondLst>
                                    <p:cond delay="2000"/>
                                  </p:stCondLst>
                                  <p:childTnLst>
                                    <p:set>
                                      <p:cBhvr>
                                        <p:cTn id="82" dur="1" fill="hold">
                                          <p:stCondLst>
                                            <p:cond delay="0"/>
                                          </p:stCondLst>
                                        </p:cTn>
                                        <p:tgtEl>
                                          <p:spTgt spid="43"/>
                                        </p:tgtEl>
                                        <p:attrNameLst>
                                          <p:attrName>style.visibility</p:attrName>
                                        </p:attrNameLst>
                                      </p:cBhvr>
                                      <p:to>
                                        <p:strVal val="visible"/>
                                      </p:to>
                                    </p:set>
                                    <p:anim calcmode="lin" valueType="num">
                                      <p:cBhvr additive="base">
                                        <p:cTn id="83" dur="500" fill="hold"/>
                                        <p:tgtEl>
                                          <p:spTgt spid="43"/>
                                        </p:tgtEl>
                                        <p:attrNameLst>
                                          <p:attrName>ppt_x</p:attrName>
                                        </p:attrNameLst>
                                      </p:cBhvr>
                                      <p:tavLst>
                                        <p:tav tm="0">
                                          <p:val>
                                            <p:strVal val="1+#ppt_w/2"/>
                                          </p:val>
                                        </p:tav>
                                        <p:tav tm="100000">
                                          <p:val>
                                            <p:strVal val="#ppt_x"/>
                                          </p:val>
                                        </p:tav>
                                      </p:tavLst>
                                    </p:anim>
                                    <p:anim calcmode="lin" valueType="num">
                                      <p:cBhvr additive="base">
                                        <p:cTn id="84" dur="500" fill="hold"/>
                                        <p:tgtEl>
                                          <p:spTgt spid="4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8" grpId="0"/>
      <p:bldP spid="9" grpId="0"/>
      <p:bldP spid="4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7"/>
          <p:cNvSpPr/>
          <p:nvPr/>
        </p:nvSpPr>
        <p:spPr>
          <a:xfrm>
            <a:off x="767570" y="1005938"/>
            <a:ext cx="2040429" cy="166505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91403" tIns="45701" rIns="91403" bIns="45701"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012" u="none" strike="noStrike" kern="1200" cap="none" spc="0" normalizeH="0" baseline="0" noProof="0" dirty="0">
              <a:ln>
                <a:noFill/>
              </a:ln>
              <a:solidFill>
                <a:prstClr val="white"/>
              </a:solidFill>
              <a:effectLst/>
              <a:uLnTx/>
              <a:uFillTx/>
              <a:cs typeface="+mn-ea"/>
              <a:sym typeface="+mn-lt"/>
            </a:endParaRPr>
          </a:p>
        </p:txBody>
      </p:sp>
      <p:sp>
        <p:nvSpPr>
          <p:cNvPr id="22" name="Rectangle 8"/>
          <p:cNvSpPr/>
          <p:nvPr/>
        </p:nvSpPr>
        <p:spPr>
          <a:xfrm>
            <a:off x="2927310" y="2796214"/>
            <a:ext cx="2040429" cy="1665054"/>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91403" tIns="45701" rIns="91403" bIns="45701"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012" u="none" strike="noStrike" kern="1200" cap="none" spc="0" normalizeH="0" baseline="0" noProof="0" dirty="0">
              <a:ln>
                <a:noFill/>
              </a:ln>
              <a:solidFill>
                <a:prstClr val="white"/>
              </a:solidFill>
              <a:effectLst/>
              <a:uLnTx/>
              <a:uFillTx/>
              <a:cs typeface="+mn-ea"/>
              <a:sym typeface="+mn-lt"/>
            </a:endParaRPr>
          </a:p>
        </p:txBody>
      </p:sp>
      <p:sp>
        <p:nvSpPr>
          <p:cNvPr id="23" name="TextBox 22"/>
          <p:cNvSpPr txBox="1"/>
          <p:nvPr/>
        </p:nvSpPr>
        <p:spPr>
          <a:xfrm>
            <a:off x="3143284" y="3097349"/>
            <a:ext cx="1582623" cy="1073355"/>
          </a:xfrm>
          <a:prstGeom prst="rect">
            <a:avLst/>
          </a:prstGeom>
          <a:noFill/>
        </p:spPr>
        <p:txBody>
          <a:bodyPr wrap="square" lIns="34275" tIns="17137" rIns="34275" bIns="17137"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350" u="none" strike="noStrike" kern="1200" cap="none" spc="0" normalizeH="0" baseline="0" noProof="0" dirty="0">
                <a:ln>
                  <a:noFill/>
                </a:ln>
                <a:solidFill>
                  <a:prstClr val="white"/>
                </a:solidFill>
                <a:effectLst/>
                <a:uLnTx/>
                <a:uFillTx/>
                <a:cs typeface="+mn-ea"/>
                <a:sym typeface="+mn-lt"/>
              </a:rPr>
              <a:t>单击此处添加标题</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200" u="none" strike="noStrike" kern="1200" cap="none" spc="0" normalizeH="0" baseline="0" noProof="0" dirty="0">
                <a:ln>
                  <a:noFill/>
                </a:ln>
                <a:solidFill>
                  <a:prstClr val="white"/>
                </a:solidFill>
                <a:effectLst/>
                <a:uLnTx/>
                <a:uFillTx/>
                <a:cs typeface="+mn-ea"/>
                <a:sym typeface="+mn-lt"/>
              </a:rPr>
              <a:t>—</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white"/>
                </a:solidFill>
                <a:effectLst/>
                <a:uLnTx/>
                <a:uFillTx/>
                <a:cs typeface="+mn-ea"/>
                <a:sym typeface="+mn-lt"/>
              </a:rPr>
              <a:t>点击此处添加文字说明内容，可以通过复制您的文本内容，在此文本框粘贴并选择只保留文字内容。</a:t>
            </a:r>
            <a:endParaRPr kumimoji="0" lang="en-US" sz="1200" u="none" strike="noStrike" kern="1200" cap="none" spc="0" normalizeH="0" baseline="0" noProof="0" dirty="0">
              <a:ln>
                <a:noFill/>
              </a:ln>
              <a:solidFill>
                <a:prstClr val="white"/>
              </a:solidFill>
              <a:effectLst/>
              <a:uLnTx/>
              <a:uFillTx/>
              <a:cs typeface="+mn-ea"/>
              <a:sym typeface="+mn-lt"/>
            </a:endParaRPr>
          </a:p>
        </p:txBody>
      </p:sp>
      <p:sp>
        <p:nvSpPr>
          <p:cNvPr id="24" name="TextBox 23"/>
          <p:cNvSpPr txBox="1"/>
          <p:nvPr/>
        </p:nvSpPr>
        <p:spPr>
          <a:xfrm>
            <a:off x="998424" y="1285730"/>
            <a:ext cx="1604925" cy="1073355"/>
          </a:xfrm>
          <a:prstGeom prst="rect">
            <a:avLst/>
          </a:prstGeom>
          <a:noFill/>
        </p:spPr>
        <p:txBody>
          <a:bodyPr wrap="square" lIns="34275" tIns="17137" rIns="34275" bIns="17137"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350" u="none" strike="noStrike" kern="1200" cap="none" spc="0" normalizeH="0" baseline="0" noProof="0" dirty="0">
                <a:ln>
                  <a:noFill/>
                </a:ln>
                <a:solidFill>
                  <a:prstClr val="white"/>
                </a:solidFill>
                <a:effectLst/>
                <a:uLnTx/>
                <a:uFillTx/>
                <a:cs typeface="+mn-ea"/>
                <a:sym typeface="+mn-lt"/>
              </a:rPr>
              <a:t>单击此处添加标题</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200" u="none" strike="noStrike" kern="1200" cap="none" spc="0" normalizeH="0" baseline="0" noProof="0" dirty="0">
                <a:ln>
                  <a:noFill/>
                </a:ln>
                <a:solidFill>
                  <a:prstClr val="white"/>
                </a:solidFill>
                <a:effectLst/>
                <a:uLnTx/>
                <a:uFillTx/>
                <a:cs typeface="+mn-ea"/>
                <a:sym typeface="+mn-lt"/>
              </a:rPr>
              <a:t>—</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white"/>
                </a:solidFill>
                <a:effectLst/>
                <a:uLnTx/>
                <a:uFillTx/>
                <a:cs typeface="+mn-ea"/>
                <a:sym typeface="+mn-lt"/>
              </a:rPr>
              <a:t>点击此处添加文字说明内容，可以通过复制您的文本内容，在此文本框粘贴并选择只保留文字内容。</a:t>
            </a:r>
            <a:endParaRPr kumimoji="0" lang="en-US" sz="1200" u="none" strike="noStrike" kern="1200" cap="none" spc="0" normalizeH="0" baseline="0" noProof="0" dirty="0">
              <a:ln>
                <a:noFill/>
              </a:ln>
              <a:solidFill>
                <a:prstClr val="white"/>
              </a:solidFill>
              <a:effectLst/>
              <a:uLnTx/>
              <a:uFillTx/>
              <a:cs typeface="+mn-ea"/>
              <a:sym typeface="+mn-lt"/>
            </a:endParaRPr>
          </a:p>
        </p:txBody>
      </p:sp>
      <p:pic>
        <p:nvPicPr>
          <p:cNvPr id="25" name="图片占位符 5"/>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927310" y="1171754"/>
            <a:ext cx="2040429" cy="1360286"/>
          </a:xfrm>
          <a:prstGeom prst="rect">
            <a:avLst/>
          </a:prstGeom>
        </p:spPr>
      </p:pic>
      <p:pic>
        <p:nvPicPr>
          <p:cNvPr id="26" name="图片占位符 6"/>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67570" y="2954066"/>
            <a:ext cx="2040429" cy="1362094"/>
          </a:xfrm>
          <a:prstGeom prst="rect">
            <a:avLst/>
          </a:prstGeom>
        </p:spPr>
      </p:pic>
      <p:pic>
        <p:nvPicPr>
          <p:cNvPr id="27" name="图片占位符 2"/>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061414" y="1171754"/>
            <a:ext cx="3452112" cy="3144406"/>
          </a:xfrm>
          <a:prstGeom prst="rect">
            <a:avLst/>
          </a:prstGeom>
        </p:spPr>
      </p:pic>
    </p:spTree>
    <p:extLst>
      <p:ext uri="{BB962C8B-B14F-4D97-AF65-F5344CB8AC3E}">
        <p14:creationId xmlns:p14="http://schemas.microsoft.com/office/powerpoint/2010/main" val="3379883510"/>
      </p:ext>
    </p:extLst>
  </p:cSld>
  <p:clrMapOvr>
    <a:masterClrMapping/>
  </p:clrMapOvr>
  <mc:AlternateContent xmlns:mc="http://schemas.openxmlformats.org/markup-compatibility/2006" xmlns:p14="http://schemas.microsoft.com/office/powerpoint/2010/main">
    <mc:Choice Requires="p14">
      <p:transition spd="slow" p14:dur="2000" advClick="0" advTm="5000">
        <p:fade/>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fade">
                                      <p:cBhvr>
                                        <p:cTn id="11" dur="500"/>
                                        <p:tgtEl>
                                          <p:spTgt spid="25"/>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fade">
                                      <p:cBhvr>
                                        <p:cTn id="15" dur="500"/>
                                        <p:tgtEl>
                                          <p:spTgt spid="26"/>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500"/>
                                        <p:tgtEl>
                                          <p:spTgt spid="21"/>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fade">
                                      <p:cBhvr>
                                        <p:cTn id="23" dur="500"/>
                                        <p:tgtEl>
                                          <p:spTgt spid="24"/>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500"/>
                                        <p:tgtEl>
                                          <p:spTgt spid="22"/>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fade">
                                      <p:cBhvr>
                                        <p:cTn id="3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p:bldP spid="2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六边形 3"/>
          <p:cNvSpPr/>
          <p:nvPr/>
        </p:nvSpPr>
        <p:spPr>
          <a:xfrm rot="5400000">
            <a:off x="2899454" y="1162867"/>
            <a:ext cx="3366181" cy="3052324"/>
          </a:xfrm>
          <a:prstGeom prst="hexagon">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white"/>
              </a:solidFill>
              <a:effectLst/>
              <a:uLnTx/>
              <a:uFillTx/>
              <a:cs typeface="+mn-ea"/>
              <a:sym typeface="+mn-lt"/>
            </a:endParaRPr>
          </a:p>
        </p:txBody>
      </p:sp>
      <p:grpSp>
        <p:nvGrpSpPr>
          <p:cNvPr id="58" name="组合 49"/>
          <p:cNvGrpSpPr>
            <a:grpSpLocks/>
          </p:cNvGrpSpPr>
          <p:nvPr/>
        </p:nvGrpSpPr>
        <p:grpSpPr bwMode="auto">
          <a:xfrm>
            <a:off x="4079259" y="2345256"/>
            <a:ext cx="950232" cy="637077"/>
            <a:chOff x="0" y="0"/>
            <a:chExt cx="935038" cy="568325"/>
          </a:xfrm>
        </p:grpSpPr>
        <p:sp>
          <p:nvSpPr>
            <p:cNvPr id="59" name="Freeform 8"/>
            <p:cNvSpPr>
              <a:spLocks noChangeArrowheads="1"/>
            </p:cNvSpPr>
            <p:nvPr/>
          </p:nvSpPr>
          <p:spPr bwMode="auto">
            <a:xfrm>
              <a:off x="87313" y="485775"/>
              <a:ext cx="112713" cy="82550"/>
            </a:xfrm>
            <a:custGeom>
              <a:avLst/>
              <a:gdLst>
                <a:gd name="T0" fmla="*/ 112713 w 30"/>
                <a:gd name="T1" fmla="*/ 71293 h 22"/>
                <a:gd name="T2" fmla="*/ 112713 w 30"/>
                <a:gd name="T3" fmla="*/ 0 h 22"/>
                <a:gd name="T4" fmla="*/ 3757 w 30"/>
                <a:gd name="T5" fmla="*/ 82550 h 22"/>
                <a:gd name="T6" fmla="*/ 101442 w 30"/>
                <a:gd name="T7" fmla="*/ 82550 h 22"/>
                <a:gd name="T8" fmla="*/ 112713 w 30"/>
                <a:gd name="T9" fmla="*/ 71293 h 22"/>
                <a:gd name="T10" fmla="*/ 0 60000 65536"/>
                <a:gd name="T11" fmla="*/ 0 60000 65536"/>
                <a:gd name="T12" fmla="*/ 0 60000 65536"/>
                <a:gd name="T13" fmla="*/ 0 60000 65536"/>
                <a:gd name="T14" fmla="*/ 0 60000 65536"/>
                <a:gd name="T15" fmla="*/ 0 w 30"/>
                <a:gd name="T16" fmla="*/ 0 h 22"/>
                <a:gd name="T17" fmla="*/ 30 w 30"/>
                <a:gd name="T18" fmla="*/ 22 h 22"/>
              </a:gdLst>
              <a:ahLst/>
              <a:cxnLst>
                <a:cxn ang="T10">
                  <a:pos x="T0" y="T1"/>
                </a:cxn>
                <a:cxn ang="T11">
                  <a:pos x="T2" y="T3"/>
                </a:cxn>
                <a:cxn ang="T12">
                  <a:pos x="T4" y="T5"/>
                </a:cxn>
                <a:cxn ang="T13">
                  <a:pos x="T6" y="T7"/>
                </a:cxn>
                <a:cxn ang="T14">
                  <a:pos x="T8" y="T9"/>
                </a:cxn>
              </a:cxnLst>
              <a:rect l="T15" t="T16" r="T17" b="T18"/>
              <a:pathLst>
                <a:path w="30" h="22">
                  <a:moveTo>
                    <a:pt x="30" y="19"/>
                  </a:moveTo>
                  <a:cubicBezTo>
                    <a:pt x="30" y="0"/>
                    <a:pt x="30" y="0"/>
                    <a:pt x="30" y="0"/>
                  </a:cubicBezTo>
                  <a:cubicBezTo>
                    <a:pt x="30" y="0"/>
                    <a:pt x="0" y="22"/>
                    <a:pt x="1" y="22"/>
                  </a:cubicBezTo>
                  <a:cubicBezTo>
                    <a:pt x="27" y="22"/>
                    <a:pt x="27" y="22"/>
                    <a:pt x="27" y="22"/>
                  </a:cubicBezTo>
                  <a:cubicBezTo>
                    <a:pt x="29" y="22"/>
                    <a:pt x="30" y="21"/>
                    <a:pt x="30" y="19"/>
                  </a:cubicBezTo>
                  <a:close/>
                </a:path>
              </a:pathLst>
            </a:custGeom>
            <a:solidFill>
              <a:schemeClr val="bg1"/>
            </a:solidFill>
            <a:ln>
              <a:noFill/>
            </a:ln>
            <a:extLst>
              <a:ext uri="{91240B29-F687-4F45-9708-019B960494DF}">
                <a14:hiddenLine xmlns:a14="http://schemas.microsoft.com/office/drawing/2010/main" w="9525" cmpd="sng">
                  <a:solidFill>
                    <a:srgbClr val="000000"/>
                  </a:solidFill>
                  <a:bevel/>
                  <a:headEnd/>
                  <a:tailEnd/>
                </a14:hiddenLine>
              </a:ext>
            </a:extLst>
          </p:spPr>
          <p:txBody>
            <a:bodyPr lIns="91419" tIns="45709" rIns="91419" bIns="45709"/>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60" name="Freeform 9"/>
            <p:cNvSpPr>
              <a:spLocks noChangeArrowheads="1"/>
            </p:cNvSpPr>
            <p:nvPr/>
          </p:nvSpPr>
          <p:spPr bwMode="auto">
            <a:xfrm>
              <a:off x="235744" y="368300"/>
              <a:ext cx="120650" cy="200025"/>
            </a:xfrm>
            <a:custGeom>
              <a:avLst/>
              <a:gdLst>
                <a:gd name="T0" fmla="*/ 109339 w 32"/>
                <a:gd name="T1" fmla="*/ 200025 h 53"/>
                <a:gd name="T2" fmla="*/ 120650 w 32"/>
                <a:gd name="T3" fmla="*/ 188703 h 53"/>
                <a:gd name="T4" fmla="*/ 120650 w 32"/>
                <a:gd name="T5" fmla="*/ 0 h 53"/>
                <a:gd name="T6" fmla="*/ 0 w 32"/>
                <a:gd name="T7" fmla="*/ 86803 h 53"/>
                <a:gd name="T8" fmla="*/ 0 w 32"/>
                <a:gd name="T9" fmla="*/ 90577 h 53"/>
                <a:gd name="T10" fmla="*/ 0 w 32"/>
                <a:gd name="T11" fmla="*/ 188703 h 53"/>
                <a:gd name="T12" fmla="*/ 7541 w 32"/>
                <a:gd name="T13" fmla="*/ 200025 h 53"/>
                <a:gd name="T14" fmla="*/ 109339 w 32"/>
                <a:gd name="T15" fmla="*/ 200025 h 53"/>
                <a:gd name="T16" fmla="*/ 0 60000 65536"/>
                <a:gd name="T17" fmla="*/ 0 60000 65536"/>
                <a:gd name="T18" fmla="*/ 0 60000 65536"/>
                <a:gd name="T19" fmla="*/ 0 60000 65536"/>
                <a:gd name="T20" fmla="*/ 0 60000 65536"/>
                <a:gd name="T21" fmla="*/ 0 60000 65536"/>
                <a:gd name="T22" fmla="*/ 0 60000 65536"/>
                <a:gd name="T23" fmla="*/ 0 60000 65536"/>
                <a:gd name="T24" fmla="*/ 0 w 32"/>
                <a:gd name="T25" fmla="*/ 0 h 53"/>
                <a:gd name="T26" fmla="*/ 32 w 32"/>
                <a:gd name="T27" fmla="*/ 53 h 5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 h="53">
                  <a:moveTo>
                    <a:pt x="29" y="53"/>
                  </a:moveTo>
                  <a:cubicBezTo>
                    <a:pt x="30" y="53"/>
                    <a:pt x="32" y="52"/>
                    <a:pt x="32" y="50"/>
                  </a:cubicBezTo>
                  <a:cubicBezTo>
                    <a:pt x="32" y="0"/>
                    <a:pt x="32" y="0"/>
                    <a:pt x="32" y="0"/>
                  </a:cubicBezTo>
                  <a:cubicBezTo>
                    <a:pt x="0" y="23"/>
                    <a:pt x="0" y="23"/>
                    <a:pt x="0" y="23"/>
                  </a:cubicBezTo>
                  <a:cubicBezTo>
                    <a:pt x="0" y="24"/>
                    <a:pt x="0" y="24"/>
                    <a:pt x="0" y="24"/>
                  </a:cubicBezTo>
                  <a:cubicBezTo>
                    <a:pt x="0" y="50"/>
                    <a:pt x="0" y="50"/>
                    <a:pt x="0" y="50"/>
                  </a:cubicBezTo>
                  <a:cubicBezTo>
                    <a:pt x="0" y="52"/>
                    <a:pt x="1" y="53"/>
                    <a:pt x="2" y="53"/>
                  </a:cubicBezTo>
                  <a:lnTo>
                    <a:pt x="29" y="53"/>
                  </a:lnTo>
                  <a:close/>
                </a:path>
              </a:pathLst>
            </a:custGeom>
            <a:solidFill>
              <a:schemeClr val="bg1"/>
            </a:solidFill>
            <a:ln>
              <a:noFill/>
            </a:ln>
            <a:extLst>
              <a:ext uri="{91240B29-F687-4F45-9708-019B960494DF}">
                <a14:hiddenLine xmlns:a14="http://schemas.microsoft.com/office/drawing/2010/main" w="9525" cmpd="sng">
                  <a:solidFill>
                    <a:srgbClr val="000000"/>
                  </a:solidFill>
                  <a:bevel/>
                  <a:headEnd/>
                  <a:tailEnd/>
                </a14:hiddenLine>
              </a:ext>
            </a:extLst>
          </p:spPr>
          <p:txBody>
            <a:bodyPr lIns="91419" tIns="45709" rIns="91419" bIns="45709"/>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61" name="Freeform 10"/>
            <p:cNvSpPr>
              <a:spLocks noChangeArrowheads="1"/>
            </p:cNvSpPr>
            <p:nvPr/>
          </p:nvSpPr>
          <p:spPr bwMode="auto">
            <a:xfrm>
              <a:off x="392112" y="274637"/>
              <a:ext cx="120650" cy="293688"/>
            </a:xfrm>
            <a:custGeom>
              <a:avLst/>
              <a:gdLst>
                <a:gd name="T0" fmla="*/ 109339 w 32"/>
                <a:gd name="T1" fmla="*/ 293688 h 78"/>
                <a:gd name="T2" fmla="*/ 120650 w 32"/>
                <a:gd name="T3" fmla="*/ 282392 h 78"/>
                <a:gd name="T4" fmla="*/ 120650 w 32"/>
                <a:gd name="T5" fmla="*/ 33887 h 78"/>
                <a:gd name="T6" fmla="*/ 86717 w 32"/>
                <a:gd name="T7" fmla="*/ 0 h 78"/>
                <a:gd name="T8" fmla="*/ 37703 w 32"/>
                <a:gd name="T9" fmla="*/ 37652 h 78"/>
                <a:gd name="T10" fmla="*/ 0 w 32"/>
                <a:gd name="T11" fmla="*/ 64009 h 78"/>
                <a:gd name="T12" fmla="*/ 0 w 32"/>
                <a:gd name="T13" fmla="*/ 282392 h 78"/>
                <a:gd name="T14" fmla="*/ 11311 w 32"/>
                <a:gd name="T15" fmla="*/ 293688 h 78"/>
                <a:gd name="T16" fmla="*/ 109339 w 32"/>
                <a:gd name="T17" fmla="*/ 293688 h 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
                <a:gd name="T28" fmla="*/ 0 h 78"/>
                <a:gd name="T29" fmla="*/ 32 w 32"/>
                <a:gd name="T30" fmla="*/ 78 h 7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 h="78">
                  <a:moveTo>
                    <a:pt x="29" y="78"/>
                  </a:moveTo>
                  <a:cubicBezTo>
                    <a:pt x="31" y="78"/>
                    <a:pt x="32" y="77"/>
                    <a:pt x="32" y="75"/>
                  </a:cubicBezTo>
                  <a:cubicBezTo>
                    <a:pt x="32" y="9"/>
                    <a:pt x="32" y="9"/>
                    <a:pt x="32" y="9"/>
                  </a:cubicBezTo>
                  <a:cubicBezTo>
                    <a:pt x="23" y="0"/>
                    <a:pt x="23" y="0"/>
                    <a:pt x="23" y="0"/>
                  </a:cubicBezTo>
                  <a:cubicBezTo>
                    <a:pt x="10" y="10"/>
                    <a:pt x="10" y="10"/>
                    <a:pt x="10" y="10"/>
                  </a:cubicBezTo>
                  <a:cubicBezTo>
                    <a:pt x="0" y="17"/>
                    <a:pt x="0" y="17"/>
                    <a:pt x="0" y="17"/>
                  </a:cubicBezTo>
                  <a:cubicBezTo>
                    <a:pt x="0" y="75"/>
                    <a:pt x="0" y="75"/>
                    <a:pt x="0" y="75"/>
                  </a:cubicBezTo>
                  <a:cubicBezTo>
                    <a:pt x="0" y="77"/>
                    <a:pt x="1" y="78"/>
                    <a:pt x="3" y="78"/>
                  </a:cubicBezTo>
                  <a:lnTo>
                    <a:pt x="29" y="78"/>
                  </a:lnTo>
                  <a:close/>
                </a:path>
              </a:pathLst>
            </a:custGeom>
            <a:solidFill>
              <a:schemeClr val="bg1"/>
            </a:solidFill>
            <a:ln>
              <a:noFill/>
            </a:ln>
            <a:extLst>
              <a:ext uri="{91240B29-F687-4F45-9708-019B960494DF}">
                <a14:hiddenLine xmlns:a14="http://schemas.microsoft.com/office/drawing/2010/main" w="9525" cmpd="sng">
                  <a:solidFill>
                    <a:srgbClr val="000000"/>
                  </a:solidFill>
                  <a:bevel/>
                  <a:headEnd/>
                  <a:tailEnd/>
                </a14:hiddenLine>
              </a:ext>
            </a:extLst>
          </p:spPr>
          <p:txBody>
            <a:bodyPr lIns="91419" tIns="45709" rIns="91419" bIns="45709"/>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62" name="Freeform 11"/>
            <p:cNvSpPr>
              <a:spLocks noChangeArrowheads="1"/>
            </p:cNvSpPr>
            <p:nvPr/>
          </p:nvSpPr>
          <p:spPr bwMode="auto">
            <a:xfrm>
              <a:off x="548481" y="315912"/>
              <a:ext cx="120650" cy="252413"/>
            </a:xfrm>
            <a:custGeom>
              <a:avLst/>
              <a:gdLst>
                <a:gd name="T0" fmla="*/ 113109 w 32"/>
                <a:gd name="T1" fmla="*/ 252413 h 67"/>
                <a:gd name="T2" fmla="*/ 120650 w 32"/>
                <a:gd name="T3" fmla="*/ 241111 h 67"/>
                <a:gd name="T4" fmla="*/ 120650 w 32"/>
                <a:gd name="T5" fmla="*/ 0 h 67"/>
                <a:gd name="T6" fmla="*/ 75406 w 32"/>
                <a:gd name="T7" fmla="*/ 37674 h 67"/>
                <a:gd name="T8" fmla="*/ 60325 w 32"/>
                <a:gd name="T9" fmla="*/ 48976 h 67"/>
                <a:gd name="T10" fmla="*/ 18852 w 32"/>
                <a:gd name="T11" fmla="*/ 45208 h 67"/>
                <a:gd name="T12" fmla="*/ 15081 w 32"/>
                <a:gd name="T13" fmla="*/ 41441 h 67"/>
                <a:gd name="T14" fmla="*/ 0 w 32"/>
                <a:gd name="T15" fmla="*/ 26372 h 67"/>
                <a:gd name="T16" fmla="*/ 0 w 32"/>
                <a:gd name="T17" fmla="*/ 241111 h 67"/>
                <a:gd name="T18" fmla="*/ 11311 w 32"/>
                <a:gd name="T19" fmla="*/ 252413 h 67"/>
                <a:gd name="T20" fmla="*/ 113109 w 32"/>
                <a:gd name="T21" fmla="*/ 252413 h 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2"/>
                <a:gd name="T34" fmla="*/ 0 h 67"/>
                <a:gd name="T35" fmla="*/ 32 w 32"/>
                <a:gd name="T36" fmla="*/ 67 h 6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2" h="67">
                  <a:moveTo>
                    <a:pt x="30" y="67"/>
                  </a:moveTo>
                  <a:cubicBezTo>
                    <a:pt x="31" y="67"/>
                    <a:pt x="32" y="66"/>
                    <a:pt x="32" y="64"/>
                  </a:cubicBezTo>
                  <a:cubicBezTo>
                    <a:pt x="32" y="0"/>
                    <a:pt x="32" y="0"/>
                    <a:pt x="32" y="0"/>
                  </a:cubicBezTo>
                  <a:cubicBezTo>
                    <a:pt x="20" y="10"/>
                    <a:pt x="20" y="10"/>
                    <a:pt x="20" y="10"/>
                  </a:cubicBezTo>
                  <a:cubicBezTo>
                    <a:pt x="16" y="13"/>
                    <a:pt x="16" y="13"/>
                    <a:pt x="16" y="13"/>
                  </a:cubicBezTo>
                  <a:cubicBezTo>
                    <a:pt x="13" y="16"/>
                    <a:pt x="8" y="15"/>
                    <a:pt x="5" y="12"/>
                  </a:cubicBezTo>
                  <a:cubicBezTo>
                    <a:pt x="4" y="11"/>
                    <a:pt x="4" y="11"/>
                    <a:pt x="4" y="11"/>
                  </a:cubicBezTo>
                  <a:cubicBezTo>
                    <a:pt x="0" y="7"/>
                    <a:pt x="0" y="7"/>
                    <a:pt x="0" y="7"/>
                  </a:cubicBezTo>
                  <a:cubicBezTo>
                    <a:pt x="0" y="64"/>
                    <a:pt x="0" y="64"/>
                    <a:pt x="0" y="64"/>
                  </a:cubicBezTo>
                  <a:cubicBezTo>
                    <a:pt x="0" y="66"/>
                    <a:pt x="2" y="67"/>
                    <a:pt x="3" y="67"/>
                  </a:cubicBezTo>
                  <a:lnTo>
                    <a:pt x="30" y="67"/>
                  </a:lnTo>
                  <a:close/>
                </a:path>
              </a:pathLst>
            </a:custGeom>
            <a:solidFill>
              <a:schemeClr val="bg1"/>
            </a:solidFill>
            <a:ln>
              <a:noFill/>
            </a:ln>
            <a:extLst>
              <a:ext uri="{91240B29-F687-4F45-9708-019B960494DF}">
                <a14:hiddenLine xmlns:a14="http://schemas.microsoft.com/office/drawing/2010/main" w="9525" cmpd="sng">
                  <a:solidFill>
                    <a:srgbClr val="000000"/>
                  </a:solidFill>
                  <a:bevel/>
                  <a:headEnd/>
                  <a:tailEnd/>
                </a14:hiddenLine>
              </a:ext>
            </a:extLst>
          </p:spPr>
          <p:txBody>
            <a:bodyPr lIns="91419" tIns="45709" rIns="91419" bIns="45709"/>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63" name="Freeform 12"/>
            <p:cNvSpPr>
              <a:spLocks noChangeArrowheads="1"/>
            </p:cNvSpPr>
            <p:nvPr/>
          </p:nvSpPr>
          <p:spPr bwMode="auto">
            <a:xfrm>
              <a:off x="704850" y="195262"/>
              <a:ext cx="120650" cy="373063"/>
            </a:xfrm>
            <a:custGeom>
              <a:avLst/>
              <a:gdLst>
                <a:gd name="T0" fmla="*/ 109339 w 32"/>
                <a:gd name="T1" fmla="*/ 373063 h 99"/>
                <a:gd name="T2" fmla="*/ 120650 w 32"/>
                <a:gd name="T3" fmla="*/ 361758 h 99"/>
                <a:gd name="T4" fmla="*/ 120650 w 32"/>
                <a:gd name="T5" fmla="*/ 0 h 99"/>
                <a:gd name="T6" fmla="*/ 49014 w 32"/>
                <a:gd name="T7" fmla="*/ 56525 h 99"/>
                <a:gd name="T8" fmla="*/ 0 w 32"/>
                <a:gd name="T9" fmla="*/ 94208 h 99"/>
                <a:gd name="T10" fmla="*/ 0 w 32"/>
                <a:gd name="T11" fmla="*/ 361758 h 99"/>
                <a:gd name="T12" fmla="*/ 11311 w 32"/>
                <a:gd name="T13" fmla="*/ 373063 h 99"/>
                <a:gd name="T14" fmla="*/ 109339 w 32"/>
                <a:gd name="T15" fmla="*/ 373063 h 99"/>
                <a:gd name="T16" fmla="*/ 0 60000 65536"/>
                <a:gd name="T17" fmla="*/ 0 60000 65536"/>
                <a:gd name="T18" fmla="*/ 0 60000 65536"/>
                <a:gd name="T19" fmla="*/ 0 60000 65536"/>
                <a:gd name="T20" fmla="*/ 0 60000 65536"/>
                <a:gd name="T21" fmla="*/ 0 60000 65536"/>
                <a:gd name="T22" fmla="*/ 0 60000 65536"/>
                <a:gd name="T23" fmla="*/ 0 60000 65536"/>
                <a:gd name="T24" fmla="*/ 0 w 32"/>
                <a:gd name="T25" fmla="*/ 0 h 99"/>
                <a:gd name="T26" fmla="*/ 32 w 32"/>
                <a:gd name="T27" fmla="*/ 99 h 9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 h="99">
                  <a:moveTo>
                    <a:pt x="29" y="99"/>
                  </a:moveTo>
                  <a:cubicBezTo>
                    <a:pt x="31" y="99"/>
                    <a:pt x="32" y="98"/>
                    <a:pt x="32" y="96"/>
                  </a:cubicBezTo>
                  <a:cubicBezTo>
                    <a:pt x="32" y="0"/>
                    <a:pt x="32" y="0"/>
                    <a:pt x="32" y="0"/>
                  </a:cubicBezTo>
                  <a:cubicBezTo>
                    <a:pt x="13" y="15"/>
                    <a:pt x="13" y="15"/>
                    <a:pt x="13" y="15"/>
                  </a:cubicBezTo>
                  <a:cubicBezTo>
                    <a:pt x="0" y="25"/>
                    <a:pt x="0" y="25"/>
                    <a:pt x="0" y="25"/>
                  </a:cubicBezTo>
                  <a:cubicBezTo>
                    <a:pt x="0" y="96"/>
                    <a:pt x="0" y="96"/>
                    <a:pt x="0" y="96"/>
                  </a:cubicBezTo>
                  <a:cubicBezTo>
                    <a:pt x="0" y="98"/>
                    <a:pt x="1" y="99"/>
                    <a:pt x="3" y="99"/>
                  </a:cubicBezTo>
                  <a:lnTo>
                    <a:pt x="29" y="99"/>
                  </a:lnTo>
                  <a:close/>
                </a:path>
              </a:pathLst>
            </a:custGeom>
            <a:solidFill>
              <a:schemeClr val="bg1"/>
            </a:solidFill>
            <a:ln>
              <a:noFill/>
            </a:ln>
            <a:extLst>
              <a:ext uri="{91240B29-F687-4F45-9708-019B960494DF}">
                <a14:hiddenLine xmlns:a14="http://schemas.microsoft.com/office/drawing/2010/main" w="9525" cmpd="sng">
                  <a:solidFill>
                    <a:srgbClr val="000000"/>
                  </a:solidFill>
                  <a:bevel/>
                  <a:headEnd/>
                  <a:tailEnd/>
                </a14:hiddenLine>
              </a:ext>
            </a:extLst>
          </p:spPr>
          <p:txBody>
            <a:bodyPr lIns="91419" tIns="45709" rIns="91419" bIns="45709"/>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64" name="Freeform 13"/>
            <p:cNvSpPr>
              <a:spLocks noChangeArrowheads="1"/>
            </p:cNvSpPr>
            <p:nvPr/>
          </p:nvSpPr>
          <p:spPr bwMode="auto">
            <a:xfrm>
              <a:off x="0" y="0"/>
              <a:ext cx="935038" cy="541338"/>
            </a:xfrm>
            <a:custGeom>
              <a:avLst/>
              <a:gdLst>
                <a:gd name="T0" fmla="*/ 935038 w 248"/>
                <a:gd name="T1" fmla="*/ 30074 h 144"/>
                <a:gd name="T2" fmla="*/ 923727 w 248"/>
                <a:gd name="T3" fmla="*/ 7519 h 144"/>
                <a:gd name="T4" fmla="*/ 901105 w 248"/>
                <a:gd name="T5" fmla="*/ 0 h 144"/>
                <a:gd name="T6" fmla="*/ 867172 w 248"/>
                <a:gd name="T7" fmla="*/ 0 h 144"/>
                <a:gd name="T8" fmla="*/ 754063 w 248"/>
                <a:gd name="T9" fmla="*/ 0 h 144"/>
                <a:gd name="T10" fmla="*/ 742752 w 248"/>
                <a:gd name="T11" fmla="*/ 3759 h 144"/>
                <a:gd name="T12" fmla="*/ 738982 w 248"/>
                <a:gd name="T13" fmla="*/ 3759 h 144"/>
                <a:gd name="T14" fmla="*/ 720130 w 248"/>
                <a:gd name="T15" fmla="*/ 30074 h 144"/>
                <a:gd name="T16" fmla="*/ 742752 w 248"/>
                <a:gd name="T17" fmla="*/ 60149 h 144"/>
                <a:gd name="T18" fmla="*/ 754063 w 248"/>
                <a:gd name="T19" fmla="*/ 63908 h 144"/>
                <a:gd name="T20" fmla="*/ 791766 w 248"/>
                <a:gd name="T21" fmla="*/ 63908 h 144"/>
                <a:gd name="T22" fmla="*/ 810618 w 248"/>
                <a:gd name="T23" fmla="*/ 63908 h 144"/>
                <a:gd name="T24" fmla="*/ 776685 w 248"/>
                <a:gd name="T25" fmla="*/ 90223 h 144"/>
                <a:gd name="T26" fmla="*/ 712589 w 248"/>
                <a:gd name="T27" fmla="*/ 146612 h 144"/>
                <a:gd name="T28" fmla="*/ 674886 w 248"/>
                <a:gd name="T29" fmla="*/ 176687 h 144"/>
                <a:gd name="T30" fmla="*/ 625872 w 248"/>
                <a:gd name="T31" fmla="*/ 214280 h 144"/>
                <a:gd name="T32" fmla="*/ 595710 w 248"/>
                <a:gd name="T33" fmla="*/ 236835 h 144"/>
                <a:gd name="T34" fmla="*/ 565547 w 248"/>
                <a:gd name="T35" fmla="*/ 206761 h 144"/>
                <a:gd name="T36" fmla="*/ 550466 w 248"/>
                <a:gd name="T37" fmla="*/ 195483 h 144"/>
                <a:gd name="T38" fmla="*/ 512763 w 248"/>
                <a:gd name="T39" fmla="*/ 157890 h 144"/>
                <a:gd name="T40" fmla="*/ 505222 w 248"/>
                <a:gd name="T41" fmla="*/ 150372 h 144"/>
                <a:gd name="T42" fmla="*/ 463749 w 248"/>
                <a:gd name="T43" fmla="*/ 146612 h 144"/>
                <a:gd name="T44" fmla="*/ 429816 w 248"/>
                <a:gd name="T45" fmla="*/ 172927 h 144"/>
                <a:gd name="T46" fmla="*/ 392113 w 248"/>
                <a:gd name="T47" fmla="*/ 203002 h 144"/>
                <a:gd name="T48" fmla="*/ 365721 w 248"/>
                <a:gd name="T49" fmla="*/ 218039 h 144"/>
                <a:gd name="T50" fmla="*/ 354410 w 248"/>
                <a:gd name="T51" fmla="*/ 229317 h 144"/>
                <a:gd name="T52" fmla="*/ 233760 w 248"/>
                <a:gd name="T53" fmla="*/ 319540 h 144"/>
                <a:gd name="T54" fmla="*/ 229989 w 248"/>
                <a:gd name="T55" fmla="*/ 323299 h 144"/>
                <a:gd name="T56" fmla="*/ 192286 w 248"/>
                <a:gd name="T57" fmla="*/ 349614 h 144"/>
                <a:gd name="T58" fmla="*/ 33933 w 248"/>
                <a:gd name="T59" fmla="*/ 466152 h 144"/>
                <a:gd name="T60" fmla="*/ 15081 w 248"/>
                <a:gd name="T61" fmla="*/ 481189 h 144"/>
                <a:gd name="T62" fmla="*/ 11311 w 248"/>
                <a:gd name="T63" fmla="*/ 526301 h 144"/>
                <a:gd name="T64" fmla="*/ 41473 w 248"/>
                <a:gd name="T65" fmla="*/ 537579 h 144"/>
                <a:gd name="T66" fmla="*/ 56555 w 248"/>
                <a:gd name="T67" fmla="*/ 533819 h 144"/>
                <a:gd name="T68" fmla="*/ 192286 w 248"/>
                <a:gd name="T69" fmla="*/ 428559 h 144"/>
                <a:gd name="T70" fmla="*/ 229989 w 248"/>
                <a:gd name="T71" fmla="*/ 402244 h 144"/>
                <a:gd name="T72" fmla="*/ 233760 w 248"/>
                <a:gd name="T73" fmla="*/ 402244 h 144"/>
                <a:gd name="T74" fmla="*/ 354410 w 248"/>
                <a:gd name="T75" fmla="*/ 308262 h 144"/>
                <a:gd name="T76" fmla="*/ 369491 w 248"/>
                <a:gd name="T77" fmla="*/ 300743 h 144"/>
                <a:gd name="T78" fmla="*/ 392113 w 248"/>
                <a:gd name="T79" fmla="*/ 281947 h 144"/>
                <a:gd name="T80" fmla="*/ 429816 w 248"/>
                <a:gd name="T81" fmla="*/ 251873 h 144"/>
                <a:gd name="T82" fmla="*/ 478830 w 248"/>
                <a:gd name="T83" fmla="*/ 214280 h 144"/>
                <a:gd name="T84" fmla="*/ 512763 w 248"/>
                <a:gd name="T85" fmla="*/ 248113 h 144"/>
                <a:gd name="T86" fmla="*/ 550466 w 248"/>
                <a:gd name="T87" fmla="*/ 285706 h 144"/>
                <a:gd name="T88" fmla="*/ 565547 w 248"/>
                <a:gd name="T89" fmla="*/ 296984 h 144"/>
                <a:gd name="T90" fmla="*/ 569317 w 248"/>
                <a:gd name="T91" fmla="*/ 304503 h 144"/>
                <a:gd name="T92" fmla="*/ 610791 w 248"/>
                <a:gd name="T93" fmla="*/ 308262 h 144"/>
                <a:gd name="T94" fmla="*/ 625872 w 248"/>
                <a:gd name="T95" fmla="*/ 296984 h 144"/>
                <a:gd name="T96" fmla="*/ 674886 w 248"/>
                <a:gd name="T97" fmla="*/ 259391 h 144"/>
                <a:gd name="T98" fmla="*/ 712589 w 248"/>
                <a:gd name="T99" fmla="*/ 229317 h 144"/>
                <a:gd name="T100" fmla="*/ 761604 w 248"/>
                <a:gd name="T101" fmla="*/ 191724 h 144"/>
                <a:gd name="T102" fmla="*/ 867172 w 248"/>
                <a:gd name="T103" fmla="*/ 101501 h 144"/>
                <a:gd name="T104" fmla="*/ 870943 w 248"/>
                <a:gd name="T105" fmla="*/ 97742 h 144"/>
                <a:gd name="T106" fmla="*/ 870943 w 248"/>
                <a:gd name="T107" fmla="*/ 172927 h 144"/>
                <a:gd name="T108" fmla="*/ 901105 w 248"/>
                <a:gd name="T109" fmla="*/ 203002 h 144"/>
                <a:gd name="T110" fmla="*/ 935038 w 248"/>
                <a:gd name="T111" fmla="*/ 172927 h 144"/>
                <a:gd name="T112" fmla="*/ 935038 w 248"/>
                <a:gd name="T113" fmla="*/ 30074 h 14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48"/>
                <a:gd name="T172" fmla="*/ 0 h 144"/>
                <a:gd name="T173" fmla="*/ 248 w 248"/>
                <a:gd name="T174" fmla="*/ 144 h 144"/>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48" h="144">
                  <a:moveTo>
                    <a:pt x="248" y="8"/>
                  </a:moveTo>
                  <a:cubicBezTo>
                    <a:pt x="248" y="6"/>
                    <a:pt x="247" y="4"/>
                    <a:pt x="245" y="2"/>
                  </a:cubicBezTo>
                  <a:cubicBezTo>
                    <a:pt x="243" y="1"/>
                    <a:pt x="241" y="0"/>
                    <a:pt x="239" y="0"/>
                  </a:cubicBezTo>
                  <a:cubicBezTo>
                    <a:pt x="230" y="0"/>
                    <a:pt x="230" y="0"/>
                    <a:pt x="230" y="0"/>
                  </a:cubicBezTo>
                  <a:cubicBezTo>
                    <a:pt x="200" y="0"/>
                    <a:pt x="200" y="0"/>
                    <a:pt x="200" y="0"/>
                  </a:cubicBezTo>
                  <a:cubicBezTo>
                    <a:pt x="199" y="0"/>
                    <a:pt x="198" y="0"/>
                    <a:pt x="197" y="1"/>
                  </a:cubicBezTo>
                  <a:cubicBezTo>
                    <a:pt x="197" y="1"/>
                    <a:pt x="196" y="1"/>
                    <a:pt x="196" y="1"/>
                  </a:cubicBezTo>
                  <a:cubicBezTo>
                    <a:pt x="193" y="2"/>
                    <a:pt x="191" y="5"/>
                    <a:pt x="191" y="8"/>
                  </a:cubicBezTo>
                  <a:cubicBezTo>
                    <a:pt x="191" y="12"/>
                    <a:pt x="194" y="15"/>
                    <a:pt x="197" y="16"/>
                  </a:cubicBezTo>
                  <a:cubicBezTo>
                    <a:pt x="198" y="17"/>
                    <a:pt x="199" y="17"/>
                    <a:pt x="200" y="17"/>
                  </a:cubicBezTo>
                  <a:cubicBezTo>
                    <a:pt x="210" y="17"/>
                    <a:pt x="210" y="17"/>
                    <a:pt x="210" y="17"/>
                  </a:cubicBezTo>
                  <a:cubicBezTo>
                    <a:pt x="215" y="17"/>
                    <a:pt x="215" y="17"/>
                    <a:pt x="215" y="17"/>
                  </a:cubicBezTo>
                  <a:cubicBezTo>
                    <a:pt x="206" y="24"/>
                    <a:pt x="206" y="24"/>
                    <a:pt x="206" y="24"/>
                  </a:cubicBezTo>
                  <a:cubicBezTo>
                    <a:pt x="189" y="39"/>
                    <a:pt x="189" y="39"/>
                    <a:pt x="189" y="39"/>
                  </a:cubicBezTo>
                  <a:cubicBezTo>
                    <a:pt x="179" y="47"/>
                    <a:pt x="179" y="47"/>
                    <a:pt x="179" y="47"/>
                  </a:cubicBezTo>
                  <a:cubicBezTo>
                    <a:pt x="166" y="57"/>
                    <a:pt x="166" y="57"/>
                    <a:pt x="166" y="57"/>
                  </a:cubicBezTo>
                  <a:cubicBezTo>
                    <a:pt x="158" y="63"/>
                    <a:pt x="158" y="63"/>
                    <a:pt x="158" y="63"/>
                  </a:cubicBezTo>
                  <a:cubicBezTo>
                    <a:pt x="150" y="55"/>
                    <a:pt x="150" y="55"/>
                    <a:pt x="150" y="55"/>
                  </a:cubicBezTo>
                  <a:cubicBezTo>
                    <a:pt x="146" y="52"/>
                    <a:pt x="146" y="52"/>
                    <a:pt x="146" y="52"/>
                  </a:cubicBezTo>
                  <a:cubicBezTo>
                    <a:pt x="136" y="42"/>
                    <a:pt x="136" y="42"/>
                    <a:pt x="136" y="42"/>
                  </a:cubicBezTo>
                  <a:cubicBezTo>
                    <a:pt x="134" y="40"/>
                    <a:pt x="134" y="40"/>
                    <a:pt x="134" y="40"/>
                  </a:cubicBezTo>
                  <a:cubicBezTo>
                    <a:pt x="131" y="37"/>
                    <a:pt x="127" y="36"/>
                    <a:pt x="123" y="39"/>
                  </a:cubicBezTo>
                  <a:cubicBezTo>
                    <a:pt x="114" y="46"/>
                    <a:pt x="114" y="46"/>
                    <a:pt x="114" y="46"/>
                  </a:cubicBezTo>
                  <a:cubicBezTo>
                    <a:pt x="104" y="54"/>
                    <a:pt x="104" y="54"/>
                    <a:pt x="104" y="54"/>
                  </a:cubicBezTo>
                  <a:cubicBezTo>
                    <a:pt x="97" y="58"/>
                    <a:pt x="97" y="58"/>
                    <a:pt x="97" y="58"/>
                  </a:cubicBezTo>
                  <a:cubicBezTo>
                    <a:pt x="94" y="61"/>
                    <a:pt x="94" y="61"/>
                    <a:pt x="94" y="61"/>
                  </a:cubicBezTo>
                  <a:cubicBezTo>
                    <a:pt x="62" y="85"/>
                    <a:pt x="62" y="85"/>
                    <a:pt x="62" y="85"/>
                  </a:cubicBezTo>
                  <a:cubicBezTo>
                    <a:pt x="61" y="86"/>
                    <a:pt x="61" y="86"/>
                    <a:pt x="61" y="86"/>
                  </a:cubicBezTo>
                  <a:cubicBezTo>
                    <a:pt x="51" y="93"/>
                    <a:pt x="51" y="93"/>
                    <a:pt x="51" y="93"/>
                  </a:cubicBezTo>
                  <a:cubicBezTo>
                    <a:pt x="9" y="124"/>
                    <a:pt x="9" y="124"/>
                    <a:pt x="9" y="124"/>
                  </a:cubicBezTo>
                  <a:cubicBezTo>
                    <a:pt x="4" y="128"/>
                    <a:pt x="4" y="128"/>
                    <a:pt x="4" y="128"/>
                  </a:cubicBezTo>
                  <a:cubicBezTo>
                    <a:pt x="1" y="131"/>
                    <a:pt x="0" y="136"/>
                    <a:pt x="3" y="140"/>
                  </a:cubicBezTo>
                  <a:cubicBezTo>
                    <a:pt x="5" y="143"/>
                    <a:pt x="8" y="144"/>
                    <a:pt x="11" y="143"/>
                  </a:cubicBezTo>
                  <a:cubicBezTo>
                    <a:pt x="12" y="143"/>
                    <a:pt x="14" y="143"/>
                    <a:pt x="15" y="142"/>
                  </a:cubicBezTo>
                  <a:cubicBezTo>
                    <a:pt x="51" y="114"/>
                    <a:pt x="51" y="114"/>
                    <a:pt x="51" y="114"/>
                  </a:cubicBezTo>
                  <a:cubicBezTo>
                    <a:pt x="61" y="107"/>
                    <a:pt x="61" y="107"/>
                    <a:pt x="61" y="107"/>
                  </a:cubicBezTo>
                  <a:cubicBezTo>
                    <a:pt x="62" y="107"/>
                    <a:pt x="62" y="107"/>
                    <a:pt x="62" y="107"/>
                  </a:cubicBezTo>
                  <a:cubicBezTo>
                    <a:pt x="94" y="82"/>
                    <a:pt x="94" y="82"/>
                    <a:pt x="94" y="82"/>
                  </a:cubicBezTo>
                  <a:cubicBezTo>
                    <a:pt x="98" y="80"/>
                    <a:pt x="98" y="80"/>
                    <a:pt x="98" y="80"/>
                  </a:cubicBezTo>
                  <a:cubicBezTo>
                    <a:pt x="104" y="75"/>
                    <a:pt x="104" y="75"/>
                    <a:pt x="104" y="75"/>
                  </a:cubicBezTo>
                  <a:cubicBezTo>
                    <a:pt x="114" y="67"/>
                    <a:pt x="114" y="67"/>
                    <a:pt x="114" y="67"/>
                  </a:cubicBezTo>
                  <a:cubicBezTo>
                    <a:pt x="127" y="57"/>
                    <a:pt x="127" y="57"/>
                    <a:pt x="127" y="57"/>
                  </a:cubicBezTo>
                  <a:cubicBezTo>
                    <a:pt x="136" y="66"/>
                    <a:pt x="136" y="66"/>
                    <a:pt x="136" y="66"/>
                  </a:cubicBezTo>
                  <a:cubicBezTo>
                    <a:pt x="146" y="76"/>
                    <a:pt x="146" y="76"/>
                    <a:pt x="146" y="76"/>
                  </a:cubicBezTo>
                  <a:cubicBezTo>
                    <a:pt x="150" y="79"/>
                    <a:pt x="150" y="79"/>
                    <a:pt x="150" y="79"/>
                  </a:cubicBezTo>
                  <a:cubicBezTo>
                    <a:pt x="151" y="81"/>
                    <a:pt x="151" y="81"/>
                    <a:pt x="151" y="81"/>
                  </a:cubicBezTo>
                  <a:cubicBezTo>
                    <a:pt x="154" y="84"/>
                    <a:pt x="159" y="84"/>
                    <a:pt x="162" y="82"/>
                  </a:cubicBezTo>
                  <a:cubicBezTo>
                    <a:pt x="166" y="79"/>
                    <a:pt x="166" y="79"/>
                    <a:pt x="166" y="79"/>
                  </a:cubicBezTo>
                  <a:cubicBezTo>
                    <a:pt x="179" y="69"/>
                    <a:pt x="179" y="69"/>
                    <a:pt x="179" y="69"/>
                  </a:cubicBezTo>
                  <a:cubicBezTo>
                    <a:pt x="189" y="61"/>
                    <a:pt x="189" y="61"/>
                    <a:pt x="189" y="61"/>
                  </a:cubicBezTo>
                  <a:cubicBezTo>
                    <a:pt x="202" y="51"/>
                    <a:pt x="202" y="51"/>
                    <a:pt x="202" y="51"/>
                  </a:cubicBezTo>
                  <a:cubicBezTo>
                    <a:pt x="230" y="27"/>
                    <a:pt x="230" y="27"/>
                    <a:pt x="230" y="27"/>
                  </a:cubicBezTo>
                  <a:cubicBezTo>
                    <a:pt x="231" y="26"/>
                    <a:pt x="231" y="26"/>
                    <a:pt x="231" y="26"/>
                  </a:cubicBezTo>
                  <a:cubicBezTo>
                    <a:pt x="231" y="46"/>
                    <a:pt x="231" y="46"/>
                    <a:pt x="231" y="46"/>
                  </a:cubicBezTo>
                  <a:cubicBezTo>
                    <a:pt x="231" y="50"/>
                    <a:pt x="234" y="54"/>
                    <a:pt x="239" y="54"/>
                  </a:cubicBezTo>
                  <a:cubicBezTo>
                    <a:pt x="244" y="54"/>
                    <a:pt x="248" y="50"/>
                    <a:pt x="248" y="46"/>
                  </a:cubicBezTo>
                  <a:lnTo>
                    <a:pt x="248" y="8"/>
                  </a:lnTo>
                  <a:close/>
                </a:path>
              </a:pathLst>
            </a:custGeom>
            <a:solidFill>
              <a:schemeClr val="bg1"/>
            </a:solidFill>
            <a:ln>
              <a:noFill/>
            </a:ln>
            <a:extLst>
              <a:ext uri="{91240B29-F687-4F45-9708-019B960494DF}">
                <a14:hiddenLine xmlns:a14="http://schemas.microsoft.com/office/drawing/2010/main" w="9525" cmpd="sng">
                  <a:solidFill>
                    <a:srgbClr val="000000"/>
                  </a:solidFill>
                  <a:bevel/>
                  <a:headEnd/>
                  <a:tailEnd/>
                </a14:hiddenLine>
              </a:ext>
            </a:extLst>
          </p:spPr>
          <p:txBody>
            <a:bodyPr lIns="91419" tIns="45709" rIns="91419" bIns="45709"/>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lumMod val="75000"/>
                    <a:lumOff val="25000"/>
                  </a:prstClr>
                </a:solidFill>
                <a:effectLst/>
                <a:uLnTx/>
                <a:uFillTx/>
                <a:cs typeface="+mn-ea"/>
                <a:sym typeface="+mn-lt"/>
              </a:endParaRPr>
            </a:p>
          </p:txBody>
        </p:sp>
      </p:grpSp>
      <p:grpSp>
        <p:nvGrpSpPr>
          <p:cNvPr id="2" name="组合 1"/>
          <p:cNvGrpSpPr/>
          <p:nvPr/>
        </p:nvGrpSpPr>
        <p:grpSpPr>
          <a:xfrm>
            <a:off x="3453760" y="1059932"/>
            <a:ext cx="1060447" cy="1199227"/>
            <a:chOff x="4603874" y="1557586"/>
            <a:chExt cx="1414257" cy="1599339"/>
          </a:xfrm>
        </p:grpSpPr>
        <p:sp>
          <p:nvSpPr>
            <p:cNvPr id="51" name="六边形 50"/>
            <p:cNvSpPr/>
            <p:nvPr/>
          </p:nvSpPr>
          <p:spPr>
            <a:xfrm rot="5400000">
              <a:off x="4511333" y="1650127"/>
              <a:ext cx="1599339" cy="1414257"/>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white"/>
                </a:solidFill>
                <a:effectLst/>
                <a:uLnTx/>
                <a:uFillTx/>
                <a:cs typeface="+mn-ea"/>
                <a:sym typeface="+mn-lt"/>
              </a:endParaRPr>
            </a:p>
          </p:txBody>
        </p:sp>
        <p:sp>
          <p:nvSpPr>
            <p:cNvPr id="65" name="Freeform 357"/>
            <p:cNvSpPr>
              <a:spLocks noChangeAspect="1" noEditPoints="1"/>
            </p:cNvSpPr>
            <p:nvPr/>
          </p:nvSpPr>
          <p:spPr bwMode="auto">
            <a:xfrm>
              <a:off x="4894938" y="2090517"/>
              <a:ext cx="783472" cy="555104"/>
            </a:xfrm>
            <a:custGeom>
              <a:avLst/>
              <a:gdLst>
                <a:gd name="T0" fmla="*/ 47 w 94"/>
                <a:gd name="T1" fmla="*/ 17 h 67"/>
                <a:gd name="T2" fmla="*/ 31 w 94"/>
                <a:gd name="T3" fmla="*/ 33 h 67"/>
                <a:gd name="T4" fmla="*/ 47 w 94"/>
                <a:gd name="T5" fmla="*/ 49 h 67"/>
                <a:gd name="T6" fmla="*/ 63 w 94"/>
                <a:gd name="T7" fmla="*/ 33 h 67"/>
                <a:gd name="T8" fmla="*/ 47 w 94"/>
                <a:gd name="T9" fmla="*/ 17 h 67"/>
                <a:gd name="T10" fmla="*/ 71 w 94"/>
                <a:gd name="T11" fmla="*/ 10 h 67"/>
                <a:gd name="T12" fmla="*/ 65 w 94"/>
                <a:gd name="T13" fmla="*/ 15 h 67"/>
                <a:gd name="T14" fmla="*/ 72 w 94"/>
                <a:gd name="T15" fmla="*/ 33 h 67"/>
                <a:gd name="T16" fmla="*/ 65 w 94"/>
                <a:gd name="T17" fmla="*/ 51 h 67"/>
                <a:gd name="T18" fmla="*/ 71 w 94"/>
                <a:gd name="T19" fmla="*/ 57 h 67"/>
                <a:gd name="T20" fmla="*/ 80 w 94"/>
                <a:gd name="T21" fmla="*/ 33 h 67"/>
                <a:gd name="T22" fmla="*/ 71 w 94"/>
                <a:gd name="T23" fmla="*/ 10 h 67"/>
                <a:gd name="T24" fmla="*/ 81 w 94"/>
                <a:gd name="T25" fmla="*/ 0 h 67"/>
                <a:gd name="T26" fmla="*/ 75 w 94"/>
                <a:gd name="T27" fmla="*/ 5 h 67"/>
                <a:gd name="T28" fmla="*/ 86 w 94"/>
                <a:gd name="T29" fmla="*/ 33 h 67"/>
                <a:gd name="T30" fmla="*/ 75 w 94"/>
                <a:gd name="T31" fmla="*/ 61 h 67"/>
                <a:gd name="T32" fmla="*/ 81 w 94"/>
                <a:gd name="T33" fmla="*/ 67 h 67"/>
                <a:gd name="T34" fmla="*/ 94 w 94"/>
                <a:gd name="T35" fmla="*/ 33 h 67"/>
                <a:gd name="T36" fmla="*/ 81 w 94"/>
                <a:gd name="T37" fmla="*/ 0 h 67"/>
                <a:gd name="T38" fmla="*/ 24 w 94"/>
                <a:gd name="T39" fmla="*/ 10 h 67"/>
                <a:gd name="T40" fmla="*/ 14 w 94"/>
                <a:gd name="T41" fmla="*/ 33 h 67"/>
                <a:gd name="T42" fmla="*/ 24 w 94"/>
                <a:gd name="T43" fmla="*/ 57 h 67"/>
                <a:gd name="T44" fmla="*/ 30 w 94"/>
                <a:gd name="T45" fmla="*/ 51 h 67"/>
                <a:gd name="T46" fmla="*/ 22 w 94"/>
                <a:gd name="T47" fmla="*/ 33 h 67"/>
                <a:gd name="T48" fmla="*/ 30 w 94"/>
                <a:gd name="T49" fmla="*/ 15 h 67"/>
                <a:gd name="T50" fmla="*/ 24 w 94"/>
                <a:gd name="T51" fmla="*/ 10 h 67"/>
                <a:gd name="T52" fmla="*/ 19 w 94"/>
                <a:gd name="T53" fmla="*/ 5 h 67"/>
                <a:gd name="T54" fmla="*/ 14 w 94"/>
                <a:gd name="T55" fmla="*/ 0 h 67"/>
                <a:gd name="T56" fmla="*/ 0 w 94"/>
                <a:gd name="T57" fmla="*/ 33 h 67"/>
                <a:gd name="T58" fmla="*/ 14 w 94"/>
                <a:gd name="T59" fmla="*/ 67 h 67"/>
                <a:gd name="T60" fmla="*/ 19 w 94"/>
                <a:gd name="T61" fmla="*/ 61 h 67"/>
                <a:gd name="T62" fmla="*/ 8 w 94"/>
                <a:gd name="T63" fmla="*/ 33 h 67"/>
                <a:gd name="T64" fmla="*/ 19 w 94"/>
                <a:gd name="T65" fmla="*/ 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4" h="67">
                  <a:moveTo>
                    <a:pt x="47" y="17"/>
                  </a:moveTo>
                  <a:cubicBezTo>
                    <a:pt x="38" y="17"/>
                    <a:pt x="31" y="24"/>
                    <a:pt x="31" y="33"/>
                  </a:cubicBezTo>
                  <a:cubicBezTo>
                    <a:pt x="31" y="42"/>
                    <a:pt x="38" y="49"/>
                    <a:pt x="47" y="49"/>
                  </a:cubicBezTo>
                  <a:cubicBezTo>
                    <a:pt x="56" y="49"/>
                    <a:pt x="63" y="42"/>
                    <a:pt x="63" y="33"/>
                  </a:cubicBezTo>
                  <a:cubicBezTo>
                    <a:pt x="63" y="24"/>
                    <a:pt x="56" y="17"/>
                    <a:pt x="47" y="17"/>
                  </a:cubicBezTo>
                  <a:close/>
                  <a:moveTo>
                    <a:pt x="71" y="10"/>
                  </a:moveTo>
                  <a:cubicBezTo>
                    <a:pt x="65" y="15"/>
                    <a:pt x="65" y="15"/>
                    <a:pt x="65" y="15"/>
                  </a:cubicBezTo>
                  <a:cubicBezTo>
                    <a:pt x="69" y="20"/>
                    <a:pt x="72" y="26"/>
                    <a:pt x="72" y="33"/>
                  </a:cubicBezTo>
                  <a:cubicBezTo>
                    <a:pt x="72" y="40"/>
                    <a:pt x="69" y="46"/>
                    <a:pt x="65" y="51"/>
                  </a:cubicBezTo>
                  <a:cubicBezTo>
                    <a:pt x="71" y="57"/>
                    <a:pt x="71" y="57"/>
                    <a:pt x="71" y="57"/>
                  </a:cubicBezTo>
                  <a:cubicBezTo>
                    <a:pt x="77" y="50"/>
                    <a:pt x="80" y="42"/>
                    <a:pt x="80" y="33"/>
                  </a:cubicBezTo>
                  <a:cubicBezTo>
                    <a:pt x="80" y="24"/>
                    <a:pt x="77" y="16"/>
                    <a:pt x="71" y="10"/>
                  </a:cubicBezTo>
                  <a:close/>
                  <a:moveTo>
                    <a:pt x="81" y="0"/>
                  </a:moveTo>
                  <a:cubicBezTo>
                    <a:pt x="75" y="5"/>
                    <a:pt x="75" y="5"/>
                    <a:pt x="75" y="5"/>
                  </a:cubicBezTo>
                  <a:cubicBezTo>
                    <a:pt x="82" y="13"/>
                    <a:pt x="86" y="22"/>
                    <a:pt x="86" y="33"/>
                  </a:cubicBezTo>
                  <a:cubicBezTo>
                    <a:pt x="86" y="44"/>
                    <a:pt x="82" y="54"/>
                    <a:pt x="75" y="61"/>
                  </a:cubicBezTo>
                  <a:cubicBezTo>
                    <a:pt x="81" y="67"/>
                    <a:pt x="81" y="67"/>
                    <a:pt x="81" y="67"/>
                  </a:cubicBezTo>
                  <a:cubicBezTo>
                    <a:pt x="89" y="58"/>
                    <a:pt x="94" y="46"/>
                    <a:pt x="94" y="33"/>
                  </a:cubicBezTo>
                  <a:cubicBezTo>
                    <a:pt x="94" y="20"/>
                    <a:pt x="89" y="8"/>
                    <a:pt x="81" y="0"/>
                  </a:cubicBezTo>
                  <a:close/>
                  <a:moveTo>
                    <a:pt x="24" y="10"/>
                  </a:moveTo>
                  <a:cubicBezTo>
                    <a:pt x="18" y="16"/>
                    <a:pt x="14" y="24"/>
                    <a:pt x="14" y="33"/>
                  </a:cubicBezTo>
                  <a:cubicBezTo>
                    <a:pt x="14" y="42"/>
                    <a:pt x="18" y="50"/>
                    <a:pt x="24" y="57"/>
                  </a:cubicBezTo>
                  <a:cubicBezTo>
                    <a:pt x="30" y="51"/>
                    <a:pt x="30" y="51"/>
                    <a:pt x="30" y="51"/>
                  </a:cubicBezTo>
                  <a:cubicBezTo>
                    <a:pt x="25" y="46"/>
                    <a:pt x="22" y="40"/>
                    <a:pt x="22" y="33"/>
                  </a:cubicBezTo>
                  <a:cubicBezTo>
                    <a:pt x="22" y="26"/>
                    <a:pt x="25" y="20"/>
                    <a:pt x="30" y="15"/>
                  </a:cubicBezTo>
                  <a:lnTo>
                    <a:pt x="24" y="10"/>
                  </a:lnTo>
                  <a:close/>
                  <a:moveTo>
                    <a:pt x="19" y="5"/>
                  </a:moveTo>
                  <a:cubicBezTo>
                    <a:pt x="14" y="0"/>
                    <a:pt x="14" y="0"/>
                    <a:pt x="14" y="0"/>
                  </a:cubicBezTo>
                  <a:cubicBezTo>
                    <a:pt x="5" y="8"/>
                    <a:pt x="0" y="20"/>
                    <a:pt x="0" y="33"/>
                  </a:cubicBezTo>
                  <a:cubicBezTo>
                    <a:pt x="0" y="46"/>
                    <a:pt x="5" y="58"/>
                    <a:pt x="14" y="67"/>
                  </a:cubicBezTo>
                  <a:cubicBezTo>
                    <a:pt x="19" y="61"/>
                    <a:pt x="19" y="61"/>
                    <a:pt x="19" y="61"/>
                  </a:cubicBezTo>
                  <a:cubicBezTo>
                    <a:pt x="12" y="54"/>
                    <a:pt x="8" y="44"/>
                    <a:pt x="8" y="33"/>
                  </a:cubicBezTo>
                  <a:cubicBezTo>
                    <a:pt x="8" y="22"/>
                    <a:pt x="12" y="12"/>
                    <a:pt x="19" y="5"/>
                  </a:cubicBezTo>
                  <a:close/>
                </a:path>
              </a:pathLst>
            </a:custGeom>
            <a:solidFill>
              <a:schemeClr val="bg1">
                <a:lumMod val="95000"/>
              </a:schemeClr>
            </a:solidFill>
            <a:ln>
              <a:noFill/>
            </a:ln>
            <a:extLst/>
          </p:spPr>
          <p:txBody>
            <a:bodyPr vert="horz" wrap="square" lIns="91419" tIns="45709" rIns="91419" bIns="45709"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866" u="none" strike="noStrike" kern="1200" cap="none" spc="0" normalizeH="0" baseline="0" noProof="0" dirty="0">
                <a:ln>
                  <a:noFill/>
                </a:ln>
                <a:solidFill>
                  <a:prstClr val="black">
                    <a:lumMod val="75000"/>
                    <a:lumOff val="25000"/>
                  </a:prstClr>
                </a:solidFill>
                <a:effectLst/>
                <a:uLnTx/>
                <a:uFillTx/>
                <a:cs typeface="+mn-ea"/>
                <a:sym typeface="+mn-lt"/>
              </a:endParaRPr>
            </a:p>
          </p:txBody>
        </p:sp>
      </p:grpSp>
      <p:grpSp>
        <p:nvGrpSpPr>
          <p:cNvPr id="10" name="组合 9"/>
          <p:cNvGrpSpPr/>
          <p:nvPr/>
        </p:nvGrpSpPr>
        <p:grpSpPr>
          <a:xfrm>
            <a:off x="4641617" y="1059932"/>
            <a:ext cx="1060447" cy="1199227"/>
            <a:chOff x="6188049" y="1557586"/>
            <a:chExt cx="1414257" cy="1599339"/>
          </a:xfrm>
        </p:grpSpPr>
        <p:sp>
          <p:nvSpPr>
            <p:cNvPr id="53" name="六边形 52"/>
            <p:cNvSpPr/>
            <p:nvPr/>
          </p:nvSpPr>
          <p:spPr>
            <a:xfrm rot="5400000">
              <a:off x="6095508" y="1650127"/>
              <a:ext cx="1599339" cy="1414257"/>
            </a:xfrm>
            <a:prstGeom prst="hex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white"/>
                </a:solidFill>
                <a:effectLst/>
                <a:uLnTx/>
                <a:uFillTx/>
                <a:cs typeface="+mn-ea"/>
                <a:sym typeface="+mn-lt"/>
              </a:endParaRPr>
            </a:p>
          </p:txBody>
        </p:sp>
        <p:sp>
          <p:nvSpPr>
            <p:cNvPr id="66" name="Freeform 359"/>
            <p:cNvSpPr>
              <a:spLocks noChangeAspect="1" noEditPoints="1"/>
            </p:cNvSpPr>
            <p:nvPr/>
          </p:nvSpPr>
          <p:spPr bwMode="auto">
            <a:xfrm>
              <a:off x="6663814" y="2005646"/>
              <a:ext cx="563407" cy="614725"/>
            </a:xfrm>
            <a:custGeom>
              <a:avLst/>
              <a:gdLst>
                <a:gd name="T0" fmla="*/ 144 w 177"/>
                <a:gd name="T1" fmla="*/ 61 h 222"/>
                <a:gd name="T2" fmla="*/ 144 w 177"/>
                <a:gd name="T3" fmla="*/ 222 h 222"/>
                <a:gd name="T4" fmla="*/ 177 w 177"/>
                <a:gd name="T5" fmla="*/ 222 h 222"/>
                <a:gd name="T6" fmla="*/ 177 w 177"/>
                <a:gd name="T7" fmla="*/ 61 h 222"/>
                <a:gd name="T8" fmla="*/ 144 w 177"/>
                <a:gd name="T9" fmla="*/ 61 h 222"/>
                <a:gd name="T10" fmla="*/ 96 w 177"/>
                <a:gd name="T11" fmla="*/ 222 h 222"/>
                <a:gd name="T12" fmla="*/ 130 w 177"/>
                <a:gd name="T13" fmla="*/ 222 h 222"/>
                <a:gd name="T14" fmla="*/ 130 w 177"/>
                <a:gd name="T15" fmla="*/ 90 h 222"/>
                <a:gd name="T16" fmla="*/ 96 w 177"/>
                <a:gd name="T17" fmla="*/ 90 h 222"/>
                <a:gd name="T18" fmla="*/ 96 w 177"/>
                <a:gd name="T19" fmla="*/ 222 h 222"/>
                <a:gd name="T20" fmla="*/ 47 w 177"/>
                <a:gd name="T21" fmla="*/ 222 h 222"/>
                <a:gd name="T22" fmla="*/ 80 w 177"/>
                <a:gd name="T23" fmla="*/ 222 h 222"/>
                <a:gd name="T24" fmla="*/ 80 w 177"/>
                <a:gd name="T25" fmla="*/ 0 h 222"/>
                <a:gd name="T26" fmla="*/ 47 w 177"/>
                <a:gd name="T27" fmla="*/ 0 h 222"/>
                <a:gd name="T28" fmla="*/ 47 w 177"/>
                <a:gd name="T29" fmla="*/ 222 h 222"/>
                <a:gd name="T30" fmla="*/ 0 w 177"/>
                <a:gd name="T31" fmla="*/ 222 h 222"/>
                <a:gd name="T32" fmla="*/ 33 w 177"/>
                <a:gd name="T33" fmla="*/ 222 h 222"/>
                <a:gd name="T34" fmla="*/ 33 w 177"/>
                <a:gd name="T35" fmla="*/ 139 h 222"/>
                <a:gd name="T36" fmla="*/ 0 w 177"/>
                <a:gd name="T37" fmla="*/ 139 h 222"/>
                <a:gd name="T38" fmla="*/ 0 w 177"/>
                <a:gd name="T39" fmla="*/ 222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7" h="222">
                  <a:moveTo>
                    <a:pt x="144" y="61"/>
                  </a:moveTo>
                  <a:lnTo>
                    <a:pt x="144" y="222"/>
                  </a:lnTo>
                  <a:lnTo>
                    <a:pt x="177" y="222"/>
                  </a:lnTo>
                  <a:lnTo>
                    <a:pt x="177" y="61"/>
                  </a:lnTo>
                  <a:lnTo>
                    <a:pt x="144" y="61"/>
                  </a:lnTo>
                  <a:close/>
                  <a:moveTo>
                    <a:pt x="96" y="222"/>
                  </a:moveTo>
                  <a:lnTo>
                    <a:pt x="130" y="222"/>
                  </a:lnTo>
                  <a:lnTo>
                    <a:pt x="130" y="90"/>
                  </a:lnTo>
                  <a:lnTo>
                    <a:pt x="96" y="90"/>
                  </a:lnTo>
                  <a:lnTo>
                    <a:pt x="96" y="222"/>
                  </a:lnTo>
                  <a:close/>
                  <a:moveTo>
                    <a:pt x="47" y="222"/>
                  </a:moveTo>
                  <a:lnTo>
                    <a:pt x="80" y="222"/>
                  </a:lnTo>
                  <a:lnTo>
                    <a:pt x="80" y="0"/>
                  </a:lnTo>
                  <a:lnTo>
                    <a:pt x="47" y="0"/>
                  </a:lnTo>
                  <a:lnTo>
                    <a:pt x="47" y="222"/>
                  </a:lnTo>
                  <a:close/>
                  <a:moveTo>
                    <a:pt x="0" y="222"/>
                  </a:moveTo>
                  <a:lnTo>
                    <a:pt x="33" y="222"/>
                  </a:lnTo>
                  <a:lnTo>
                    <a:pt x="33" y="139"/>
                  </a:lnTo>
                  <a:lnTo>
                    <a:pt x="0" y="139"/>
                  </a:lnTo>
                  <a:lnTo>
                    <a:pt x="0" y="222"/>
                  </a:lnTo>
                  <a:close/>
                </a:path>
              </a:pathLst>
            </a:custGeom>
            <a:solidFill>
              <a:schemeClr val="bg1">
                <a:lumMod val="95000"/>
              </a:schemeClr>
            </a:solidFill>
            <a:ln>
              <a:noFill/>
            </a:ln>
            <a:extLst/>
          </p:spPr>
          <p:txBody>
            <a:bodyPr vert="horz" wrap="square" lIns="91419" tIns="45709" rIns="91419" bIns="45709"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866" u="none" strike="noStrike" kern="1200" cap="none" spc="0" normalizeH="0" baseline="0" noProof="0" dirty="0">
                <a:ln>
                  <a:noFill/>
                </a:ln>
                <a:solidFill>
                  <a:prstClr val="black">
                    <a:lumMod val="75000"/>
                    <a:lumOff val="25000"/>
                  </a:prstClr>
                </a:solidFill>
                <a:effectLst/>
                <a:uLnTx/>
                <a:uFillTx/>
                <a:cs typeface="+mn-ea"/>
                <a:sym typeface="+mn-lt"/>
              </a:endParaRPr>
            </a:p>
          </p:txBody>
        </p:sp>
      </p:grpSp>
      <p:grpSp>
        <p:nvGrpSpPr>
          <p:cNvPr id="3" name="组合 2"/>
          <p:cNvGrpSpPr/>
          <p:nvPr/>
        </p:nvGrpSpPr>
        <p:grpSpPr>
          <a:xfrm>
            <a:off x="2859832" y="2085809"/>
            <a:ext cx="1060447" cy="1199227"/>
            <a:chOff x="3811786" y="2925738"/>
            <a:chExt cx="1414257" cy="1599339"/>
          </a:xfrm>
        </p:grpSpPr>
        <p:sp>
          <p:nvSpPr>
            <p:cNvPr id="55" name="六边形 54"/>
            <p:cNvSpPr/>
            <p:nvPr/>
          </p:nvSpPr>
          <p:spPr>
            <a:xfrm rot="5400000">
              <a:off x="3719245" y="3018279"/>
              <a:ext cx="1599339" cy="1414257"/>
            </a:xfrm>
            <a:prstGeom prst="hexag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white"/>
                </a:solidFill>
                <a:effectLst/>
                <a:uLnTx/>
                <a:uFillTx/>
                <a:cs typeface="+mn-ea"/>
                <a:sym typeface="+mn-lt"/>
              </a:endParaRPr>
            </a:p>
          </p:txBody>
        </p:sp>
        <p:grpSp>
          <p:nvGrpSpPr>
            <p:cNvPr id="8" name="组合 7"/>
            <p:cNvGrpSpPr/>
            <p:nvPr/>
          </p:nvGrpSpPr>
          <p:grpSpPr>
            <a:xfrm>
              <a:off x="4242700" y="3370429"/>
              <a:ext cx="633615" cy="611925"/>
              <a:chOff x="4136908" y="3626190"/>
              <a:chExt cx="449941" cy="434538"/>
            </a:xfrm>
          </p:grpSpPr>
          <p:sp>
            <p:nvSpPr>
              <p:cNvPr id="67" name="Freeform 159"/>
              <p:cNvSpPr>
                <a:spLocks noChangeArrowheads="1"/>
              </p:cNvSpPr>
              <p:nvPr/>
            </p:nvSpPr>
            <p:spPr bwMode="auto">
              <a:xfrm>
                <a:off x="4184418" y="3708657"/>
                <a:ext cx="354922" cy="352071"/>
              </a:xfrm>
              <a:custGeom>
                <a:avLst/>
                <a:gdLst>
                  <a:gd name="T0" fmla="*/ 247361 w 54"/>
                  <a:gd name="T1" fmla="*/ 8565 h 47"/>
                  <a:gd name="T2" fmla="*/ 204712 w 54"/>
                  <a:gd name="T3" fmla="*/ 8565 h 47"/>
                  <a:gd name="T4" fmla="*/ 17059 w 54"/>
                  <a:gd name="T5" fmla="*/ 128482 h 47"/>
                  <a:gd name="T6" fmla="*/ 0 w 54"/>
                  <a:gd name="T7" fmla="*/ 171309 h 47"/>
                  <a:gd name="T8" fmla="*/ 0 w 54"/>
                  <a:gd name="T9" fmla="*/ 376881 h 47"/>
                  <a:gd name="T10" fmla="*/ 25589 w 54"/>
                  <a:gd name="T11" fmla="*/ 402577 h 47"/>
                  <a:gd name="T12" fmla="*/ 110886 w 54"/>
                  <a:gd name="T13" fmla="*/ 402577 h 47"/>
                  <a:gd name="T14" fmla="*/ 136475 w 54"/>
                  <a:gd name="T15" fmla="*/ 376881 h 47"/>
                  <a:gd name="T16" fmla="*/ 136475 w 54"/>
                  <a:gd name="T17" fmla="*/ 231268 h 47"/>
                  <a:gd name="T18" fmla="*/ 162064 w 54"/>
                  <a:gd name="T19" fmla="*/ 205571 h 47"/>
                  <a:gd name="T20" fmla="*/ 298539 w 54"/>
                  <a:gd name="T21" fmla="*/ 205571 h 47"/>
                  <a:gd name="T22" fmla="*/ 324128 w 54"/>
                  <a:gd name="T23" fmla="*/ 231268 h 47"/>
                  <a:gd name="T24" fmla="*/ 324128 w 54"/>
                  <a:gd name="T25" fmla="*/ 376881 h 47"/>
                  <a:gd name="T26" fmla="*/ 349717 w 54"/>
                  <a:gd name="T27" fmla="*/ 402577 h 47"/>
                  <a:gd name="T28" fmla="*/ 435014 w 54"/>
                  <a:gd name="T29" fmla="*/ 402577 h 47"/>
                  <a:gd name="T30" fmla="*/ 460603 w 54"/>
                  <a:gd name="T31" fmla="*/ 376881 h 47"/>
                  <a:gd name="T32" fmla="*/ 460603 w 54"/>
                  <a:gd name="T33" fmla="*/ 171309 h 47"/>
                  <a:gd name="T34" fmla="*/ 443544 w 54"/>
                  <a:gd name="T35" fmla="*/ 137047 h 47"/>
                  <a:gd name="T36" fmla="*/ 247361 w 54"/>
                  <a:gd name="T37" fmla="*/ 8565 h 4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4"/>
                  <a:gd name="T58" fmla="*/ 0 h 47"/>
                  <a:gd name="T59" fmla="*/ 54 w 54"/>
                  <a:gd name="T60" fmla="*/ 47 h 4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4" h="47">
                    <a:moveTo>
                      <a:pt x="29" y="1"/>
                    </a:moveTo>
                    <a:cubicBezTo>
                      <a:pt x="28" y="0"/>
                      <a:pt x="25" y="0"/>
                      <a:pt x="24" y="1"/>
                    </a:cubicBezTo>
                    <a:cubicBezTo>
                      <a:pt x="2" y="15"/>
                      <a:pt x="2" y="15"/>
                      <a:pt x="2" y="15"/>
                    </a:cubicBezTo>
                    <a:cubicBezTo>
                      <a:pt x="1" y="16"/>
                      <a:pt x="0" y="18"/>
                      <a:pt x="0" y="20"/>
                    </a:cubicBezTo>
                    <a:cubicBezTo>
                      <a:pt x="0" y="44"/>
                      <a:pt x="0" y="44"/>
                      <a:pt x="0" y="44"/>
                    </a:cubicBezTo>
                    <a:cubicBezTo>
                      <a:pt x="0" y="46"/>
                      <a:pt x="1" y="47"/>
                      <a:pt x="3" y="47"/>
                    </a:cubicBezTo>
                    <a:cubicBezTo>
                      <a:pt x="13" y="47"/>
                      <a:pt x="13" y="47"/>
                      <a:pt x="13" y="47"/>
                    </a:cubicBezTo>
                    <a:cubicBezTo>
                      <a:pt x="14" y="47"/>
                      <a:pt x="16" y="46"/>
                      <a:pt x="16" y="44"/>
                    </a:cubicBezTo>
                    <a:cubicBezTo>
                      <a:pt x="16" y="27"/>
                      <a:pt x="16" y="27"/>
                      <a:pt x="16" y="27"/>
                    </a:cubicBezTo>
                    <a:cubicBezTo>
                      <a:pt x="16" y="26"/>
                      <a:pt x="17" y="24"/>
                      <a:pt x="19" y="24"/>
                    </a:cubicBezTo>
                    <a:cubicBezTo>
                      <a:pt x="35" y="24"/>
                      <a:pt x="35" y="24"/>
                      <a:pt x="35" y="24"/>
                    </a:cubicBezTo>
                    <a:cubicBezTo>
                      <a:pt x="37" y="24"/>
                      <a:pt x="38" y="26"/>
                      <a:pt x="38" y="27"/>
                    </a:cubicBezTo>
                    <a:cubicBezTo>
                      <a:pt x="38" y="44"/>
                      <a:pt x="38" y="44"/>
                      <a:pt x="38" y="44"/>
                    </a:cubicBezTo>
                    <a:cubicBezTo>
                      <a:pt x="38" y="46"/>
                      <a:pt x="39" y="47"/>
                      <a:pt x="41" y="47"/>
                    </a:cubicBezTo>
                    <a:cubicBezTo>
                      <a:pt x="51" y="47"/>
                      <a:pt x="51" y="47"/>
                      <a:pt x="51" y="47"/>
                    </a:cubicBezTo>
                    <a:cubicBezTo>
                      <a:pt x="53" y="47"/>
                      <a:pt x="54" y="46"/>
                      <a:pt x="54" y="44"/>
                    </a:cubicBezTo>
                    <a:cubicBezTo>
                      <a:pt x="54" y="20"/>
                      <a:pt x="54" y="20"/>
                      <a:pt x="54" y="20"/>
                    </a:cubicBezTo>
                    <a:cubicBezTo>
                      <a:pt x="54" y="19"/>
                      <a:pt x="53" y="17"/>
                      <a:pt x="52" y="16"/>
                    </a:cubicBezTo>
                    <a:lnTo>
                      <a:pt x="29" y="1"/>
                    </a:lnTo>
                    <a:close/>
                  </a:path>
                </a:pathLst>
              </a:custGeom>
              <a:solidFill>
                <a:schemeClr val="bg1"/>
              </a:solidFill>
              <a:ln w="9525" cmpd="sng">
                <a:noFill/>
                <a:bevel/>
                <a:headEnd/>
                <a:tailEnd/>
              </a:ln>
              <a:extLst/>
            </p:spPr>
            <p:txBody>
              <a:bodyPr lIns="91419" tIns="45709" rIns="91419" bIns="45709"/>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68" name="Freeform 160"/>
              <p:cNvSpPr>
                <a:spLocks noChangeArrowheads="1"/>
              </p:cNvSpPr>
              <p:nvPr/>
            </p:nvSpPr>
            <p:spPr bwMode="auto">
              <a:xfrm>
                <a:off x="4136908" y="3626190"/>
                <a:ext cx="449941" cy="196652"/>
              </a:xfrm>
              <a:custGeom>
                <a:avLst/>
                <a:gdLst>
                  <a:gd name="T0" fmla="*/ 549567 w 68"/>
                  <a:gd name="T1" fmla="*/ 172972 h 26"/>
                  <a:gd name="T2" fmla="*/ 523806 w 68"/>
                  <a:gd name="T3" fmla="*/ 129729 h 26"/>
                  <a:gd name="T4" fmla="*/ 523806 w 68"/>
                  <a:gd name="T5" fmla="*/ 86486 h 26"/>
                  <a:gd name="T6" fmla="*/ 498045 w 68"/>
                  <a:gd name="T7" fmla="*/ 60540 h 26"/>
                  <a:gd name="T8" fmla="*/ 489458 w 68"/>
                  <a:gd name="T9" fmla="*/ 60540 h 26"/>
                  <a:gd name="T10" fmla="*/ 463697 w 68"/>
                  <a:gd name="T11" fmla="*/ 86486 h 26"/>
                  <a:gd name="T12" fmla="*/ 463697 w 68"/>
                  <a:gd name="T13" fmla="*/ 86486 h 26"/>
                  <a:gd name="T14" fmla="*/ 446523 w 68"/>
                  <a:gd name="T15" fmla="*/ 103783 h 26"/>
                  <a:gd name="T16" fmla="*/ 309131 w 68"/>
                  <a:gd name="T17" fmla="*/ 8649 h 26"/>
                  <a:gd name="T18" fmla="*/ 283371 w 68"/>
                  <a:gd name="T19" fmla="*/ 0 h 26"/>
                  <a:gd name="T20" fmla="*/ 257610 w 68"/>
                  <a:gd name="T21" fmla="*/ 8649 h 26"/>
                  <a:gd name="T22" fmla="*/ 17174 w 68"/>
                  <a:gd name="T23" fmla="*/ 172972 h 26"/>
                  <a:gd name="T24" fmla="*/ 8587 w 68"/>
                  <a:gd name="T25" fmla="*/ 207566 h 26"/>
                  <a:gd name="T26" fmla="*/ 42935 w 68"/>
                  <a:gd name="T27" fmla="*/ 207566 h 26"/>
                  <a:gd name="T28" fmla="*/ 266197 w 68"/>
                  <a:gd name="T29" fmla="*/ 60540 h 26"/>
                  <a:gd name="T30" fmla="*/ 309131 w 68"/>
                  <a:gd name="T31" fmla="*/ 60540 h 26"/>
                  <a:gd name="T32" fmla="*/ 540980 w 68"/>
                  <a:gd name="T33" fmla="*/ 216214 h 26"/>
                  <a:gd name="T34" fmla="*/ 575328 w 68"/>
                  <a:gd name="T35" fmla="*/ 216214 h 26"/>
                  <a:gd name="T36" fmla="*/ 566741 w 68"/>
                  <a:gd name="T37" fmla="*/ 181620 h 26"/>
                  <a:gd name="T38" fmla="*/ 549567 w 68"/>
                  <a:gd name="T39" fmla="*/ 172972 h 2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68"/>
                  <a:gd name="T61" fmla="*/ 0 h 26"/>
                  <a:gd name="T62" fmla="*/ 68 w 68"/>
                  <a:gd name="T63" fmla="*/ 26 h 2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68" h="26">
                    <a:moveTo>
                      <a:pt x="64" y="20"/>
                    </a:moveTo>
                    <a:cubicBezTo>
                      <a:pt x="62" y="19"/>
                      <a:pt x="61" y="17"/>
                      <a:pt x="61" y="15"/>
                    </a:cubicBezTo>
                    <a:cubicBezTo>
                      <a:pt x="61" y="10"/>
                      <a:pt x="61" y="10"/>
                      <a:pt x="61" y="10"/>
                    </a:cubicBezTo>
                    <a:cubicBezTo>
                      <a:pt x="61" y="8"/>
                      <a:pt x="60" y="7"/>
                      <a:pt x="58" y="7"/>
                    </a:cubicBezTo>
                    <a:cubicBezTo>
                      <a:pt x="57" y="7"/>
                      <a:pt x="57" y="7"/>
                      <a:pt x="57" y="7"/>
                    </a:cubicBezTo>
                    <a:cubicBezTo>
                      <a:pt x="56" y="7"/>
                      <a:pt x="54" y="8"/>
                      <a:pt x="54" y="10"/>
                    </a:cubicBezTo>
                    <a:cubicBezTo>
                      <a:pt x="54" y="10"/>
                      <a:pt x="54" y="10"/>
                      <a:pt x="54" y="10"/>
                    </a:cubicBezTo>
                    <a:cubicBezTo>
                      <a:pt x="54" y="12"/>
                      <a:pt x="53" y="13"/>
                      <a:pt x="52" y="12"/>
                    </a:cubicBezTo>
                    <a:cubicBezTo>
                      <a:pt x="36" y="1"/>
                      <a:pt x="36" y="1"/>
                      <a:pt x="36" y="1"/>
                    </a:cubicBezTo>
                    <a:cubicBezTo>
                      <a:pt x="35" y="1"/>
                      <a:pt x="33" y="0"/>
                      <a:pt x="33" y="0"/>
                    </a:cubicBezTo>
                    <a:cubicBezTo>
                      <a:pt x="33" y="0"/>
                      <a:pt x="32" y="1"/>
                      <a:pt x="30" y="1"/>
                    </a:cubicBezTo>
                    <a:cubicBezTo>
                      <a:pt x="2" y="20"/>
                      <a:pt x="2" y="20"/>
                      <a:pt x="2" y="20"/>
                    </a:cubicBezTo>
                    <a:cubicBezTo>
                      <a:pt x="1" y="21"/>
                      <a:pt x="0" y="23"/>
                      <a:pt x="1" y="24"/>
                    </a:cubicBezTo>
                    <a:cubicBezTo>
                      <a:pt x="2" y="25"/>
                      <a:pt x="3" y="25"/>
                      <a:pt x="5" y="24"/>
                    </a:cubicBezTo>
                    <a:cubicBezTo>
                      <a:pt x="31" y="7"/>
                      <a:pt x="31" y="7"/>
                      <a:pt x="31" y="7"/>
                    </a:cubicBezTo>
                    <a:cubicBezTo>
                      <a:pt x="32" y="6"/>
                      <a:pt x="34" y="6"/>
                      <a:pt x="36" y="7"/>
                    </a:cubicBezTo>
                    <a:cubicBezTo>
                      <a:pt x="63" y="25"/>
                      <a:pt x="63" y="25"/>
                      <a:pt x="63" y="25"/>
                    </a:cubicBezTo>
                    <a:cubicBezTo>
                      <a:pt x="64" y="26"/>
                      <a:pt x="66" y="26"/>
                      <a:pt x="67" y="25"/>
                    </a:cubicBezTo>
                    <a:cubicBezTo>
                      <a:pt x="68" y="24"/>
                      <a:pt x="67" y="22"/>
                      <a:pt x="66" y="21"/>
                    </a:cubicBezTo>
                    <a:lnTo>
                      <a:pt x="64" y="20"/>
                    </a:lnTo>
                    <a:close/>
                  </a:path>
                </a:pathLst>
              </a:custGeom>
              <a:solidFill>
                <a:schemeClr val="bg1"/>
              </a:solidFill>
              <a:ln w="9525" cmpd="sng">
                <a:noFill/>
                <a:bevel/>
                <a:headEnd/>
                <a:tailEnd/>
              </a:ln>
              <a:extLst/>
            </p:spPr>
            <p:txBody>
              <a:bodyPr lIns="91419" tIns="45709" rIns="91419" bIns="45709"/>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lumMod val="75000"/>
                      <a:lumOff val="25000"/>
                    </a:prstClr>
                  </a:solidFill>
                  <a:effectLst/>
                  <a:uLnTx/>
                  <a:uFillTx/>
                  <a:cs typeface="+mn-ea"/>
                  <a:sym typeface="+mn-lt"/>
                </a:endParaRPr>
              </a:p>
            </p:txBody>
          </p:sp>
        </p:grpSp>
      </p:grpSp>
      <p:grpSp>
        <p:nvGrpSpPr>
          <p:cNvPr id="6" name="组合 5"/>
          <p:cNvGrpSpPr/>
          <p:nvPr/>
        </p:nvGrpSpPr>
        <p:grpSpPr>
          <a:xfrm>
            <a:off x="5216123" y="2085809"/>
            <a:ext cx="1060447" cy="1199227"/>
            <a:chOff x="6954235" y="2925738"/>
            <a:chExt cx="1414257" cy="1599339"/>
          </a:xfrm>
        </p:grpSpPr>
        <p:sp>
          <p:nvSpPr>
            <p:cNvPr id="54" name="六边形 53"/>
            <p:cNvSpPr/>
            <p:nvPr/>
          </p:nvSpPr>
          <p:spPr>
            <a:xfrm rot="5400000">
              <a:off x="6861694" y="3018279"/>
              <a:ext cx="1599339" cy="1414257"/>
            </a:xfrm>
            <a:prstGeom prst="hexag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white"/>
                </a:solidFill>
                <a:effectLst/>
                <a:uLnTx/>
                <a:uFillTx/>
                <a:cs typeface="+mn-ea"/>
                <a:sym typeface="+mn-lt"/>
              </a:endParaRPr>
            </a:p>
          </p:txBody>
        </p:sp>
        <p:grpSp>
          <p:nvGrpSpPr>
            <p:cNvPr id="9" name="组合 8"/>
            <p:cNvGrpSpPr/>
            <p:nvPr/>
          </p:nvGrpSpPr>
          <p:grpSpPr>
            <a:xfrm>
              <a:off x="7355017" y="3486605"/>
              <a:ext cx="688535" cy="429165"/>
              <a:chOff x="7659896" y="3661627"/>
              <a:chExt cx="474499" cy="295756"/>
            </a:xfrm>
          </p:grpSpPr>
          <p:sp>
            <p:nvSpPr>
              <p:cNvPr id="69" name="Freeform 8"/>
              <p:cNvSpPr>
                <a:spLocks noEditPoints="1" noChangeArrowheads="1"/>
              </p:cNvSpPr>
              <p:nvPr/>
            </p:nvSpPr>
            <p:spPr bwMode="auto">
              <a:xfrm>
                <a:off x="7659896" y="3661627"/>
                <a:ext cx="474499" cy="295756"/>
              </a:xfrm>
              <a:custGeom>
                <a:avLst/>
                <a:gdLst>
                  <a:gd name="T0" fmla="*/ 426225 w 125"/>
                  <a:gd name="T1" fmla="*/ 67774 h 78"/>
                  <a:gd name="T2" fmla="*/ 426225 w 125"/>
                  <a:gd name="T3" fmla="*/ 0 h 78"/>
                  <a:gd name="T4" fmla="*/ 0 w 125"/>
                  <a:gd name="T5" fmla="*/ 0 h 78"/>
                  <a:gd name="T6" fmla="*/ 0 w 125"/>
                  <a:gd name="T7" fmla="*/ 293688 h 78"/>
                  <a:gd name="T8" fmla="*/ 426225 w 125"/>
                  <a:gd name="T9" fmla="*/ 293688 h 78"/>
                  <a:gd name="T10" fmla="*/ 426225 w 125"/>
                  <a:gd name="T11" fmla="*/ 225914 h 78"/>
                  <a:gd name="T12" fmla="*/ 471488 w 125"/>
                  <a:gd name="T13" fmla="*/ 203322 h 78"/>
                  <a:gd name="T14" fmla="*/ 471488 w 125"/>
                  <a:gd name="T15" fmla="*/ 97896 h 78"/>
                  <a:gd name="T16" fmla="*/ 426225 w 125"/>
                  <a:gd name="T17" fmla="*/ 67774 h 78"/>
                  <a:gd name="T18" fmla="*/ 392278 w 125"/>
                  <a:gd name="T19" fmla="*/ 259801 h 78"/>
                  <a:gd name="T20" fmla="*/ 37719 w 125"/>
                  <a:gd name="T21" fmla="*/ 259801 h 78"/>
                  <a:gd name="T22" fmla="*/ 37719 w 125"/>
                  <a:gd name="T23" fmla="*/ 37652 h 78"/>
                  <a:gd name="T24" fmla="*/ 392278 w 125"/>
                  <a:gd name="T25" fmla="*/ 37652 h 78"/>
                  <a:gd name="T26" fmla="*/ 392278 w 125"/>
                  <a:gd name="T27" fmla="*/ 259801 h 7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5"/>
                  <a:gd name="T43" fmla="*/ 0 h 78"/>
                  <a:gd name="T44" fmla="*/ 125 w 125"/>
                  <a:gd name="T45" fmla="*/ 78 h 7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5" h="78">
                    <a:moveTo>
                      <a:pt x="113" y="18"/>
                    </a:moveTo>
                    <a:cubicBezTo>
                      <a:pt x="113" y="0"/>
                      <a:pt x="113" y="0"/>
                      <a:pt x="113" y="0"/>
                    </a:cubicBezTo>
                    <a:cubicBezTo>
                      <a:pt x="0" y="0"/>
                      <a:pt x="0" y="0"/>
                      <a:pt x="0" y="0"/>
                    </a:cubicBezTo>
                    <a:cubicBezTo>
                      <a:pt x="0" y="78"/>
                      <a:pt x="0" y="78"/>
                      <a:pt x="0" y="78"/>
                    </a:cubicBezTo>
                    <a:cubicBezTo>
                      <a:pt x="113" y="78"/>
                      <a:pt x="113" y="78"/>
                      <a:pt x="113" y="78"/>
                    </a:cubicBezTo>
                    <a:cubicBezTo>
                      <a:pt x="113" y="60"/>
                      <a:pt x="113" y="60"/>
                      <a:pt x="113" y="60"/>
                    </a:cubicBezTo>
                    <a:cubicBezTo>
                      <a:pt x="117" y="60"/>
                      <a:pt x="125" y="61"/>
                      <a:pt x="125" y="54"/>
                    </a:cubicBezTo>
                    <a:cubicBezTo>
                      <a:pt x="125" y="26"/>
                      <a:pt x="125" y="26"/>
                      <a:pt x="125" y="26"/>
                    </a:cubicBezTo>
                    <a:cubicBezTo>
                      <a:pt x="125" y="17"/>
                      <a:pt x="116" y="18"/>
                      <a:pt x="113" y="18"/>
                    </a:cubicBezTo>
                    <a:close/>
                    <a:moveTo>
                      <a:pt x="104" y="69"/>
                    </a:moveTo>
                    <a:cubicBezTo>
                      <a:pt x="10" y="69"/>
                      <a:pt x="10" y="69"/>
                      <a:pt x="10" y="69"/>
                    </a:cubicBezTo>
                    <a:cubicBezTo>
                      <a:pt x="10" y="10"/>
                      <a:pt x="10" y="10"/>
                      <a:pt x="10" y="10"/>
                    </a:cubicBezTo>
                    <a:cubicBezTo>
                      <a:pt x="104" y="10"/>
                      <a:pt x="104" y="10"/>
                      <a:pt x="104" y="10"/>
                    </a:cubicBezTo>
                    <a:lnTo>
                      <a:pt x="104" y="69"/>
                    </a:lnTo>
                    <a:close/>
                  </a:path>
                </a:pathLst>
              </a:custGeom>
              <a:solidFill>
                <a:schemeClr val="bg1"/>
              </a:solidFill>
              <a:ln>
                <a:noFill/>
              </a:ln>
              <a:extLst>
                <a:ext uri="{91240B29-F687-4F45-9708-019B960494DF}">
                  <a14:hiddenLine xmlns:a14="http://schemas.microsoft.com/office/drawing/2010/main" w="9525" cmpd="sng">
                    <a:solidFill>
                      <a:srgbClr val="000000"/>
                    </a:solidFill>
                    <a:bevel/>
                    <a:headEnd/>
                    <a:tailEnd/>
                  </a14:hiddenLine>
                </a:ext>
              </a:extLst>
            </p:spPr>
            <p:txBody>
              <a:bodyPr lIns="91419" tIns="45709" rIns="91419" bIns="45709"/>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70" name="Rectangle 9"/>
              <p:cNvSpPr>
                <a:spLocks noChangeArrowheads="1"/>
              </p:cNvSpPr>
              <p:nvPr/>
            </p:nvSpPr>
            <p:spPr bwMode="auto">
              <a:xfrm>
                <a:off x="7723802" y="3725573"/>
                <a:ext cx="91066" cy="167862"/>
              </a:xfrm>
              <a:prstGeom prst="rect">
                <a:avLst/>
              </a:prstGeom>
              <a:solidFill>
                <a:schemeClr val="bg1"/>
              </a:solidFill>
              <a:ln>
                <a:noFill/>
              </a:ln>
              <a:extLst>
                <a:ext uri="{91240B29-F687-4F45-9708-019B960494DF}">
                  <a14:hiddenLine xmlns:a14="http://schemas.microsoft.com/office/drawing/2010/main" w="9525">
                    <a:solidFill>
                      <a:srgbClr val="000000"/>
                    </a:solidFill>
                    <a:bevel/>
                    <a:headEnd/>
                    <a:tailEnd/>
                  </a14:hiddenLine>
                </a:ext>
              </a:extLst>
            </p:spPr>
            <p:txBody>
              <a:bodyPr lIns="91419" tIns="45709" rIns="91419" bIns="45709"/>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zh-CN" sz="1875" u="none" strike="noStrike" kern="1200" cap="none" spc="0" normalizeH="0" baseline="0" noProof="0" dirty="0">
                  <a:ln>
                    <a:noFill/>
                  </a:ln>
                  <a:solidFill>
                    <a:prstClr val="black">
                      <a:lumMod val="75000"/>
                      <a:lumOff val="25000"/>
                    </a:prstClr>
                  </a:solidFill>
                  <a:effectLst/>
                  <a:uLnTx/>
                  <a:uFillTx/>
                  <a:latin typeface="+mn-lt"/>
                  <a:ea typeface="+mn-ea"/>
                  <a:cs typeface="+mn-ea"/>
                  <a:sym typeface="+mn-lt"/>
                </a:endParaRPr>
              </a:p>
            </p:txBody>
          </p:sp>
          <p:sp>
            <p:nvSpPr>
              <p:cNvPr id="71" name="Rectangle 10"/>
              <p:cNvSpPr>
                <a:spLocks noChangeArrowheads="1"/>
              </p:cNvSpPr>
              <p:nvPr/>
            </p:nvSpPr>
            <p:spPr bwMode="auto">
              <a:xfrm>
                <a:off x="7830843" y="3725573"/>
                <a:ext cx="86272" cy="167862"/>
              </a:xfrm>
              <a:prstGeom prst="rect">
                <a:avLst/>
              </a:prstGeom>
              <a:solidFill>
                <a:schemeClr val="bg1"/>
              </a:solidFill>
              <a:ln>
                <a:noFill/>
              </a:ln>
              <a:extLst>
                <a:ext uri="{91240B29-F687-4F45-9708-019B960494DF}">
                  <a14:hiddenLine xmlns:a14="http://schemas.microsoft.com/office/drawing/2010/main" w="9525">
                    <a:solidFill>
                      <a:srgbClr val="000000"/>
                    </a:solidFill>
                    <a:bevel/>
                    <a:headEnd/>
                    <a:tailEnd/>
                  </a14:hiddenLine>
                </a:ext>
              </a:extLst>
            </p:spPr>
            <p:txBody>
              <a:bodyPr lIns="91419" tIns="45709" rIns="91419" bIns="45709"/>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zh-CN" sz="1875" u="none" strike="noStrike" kern="1200" cap="none" spc="0" normalizeH="0" baseline="0" noProof="0" dirty="0">
                  <a:ln>
                    <a:noFill/>
                  </a:ln>
                  <a:solidFill>
                    <a:prstClr val="black">
                      <a:lumMod val="75000"/>
                      <a:lumOff val="25000"/>
                    </a:prstClr>
                  </a:solidFill>
                  <a:effectLst/>
                  <a:uLnTx/>
                  <a:uFillTx/>
                  <a:latin typeface="+mn-lt"/>
                  <a:ea typeface="+mn-ea"/>
                  <a:cs typeface="+mn-ea"/>
                  <a:sym typeface="+mn-lt"/>
                </a:endParaRPr>
              </a:p>
            </p:txBody>
          </p:sp>
        </p:grpSp>
      </p:grpSp>
      <p:grpSp>
        <p:nvGrpSpPr>
          <p:cNvPr id="7" name="组合 6"/>
          <p:cNvGrpSpPr/>
          <p:nvPr/>
        </p:nvGrpSpPr>
        <p:grpSpPr>
          <a:xfrm>
            <a:off x="4641617" y="3111685"/>
            <a:ext cx="1060447" cy="1199227"/>
            <a:chOff x="6188049" y="4293890"/>
            <a:chExt cx="1414257" cy="1599339"/>
          </a:xfrm>
        </p:grpSpPr>
        <p:sp>
          <p:nvSpPr>
            <p:cNvPr id="57" name="六边形 56"/>
            <p:cNvSpPr/>
            <p:nvPr/>
          </p:nvSpPr>
          <p:spPr>
            <a:xfrm rot="5400000">
              <a:off x="6095508" y="4386431"/>
              <a:ext cx="1599339" cy="1414257"/>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white"/>
                </a:solidFill>
                <a:effectLst/>
                <a:uLnTx/>
                <a:uFillTx/>
                <a:cs typeface="+mn-ea"/>
                <a:sym typeface="+mn-lt"/>
              </a:endParaRPr>
            </a:p>
          </p:txBody>
        </p:sp>
        <p:sp>
          <p:nvSpPr>
            <p:cNvPr id="74" name="Freeform 145"/>
            <p:cNvSpPr>
              <a:spLocks noChangeAspect="1" noEditPoints="1"/>
            </p:cNvSpPr>
            <p:nvPr/>
          </p:nvSpPr>
          <p:spPr bwMode="auto">
            <a:xfrm>
              <a:off x="6556876" y="4794197"/>
              <a:ext cx="670345" cy="669509"/>
            </a:xfrm>
            <a:custGeom>
              <a:avLst/>
              <a:gdLst>
                <a:gd name="T0" fmla="*/ 95 w 111"/>
                <a:gd name="T1" fmla="*/ 16 h 111"/>
                <a:gd name="T2" fmla="*/ 95 w 111"/>
                <a:gd name="T3" fmla="*/ 94 h 111"/>
                <a:gd name="T4" fmla="*/ 16 w 111"/>
                <a:gd name="T5" fmla="*/ 94 h 111"/>
                <a:gd name="T6" fmla="*/ 16 w 111"/>
                <a:gd name="T7" fmla="*/ 16 h 111"/>
                <a:gd name="T8" fmla="*/ 51 w 111"/>
                <a:gd name="T9" fmla="*/ 100 h 111"/>
                <a:gd name="T10" fmla="*/ 38 w 111"/>
                <a:gd name="T11" fmla="*/ 85 h 111"/>
                <a:gd name="T12" fmla="*/ 51 w 111"/>
                <a:gd name="T13" fmla="*/ 100 h 111"/>
                <a:gd name="T14" fmla="*/ 51 w 111"/>
                <a:gd name="T15" fmla="*/ 60 h 111"/>
                <a:gd name="T16" fmla="*/ 35 w 111"/>
                <a:gd name="T17" fmla="*/ 75 h 111"/>
                <a:gd name="T18" fmla="*/ 51 w 111"/>
                <a:gd name="T19" fmla="*/ 50 h 111"/>
                <a:gd name="T20" fmla="*/ 35 w 111"/>
                <a:gd name="T21" fmla="*/ 36 h 111"/>
                <a:gd name="T22" fmla="*/ 51 w 111"/>
                <a:gd name="T23" fmla="*/ 50 h 111"/>
                <a:gd name="T24" fmla="*/ 51 w 111"/>
                <a:gd name="T25" fmla="*/ 10 h 111"/>
                <a:gd name="T26" fmla="*/ 38 w 111"/>
                <a:gd name="T27" fmla="*/ 25 h 111"/>
                <a:gd name="T28" fmla="*/ 61 w 111"/>
                <a:gd name="T29" fmla="*/ 10 h 111"/>
                <a:gd name="T30" fmla="*/ 73 w 111"/>
                <a:gd name="T31" fmla="*/ 25 h 111"/>
                <a:gd name="T32" fmla="*/ 61 w 111"/>
                <a:gd name="T33" fmla="*/ 10 h 111"/>
                <a:gd name="T34" fmla="*/ 61 w 111"/>
                <a:gd name="T35" fmla="*/ 50 h 111"/>
                <a:gd name="T36" fmla="*/ 77 w 111"/>
                <a:gd name="T37" fmla="*/ 36 h 111"/>
                <a:gd name="T38" fmla="*/ 61 w 111"/>
                <a:gd name="T39" fmla="*/ 60 h 111"/>
                <a:gd name="T40" fmla="*/ 77 w 111"/>
                <a:gd name="T41" fmla="*/ 75 h 111"/>
                <a:gd name="T42" fmla="*/ 61 w 111"/>
                <a:gd name="T43" fmla="*/ 60 h 111"/>
                <a:gd name="T44" fmla="*/ 61 w 111"/>
                <a:gd name="T45" fmla="*/ 100 h 111"/>
                <a:gd name="T46" fmla="*/ 73 w 111"/>
                <a:gd name="T47" fmla="*/ 85 h 111"/>
                <a:gd name="T48" fmla="*/ 11 w 111"/>
                <a:gd name="T49" fmla="*/ 50 h 111"/>
                <a:gd name="T50" fmla="*/ 24 w 111"/>
                <a:gd name="T51" fmla="*/ 39 h 111"/>
                <a:gd name="T52" fmla="*/ 11 w 111"/>
                <a:gd name="T53" fmla="*/ 50 h 111"/>
                <a:gd name="T54" fmla="*/ 100 w 111"/>
                <a:gd name="T55" fmla="*/ 50 h 111"/>
                <a:gd name="T56" fmla="*/ 87 w 111"/>
                <a:gd name="T57" fmla="*/ 39 h 111"/>
                <a:gd name="T58" fmla="*/ 100 w 111"/>
                <a:gd name="T59" fmla="*/ 60 h 111"/>
                <a:gd name="T60" fmla="*/ 87 w 111"/>
                <a:gd name="T61" fmla="*/ 71 h 111"/>
                <a:gd name="T62" fmla="*/ 100 w 111"/>
                <a:gd name="T63" fmla="*/ 60 h 111"/>
                <a:gd name="T64" fmla="*/ 11 w 111"/>
                <a:gd name="T65" fmla="*/ 60 h 111"/>
                <a:gd name="T66" fmla="*/ 24 w 111"/>
                <a:gd name="T67" fmla="*/ 71 h 111"/>
                <a:gd name="T68" fmla="*/ 96 w 111"/>
                <a:gd name="T69" fmla="*/ 77 h 111"/>
                <a:gd name="T70" fmla="*/ 84 w 111"/>
                <a:gd name="T71" fmla="*/ 82 h 111"/>
                <a:gd name="T72" fmla="*/ 79 w 111"/>
                <a:gd name="T73" fmla="*/ 95 h 111"/>
                <a:gd name="T74" fmla="*/ 96 w 111"/>
                <a:gd name="T75" fmla="*/ 77 h 111"/>
                <a:gd name="T76" fmla="*/ 18 w 111"/>
                <a:gd name="T77" fmla="*/ 78 h 111"/>
                <a:gd name="T78" fmla="*/ 23 w 111"/>
                <a:gd name="T79" fmla="*/ 88 h 111"/>
                <a:gd name="T80" fmla="*/ 32 w 111"/>
                <a:gd name="T81" fmla="*/ 93 h 111"/>
                <a:gd name="T82" fmla="*/ 15 w 111"/>
                <a:gd name="T83" fmla="*/ 33 h 111"/>
                <a:gd name="T84" fmla="*/ 27 w 111"/>
                <a:gd name="T85" fmla="*/ 28 h 111"/>
                <a:gd name="T86" fmla="*/ 33 w 111"/>
                <a:gd name="T87" fmla="*/ 16 h 111"/>
                <a:gd name="T88" fmla="*/ 15 w 111"/>
                <a:gd name="T89" fmla="*/ 33 h 111"/>
                <a:gd name="T90" fmla="*/ 94 w 111"/>
                <a:gd name="T91" fmla="*/ 32 h 111"/>
                <a:gd name="T92" fmla="*/ 88 w 111"/>
                <a:gd name="T93" fmla="*/ 23 h 111"/>
                <a:gd name="T94" fmla="*/ 80 w 111"/>
                <a:gd name="T95" fmla="*/ 1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1" h="111">
                  <a:moveTo>
                    <a:pt x="56" y="0"/>
                  </a:moveTo>
                  <a:cubicBezTo>
                    <a:pt x="71" y="0"/>
                    <a:pt x="85" y="6"/>
                    <a:pt x="95" y="16"/>
                  </a:cubicBezTo>
                  <a:cubicBezTo>
                    <a:pt x="105" y="26"/>
                    <a:pt x="111" y="40"/>
                    <a:pt x="111" y="55"/>
                  </a:cubicBezTo>
                  <a:cubicBezTo>
                    <a:pt x="111" y="71"/>
                    <a:pt x="105" y="84"/>
                    <a:pt x="95" y="94"/>
                  </a:cubicBezTo>
                  <a:cubicBezTo>
                    <a:pt x="85" y="104"/>
                    <a:pt x="71" y="111"/>
                    <a:pt x="56" y="111"/>
                  </a:cubicBezTo>
                  <a:cubicBezTo>
                    <a:pt x="40" y="111"/>
                    <a:pt x="27" y="104"/>
                    <a:pt x="16" y="94"/>
                  </a:cubicBezTo>
                  <a:cubicBezTo>
                    <a:pt x="6" y="84"/>
                    <a:pt x="0" y="71"/>
                    <a:pt x="0" y="55"/>
                  </a:cubicBezTo>
                  <a:cubicBezTo>
                    <a:pt x="0" y="40"/>
                    <a:pt x="6" y="26"/>
                    <a:pt x="16" y="16"/>
                  </a:cubicBezTo>
                  <a:cubicBezTo>
                    <a:pt x="27" y="6"/>
                    <a:pt x="40" y="0"/>
                    <a:pt x="56" y="0"/>
                  </a:cubicBezTo>
                  <a:close/>
                  <a:moveTo>
                    <a:pt x="51" y="100"/>
                  </a:moveTo>
                  <a:cubicBezTo>
                    <a:pt x="51" y="87"/>
                    <a:pt x="51" y="87"/>
                    <a:pt x="51" y="87"/>
                  </a:cubicBezTo>
                  <a:cubicBezTo>
                    <a:pt x="47" y="87"/>
                    <a:pt x="42" y="86"/>
                    <a:pt x="38" y="85"/>
                  </a:cubicBezTo>
                  <a:cubicBezTo>
                    <a:pt x="39" y="87"/>
                    <a:pt x="40" y="88"/>
                    <a:pt x="40" y="89"/>
                  </a:cubicBezTo>
                  <a:cubicBezTo>
                    <a:pt x="43" y="94"/>
                    <a:pt x="47" y="98"/>
                    <a:pt x="51" y="100"/>
                  </a:cubicBezTo>
                  <a:close/>
                  <a:moveTo>
                    <a:pt x="51" y="77"/>
                  </a:moveTo>
                  <a:cubicBezTo>
                    <a:pt x="51" y="60"/>
                    <a:pt x="51" y="60"/>
                    <a:pt x="51" y="60"/>
                  </a:cubicBezTo>
                  <a:cubicBezTo>
                    <a:pt x="33" y="60"/>
                    <a:pt x="33" y="60"/>
                    <a:pt x="33" y="60"/>
                  </a:cubicBezTo>
                  <a:cubicBezTo>
                    <a:pt x="33" y="65"/>
                    <a:pt x="34" y="70"/>
                    <a:pt x="35" y="75"/>
                  </a:cubicBezTo>
                  <a:cubicBezTo>
                    <a:pt x="40" y="76"/>
                    <a:pt x="45" y="77"/>
                    <a:pt x="51" y="77"/>
                  </a:cubicBezTo>
                  <a:close/>
                  <a:moveTo>
                    <a:pt x="51" y="50"/>
                  </a:moveTo>
                  <a:cubicBezTo>
                    <a:pt x="51" y="33"/>
                    <a:pt x="51" y="33"/>
                    <a:pt x="51" y="33"/>
                  </a:cubicBezTo>
                  <a:cubicBezTo>
                    <a:pt x="45" y="34"/>
                    <a:pt x="40" y="34"/>
                    <a:pt x="35" y="36"/>
                  </a:cubicBezTo>
                  <a:cubicBezTo>
                    <a:pt x="34" y="40"/>
                    <a:pt x="33" y="45"/>
                    <a:pt x="33" y="50"/>
                  </a:cubicBezTo>
                  <a:cubicBezTo>
                    <a:pt x="51" y="50"/>
                    <a:pt x="51" y="50"/>
                    <a:pt x="51" y="50"/>
                  </a:cubicBezTo>
                  <a:close/>
                  <a:moveTo>
                    <a:pt x="51" y="24"/>
                  </a:moveTo>
                  <a:cubicBezTo>
                    <a:pt x="51" y="10"/>
                    <a:pt x="51" y="10"/>
                    <a:pt x="51" y="10"/>
                  </a:cubicBezTo>
                  <a:cubicBezTo>
                    <a:pt x="47" y="12"/>
                    <a:pt x="43" y="16"/>
                    <a:pt x="40" y="22"/>
                  </a:cubicBezTo>
                  <a:cubicBezTo>
                    <a:pt x="40" y="23"/>
                    <a:pt x="39" y="24"/>
                    <a:pt x="38" y="25"/>
                  </a:cubicBezTo>
                  <a:cubicBezTo>
                    <a:pt x="42" y="24"/>
                    <a:pt x="47" y="24"/>
                    <a:pt x="51" y="24"/>
                  </a:cubicBezTo>
                  <a:close/>
                  <a:moveTo>
                    <a:pt x="61" y="10"/>
                  </a:moveTo>
                  <a:cubicBezTo>
                    <a:pt x="61" y="24"/>
                    <a:pt x="61" y="24"/>
                    <a:pt x="61" y="24"/>
                  </a:cubicBezTo>
                  <a:cubicBezTo>
                    <a:pt x="65" y="24"/>
                    <a:pt x="69" y="24"/>
                    <a:pt x="73" y="25"/>
                  </a:cubicBezTo>
                  <a:cubicBezTo>
                    <a:pt x="72" y="24"/>
                    <a:pt x="72" y="23"/>
                    <a:pt x="71" y="22"/>
                  </a:cubicBezTo>
                  <a:cubicBezTo>
                    <a:pt x="68" y="16"/>
                    <a:pt x="65" y="12"/>
                    <a:pt x="61" y="10"/>
                  </a:cubicBezTo>
                  <a:close/>
                  <a:moveTo>
                    <a:pt x="61" y="33"/>
                  </a:moveTo>
                  <a:cubicBezTo>
                    <a:pt x="61" y="50"/>
                    <a:pt x="61" y="50"/>
                    <a:pt x="61" y="50"/>
                  </a:cubicBezTo>
                  <a:cubicBezTo>
                    <a:pt x="79" y="50"/>
                    <a:pt x="79" y="50"/>
                    <a:pt x="79" y="50"/>
                  </a:cubicBezTo>
                  <a:cubicBezTo>
                    <a:pt x="78" y="45"/>
                    <a:pt x="78" y="40"/>
                    <a:pt x="77" y="36"/>
                  </a:cubicBezTo>
                  <a:cubicBezTo>
                    <a:pt x="72" y="34"/>
                    <a:pt x="66" y="34"/>
                    <a:pt x="61" y="33"/>
                  </a:cubicBezTo>
                  <a:close/>
                  <a:moveTo>
                    <a:pt x="61" y="60"/>
                  </a:moveTo>
                  <a:cubicBezTo>
                    <a:pt x="61" y="77"/>
                    <a:pt x="61" y="77"/>
                    <a:pt x="61" y="77"/>
                  </a:cubicBezTo>
                  <a:cubicBezTo>
                    <a:pt x="66" y="77"/>
                    <a:pt x="72" y="76"/>
                    <a:pt x="77" y="75"/>
                  </a:cubicBezTo>
                  <a:cubicBezTo>
                    <a:pt x="78" y="70"/>
                    <a:pt x="78" y="65"/>
                    <a:pt x="79" y="60"/>
                  </a:cubicBezTo>
                  <a:cubicBezTo>
                    <a:pt x="61" y="60"/>
                    <a:pt x="61" y="60"/>
                    <a:pt x="61" y="60"/>
                  </a:cubicBezTo>
                  <a:close/>
                  <a:moveTo>
                    <a:pt x="61" y="87"/>
                  </a:moveTo>
                  <a:cubicBezTo>
                    <a:pt x="61" y="100"/>
                    <a:pt x="61" y="100"/>
                    <a:pt x="61" y="100"/>
                  </a:cubicBezTo>
                  <a:cubicBezTo>
                    <a:pt x="65" y="98"/>
                    <a:pt x="68" y="94"/>
                    <a:pt x="71" y="89"/>
                  </a:cubicBezTo>
                  <a:cubicBezTo>
                    <a:pt x="72" y="88"/>
                    <a:pt x="72" y="87"/>
                    <a:pt x="73" y="85"/>
                  </a:cubicBezTo>
                  <a:cubicBezTo>
                    <a:pt x="69" y="86"/>
                    <a:pt x="65" y="87"/>
                    <a:pt x="61" y="87"/>
                  </a:cubicBezTo>
                  <a:close/>
                  <a:moveTo>
                    <a:pt x="11" y="50"/>
                  </a:moveTo>
                  <a:cubicBezTo>
                    <a:pt x="23" y="50"/>
                    <a:pt x="23" y="50"/>
                    <a:pt x="23" y="50"/>
                  </a:cubicBezTo>
                  <a:cubicBezTo>
                    <a:pt x="23" y="47"/>
                    <a:pt x="24" y="43"/>
                    <a:pt x="24" y="39"/>
                  </a:cubicBezTo>
                  <a:cubicBezTo>
                    <a:pt x="24" y="40"/>
                    <a:pt x="23" y="40"/>
                    <a:pt x="22" y="40"/>
                  </a:cubicBezTo>
                  <a:cubicBezTo>
                    <a:pt x="17" y="43"/>
                    <a:pt x="13" y="47"/>
                    <a:pt x="11" y="50"/>
                  </a:cubicBezTo>
                  <a:close/>
                  <a:moveTo>
                    <a:pt x="88" y="50"/>
                  </a:moveTo>
                  <a:cubicBezTo>
                    <a:pt x="100" y="50"/>
                    <a:pt x="100" y="50"/>
                    <a:pt x="100" y="50"/>
                  </a:cubicBezTo>
                  <a:cubicBezTo>
                    <a:pt x="99" y="47"/>
                    <a:pt x="95" y="43"/>
                    <a:pt x="89" y="40"/>
                  </a:cubicBezTo>
                  <a:cubicBezTo>
                    <a:pt x="89" y="40"/>
                    <a:pt x="88" y="40"/>
                    <a:pt x="87" y="39"/>
                  </a:cubicBezTo>
                  <a:cubicBezTo>
                    <a:pt x="88" y="43"/>
                    <a:pt x="88" y="47"/>
                    <a:pt x="88" y="50"/>
                  </a:cubicBezTo>
                  <a:close/>
                  <a:moveTo>
                    <a:pt x="100" y="60"/>
                  </a:moveTo>
                  <a:cubicBezTo>
                    <a:pt x="88" y="60"/>
                    <a:pt x="88" y="60"/>
                    <a:pt x="88" y="60"/>
                  </a:cubicBezTo>
                  <a:cubicBezTo>
                    <a:pt x="88" y="64"/>
                    <a:pt x="88" y="67"/>
                    <a:pt x="87" y="71"/>
                  </a:cubicBezTo>
                  <a:cubicBezTo>
                    <a:pt x="88" y="71"/>
                    <a:pt x="89" y="70"/>
                    <a:pt x="89" y="70"/>
                  </a:cubicBezTo>
                  <a:cubicBezTo>
                    <a:pt x="95" y="67"/>
                    <a:pt x="99" y="64"/>
                    <a:pt x="100" y="60"/>
                  </a:cubicBezTo>
                  <a:close/>
                  <a:moveTo>
                    <a:pt x="23" y="60"/>
                  </a:moveTo>
                  <a:cubicBezTo>
                    <a:pt x="11" y="60"/>
                    <a:pt x="11" y="60"/>
                    <a:pt x="11" y="60"/>
                  </a:cubicBezTo>
                  <a:cubicBezTo>
                    <a:pt x="13" y="64"/>
                    <a:pt x="17" y="67"/>
                    <a:pt x="22" y="70"/>
                  </a:cubicBezTo>
                  <a:cubicBezTo>
                    <a:pt x="23" y="70"/>
                    <a:pt x="24" y="71"/>
                    <a:pt x="24" y="71"/>
                  </a:cubicBezTo>
                  <a:cubicBezTo>
                    <a:pt x="24" y="67"/>
                    <a:pt x="23" y="64"/>
                    <a:pt x="23" y="60"/>
                  </a:cubicBezTo>
                  <a:close/>
                  <a:moveTo>
                    <a:pt x="96" y="77"/>
                  </a:moveTo>
                  <a:cubicBezTo>
                    <a:pt x="95" y="78"/>
                    <a:pt x="95" y="78"/>
                    <a:pt x="94" y="78"/>
                  </a:cubicBezTo>
                  <a:cubicBezTo>
                    <a:pt x="91" y="80"/>
                    <a:pt x="88" y="81"/>
                    <a:pt x="84" y="82"/>
                  </a:cubicBezTo>
                  <a:cubicBezTo>
                    <a:pt x="83" y="86"/>
                    <a:pt x="81" y="90"/>
                    <a:pt x="80" y="93"/>
                  </a:cubicBezTo>
                  <a:cubicBezTo>
                    <a:pt x="79" y="94"/>
                    <a:pt x="79" y="94"/>
                    <a:pt x="79" y="95"/>
                  </a:cubicBezTo>
                  <a:cubicBezTo>
                    <a:pt x="82" y="93"/>
                    <a:pt x="85" y="90"/>
                    <a:pt x="88" y="88"/>
                  </a:cubicBezTo>
                  <a:cubicBezTo>
                    <a:pt x="91" y="85"/>
                    <a:pt x="94" y="81"/>
                    <a:pt x="96" y="77"/>
                  </a:cubicBezTo>
                  <a:close/>
                  <a:moveTo>
                    <a:pt x="27" y="82"/>
                  </a:moveTo>
                  <a:cubicBezTo>
                    <a:pt x="24" y="81"/>
                    <a:pt x="20" y="80"/>
                    <a:pt x="18" y="78"/>
                  </a:cubicBezTo>
                  <a:cubicBezTo>
                    <a:pt x="17" y="78"/>
                    <a:pt x="16" y="78"/>
                    <a:pt x="15" y="77"/>
                  </a:cubicBezTo>
                  <a:cubicBezTo>
                    <a:pt x="18" y="81"/>
                    <a:pt x="20" y="85"/>
                    <a:pt x="23" y="88"/>
                  </a:cubicBezTo>
                  <a:cubicBezTo>
                    <a:pt x="26" y="90"/>
                    <a:pt x="29" y="93"/>
                    <a:pt x="33" y="95"/>
                  </a:cubicBezTo>
                  <a:cubicBezTo>
                    <a:pt x="32" y="94"/>
                    <a:pt x="32" y="94"/>
                    <a:pt x="32" y="93"/>
                  </a:cubicBezTo>
                  <a:cubicBezTo>
                    <a:pt x="30" y="90"/>
                    <a:pt x="28" y="86"/>
                    <a:pt x="27" y="82"/>
                  </a:cubicBezTo>
                  <a:close/>
                  <a:moveTo>
                    <a:pt x="15" y="33"/>
                  </a:moveTo>
                  <a:cubicBezTo>
                    <a:pt x="16" y="33"/>
                    <a:pt x="17" y="32"/>
                    <a:pt x="18" y="32"/>
                  </a:cubicBezTo>
                  <a:cubicBezTo>
                    <a:pt x="20" y="30"/>
                    <a:pt x="24" y="29"/>
                    <a:pt x="27" y="28"/>
                  </a:cubicBezTo>
                  <a:cubicBezTo>
                    <a:pt x="28" y="24"/>
                    <a:pt x="30" y="20"/>
                    <a:pt x="32" y="17"/>
                  </a:cubicBezTo>
                  <a:cubicBezTo>
                    <a:pt x="32" y="17"/>
                    <a:pt x="32" y="16"/>
                    <a:pt x="33" y="16"/>
                  </a:cubicBezTo>
                  <a:cubicBezTo>
                    <a:pt x="29" y="18"/>
                    <a:pt x="26" y="20"/>
                    <a:pt x="23" y="23"/>
                  </a:cubicBezTo>
                  <a:cubicBezTo>
                    <a:pt x="20" y="26"/>
                    <a:pt x="18" y="29"/>
                    <a:pt x="15" y="33"/>
                  </a:cubicBezTo>
                  <a:close/>
                  <a:moveTo>
                    <a:pt x="84" y="28"/>
                  </a:moveTo>
                  <a:cubicBezTo>
                    <a:pt x="88" y="29"/>
                    <a:pt x="91" y="30"/>
                    <a:pt x="94" y="32"/>
                  </a:cubicBezTo>
                  <a:cubicBezTo>
                    <a:pt x="95" y="32"/>
                    <a:pt x="95" y="33"/>
                    <a:pt x="96" y="33"/>
                  </a:cubicBezTo>
                  <a:cubicBezTo>
                    <a:pt x="94" y="29"/>
                    <a:pt x="91" y="26"/>
                    <a:pt x="88" y="23"/>
                  </a:cubicBezTo>
                  <a:cubicBezTo>
                    <a:pt x="85" y="20"/>
                    <a:pt x="82" y="18"/>
                    <a:pt x="79" y="16"/>
                  </a:cubicBezTo>
                  <a:cubicBezTo>
                    <a:pt x="79" y="16"/>
                    <a:pt x="79" y="17"/>
                    <a:pt x="80" y="17"/>
                  </a:cubicBezTo>
                  <a:cubicBezTo>
                    <a:pt x="81" y="20"/>
                    <a:pt x="83" y="24"/>
                    <a:pt x="84" y="28"/>
                  </a:cubicBezTo>
                  <a:close/>
                </a:path>
              </a:pathLst>
            </a:custGeom>
            <a:solidFill>
              <a:schemeClr val="bg1"/>
            </a:solidFill>
            <a:ln>
              <a:noFill/>
            </a:ln>
            <a:extLst/>
          </p:spPr>
          <p:txBody>
            <a:bodyPr vert="horz" wrap="square" lIns="68564" tIns="34282" rIns="68564" bIns="34282"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575" u="none" strike="noStrike" kern="1200" cap="none" spc="0" normalizeH="0" baseline="0" noProof="0" dirty="0">
                <a:ln>
                  <a:noFill/>
                </a:ln>
                <a:solidFill>
                  <a:prstClr val="white"/>
                </a:solidFill>
                <a:effectLst/>
                <a:uLnTx/>
                <a:uFillTx/>
                <a:cs typeface="+mn-ea"/>
                <a:sym typeface="+mn-lt"/>
              </a:endParaRPr>
            </a:p>
          </p:txBody>
        </p:sp>
      </p:grpSp>
      <p:sp>
        <p:nvSpPr>
          <p:cNvPr id="78" name="直接连接符 17"/>
          <p:cNvSpPr>
            <a:spLocks noChangeShapeType="1"/>
          </p:cNvSpPr>
          <p:nvPr/>
        </p:nvSpPr>
        <p:spPr bwMode="auto">
          <a:xfrm flipH="1" flipV="1">
            <a:off x="2494447" y="3868902"/>
            <a:ext cx="959312" cy="0"/>
          </a:xfrm>
          <a:prstGeom prst="line">
            <a:avLst/>
          </a:prstGeom>
          <a:noFill/>
          <a:ln w="12700">
            <a:solidFill>
              <a:schemeClr val="bg1">
                <a:lumMod val="50000"/>
              </a:schemeClr>
            </a:solidFill>
            <a:bevel/>
            <a:headEnd/>
            <a:tailEnd/>
          </a:ln>
          <a:extLst>
            <a:ext uri="{909E8E84-426E-40DD-AFC4-6F175D3DCCD1}">
              <a14:hiddenFill xmlns:a14="http://schemas.microsoft.com/office/drawing/2010/main">
                <a:noFill/>
              </a14:hiddenFill>
            </a:ext>
          </a:extLst>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79" name="直接连接符 14"/>
          <p:cNvSpPr>
            <a:spLocks noChangeShapeType="1"/>
          </p:cNvSpPr>
          <p:nvPr/>
        </p:nvSpPr>
        <p:spPr bwMode="auto">
          <a:xfrm flipH="1">
            <a:off x="2494450" y="2708925"/>
            <a:ext cx="365381" cy="0"/>
          </a:xfrm>
          <a:prstGeom prst="line">
            <a:avLst/>
          </a:prstGeom>
          <a:noFill/>
          <a:ln w="12700">
            <a:solidFill>
              <a:schemeClr val="bg1">
                <a:lumMod val="50000"/>
              </a:schemeClr>
            </a:solidFill>
            <a:bevel/>
            <a:headEnd/>
            <a:tailEnd/>
          </a:ln>
          <a:extLst>
            <a:ext uri="{909E8E84-426E-40DD-AFC4-6F175D3DCCD1}">
              <a14:hiddenFill xmlns:a14="http://schemas.microsoft.com/office/drawing/2010/main">
                <a:noFill/>
              </a14:hiddenFill>
            </a:ext>
          </a:extLst>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80" name="直接连接符 12"/>
          <p:cNvSpPr>
            <a:spLocks noChangeShapeType="1"/>
          </p:cNvSpPr>
          <p:nvPr/>
        </p:nvSpPr>
        <p:spPr bwMode="auto">
          <a:xfrm flipH="1">
            <a:off x="2494448" y="1470621"/>
            <a:ext cx="959311" cy="0"/>
          </a:xfrm>
          <a:prstGeom prst="line">
            <a:avLst/>
          </a:prstGeom>
          <a:noFill/>
          <a:ln w="12700">
            <a:solidFill>
              <a:schemeClr val="bg1">
                <a:lumMod val="50000"/>
              </a:schemeClr>
            </a:solidFill>
            <a:bevel/>
            <a:headEnd/>
            <a:tailEnd/>
          </a:ln>
          <a:extLst>
            <a:ext uri="{909E8E84-426E-40DD-AFC4-6F175D3DCCD1}">
              <a14:hiddenFill xmlns:a14="http://schemas.microsoft.com/office/drawing/2010/main">
                <a:noFill/>
              </a14:hiddenFill>
            </a:ext>
          </a:extLst>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81" name="矩形 65"/>
          <p:cNvSpPr>
            <a:spLocks noChangeArrowheads="1"/>
          </p:cNvSpPr>
          <p:nvPr/>
        </p:nvSpPr>
        <p:spPr bwMode="auto">
          <a:xfrm>
            <a:off x="1368579" y="1242326"/>
            <a:ext cx="1077174" cy="300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7" tIns="34279" rIns="68557" bIns="34279">
            <a:spAutoFit/>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zh-CN" altLang="en-US" sz="1500" u="none" strike="noStrike" kern="1200" cap="none" spc="0" normalizeH="0" baseline="0" noProof="0" dirty="0">
                <a:ln>
                  <a:noFill/>
                </a:ln>
                <a:solidFill>
                  <a:prstClr val="black">
                    <a:lumMod val="75000"/>
                    <a:lumOff val="25000"/>
                  </a:prstClr>
                </a:solidFill>
                <a:effectLst/>
                <a:uLnTx/>
                <a:uFillTx/>
                <a:cs typeface="+mn-ea"/>
                <a:sym typeface="+mn-lt"/>
              </a:rPr>
              <a:t>添加标题</a:t>
            </a:r>
            <a:endParaRPr kumimoji="0" lang="en-US" altLang="zh-CN" sz="150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82" name="矩形 47"/>
          <p:cNvSpPr>
            <a:spLocks noChangeArrowheads="1"/>
          </p:cNvSpPr>
          <p:nvPr/>
        </p:nvSpPr>
        <p:spPr bwMode="auto">
          <a:xfrm>
            <a:off x="306513" y="1516106"/>
            <a:ext cx="2139240" cy="457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wrap="square" lIns="68557" tIns="34279" rIns="68557" bIns="34279">
            <a:spAutoFit/>
          </a:bodyPr>
          <a:lstStyle/>
          <a:p>
            <a:pPr marL="0" marR="0" lvl="0" indent="0" algn="r" defTabSz="685800" rtl="0" eaLnBrk="1" fontAlgn="auto" latinLnBrk="0" hangingPunct="1">
              <a:lnSpc>
                <a:spcPct val="1200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black">
                    <a:lumMod val="75000"/>
                    <a:lumOff val="25000"/>
                  </a:prstClr>
                </a:solidFill>
                <a:effectLst/>
                <a:uLnTx/>
                <a:uFillTx/>
                <a:cs typeface="+mn-ea"/>
                <a:sym typeface="+mn-lt"/>
              </a:rPr>
              <a:t>在此录入上述图表的描述说明</a:t>
            </a:r>
            <a:endParaRPr kumimoji="0" lang="en-US" altLang="zh-CN" sz="1050" u="none" strike="noStrike" kern="1200" cap="none" spc="0" normalizeH="0" baseline="0" noProof="0" dirty="0">
              <a:ln>
                <a:noFill/>
              </a:ln>
              <a:solidFill>
                <a:prstClr val="black">
                  <a:lumMod val="75000"/>
                  <a:lumOff val="25000"/>
                </a:prstClr>
              </a:solidFill>
              <a:effectLst/>
              <a:uLnTx/>
              <a:uFillTx/>
              <a:cs typeface="+mn-ea"/>
              <a:sym typeface="+mn-lt"/>
            </a:endParaRPr>
          </a:p>
          <a:p>
            <a:pPr marL="0" marR="0" lvl="0" indent="0" algn="r" defTabSz="685800" rtl="0" eaLnBrk="1" fontAlgn="auto" latinLnBrk="0" hangingPunct="1">
              <a:lnSpc>
                <a:spcPct val="1200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black">
                    <a:lumMod val="75000"/>
                    <a:lumOff val="25000"/>
                  </a:prstClr>
                </a:solidFill>
                <a:effectLst/>
                <a:uLnTx/>
                <a:uFillTx/>
                <a:cs typeface="+mn-ea"/>
                <a:sym typeface="+mn-lt"/>
              </a:rPr>
              <a:t>在此录入上述图表的描述说明</a:t>
            </a:r>
            <a:endParaRPr kumimoji="0" lang="zh-CN" altLang="en-US" sz="1012"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83" name="矩形 69"/>
          <p:cNvSpPr>
            <a:spLocks noChangeArrowheads="1"/>
          </p:cNvSpPr>
          <p:nvPr/>
        </p:nvSpPr>
        <p:spPr bwMode="auto">
          <a:xfrm>
            <a:off x="1485627" y="2355934"/>
            <a:ext cx="960126" cy="300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7" tIns="34279" rIns="68557" bIns="34279">
            <a:spAutoFit/>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zh-CN" altLang="en-US" sz="1500" u="none" strike="noStrike" kern="1200" cap="none" spc="0" normalizeH="0" baseline="0" noProof="0" dirty="0">
                <a:ln>
                  <a:noFill/>
                </a:ln>
                <a:solidFill>
                  <a:prstClr val="black">
                    <a:lumMod val="75000"/>
                    <a:lumOff val="25000"/>
                  </a:prstClr>
                </a:solidFill>
                <a:effectLst/>
                <a:uLnTx/>
                <a:uFillTx/>
                <a:cs typeface="+mn-ea"/>
                <a:sym typeface="+mn-lt"/>
              </a:rPr>
              <a:t>添加标题</a:t>
            </a:r>
            <a:endParaRPr kumimoji="0" lang="en-US" altLang="zh-CN" sz="150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84" name="矩形 47"/>
          <p:cNvSpPr>
            <a:spLocks noChangeArrowheads="1"/>
          </p:cNvSpPr>
          <p:nvPr/>
        </p:nvSpPr>
        <p:spPr bwMode="auto">
          <a:xfrm>
            <a:off x="528825" y="2629716"/>
            <a:ext cx="1916928" cy="457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wrap="square" lIns="68557" tIns="34279" rIns="68557" bIns="34279">
            <a:spAutoFit/>
          </a:bodyPr>
          <a:lstStyle/>
          <a:p>
            <a:pPr marL="0" marR="0" lvl="0" indent="0" algn="r" defTabSz="685800" rtl="0" eaLnBrk="1" fontAlgn="auto" latinLnBrk="0" hangingPunct="1">
              <a:lnSpc>
                <a:spcPct val="1200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black">
                    <a:lumMod val="75000"/>
                    <a:lumOff val="25000"/>
                  </a:prstClr>
                </a:solidFill>
                <a:effectLst/>
                <a:uLnTx/>
                <a:uFillTx/>
                <a:cs typeface="+mn-ea"/>
                <a:sym typeface="+mn-lt"/>
              </a:rPr>
              <a:t>在此录入上述图表的描述说明在此录入上述图表的描述说明</a:t>
            </a:r>
            <a:endParaRPr kumimoji="0" lang="zh-CN" altLang="en-US" sz="1012"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85" name="矩形 72"/>
          <p:cNvSpPr>
            <a:spLocks noChangeArrowheads="1"/>
          </p:cNvSpPr>
          <p:nvPr/>
        </p:nvSpPr>
        <p:spPr bwMode="auto">
          <a:xfrm>
            <a:off x="1485626" y="3420107"/>
            <a:ext cx="960127" cy="300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7" tIns="34279" rIns="68557" bIns="34279">
            <a:spAutoFit/>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zh-CN" altLang="en-US" sz="1500" u="none" strike="noStrike" kern="1200" cap="none" spc="0" normalizeH="0" baseline="0" noProof="0" dirty="0">
                <a:ln>
                  <a:noFill/>
                </a:ln>
                <a:solidFill>
                  <a:prstClr val="black">
                    <a:lumMod val="75000"/>
                    <a:lumOff val="25000"/>
                  </a:prstClr>
                </a:solidFill>
                <a:effectLst/>
                <a:uLnTx/>
                <a:uFillTx/>
                <a:cs typeface="+mn-ea"/>
                <a:sym typeface="+mn-lt"/>
              </a:rPr>
              <a:t>添加标题</a:t>
            </a:r>
            <a:endParaRPr kumimoji="0" lang="en-US" altLang="zh-CN" sz="150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86" name="矩形 47"/>
          <p:cNvSpPr>
            <a:spLocks noChangeArrowheads="1"/>
          </p:cNvSpPr>
          <p:nvPr/>
        </p:nvSpPr>
        <p:spPr bwMode="auto">
          <a:xfrm>
            <a:off x="528825" y="3693888"/>
            <a:ext cx="1916928" cy="457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wrap="square" lIns="68557" tIns="34279" rIns="68557" bIns="34279">
            <a:spAutoFit/>
          </a:bodyPr>
          <a:lstStyle/>
          <a:p>
            <a:pPr marL="0" marR="0" lvl="0" indent="0" algn="r" defTabSz="685800" rtl="0" eaLnBrk="1" fontAlgn="auto" latinLnBrk="0" hangingPunct="1">
              <a:lnSpc>
                <a:spcPct val="1200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black">
                    <a:lumMod val="75000"/>
                    <a:lumOff val="25000"/>
                  </a:prstClr>
                </a:solidFill>
                <a:effectLst/>
                <a:uLnTx/>
                <a:uFillTx/>
                <a:cs typeface="+mn-ea"/>
                <a:sym typeface="+mn-lt"/>
              </a:rPr>
              <a:t>在此录入上述图表的描述说明在此录入上述图表的描述说明</a:t>
            </a:r>
            <a:endParaRPr kumimoji="0" lang="zh-CN" altLang="en-US" sz="1012"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87" name="矩形 76"/>
          <p:cNvSpPr>
            <a:spLocks noChangeArrowheads="1"/>
          </p:cNvSpPr>
          <p:nvPr/>
        </p:nvSpPr>
        <p:spPr bwMode="auto">
          <a:xfrm>
            <a:off x="6657247" y="1167919"/>
            <a:ext cx="956521" cy="300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7" tIns="34279" rIns="68557" bIns="34279">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500" u="none" strike="noStrike" kern="1200" cap="none" spc="0" normalizeH="0" baseline="0" noProof="0" dirty="0">
                <a:ln>
                  <a:noFill/>
                </a:ln>
                <a:solidFill>
                  <a:prstClr val="black">
                    <a:lumMod val="75000"/>
                    <a:lumOff val="25000"/>
                  </a:prstClr>
                </a:solidFill>
                <a:effectLst/>
                <a:uLnTx/>
                <a:uFillTx/>
                <a:cs typeface="+mn-ea"/>
                <a:sym typeface="+mn-lt"/>
              </a:rPr>
              <a:t>添加标题</a:t>
            </a:r>
            <a:endParaRPr kumimoji="0" lang="en-US" altLang="zh-CN" sz="150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88" name="矩形 47"/>
          <p:cNvSpPr>
            <a:spLocks noChangeArrowheads="1"/>
          </p:cNvSpPr>
          <p:nvPr/>
        </p:nvSpPr>
        <p:spPr bwMode="auto">
          <a:xfrm>
            <a:off x="6657246" y="1453603"/>
            <a:ext cx="1989858" cy="457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wrap="square" lIns="68557" tIns="34279" rIns="68557" bIns="34279">
            <a:spAutoFit/>
          </a:bodyPr>
          <a:lstStyle/>
          <a:p>
            <a:pPr marL="0" marR="0" lvl="0" indent="0" algn="l" defTabSz="685800" rtl="0" eaLnBrk="1" fontAlgn="auto" latinLnBrk="0" hangingPunct="1">
              <a:lnSpc>
                <a:spcPct val="1200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black">
                    <a:lumMod val="75000"/>
                    <a:lumOff val="25000"/>
                  </a:prstClr>
                </a:solidFill>
                <a:effectLst/>
                <a:uLnTx/>
                <a:uFillTx/>
                <a:cs typeface="+mn-ea"/>
                <a:sym typeface="+mn-lt"/>
              </a:rPr>
              <a:t>在此录入上述图表的描述说明在此录入上述图表的描述说明</a:t>
            </a:r>
            <a:endParaRPr kumimoji="0" lang="zh-CN" altLang="en-US" sz="1012"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89" name="矩形 78"/>
          <p:cNvSpPr>
            <a:spLocks noChangeArrowheads="1"/>
          </p:cNvSpPr>
          <p:nvPr/>
        </p:nvSpPr>
        <p:spPr bwMode="auto">
          <a:xfrm>
            <a:off x="6657247" y="2584396"/>
            <a:ext cx="963663" cy="300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7" tIns="34279" rIns="68557" bIns="34279">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500" u="none" strike="noStrike" kern="1200" cap="none" spc="0" normalizeH="0" baseline="0" noProof="0" dirty="0">
                <a:ln>
                  <a:noFill/>
                </a:ln>
                <a:solidFill>
                  <a:prstClr val="black">
                    <a:lumMod val="75000"/>
                    <a:lumOff val="25000"/>
                  </a:prstClr>
                </a:solidFill>
                <a:effectLst/>
                <a:uLnTx/>
                <a:uFillTx/>
                <a:cs typeface="+mn-ea"/>
                <a:sym typeface="+mn-lt"/>
              </a:rPr>
              <a:t>添加标题</a:t>
            </a:r>
            <a:endParaRPr kumimoji="0" lang="en-US" altLang="zh-CN" sz="150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90" name="矩形 47"/>
          <p:cNvSpPr>
            <a:spLocks noChangeArrowheads="1"/>
          </p:cNvSpPr>
          <p:nvPr/>
        </p:nvSpPr>
        <p:spPr bwMode="auto">
          <a:xfrm>
            <a:off x="6657246" y="2870080"/>
            <a:ext cx="1989858" cy="457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wrap="square" lIns="68557" tIns="34279" rIns="68557" bIns="34279">
            <a:spAutoFit/>
          </a:bodyPr>
          <a:lstStyle/>
          <a:p>
            <a:pPr marL="0" marR="0" lvl="0" indent="0" algn="l" defTabSz="685800" rtl="0" eaLnBrk="1" fontAlgn="auto" latinLnBrk="0" hangingPunct="1">
              <a:lnSpc>
                <a:spcPct val="1200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black">
                    <a:lumMod val="75000"/>
                    <a:lumOff val="25000"/>
                  </a:prstClr>
                </a:solidFill>
                <a:effectLst/>
                <a:uLnTx/>
                <a:uFillTx/>
                <a:cs typeface="+mn-ea"/>
                <a:sym typeface="+mn-lt"/>
              </a:rPr>
              <a:t>在此录入上述图表的描述说明在此录入上述图表的描述说明</a:t>
            </a:r>
            <a:endParaRPr kumimoji="0" lang="zh-CN" altLang="en-US" sz="1012"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91" name="矩形 80"/>
          <p:cNvSpPr>
            <a:spLocks noChangeArrowheads="1"/>
          </p:cNvSpPr>
          <p:nvPr/>
        </p:nvSpPr>
        <p:spPr bwMode="auto">
          <a:xfrm>
            <a:off x="6657247" y="3544448"/>
            <a:ext cx="915119" cy="300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7" tIns="34279" rIns="68557" bIns="34279">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500" u="none" strike="noStrike" kern="1200" cap="none" spc="0" normalizeH="0" baseline="0" noProof="0" dirty="0">
                <a:ln>
                  <a:noFill/>
                </a:ln>
                <a:solidFill>
                  <a:prstClr val="black">
                    <a:lumMod val="75000"/>
                    <a:lumOff val="25000"/>
                  </a:prstClr>
                </a:solidFill>
                <a:effectLst/>
                <a:uLnTx/>
                <a:uFillTx/>
                <a:cs typeface="+mn-ea"/>
                <a:sym typeface="+mn-lt"/>
              </a:rPr>
              <a:t>添加标题</a:t>
            </a:r>
            <a:endParaRPr kumimoji="0" lang="en-US" altLang="zh-CN" sz="150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92" name="矩形 47"/>
          <p:cNvSpPr>
            <a:spLocks noChangeArrowheads="1"/>
          </p:cNvSpPr>
          <p:nvPr/>
        </p:nvSpPr>
        <p:spPr bwMode="auto">
          <a:xfrm>
            <a:off x="6657247" y="3830132"/>
            <a:ext cx="2014460" cy="457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wrap="square" lIns="68557" tIns="34279" rIns="68557" bIns="34279">
            <a:spAutoFit/>
          </a:bodyPr>
          <a:lstStyle/>
          <a:p>
            <a:pPr marL="0" marR="0" lvl="0" indent="0" algn="l" defTabSz="685800" rtl="0" eaLnBrk="1" fontAlgn="auto" latinLnBrk="0" hangingPunct="1">
              <a:lnSpc>
                <a:spcPct val="1200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black">
                    <a:lumMod val="75000"/>
                    <a:lumOff val="25000"/>
                  </a:prstClr>
                </a:solidFill>
                <a:effectLst/>
                <a:uLnTx/>
                <a:uFillTx/>
                <a:cs typeface="+mn-ea"/>
                <a:sym typeface="+mn-lt"/>
              </a:rPr>
              <a:t>在此录入上述图表的描述说明</a:t>
            </a:r>
            <a:endParaRPr kumimoji="0" lang="en-US" altLang="zh-CN" sz="1050" u="none" strike="noStrike" kern="1200" cap="none" spc="0" normalizeH="0" baseline="0" noProof="0" dirty="0">
              <a:ln>
                <a:noFill/>
              </a:ln>
              <a:solidFill>
                <a:prstClr val="black">
                  <a:lumMod val="75000"/>
                  <a:lumOff val="25000"/>
                </a:prstClr>
              </a:solidFill>
              <a:effectLst/>
              <a:uLnTx/>
              <a:uFillTx/>
              <a:cs typeface="+mn-ea"/>
              <a:sym typeface="+mn-lt"/>
            </a:endParaRPr>
          </a:p>
          <a:p>
            <a:pPr marL="0" marR="0" lvl="0" indent="0" algn="l" defTabSz="685800" rtl="0" eaLnBrk="1" fontAlgn="auto" latinLnBrk="0" hangingPunct="1">
              <a:lnSpc>
                <a:spcPct val="1200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black">
                    <a:lumMod val="75000"/>
                    <a:lumOff val="25000"/>
                  </a:prstClr>
                </a:solidFill>
                <a:effectLst/>
                <a:uLnTx/>
                <a:uFillTx/>
                <a:cs typeface="+mn-ea"/>
                <a:sym typeface="+mn-lt"/>
              </a:rPr>
              <a:t>在此录入上述图表的描述说明</a:t>
            </a:r>
            <a:endParaRPr kumimoji="0" lang="zh-CN" altLang="en-US" sz="1012"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94" name="直接连接符 17"/>
          <p:cNvSpPr>
            <a:spLocks noChangeShapeType="1"/>
          </p:cNvSpPr>
          <p:nvPr/>
        </p:nvSpPr>
        <p:spPr bwMode="auto">
          <a:xfrm flipH="1" flipV="1">
            <a:off x="5702064" y="3868902"/>
            <a:ext cx="987575" cy="0"/>
          </a:xfrm>
          <a:prstGeom prst="line">
            <a:avLst/>
          </a:prstGeom>
          <a:noFill/>
          <a:ln w="12700">
            <a:solidFill>
              <a:schemeClr val="bg1">
                <a:lumMod val="50000"/>
              </a:schemeClr>
            </a:solidFill>
            <a:bevel/>
            <a:headEnd/>
            <a:tailEnd/>
          </a:ln>
          <a:extLst>
            <a:ext uri="{909E8E84-426E-40DD-AFC4-6F175D3DCCD1}">
              <a14:hiddenFill xmlns:a14="http://schemas.microsoft.com/office/drawing/2010/main">
                <a:noFill/>
              </a14:hiddenFill>
            </a:ext>
          </a:extLst>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95" name="直接连接符 14"/>
          <p:cNvSpPr>
            <a:spLocks noChangeShapeType="1"/>
          </p:cNvSpPr>
          <p:nvPr/>
        </p:nvSpPr>
        <p:spPr bwMode="auto">
          <a:xfrm flipH="1">
            <a:off x="6276570" y="2716589"/>
            <a:ext cx="351199" cy="0"/>
          </a:xfrm>
          <a:prstGeom prst="line">
            <a:avLst/>
          </a:prstGeom>
          <a:noFill/>
          <a:ln w="12700">
            <a:solidFill>
              <a:schemeClr val="bg1">
                <a:lumMod val="50000"/>
              </a:schemeClr>
            </a:solidFill>
            <a:bevel/>
            <a:headEnd/>
            <a:tailEnd/>
          </a:ln>
          <a:extLst>
            <a:ext uri="{909E8E84-426E-40DD-AFC4-6F175D3DCCD1}">
              <a14:hiddenFill xmlns:a14="http://schemas.microsoft.com/office/drawing/2010/main">
                <a:noFill/>
              </a14:hiddenFill>
            </a:ext>
          </a:extLst>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96" name="直接连接符 12"/>
          <p:cNvSpPr>
            <a:spLocks noChangeShapeType="1"/>
          </p:cNvSpPr>
          <p:nvPr/>
        </p:nvSpPr>
        <p:spPr bwMode="auto">
          <a:xfrm flipH="1">
            <a:off x="5702639" y="1478285"/>
            <a:ext cx="967512" cy="0"/>
          </a:xfrm>
          <a:prstGeom prst="line">
            <a:avLst/>
          </a:prstGeom>
          <a:noFill/>
          <a:ln w="12700">
            <a:solidFill>
              <a:schemeClr val="bg1">
                <a:lumMod val="50000"/>
              </a:schemeClr>
            </a:solidFill>
            <a:bevel/>
            <a:headEnd/>
            <a:tailEnd/>
          </a:ln>
          <a:extLst>
            <a:ext uri="{909E8E84-426E-40DD-AFC4-6F175D3DCCD1}">
              <a14:hiddenFill xmlns:a14="http://schemas.microsoft.com/office/drawing/2010/main">
                <a:noFill/>
              </a14:hiddenFill>
            </a:ext>
          </a:extLst>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lumMod val="75000"/>
                  <a:lumOff val="25000"/>
                </a:prstClr>
              </a:solidFill>
              <a:effectLst/>
              <a:uLnTx/>
              <a:uFillTx/>
              <a:cs typeface="+mn-ea"/>
              <a:sym typeface="+mn-lt"/>
            </a:endParaRPr>
          </a:p>
        </p:txBody>
      </p:sp>
      <p:grpSp>
        <p:nvGrpSpPr>
          <p:cNvPr id="5" name="组合 4"/>
          <p:cNvGrpSpPr/>
          <p:nvPr/>
        </p:nvGrpSpPr>
        <p:grpSpPr>
          <a:xfrm>
            <a:off x="3453760" y="3111685"/>
            <a:ext cx="1060447" cy="1199227"/>
            <a:chOff x="4603874" y="4293890"/>
            <a:chExt cx="1414257" cy="1599339"/>
          </a:xfrm>
        </p:grpSpPr>
        <p:sp>
          <p:nvSpPr>
            <p:cNvPr id="56" name="六边形 55"/>
            <p:cNvSpPr/>
            <p:nvPr/>
          </p:nvSpPr>
          <p:spPr>
            <a:xfrm rot="5400000">
              <a:off x="4511333" y="4386431"/>
              <a:ext cx="1599339" cy="1414257"/>
            </a:xfrm>
            <a:prstGeom prst="hex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white"/>
                </a:solidFill>
                <a:effectLst/>
                <a:uLnTx/>
                <a:uFillTx/>
                <a:cs typeface="+mn-ea"/>
                <a:sym typeface="+mn-lt"/>
              </a:endParaRPr>
            </a:p>
          </p:txBody>
        </p:sp>
        <p:sp>
          <p:nvSpPr>
            <p:cNvPr id="49" name="Freeform 13"/>
            <p:cNvSpPr>
              <a:spLocks noEditPoints="1"/>
            </p:cNvSpPr>
            <p:nvPr/>
          </p:nvSpPr>
          <p:spPr bwMode="auto">
            <a:xfrm>
              <a:off x="5064412" y="4653930"/>
              <a:ext cx="493180" cy="909062"/>
            </a:xfrm>
            <a:custGeom>
              <a:avLst/>
              <a:gdLst>
                <a:gd name="T0" fmla="*/ 2 w 122"/>
                <a:gd name="T1" fmla="*/ 65 h 225"/>
                <a:gd name="T2" fmla="*/ 14 w 122"/>
                <a:gd name="T3" fmla="*/ 77 h 225"/>
                <a:gd name="T4" fmla="*/ 17 w 122"/>
                <a:gd name="T5" fmla="*/ 76 h 225"/>
                <a:gd name="T6" fmla="*/ 119 w 122"/>
                <a:gd name="T7" fmla="*/ 42 h 225"/>
                <a:gd name="T8" fmla="*/ 119 w 122"/>
                <a:gd name="T9" fmla="*/ 30 h 225"/>
                <a:gd name="T10" fmla="*/ 105 w 122"/>
                <a:gd name="T11" fmla="*/ 23 h 225"/>
                <a:gd name="T12" fmla="*/ 3 w 122"/>
                <a:gd name="T13" fmla="*/ 57 h 225"/>
                <a:gd name="T14" fmla="*/ 108 w 122"/>
                <a:gd name="T15" fmla="*/ 28 h 225"/>
                <a:gd name="T16" fmla="*/ 114 w 122"/>
                <a:gd name="T17" fmla="*/ 35 h 225"/>
                <a:gd name="T18" fmla="*/ 111 w 122"/>
                <a:gd name="T19" fmla="*/ 42 h 225"/>
                <a:gd name="T20" fmla="*/ 14 w 122"/>
                <a:gd name="T21" fmla="*/ 71 h 225"/>
                <a:gd name="T22" fmla="*/ 9 w 122"/>
                <a:gd name="T23" fmla="*/ 67 h 225"/>
                <a:gd name="T24" fmla="*/ 8 w 122"/>
                <a:gd name="T25" fmla="*/ 59 h 225"/>
                <a:gd name="T26" fmla="*/ 106 w 122"/>
                <a:gd name="T27" fmla="*/ 28 h 225"/>
                <a:gd name="T28" fmla="*/ 14 w 122"/>
                <a:gd name="T29" fmla="*/ 43 h 225"/>
                <a:gd name="T30" fmla="*/ 66 w 122"/>
                <a:gd name="T31" fmla="*/ 28 h 225"/>
                <a:gd name="T32" fmla="*/ 73 w 122"/>
                <a:gd name="T33" fmla="*/ 10 h 225"/>
                <a:gd name="T34" fmla="*/ 9 w 122"/>
                <a:gd name="T35" fmla="*/ 17 h 225"/>
                <a:gd name="T36" fmla="*/ 3 w 122"/>
                <a:gd name="T37" fmla="*/ 35 h 225"/>
                <a:gd name="T38" fmla="*/ 61 w 122"/>
                <a:gd name="T39" fmla="*/ 8 h 225"/>
                <a:gd name="T40" fmla="*/ 67 w 122"/>
                <a:gd name="T41" fmla="*/ 12 h 225"/>
                <a:gd name="T42" fmla="*/ 65 w 122"/>
                <a:gd name="T43" fmla="*/ 22 h 225"/>
                <a:gd name="T44" fmla="*/ 14 w 122"/>
                <a:gd name="T45" fmla="*/ 37 h 225"/>
                <a:gd name="T46" fmla="*/ 8 w 122"/>
                <a:gd name="T47" fmla="*/ 30 h 225"/>
                <a:gd name="T48" fmla="*/ 120 w 122"/>
                <a:gd name="T49" fmla="*/ 101 h 225"/>
                <a:gd name="T50" fmla="*/ 105 w 122"/>
                <a:gd name="T51" fmla="*/ 90 h 225"/>
                <a:gd name="T52" fmla="*/ 72 w 122"/>
                <a:gd name="T53" fmla="*/ 110 h 225"/>
                <a:gd name="T54" fmla="*/ 55 w 122"/>
                <a:gd name="T55" fmla="*/ 138 h 225"/>
                <a:gd name="T56" fmla="*/ 53 w 122"/>
                <a:gd name="T57" fmla="*/ 99 h 225"/>
                <a:gd name="T58" fmla="*/ 119 w 122"/>
                <a:gd name="T59" fmla="*/ 76 h 225"/>
                <a:gd name="T60" fmla="*/ 119 w 122"/>
                <a:gd name="T61" fmla="*/ 64 h 225"/>
                <a:gd name="T62" fmla="*/ 9 w 122"/>
                <a:gd name="T63" fmla="*/ 85 h 225"/>
                <a:gd name="T64" fmla="*/ 1 w 122"/>
                <a:gd name="T65" fmla="*/ 97 h 225"/>
                <a:gd name="T66" fmla="*/ 3 w 122"/>
                <a:gd name="T67" fmla="*/ 102 h 225"/>
                <a:gd name="T68" fmla="*/ 11 w 122"/>
                <a:gd name="T69" fmla="*/ 110 h 225"/>
                <a:gd name="T70" fmla="*/ 28 w 122"/>
                <a:gd name="T71" fmla="*/ 121 h 225"/>
                <a:gd name="T72" fmla="*/ 17 w 122"/>
                <a:gd name="T73" fmla="*/ 138 h 225"/>
                <a:gd name="T74" fmla="*/ 40 w 122"/>
                <a:gd name="T75" fmla="*/ 209 h 225"/>
                <a:gd name="T76" fmla="*/ 53 w 122"/>
                <a:gd name="T77" fmla="*/ 225 h 225"/>
                <a:gd name="T78" fmla="*/ 87 w 122"/>
                <a:gd name="T79" fmla="*/ 214 h 225"/>
                <a:gd name="T80" fmla="*/ 110 w 122"/>
                <a:gd name="T81" fmla="*/ 187 h 225"/>
                <a:gd name="T82" fmla="*/ 99 w 122"/>
                <a:gd name="T83" fmla="*/ 138 h 225"/>
                <a:gd name="T84" fmla="*/ 104 w 122"/>
                <a:gd name="T85" fmla="*/ 117 h 225"/>
                <a:gd name="T86" fmla="*/ 120 w 122"/>
                <a:gd name="T87" fmla="*/ 101 h 225"/>
                <a:gd name="T88" fmla="*/ 47 w 122"/>
                <a:gd name="T89" fmla="*/ 101 h 225"/>
                <a:gd name="T90" fmla="*/ 49 w 122"/>
                <a:gd name="T91" fmla="*/ 138 h 225"/>
                <a:gd name="T92" fmla="*/ 35 w 122"/>
                <a:gd name="T93" fmla="*/ 121 h 225"/>
                <a:gd name="T94" fmla="*/ 24 w 122"/>
                <a:gd name="T95" fmla="*/ 108 h 225"/>
                <a:gd name="T96" fmla="*/ 12 w 122"/>
                <a:gd name="T97" fmla="*/ 104 h 225"/>
                <a:gd name="T98" fmla="*/ 8 w 122"/>
                <a:gd name="T99" fmla="*/ 97 h 225"/>
                <a:gd name="T100" fmla="*/ 8 w 122"/>
                <a:gd name="T101" fmla="*/ 93 h 225"/>
                <a:gd name="T102" fmla="*/ 12 w 122"/>
                <a:gd name="T103" fmla="*/ 90 h 225"/>
                <a:gd name="T104" fmla="*/ 24 w 122"/>
                <a:gd name="T105" fmla="*/ 86 h 225"/>
                <a:gd name="T106" fmla="*/ 108 w 122"/>
                <a:gd name="T107" fmla="*/ 62 h 225"/>
                <a:gd name="T108" fmla="*/ 114 w 122"/>
                <a:gd name="T109" fmla="*/ 69 h 225"/>
                <a:gd name="T110" fmla="*/ 111 w 122"/>
                <a:gd name="T111" fmla="*/ 76 h 225"/>
                <a:gd name="T112" fmla="*/ 43 w 122"/>
                <a:gd name="T113" fmla="*/ 98 h 225"/>
                <a:gd name="T114" fmla="*/ 103 w 122"/>
                <a:gd name="T115" fmla="*/ 111 h 225"/>
                <a:gd name="T116" fmla="*/ 92 w 122"/>
                <a:gd name="T117" fmla="*/ 138 h 225"/>
                <a:gd name="T118" fmla="*/ 78 w 122"/>
                <a:gd name="T119" fmla="*/ 110 h 225"/>
                <a:gd name="T120" fmla="*/ 106 w 122"/>
                <a:gd name="T121" fmla="*/ 96 h 225"/>
                <a:gd name="T122" fmla="*/ 114 w 122"/>
                <a:gd name="T123" fmla="*/ 103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 h="225">
                  <a:moveTo>
                    <a:pt x="3" y="57"/>
                  </a:moveTo>
                  <a:cubicBezTo>
                    <a:pt x="1" y="59"/>
                    <a:pt x="1" y="62"/>
                    <a:pt x="2" y="65"/>
                  </a:cubicBezTo>
                  <a:cubicBezTo>
                    <a:pt x="3" y="69"/>
                    <a:pt x="3" y="69"/>
                    <a:pt x="3" y="69"/>
                  </a:cubicBezTo>
                  <a:cubicBezTo>
                    <a:pt x="4" y="74"/>
                    <a:pt x="9" y="77"/>
                    <a:pt x="14" y="77"/>
                  </a:cubicBezTo>
                  <a:cubicBezTo>
                    <a:pt x="14" y="77"/>
                    <a:pt x="14" y="77"/>
                    <a:pt x="14" y="77"/>
                  </a:cubicBezTo>
                  <a:cubicBezTo>
                    <a:pt x="15" y="77"/>
                    <a:pt x="16" y="77"/>
                    <a:pt x="17" y="76"/>
                  </a:cubicBezTo>
                  <a:cubicBezTo>
                    <a:pt x="112" y="48"/>
                    <a:pt x="112" y="48"/>
                    <a:pt x="112" y="48"/>
                  </a:cubicBezTo>
                  <a:cubicBezTo>
                    <a:pt x="115" y="47"/>
                    <a:pt x="118" y="45"/>
                    <a:pt x="119" y="42"/>
                  </a:cubicBezTo>
                  <a:cubicBezTo>
                    <a:pt x="120" y="40"/>
                    <a:pt x="121" y="37"/>
                    <a:pt x="120" y="34"/>
                  </a:cubicBezTo>
                  <a:cubicBezTo>
                    <a:pt x="119" y="30"/>
                    <a:pt x="119" y="30"/>
                    <a:pt x="119" y="30"/>
                  </a:cubicBezTo>
                  <a:cubicBezTo>
                    <a:pt x="117" y="25"/>
                    <a:pt x="113" y="22"/>
                    <a:pt x="108" y="22"/>
                  </a:cubicBezTo>
                  <a:cubicBezTo>
                    <a:pt x="107" y="22"/>
                    <a:pt x="106" y="22"/>
                    <a:pt x="105" y="23"/>
                  </a:cubicBezTo>
                  <a:cubicBezTo>
                    <a:pt x="9" y="51"/>
                    <a:pt x="9" y="51"/>
                    <a:pt x="9" y="51"/>
                  </a:cubicBezTo>
                  <a:cubicBezTo>
                    <a:pt x="6" y="52"/>
                    <a:pt x="4" y="54"/>
                    <a:pt x="3" y="57"/>
                  </a:cubicBezTo>
                  <a:close/>
                  <a:moveTo>
                    <a:pt x="106" y="28"/>
                  </a:moveTo>
                  <a:cubicBezTo>
                    <a:pt x="107" y="28"/>
                    <a:pt x="107" y="28"/>
                    <a:pt x="108" y="28"/>
                  </a:cubicBezTo>
                  <a:cubicBezTo>
                    <a:pt x="110" y="28"/>
                    <a:pt x="112" y="30"/>
                    <a:pt x="113" y="32"/>
                  </a:cubicBezTo>
                  <a:cubicBezTo>
                    <a:pt x="114" y="35"/>
                    <a:pt x="114" y="35"/>
                    <a:pt x="114" y="35"/>
                  </a:cubicBezTo>
                  <a:cubicBezTo>
                    <a:pt x="115" y="37"/>
                    <a:pt x="114" y="38"/>
                    <a:pt x="114" y="40"/>
                  </a:cubicBezTo>
                  <a:cubicBezTo>
                    <a:pt x="113" y="41"/>
                    <a:pt x="112" y="42"/>
                    <a:pt x="111" y="42"/>
                  </a:cubicBezTo>
                  <a:cubicBezTo>
                    <a:pt x="15" y="71"/>
                    <a:pt x="15" y="71"/>
                    <a:pt x="15" y="71"/>
                  </a:cubicBezTo>
                  <a:cubicBezTo>
                    <a:pt x="15" y="71"/>
                    <a:pt x="14" y="71"/>
                    <a:pt x="14" y="71"/>
                  </a:cubicBezTo>
                  <a:cubicBezTo>
                    <a:pt x="14" y="71"/>
                    <a:pt x="14" y="71"/>
                    <a:pt x="14" y="71"/>
                  </a:cubicBezTo>
                  <a:cubicBezTo>
                    <a:pt x="11" y="71"/>
                    <a:pt x="9" y="69"/>
                    <a:pt x="9" y="67"/>
                  </a:cubicBezTo>
                  <a:cubicBezTo>
                    <a:pt x="8" y="63"/>
                    <a:pt x="8" y="63"/>
                    <a:pt x="8" y="63"/>
                  </a:cubicBezTo>
                  <a:cubicBezTo>
                    <a:pt x="7" y="62"/>
                    <a:pt x="7" y="61"/>
                    <a:pt x="8" y="59"/>
                  </a:cubicBezTo>
                  <a:cubicBezTo>
                    <a:pt x="9" y="58"/>
                    <a:pt x="10" y="57"/>
                    <a:pt x="11" y="57"/>
                  </a:cubicBezTo>
                  <a:lnTo>
                    <a:pt x="106" y="28"/>
                  </a:lnTo>
                  <a:close/>
                  <a:moveTo>
                    <a:pt x="3" y="35"/>
                  </a:moveTo>
                  <a:cubicBezTo>
                    <a:pt x="4" y="40"/>
                    <a:pt x="9" y="43"/>
                    <a:pt x="14" y="43"/>
                  </a:cubicBezTo>
                  <a:cubicBezTo>
                    <a:pt x="15" y="43"/>
                    <a:pt x="16" y="43"/>
                    <a:pt x="17" y="43"/>
                  </a:cubicBezTo>
                  <a:cubicBezTo>
                    <a:pt x="66" y="28"/>
                    <a:pt x="66" y="28"/>
                    <a:pt x="66" y="28"/>
                  </a:cubicBezTo>
                  <a:cubicBezTo>
                    <a:pt x="72" y="26"/>
                    <a:pt x="76" y="19"/>
                    <a:pt x="74" y="13"/>
                  </a:cubicBezTo>
                  <a:cubicBezTo>
                    <a:pt x="73" y="10"/>
                    <a:pt x="73" y="10"/>
                    <a:pt x="73" y="10"/>
                  </a:cubicBezTo>
                  <a:cubicBezTo>
                    <a:pt x="71" y="4"/>
                    <a:pt x="65" y="0"/>
                    <a:pt x="59" y="2"/>
                  </a:cubicBezTo>
                  <a:cubicBezTo>
                    <a:pt x="9" y="17"/>
                    <a:pt x="9" y="17"/>
                    <a:pt x="9" y="17"/>
                  </a:cubicBezTo>
                  <a:cubicBezTo>
                    <a:pt x="3" y="19"/>
                    <a:pt x="0" y="25"/>
                    <a:pt x="2" y="31"/>
                  </a:cubicBezTo>
                  <a:lnTo>
                    <a:pt x="3" y="35"/>
                  </a:lnTo>
                  <a:close/>
                  <a:moveTo>
                    <a:pt x="11" y="23"/>
                  </a:moveTo>
                  <a:cubicBezTo>
                    <a:pt x="61" y="8"/>
                    <a:pt x="61" y="8"/>
                    <a:pt x="61" y="8"/>
                  </a:cubicBezTo>
                  <a:cubicBezTo>
                    <a:pt x="61" y="8"/>
                    <a:pt x="62" y="8"/>
                    <a:pt x="62" y="8"/>
                  </a:cubicBezTo>
                  <a:cubicBezTo>
                    <a:pt x="64" y="8"/>
                    <a:pt x="67" y="9"/>
                    <a:pt x="67" y="12"/>
                  </a:cubicBezTo>
                  <a:cubicBezTo>
                    <a:pt x="68" y="15"/>
                    <a:pt x="68" y="15"/>
                    <a:pt x="68" y="15"/>
                  </a:cubicBezTo>
                  <a:cubicBezTo>
                    <a:pt x="69" y="18"/>
                    <a:pt x="68" y="21"/>
                    <a:pt x="65" y="22"/>
                  </a:cubicBezTo>
                  <a:cubicBezTo>
                    <a:pt x="15" y="37"/>
                    <a:pt x="15" y="37"/>
                    <a:pt x="15" y="37"/>
                  </a:cubicBezTo>
                  <a:cubicBezTo>
                    <a:pt x="15" y="37"/>
                    <a:pt x="14" y="37"/>
                    <a:pt x="14" y="37"/>
                  </a:cubicBezTo>
                  <a:cubicBezTo>
                    <a:pt x="11" y="37"/>
                    <a:pt x="9" y="36"/>
                    <a:pt x="9" y="33"/>
                  </a:cubicBezTo>
                  <a:cubicBezTo>
                    <a:pt x="8" y="30"/>
                    <a:pt x="8" y="30"/>
                    <a:pt x="8" y="30"/>
                  </a:cubicBezTo>
                  <a:cubicBezTo>
                    <a:pt x="7" y="27"/>
                    <a:pt x="8" y="24"/>
                    <a:pt x="11" y="23"/>
                  </a:cubicBezTo>
                  <a:close/>
                  <a:moveTo>
                    <a:pt x="120" y="101"/>
                  </a:moveTo>
                  <a:cubicBezTo>
                    <a:pt x="119" y="97"/>
                    <a:pt x="119" y="97"/>
                    <a:pt x="119" y="97"/>
                  </a:cubicBezTo>
                  <a:cubicBezTo>
                    <a:pt x="117" y="92"/>
                    <a:pt x="110" y="88"/>
                    <a:pt x="105" y="90"/>
                  </a:cubicBezTo>
                  <a:cubicBezTo>
                    <a:pt x="82" y="96"/>
                    <a:pt x="82" y="96"/>
                    <a:pt x="82" y="96"/>
                  </a:cubicBezTo>
                  <a:cubicBezTo>
                    <a:pt x="76" y="98"/>
                    <a:pt x="72" y="104"/>
                    <a:pt x="72" y="110"/>
                  </a:cubicBezTo>
                  <a:cubicBezTo>
                    <a:pt x="72" y="138"/>
                    <a:pt x="72" y="138"/>
                    <a:pt x="72" y="138"/>
                  </a:cubicBezTo>
                  <a:cubicBezTo>
                    <a:pt x="55" y="138"/>
                    <a:pt x="55" y="138"/>
                    <a:pt x="55" y="138"/>
                  </a:cubicBezTo>
                  <a:cubicBezTo>
                    <a:pt x="55" y="106"/>
                    <a:pt x="55" y="106"/>
                    <a:pt x="55" y="106"/>
                  </a:cubicBezTo>
                  <a:cubicBezTo>
                    <a:pt x="55" y="104"/>
                    <a:pt x="54" y="101"/>
                    <a:pt x="53" y="99"/>
                  </a:cubicBezTo>
                  <a:cubicBezTo>
                    <a:pt x="112" y="82"/>
                    <a:pt x="112" y="82"/>
                    <a:pt x="112" y="82"/>
                  </a:cubicBezTo>
                  <a:cubicBezTo>
                    <a:pt x="115" y="81"/>
                    <a:pt x="118" y="79"/>
                    <a:pt x="119" y="76"/>
                  </a:cubicBezTo>
                  <a:cubicBezTo>
                    <a:pt x="120" y="73"/>
                    <a:pt x="121" y="70"/>
                    <a:pt x="120" y="67"/>
                  </a:cubicBezTo>
                  <a:cubicBezTo>
                    <a:pt x="119" y="64"/>
                    <a:pt x="119" y="64"/>
                    <a:pt x="119" y="64"/>
                  </a:cubicBezTo>
                  <a:cubicBezTo>
                    <a:pt x="117" y="58"/>
                    <a:pt x="110" y="54"/>
                    <a:pt x="105" y="56"/>
                  </a:cubicBezTo>
                  <a:cubicBezTo>
                    <a:pt x="9" y="85"/>
                    <a:pt x="9" y="85"/>
                    <a:pt x="9" y="85"/>
                  </a:cubicBezTo>
                  <a:cubicBezTo>
                    <a:pt x="6" y="86"/>
                    <a:pt x="4" y="88"/>
                    <a:pt x="3" y="90"/>
                  </a:cubicBezTo>
                  <a:cubicBezTo>
                    <a:pt x="1" y="92"/>
                    <a:pt x="1" y="95"/>
                    <a:pt x="1" y="97"/>
                  </a:cubicBezTo>
                  <a:cubicBezTo>
                    <a:pt x="2" y="98"/>
                    <a:pt x="2" y="98"/>
                    <a:pt x="2" y="99"/>
                  </a:cubicBezTo>
                  <a:cubicBezTo>
                    <a:pt x="3" y="102"/>
                    <a:pt x="3" y="102"/>
                    <a:pt x="3" y="102"/>
                  </a:cubicBezTo>
                  <a:cubicBezTo>
                    <a:pt x="4" y="106"/>
                    <a:pt x="7" y="109"/>
                    <a:pt x="10" y="110"/>
                  </a:cubicBezTo>
                  <a:cubicBezTo>
                    <a:pt x="11" y="110"/>
                    <a:pt x="11" y="110"/>
                    <a:pt x="11" y="110"/>
                  </a:cubicBezTo>
                  <a:cubicBezTo>
                    <a:pt x="23" y="113"/>
                    <a:pt x="23" y="113"/>
                    <a:pt x="23" y="113"/>
                  </a:cubicBezTo>
                  <a:cubicBezTo>
                    <a:pt x="26" y="114"/>
                    <a:pt x="28" y="118"/>
                    <a:pt x="28" y="121"/>
                  </a:cubicBezTo>
                  <a:cubicBezTo>
                    <a:pt x="28" y="138"/>
                    <a:pt x="28" y="138"/>
                    <a:pt x="28" y="138"/>
                  </a:cubicBezTo>
                  <a:cubicBezTo>
                    <a:pt x="17" y="138"/>
                    <a:pt x="17" y="138"/>
                    <a:pt x="17" y="138"/>
                  </a:cubicBezTo>
                  <a:cubicBezTo>
                    <a:pt x="17" y="187"/>
                    <a:pt x="17" y="187"/>
                    <a:pt x="17" y="187"/>
                  </a:cubicBezTo>
                  <a:cubicBezTo>
                    <a:pt x="17" y="199"/>
                    <a:pt x="28" y="208"/>
                    <a:pt x="40" y="209"/>
                  </a:cubicBezTo>
                  <a:cubicBezTo>
                    <a:pt x="40" y="214"/>
                    <a:pt x="40" y="214"/>
                    <a:pt x="40" y="214"/>
                  </a:cubicBezTo>
                  <a:cubicBezTo>
                    <a:pt x="40" y="220"/>
                    <a:pt x="46" y="225"/>
                    <a:pt x="53" y="225"/>
                  </a:cubicBezTo>
                  <a:cubicBezTo>
                    <a:pt x="74" y="225"/>
                    <a:pt x="74" y="225"/>
                    <a:pt x="74" y="225"/>
                  </a:cubicBezTo>
                  <a:cubicBezTo>
                    <a:pt x="81" y="225"/>
                    <a:pt x="87" y="220"/>
                    <a:pt x="87" y="214"/>
                  </a:cubicBezTo>
                  <a:cubicBezTo>
                    <a:pt x="87" y="209"/>
                    <a:pt x="87" y="209"/>
                    <a:pt x="87" y="209"/>
                  </a:cubicBezTo>
                  <a:cubicBezTo>
                    <a:pt x="99" y="208"/>
                    <a:pt x="110" y="199"/>
                    <a:pt x="110" y="187"/>
                  </a:cubicBezTo>
                  <a:cubicBezTo>
                    <a:pt x="110" y="138"/>
                    <a:pt x="110" y="138"/>
                    <a:pt x="110" y="138"/>
                  </a:cubicBezTo>
                  <a:cubicBezTo>
                    <a:pt x="99" y="138"/>
                    <a:pt x="99" y="138"/>
                    <a:pt x="99" y="138"/>
                  </a:cubicBezTo>
                  <a:cubicBezTo>
                    <a:pt x="99" y="125"/>
                    <a:pt x="99" y="125"/>
                    <a:pt x="99" y="125"/>
                  </a:cubicBezTo>
                  <a:cubicBezTo>
                    <a:pt x="99" y="122"/>
                    <a:pt x="101" y="118"/>
                    <a:pt x="104" y="117"/>
                  </a:cubicBezTo>
                  <a:cubicBezTo>
                    <a:pt x="112" y="115"/>
                    <a:pt x="112" y="115"/>
                    <a:pt x="112" y="115"/>
                  </a:cubicBezTo>
                  <a:cubicBezTo>
                    <a:pt x="118" y="113"/>
                    <a:pt x="122" y="107"/>
                    <a:pt x="120" y="101"/>
                  </a:cubicBezTo>
                  <a:close/>
                  <a:moveTo>
                    <a:pt x="43" y="98"/>
                  </a:moveTo>
                  <a:cubicBezTo>
                    <a:pt x="45" y="99"/>
                    <a:pt x="46" y="100"/>
                    <a:pt x="47" y="101"/>
                  </a:cubicBezTo>
                  <a:cubicBezTo>
                    <a:pt x="48" y="103"/>
                    <a:pt x="49" y="104"/>
                    <a:pt x="49" y="106"/>
                  </a:cubicBezTo>
                  <a:cubicBezTo>
                    <a:pt x="49" y="138"/>
                    <a:pt x="49" y="138"/>
                    <a:pt x="49" y="138"/>
                  </a:cubicBezTo>
                  <a:cubicBezTo>
                    <a:pt x="35" y="138"/>
                    <a:pt x="35" y="138"/>
                    <a:pt x="35" y="138"/>
                  </a:cubicBezTo>
                  <a:cubicBezTo>
                    <a:pt x="35" y="121"/>
                    <a:pt x="35" y="121"/>
                    <a:pt x="35" y="121"/>
                  </a:cubicBezTo>
                  <a:cubicBezTo>
                    <a:pt x="35" y="116"/>
                    <a:pt x="30" y="110"/>
                    <a:pt x="25" y="108"/>
                  </a:cubicBezTo>
                  <a:cubicBezTo>
                    <a:pt x="25" y="108"/>
                    <a:pt x="24" y="108"/>
                    <a:pt x="24" y="108"/>
                  </a:cubicBezTo>
                  <a:cubicBezTo>
                    <a:pt x="13" y="104"/>
                    <a:pt x="13" y="104"/>
                    <a:pt x="13" y="104"/>
                  </a:cubicBezTo>
                  <a:cubicBezTo>
                    <a:pt x="12" y="104"/>
                    <a:pt x="12" y="104"/>
                    <a:pt x="12" y="104"/>
                  </a:cubicBezTo>
                  <a:cubicBezTo>
                    <a:pt x="10" y="104"/>
                    <a:pt x="9" y="102"/>
                    <a:pt x="9" y="101"/>
                  </a:cubicBezTo>
                  <a:cubicBezTo>
                    <a:pt x="8" y="97"/>
                    <a:pt x="8" y="97"/>
                    <a:pt x="8" y="97"/>
                  </a:cubicBezTo>
                  <a:cubicBezTo>
                    <a:pt x="8" y="97"/>
                    <a:pt x="8" y="97"/>
                    <a:pt x="8" y="97"/>
                  </a:cubicBezTo>
                  <a:cubicBezTo>
                    <a:pt x="7" y="96"/>
                    <a:pt x="7" y="94"/>
                    <a:pt x="8" y="93"/>
                  </a:cubicBezTo>
                  <a:cubicBezTo>
                    <a:pt x="9" y="92"/>
                    <a:pt x="10" y="91"/>
                    <a:pt x="11" y="90"/>
                  </a:cubicBezTo>
                  <a:cubicBezTo>
                    <a:pt x="12" y="90"/>
                    <a:pt x="12" y="90"/>
                    <a:pt x="12" y="90"/>
                  </a:cubicBezTo>
                  <a:cubicBezTo>
                    <a:pt x="13" y="90"/>
                    <a:pt x="13" y="90"/>
                    <a:pt x="13" y="90"/>
                  </a:cubicBezTo>
                  <a:cubicBezTo>
                    <a:pt x="24" y="86"/>
                    <a:pt x="24" y="86"/>
                    <a:pt x="24" y="86"/>
                  </a:cubicBezTo>
                  <a:cubicBezTo>
                    <a:pt x="106" y="62"/>
                    <a:pt x="106" y="62"/>
                    <a:pt x="106" y="62"/>
                  </a:cubicBezTo>
                  <a:cubicBezTo>
                    <a:pt x="107" y="62"/>
                    <a:pt x="107" y="62"/>
                    <a:pt x="108" y="62"/>
                  </a:cubicBezTo>
                  <a:cubicBezTo>
                    <a:pt x="110" y="62"/>
                    <a:pt x="112" y="63"/>
                    <a:pt x="113" y="66"/>
                  </a:cubicBezTo>
                  <a:cubicBezTo>
                    <a:pt x="114" y="69"/>
                    <a:pt x="114" y="69"/>
                    <a:pt x="114" y="69"/>
                  </a:cubicBezTo>
                  <a:cubicBezTo>
                    <a:pt x="115" y="71"/>
                    <a:pt x="114" y="72"/>
                    <a:pt x="114" y="73"/>
                  </a:cubicBezTo>
                  <a:cubicBezTo>
                    <a:pt x="113" y="74"/>
                    <a:pt x="112" y="75"/>
                    <a:pt x="111" y="76"/>
                  </a:cubicBezTo>
                  <a:cubicBezTo>
                    <a:pt x="49" y="94"/>
                    <a:pt x="49" y="94"/>
                    <a:pt x="49" y="94"/>
                  </a:cubicBezTo>
                  <a:cubicBezTo>
                    <a:pt x="39" y="97"/>
                    <a:pt x="43" y="98"/>
                    <a:pt x="43" y="98"/>
                  </a:cubicBezTo>
                  <a:close/>
                  <a:moveTo>
                    <a:pt x="111" y="109"/>
                  </a:moveTo>
                  <a:cubicBezTo>
                    <a:pt x="103" y="111"/>
                    <a:pt x="103" y="111"/>
                    <a:pt x="103" y="111"/>
                  </a:cubicBezTo>
                  <a:cubicBezTo>
                    <a:pt x="97" y="113"/>
                    <a:pt x="92" y="119"/>
                    <a:pt x="92" y="125"/>
                  </a:cubicBezTo>
                  <a:cubicBezTo>
                    <a:pt x="92" y="138"/>
                    <a:pt x="92" y="138"/>
                    <a:pt x="92" y="138"/>
                  </a:cubicBezTo>
                  <a:cubicBezTo>
                    <a:pt x="78" y="138"/>
                    <a:pt x="78" y="138"/>
                    <a:pt x="78" y="138"/>
                  </a:cubicBezTo>
                  <a:cubicBezTo>
                    <a:pt x="78" y="110"/>
                    <a:pt x="78" y="110"/>
                    <a:pt x="78" y="110"/>
                  </a:cubicBezTo>
                  <a:cubicBezTo>
                    <a:pt x="78" y="107"/>
                    <a:pt x="81" y="103"/>
                    <a:pt x="84" y="102"/>
                  </a:cubicBezTo>
                  <a:cubicBezTo>
                    <a:pt x="106" y="96"/>
                    <a:pt x="106" y="96"/>
                    <a:pt x="106" y="96"/>
                  </a:cubicBezTo>
                  <a:cubicBezTo>
                    <a:pt x="109" y="95"/>
                    <a:pt x="112" y="96"/>
                    <a:pt x="113" y="99"/>
                  </a:cubicBezTo>
                  <a:cubicBezTo>
                    <a:pt x="114" y="103"/>
                    <a:pt x="114" y="103"/>
                    <a:pt x="114" y="103"/>
                  </a:cubicBezTo>
                  <a:cubicBezTo>
                    <a:pt x="115" y="106"/>
                    <a:pt x="113" y="109"/>
                    <a:pt x="111" y="109"/>
                  </a:cubicBezTo>
                  <a:close/>
                </a:path>
              </a:pathLst>
            </a:custGeom>
            <a:solidFill>
              <a:srgbClr val="FFFFFF"/>
            </a:solidFill>
            <a:ln>
              <a:noFill/>
            </a:ln>
          </p:spPr>
          <p:txBody>
            <a:bodyPr vert="horz" wrap="square" lIns="51416" tIns="25709" rIns="51416" bIns="25709"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012" u="none" strike="noStrike" kern="1200" cap="none" spc="0" normalizeH="0" baseline="0" noProof="0" dirty="0">
                <a:ln>
                  <a:noFill/>
                </a:ln>
                <a:solidFill>
                  <a:prstClr val="black"/>
                </a:solidFill>
                <a:effectLst/>
                <a:uLnTx/>
                <a:uFillTx/>
                <a:cs typeface="+mn-ea"/>
                <a:sym typeface="+mn-lt"/>
              </a:endParaRPr>
            </a:p>
          </p:txBody>
        </p:sp>
      </p:grpSp>
    </p:spTree>
    <p:extLst>
      <p:ext uri="{BB962C8B-B14F-4D97-AF65-F5344CB8AC3E}">
        <p14:creationId xmlns:p14="http://schemas.microsoft.com/office/powerpoint/2010/main" val="315679016"/>
      </p:ext>
    </p:extLst>
  </p:cSld>
  <p:clrMapOvr>
    <a:masterClrMapping/>
  </p:clrMapOvr>
  <mc:AlternateContent xmlns:mc="http://schemas.openxmlformats.org/markup-compatibility/2006" xmlns:p14="http://schemas.microsoft.com/office/powerpoint/2010/main">
    <mc:Choice Requires="p14">
      <p:transition spd="slow" p14:dur="2000" advClick="0" advTm="5000">
        <p:fade/>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58"/>
                                        </p:tgtEl>
                                        <p:attrNameLst>
                                          <p:attrName>style.visibility</p:attrName>
                                        </p:attrNameLst>
                                      </p:cBhvr>
                                      <p:to>
                                        <p:strVal val="visible"/>
                                      </p:to>
                                    </p:set>
                                    <p:animEffect transition="in" filter="fade">
                                      <p:cBhvr>
                                        <p:cTn id="14" dur="500"/>
                                        <p:tgtEl>
                                          <p:spTgt spid="58"/>
                                        </p:tgtEl>
                                      </p:cBhvr>
                                    </p:animEffect>
                                  </p:childTnLst>
                                </p:cTn>
                              </p:par>
                            </p:childTnLst>
                          </p:cTn>
                        </p:par>
                        <p:par>
                          <p:cTn id="15" fill="hold">
                            <p:stCondLst>
                              <p:cond delay="1000"/>
                            </p:stCondLst>
                            <p:childTnLst>
                              <p:par>
                                <p:cTn id="16" presetID="49" presetClass="entr" presetSubtype="0" decel="100000"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500" fill="hold"/>
                                        <p:tgtEl>
                                          <p:spTgt spid="2"/>
                                        </p:tgtEl>
                                        <p:attrNameLst>
                                          <p:attrName>ppt_w</p:attrName>
                                        </p:attrNameLst>
                                      </p:cBhvr>
                                      <p:tavLst>
                                        <p:tav tm="0">
                                          <p:val>
                                            <p:fltVal val="0"/>
                                          </p:val>
                                        </p:tav>
                                        <p:tav tm="100000">
                                          <p:val>
                                            <p:strVal val="#ppt_w"/>
                                          </p:val>
                                        </p:tav>
                                      </p:tavLst>
                                    </p:anim>
                                    <p:anim calcmode="lin" valueType="num">
                                      <p:cBhvr>
                                        <p:cTn id="19" dur="500" fill="hold"/>
                                        <p:tgtEl>
                                          <p:spTgt spid="2"/>
                                        </p:tgtEl>
                                        <p:attrNameLst>
                                          <p:attrName>ppt_h</p:attrName>
                                        </p:attrNameLst>
                                      </p:cBhvr>
                                      <p:tavLst>
                                        <p:tav tm="0">
                                          <p:val>
                                            <p:fltVal val="0"/>
                                          </p:val>
                                        </p:tav>
                                        <p:tav tm="100000">
                                          <p:val>
                                            <p:strVal val="#ppt_h"/>
                                          </p:val>
                                        </p:tav>
                                      </p:tavLst>
                                    </p:anim>
                                    <p:anim calcmode="lin" valueType="num">
                                      <p:cBhvr>
                                        <p:cTn id="20" dur="500" fill="hold"/>
                                        <p:tgtEl>
                                          <p:spTgt spid="2"/>
                                        </p:tgtEl>
                                        <p:attrNameLst>
                                          <p:attrName>style.rotation</p:attrName>
                                        </p:attrNameLst>
                                      </p:cBhvr>
                                      <p:tavLst>
                                        <p:tav tm="0">
                                          <p:val>
                                            <p:fltVal val="360"/>
                                          </p:val>
                                        </p:tav>
                                        <p:tav tm="100000">
                                          <p:val>
                                            <p:fltVal val="0"/>
                                          </p:val>
                                        </p:tav>
                                      </p:tavLst>
                                    </p:anim>
                                    <p:animEffect transition="in" filter="fade">
                                      <p:cBhvr>
                                        <p:cTn id="21" dur="500"/>
                                        <p:tgtEl>
                                          <p:spTgt spid="2"/>
                                        </p:tgtEl>
                                      </p:cBhvr>
                                    </p:animEffect>
                                  </p:childTnLst>
                                </p:cTn>
                              </p:par>
                            </p:childTnLst>
                          </p:cTn>
                        </p:par>
                        <p:par>
                          <p:cTn id="22" fill="hold">
                            <p:stCondLst>
                              <p:cond delay="1500"/>
                            </p:stCondLst>
                            <p:childTnLst>
                              <p:par>
                                <p:cTn id="23" presetID="22" presetClass="entr" presetSubtype="2" fill="hold" grpId="0" nodeType="afterEffect">
                                  <p:stCondLst>
                                    <p:cond delay="0"/>
                                  </p:stCondLst>
                                  <p:childTnLst>
                                    <p:set>
                                      <p:cBhvr>
                                        <p:cTn id="24" dur="1" fill="hold">
                                          <p:stCondLst>
                                            <p:cond delay="0"/>
                                          </p:stCondLst>
                                        </p:cTn>
                                        <p:tgtEl>
                                          <p:spTgt spid="80"/>
                                        </p:tgtEl>
                                        <p:attrNameLst>
                                          <p:attrName>style.visibility</p:attrName>
                                        </p:attrNameLst>
                                      </p:cBhvr>
                                      <p:to>
                                        <p:strVal val="visible"/>
                                      </p:to>
                                    </p:set>
                                    <p:animEffect transition="in" filter="wipe(right)">
                                      <p:cBhvr>
                                        <p:cTn id="25" dur="500"/>
                                        <p:tgtEl>
                                          <p:spTgt spid="80"/>
                                        </p:tgtEl>
                                      </p:cBhvr>
                                    </p:animEffect>
                                  </p:childTnLst>
                                </p:cTn>
                              </p:par>
                            </p:childTnLst>
                          </p:cTn>
                        </p:par>
                        <p:par>
                          <p:cTn id="26" fill="hold">
                            <p:stCondLst>
                              <p:cond delay="2000"/>
                            </p:stCondLst>
                            <p:childTnLst>
                              <p:par>
                                <p:cTn id="27" presetID="22" presetClass="entr" presetSubtype="2" fill="hold" grpId="0" nodeType="afterEffect">
                                  <p:stCondLst>
                                    <p:cond delay="0"/>
                                  </p:stCondLst>
                                  <p:childTnLst>
                                    <p:set>
                                      <p:cBhvr>
                                        <p:cTn id="28" dur="1" fill="hold">
                                          <p:stCondLst>
                                            <p:cond delay="0"/>
                                          </p:stCondLst>
                                        </p:cTn>
                                        <p:tgtEl>
                                          <p:spTgt spid="81"/>
                                        </p:tgtEl>
                                        <p:attrNameLst>
                                          <p:attrName>style.visibility</p:attrName>
                                        </p:attrNameLst>
                                      </p:cBhvr>
                                      <p:to>
                                        <p:strVal val="visible"/>
                                      </p:to>
                                    </p:set>
                                    <p:animEffect transition="in" filter="wipe(right)">
                                      <p:cBhvr>
                                        <p:cTn id="29" dur="500"/>
                                        <p:tgtEl>
                                          <p:spTgt spid="81"/>
                                        </p:tgtEl>
                                      </p:cBhvr>
                                    </p:animEffect>
                                  </p:childTnLst>
                                </p:cTn>
                              </p:par>
                            </p:childTnLst>
                          </p:cTn>
                        </p:par>
                        <p:par>
                          <p:cTn id="30" fill="hold">
                            <p:stCondLst>
                              <p:cond delay="2500"/>
                            </p:stCondLst>
                            <p:childTnLst>
                              <p:par>
                                <p:cTn id="31" presetID="22" presetClass="entr" presetSubtype="2" fill="hold" grpId="0" nodeType="afterEffect">
                                  <p:stCondLst>
                                    <p:cond delay="0"/>
                                  </p:stCondLst>
                                  <p:childTnLst>
                                    <p:set>
                                      <p:cBhvr>
                                        <p:cTn id="32" dur="1" fill="hold">
                                          <p:stCondLst>
                                            <p:cond delay="0"/>
                                          </p:stCondLst>
                                        </p:cTn>
                                        <p:tgtEl>
                                          <p:spTgt spid="82"/>
                                        </p:tgtEl>
                                        <p:attrNameLst>
                                          <p:attrName>style.visibility</p:attrName>
                                        </p:attrNameLst>
                                      </p:cBhvr>
                                      <p:to>
                                        <p:strVal val="visible"/>
                                      </p:to>
                                    </p:set>
                                    <p:animEffect transition="in" filter="wipe(right)">
                                      <p:cBhvr>
                                        <p:cTn id="33" dur="500"/>
                                        <p:tgtEl>
                                          <p:spTgt spid="82"/>
                                        </p:tgtEl>
                                      </p:cBhvr>
                                    </p:animEffect>
                                  </p:childTnLst>
                                </p:cTn>
                              </p:par>
                            </p:childTnLst>
                          </p:cTn>
                        </p:par>
                        <p:par>
                          <p:cTn id="34" fill="hold">
                            <p:stCondLst>
                              <p:cond delay="3000"/>
                            </p:stCondLst>
                            <p:childTnLst>
                              <p:par>
                                <p:cTn id="35" presetID="49" presetClass="entr" presetSubtype="0" decel="100000" fill="hold" nodeType="after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p:cTn id="37" dur="500" fill="hold"/>
                                        <p:tgtEl>
                                          <p:spTgt spid="3"/>
                                        </p:tgtEl>
                                        <p:attrNameLst>
                                          <p:attrName>ppt_w</p:attrName>
                                        </p:attrNameLst>
                                      </p:cBhvr>
                                      <p:tavLst>
                                        <p:tav tm="0">
                                          <p:val>
                                            <p:fltVal val="0"/>
                                          </p:val>
                                        </p:tav>
                                        <p:tav tm="100000">
                                          <p:val>
                                            <p:strVal val="#ppt_w"/>
                                          </p:val>
                                        </p:tav>
                                      </p:tavLst>
                                    </p:anim>
                                    <p:anim calcmode="lin" valueType="num">
                                      <p:cBhvr>
                                        <p:cTn id="38" dur="500" fill="hold"/>
                                        <p:tgtEl>
                                          <p:spTgt spid="3"/>
                                        </p:tgtEl>
                                        <p:attrNameLst>
                                          <p:attrName>ppt_h</p:attrName>
                                        </p:attrNameLst>
                                      </p:cBhvr>
                                      <p:tavLst>
                                        <p:tav tm="0">
                                          <p:val>
                                            <p:fltVal val="0"/>
                                          </p:val>
                                        </p:tav>
                                        <p:tav tm="100000">
                                          <p:val>
                                            <p:strVal val="#ppt_h"/>
                                          </p:val>
                                        </p:tav>
                                      </p:tavLst>
                                    </p:anim>
                                    <p:anim calcmode="lin" valueType="num">
                                      <p:cBhvr>
                                        <p:cTn id="39" dur="500" fill="hold"/>
                                        <p:tgtEl>
                                          <p:spTgt spid="3"/>
                                        </p:tgtEl>
                                        <p:attrNameLst>
                                          <p:attrName>style.rotation</p:attrName>
                                        </p:attrNameLst>
                                      </p:cBhvr>
                                      <p:tavLst>
                                        <p:tav tm="0">
                                          <p:val>
                                            <p:fltVal val="360"/>
                                          </p:val>
                                        </p:tav>
                                        <p:tav tm="100000">
                                          <p:val>
                                            <p:fltVal val="0"/>
                                          </p:val>
                                        </p:tav>
                                      </p:tavLst>
                                    </p:anim>
                                    <p:animEffect transition="in" filter="fade">
                                      <p:cBhvr>
                                        <p:cTn id="40" dur="500"/>
                                        <p:tgtEl>
                                          <p:spTgt spid="3"/>
                                        </p:tgtEl>
                                      </p:cBhvr>
                                    </p:animEffect>
                                  </p:childTnLst>
                                </p:cTn>
                              </p:par>
                            </p:childTnLst>
                          </p:cTn>
                        </p:par>
                        <p:par>
                          <p:cTn id="41" fill="hold">
                            <p:stCondLst>
                              <p:cond delay="3500"/>
                            </p:stCondLst>
                            <p:childTnLst>
                              <p:par>
                                <p:cTn id="42" presetID="22" presetClass="entr" presetSubtype="2" fill="hold" grpId="0" nodeType="afterEffect">
                                  <p:stCondLst>
                                    <p:cond delay="0"/>
                                  </p:stCondLst>
                                  <p:childTnLst>
                                    <p:set>
                                      <p:cBhvr>
                                        <p:cTn id="43" dur="1" fill="hold">
                                          <p:stCondLst>
                                            <p:cond delay="0"/>
                                          </p:stCondLst>
                                        </p:cTn>
                                        <p:tgtEl>
                                          <p:spTgt spid="79"/>
                                        </p:tgtEl>
                                        <p:attrNameLst>
                                          <p:attrName>style.visibility</p:attrName>
                                        </p:attrNameLst>
                                      </p:cBhvr>
                                      <p:to>
                                        <p:strVal val="visible"/>
                                      </p:to>
                                    </p:set>
                                    <p:animEffect transition="in" filter="wipe(right)">
                                      <p:cBhvr>
                                        <p:cTn id="44" dur="500"/>
                                        <p:tgtEl>
                                          <p:spTgt spid="79"/>
                                        </p:tgtEl>
                                      </p:cBhvr>
                                    </p:animEffect>
                                  </p:childTnLst>
                                </p:cTn>
                              </p:par>
                            </p:childTnLst>
                          </p:cTn>
                        </p:par>
                        <p:par>
                          <p:cTn id="45" fill="hold">
                            <p:stCondLst>
                              <p:cond delay="4000"/>
                            </p:stCondLst>
                            <p:childTnLst>
                              <p:par>
                                <p:cTn id="46" presetID="22" presetClass="entr" presetSubtype="2" fill="hold" grpId="0" nodeType="afterEffect">
                                  <p:stCondLst>
                                    <p:cond delay="0"/>
                                  </p:stCondLst>
                                  <p:childTnLst>
                                    <p:set>
                                      <p:cBhvr>
                                        <p:cTn id="47" dur="1" fill="hold">
                                          <p:stCondLst>
                                            <p:cond delay="0"/>
                                          </p:stCondLst>
                                        </p:cTn>
                                        <p:tgtEl>
                                          <p:spTgt spid="83"/>
                                        </p:tgtEl>
                                        <p:attrNameLst>
                                          <p:attrName>style.visibility</p:attrName>
                                        </p:attrNameLst>
                                      </p:cBhvr>
                                      <p:to>
                                        <p:strVal val="visible"/>
                                      </p:to>
                                    </p:set>
                                    <p:animEffect transition="in" filter="wipe(right)">
                                      <p:cBhvr>
                                        <p:cTn id="48" dur="500"/>
                                        <p:tgtEl>
                                          <p:spTgt spid="83"/>
                                        </p:tgtEl>
                                      </p:cBhvr>
                                    </p:animEffect>
                                  </p:childTnLst>
                                </p:cTn>
                              </p:par>
                            </p:childTnLst>
                          </p:cTn>
                        </p:par>
                        <p:par>
                          <p:cTn id="49" fill="hold">
                            <p:stCondLst>
                              <p:cond delay="4500"/>
                            </p:stCondLst>
                            <p:childTnLst>
                              <p:par>
                                <p:cTn id="50" presetID="22" presetClass="entr" presetSubtype="2" fill="hold" grpId="0" nodeType="afterEffect">
                                  <p:stCondLst>
                                    <p:cond delay="0"/>
                                  </p:stCondLst>
                                  <p:childTnLst>
                                    <p:set>
                                      <p:cBhvr>
                                        <p:cTn id="51" dur="1" fill="hold">
                                          <p:stCondLst>
                                            <p:cond delay="0"/>
                                          </p:stCondLst>
                                        </p:cTn>
                                        <p:tgtEl>
                                          <p:spTgt spid="84"/>
                                        </p:tgtEl>
                                        <p:attrNameLst>
                                          <p:attrName>style.visibility</p:attrName>
                                        </p:attrNameLst>
                                      </p:cBhvr>
                                      <p:to>
                                        <p:strVal val="visible"/>
                                      </p:to>
                                    </p:set>
                                    <p:animEffect transition="in" filter="wipe(right)">
                                      <p:cBhvr>
                                        <p:cTn id="52" dur="500"/>
                                        <p:tgtEl>
                                          <p:spTgt spid="84"/>
                                        </p:tgtEl>
                                      </p:cBhvr>
                                    </p:animEffect>
                                  </p:childTnLst>
                                </p:cTn>
                              </p:par>
                            </p:childTnLst>
                          </p:cTn>
                        </p:par>
                        <p:par>
                          <p:cTn id="53" fill="hold">
                            <p:stCondLst>
                              <p:cond delay="5000"/>
                            </p:stCondLst>
                            <p:childTnLst>
                              <p:par>
                                <p:cTn id="54" presetID="49" presetClass="entr" presetSubtype="0" decel="100000" fill="hold" nodeType="afterEffect">
                                  <p:stCondLst>
                                    <p:cond delay="0"/>
                                  </p:stCondLst>
                                  <p:childTnLst>
                                    <p:set>
                                      <p:cBhvr>
                                        <p:cTn id="55" dur="1" fill="hold">
                                          <p:stCondLst>
                                            <p:cond delay="0"/>
                                          </p:stCondLst>
                                        </p:cTn>
                                        <p:tgtEl>
                                          <p:spTgt spid="5"/>
                                        </p:tgtEl>
                                        <p:attrNameLst>
                                          <p:attrName>style.visibility</p:attrName>
                                        </p:attrNameLst>
                                      </p:cBhvr>
                                      <p:to>
                                        <p:strVal val="visible"/>
                                      </p:to>
                                    </p:set>
                                    <p:anim calcmode="lin" valueType="num">
                                      <p:cBhvr>
                                        <p:cTn id="56" dur="500" fill="hold"/>
                                        <p:tgtEl>
                                          <p:spTgt spid="5"/>
                                        </p:tgtEl>
                                        <p:attrNameLst>
                                          <p:attrName>ppt_w</p:attrName>
                                        </p:attrNameLst>
                                      </p:cBhvr>
                                      <p:tavLst>
                                        <p:tav tm="0">
                                          <p:val>
                                            <p:fltVal val="0"/>
                                          </p:val>
                                        </p:tav>
                                        <p:tav tm="100000">
                                          <p:val>
                                            <p:strVal val="#ppt_w"/>
                                          </p:val>
                                        </p:tav>
                                      </p:tavLst>
                                    </p:anim>
                                    <p:anim calcmode="lin" valueType="num">
                                      <p:cBhvr>
                                        <p:cTn id="57" dur="500" fill="hold"/>
                                        <p:tgtEl>
                                          <p:spTgt spid="5"/>
                                        </p:tgtEl>
                                        <p:attrNameLst>
                                          <p:attrName>ppt_h</p:attrName>
                                        </p:attrNameLst>
                                      </p:cBhvr>
                                      <p:tavLst>
                                        <p:tav tm="0">
                                          <p:val>
                                            <p:fltVal val="0"/>
                                          </p:val>
                                        </p:tav>
                                        <p:tav tm="100000">
                                          <p:val>
                                            <p:strVal val="#ppt_h"/>
                                          </p:val>
                                        </p:tav>
                                      </p:tavLst>
                                    </p:anim>
                                    <p:anim calcmode="lin" valueType="num">
                                      <p:cBhvr>
                                        <p:cTn id="58" dur="500" fill="hold"/>
                                        <p:tgtEl>
                                          <p:spTgt spid="5"/>
                                        </p:tgtEl>
                                        <p:attrNameLst>
                                          <p:attrName>style.rotation</p:attrName>
                                        </p:attrNameLst>
                                      </p:cBhvr>
                                      <p:tavLst>
                                        <p:tav tm="0">
                                          <p:val>
                                            <p:fltVal val="360"/>
                                          </p:val>
                                        </p:tav>
                                        <p:tav tm="100000">
                                          <p:val>
                                            <p:fltVal val="0"/>
                                          </p:val>
                                        </p:tav>
                                      </p:tavLst>
                                    </p:anim>
                                    <p:animEffect transition="in" filter="fade">
                                      <p:cBhvr>
                                        <p:cTn id="59" dur="500"/>
                                        <p:tgtEl>
                                          <p:spTgt spid="5"/>
                                        </p:tgtEl>
                                      </p:cBhvr>
                                    </p:animEffect>
                                  </p:childTnLst>
                                </p:cTn>
                              </p:par>
                            </p:childTnLst>
                          </p:cTn>
                        </p:par>
                        <p:par>
                          <p:cTn id="60" fill="hold">
                            <p:stCondLst>
                              <p:cond delay="5500"/>
                            </p:stCondLst>
                            <p:childTnLst>
                              <p:par>
                                <p:cTn id="61" presetID="22" presetClass="entr" presetSubtype="2" fill="hold" grpId="0" nodeType="afterEffect">
                                  <p:stCondLst>
                                    <p:cond delay="0"/>
                                  </p:stCondLst>
                                  <p:childTnLst>
                                    <p:set>
                                      <p:cBhvr>
                                        <p:cTn id="62" dur="1" fill="hold">
                                          <p:stCondLst>
                                            <p:cond delay="0"/>
                                          </p:stCondLst>
                                        </p:cTn>
                                        <p:tgtEl>
                                          <p:spTgt spid="78"/>
                                        </p:tgtEl>
                                        <p:attrNameLst>
                                          <p:attrName>style.visibility</p:attrName>
                                        </p:attrNameLst>
                                      </p:cBhvr>
                                      <p:to>
                                        <p:strVal val="visible"/>
                                      </p:to>
                                    </p:set>
                                    <p:animEffect transition="in" filter="wipe(right)">
                                      <p:cBhvr>
                                        <p:cTn id="63" dur="500"/>
                                        <p:tgtEl>
                                          <p:spTgt spid="78"/>
                                        </p:tgtEl>
                                      </p:cBhvr>
                                    </p:animEffect>
                                  </p:childTnLst>
                                </p:cTn>
                              </p:par>
                            </p:childTnLst>
                          </p:cTn>
                        </p:par>
                        <p:par>
                          <p:cTn id="64" fill="hold">
                            <p:stCondLst>
                              <p:cond delay="6000"/>
                            </p:stCondLst>
                            <p:childTnLst>
                              <p:par>
                                <p:cTn id="65" presetID="22" presetClass="entr" presetSubtype="2" fill="hold" grpId="0" nodeType="afterEffect">
                                  <p:stCondLst>
                                    <p:cond delay="0"/>
                                  </p:stCondLst>
                                  <p:childTnLst>
                                    <p:set>
                                      <p:cBhvr>
                                        <p:cTn id="66" dur="1" fill="hold">
                                          <p:stCondLst>
                                            <p:cond delay="0"/>
                                          </p:stCondLst>
                                        </p:cTn>
                                        <p:tgtEl>
                                          <p:spTgt spid="85"/>
                                        </p:tgtEl>
                                        <p:attrNameLst>
                                          <p:attrName>style.visibility</p:attrName>
                                        </p:attrNameLst>
                                      </p:cBhvr>
                                      <p:to>
                                        <p:strVal val="visible"/>
                                      </p:to>
                                    </p:set>
                                    <p:animEffect transition="in" filter="wipe(right)">
                                      <p:cBhvr>
                                        <p:cTn id="67" dur="500"/>
                                        <p:tgtEl>
                                          <p:spTgt spid="85"/>
                                        </p:tgtEl>
                                      </p:cBhvr>
                                    </p:animEffect>
                                  </p:childTnLst>
                                </p:cTn>
                              </p:par>
                            </p:childTnLst>
                          </p:cTn>
                        </p:par>
                        <p:par>
                          <p:cTn id="68" fill="hold">
                            <p:stCondLst>
                              <p:cond delay="6500"/>
                            </p:stCondLst>
                            <p:childTnLst>
                              <p:par>
                                <p:cTn id="69" presetID="22" presetClass="entr" presetSubtype="2" fill="hold" grpId="0" nodeType="afterEffect">
                                  <p:stCondLst>
                                    <p:cond delay="0"/>
                                  </p:stCondLst>
                                  <p:childTnLst>
                                    <p:set>
                                      <p:cBhvr>
                                        <p:cTn id="70" dur="1" fill="hold">
                                          <p:stCondLst>
                                            <p:cond delay="0"/>
                                          </p:stCondLst>
                                        </p:cTn>
                                        <p:tgtEl>
                                          <p:spTgt spid="86"/>
                                        </p:tgtEl>
                                        <p:attrNameLst>
                                          <p:attrName>style.visibility</p:attrName>
                                        </p:attrNameLst>
                                      </p:cBhvr>
                                      <p:to>
                                        <p:strVal val="visible"/>
                                      </p:to>
                                    </p:set>
                                    <p:animEffect transition="in" filter="wipe(right)">
                                      <p:cBhvr>
                                        <p:cTn id="71" dur="500"/>
                                        <p:tgtEl>
                                          <p:spTgt spid="86"/>
                                        </p:tgtEl>
                                      </p:cBhvr>
                                    </p:animEffect>
                                  </p:childTnLst>
                                </p:cTn>
                              </p:par>
                            </p:childTnLst>
                          </p:cTn>
                        </p:par>
                        <p:par>
                          <p:cTn id="72" fill="hold">
                            <p:stCondLst>
                              <p:cond delay="7000"/>
                            </p:stCondLst>
                            <p:childTnLst>
                              <p:par>
                                <p:cTn id="73" presetID="49" presetClass="entr" presetSubtype="0" decel="100000" fill="hold" nodeType="afterEffect">
                                  <p:stCondLst>
                                    <p:cond delay="0"/>
                                  </p:stCondLst>
                                  <p:childTnLst>
                                    <p:set>
                                      <p:cBhvr>
                                        <p:cTn id="74" dur="1" fill="hold">
                                          <p:stCondLst>
                                            <p:cond delay="0"/>
                                          </p:stCondLst>
                                        </p:cTn>
                                        <p:tgtEl>
                                          <p:spTgt spid="7"/>
                                        </p:tgtEl>
                                        <p:attrNameLst>
                                          <p:attrName>style.visibility</p:attrName>
                                        </p:attrNameLst>
                                      </p:cBhvr>
                                      <p:to>
                                        <p:strVal val="visible"/>
                                      </p:to>
                                    </p:set>
                                    <p:anim calcmode="lin" valueType="num">
                                      <p:cBhvr>
                                        <p:cTn id="75" dur="500" fill="hold"/>
                                        <p:tgtEl>
                                          <p:spTgt spid="7"/>
                                        </p:tgtEl>
                                        <p:attrNameLst>
                                          <p:attrName>ppt_w</p:attrName>
                                        </p:attrNameLst>
                                      </p:cBhvr>
                                      <p:tavLst>
                                        <p:tav tm="0">
                                          <p:val>
                                            <p:fltVal val="0"/>
                                          </p:val>
                                        </p:tav>
                                        <p:tav tm="100000">
                                          <p:val>
                                            <p:strVal val="#ppt_w"/>
                                          </p:val>
                                        </p:tav>
                                      </p:tavLst>
                                    </p:anim>
                                    <p:anim calcmode="lin" valueType="num">
                                      <p:cBhvr>
                                        <p:cTn id="76" dur="500" fill="hold"/>
                                        <p:tgtEl>
                                          <p:spTgt spid="7"/>
                                        </p:tgtEl>
                                        <p:attrNameLst>
                                          <p:attrName>ppt_h</p:attrName>
                                        </p:attrNameLst>
                                      </p:cBhvr>
                                      <p:tavLst>
                                        <p:tav tm="0">
                                          <p:val>
                                            <p:fltVal val="0"/>
                                          </p:val>
                                        </p:tav>
                                        <p:tav tm="100000">
                                          <p:val>
                                            <p:strVal val="#ppt_h"/>
                                          </p:val>
                                        </p:tav>
                                      </p:tavLst>
                                    </p:anim>
                                    <p:anim calcmode="lin" valueType="num">
                                      <p:cBhvr>
                                        <p:cTn id="77" dur="500" fill="hold"/>
                                        <p:tgtEl>
                                          <p:spTgt spid="7"/>
                                        </p:tgtEl>
                                        <p:attrNameLst>
                                          <p:attrName>style.rotation</p:attrName>
                                        </p:attrNameLst>
                                      </p:cBhvr>
                                      <p:tavLst>
                                        <p:tav tm="0">
                                          <p:val>
                                            <p:fltVal val="360"/>
                                          </p:val>
                                        </p:tav>
                                        <p:tav tm="100000">
                                          <p:val>
                                            <p:fltVal val="0"/>
                                          </p:val>
                                        </p:tav>
                                      </p:tavLst>
                                    </p:anim>
                                    <p:animEffect transition="in" filter="fade">
                                      <p:cBhvr>
                                        <p:cTn id="78" dur="500"/>
                                        <p:tgtEl>
                                          <p:spTgt spid="7"/>
                                        </p:tgtEl>
                                      </p:cBhvr>
                                    </p:animEffect>
                                  </p:childTnLst>
                                </p:cTn>
                              </p:par>
                            </p:childTnLst>
                          </p:cTn>
                        </p:par>
                        <p:par>
                          <p:cTn id="79" fill="hold">
                            <p:stCondLst>
                              <p:cond delay="7500"/>
                            </p:stCondLst>
                            <p:childTnLst>
                              <p:par>
                                <p:cTn id="80" presetID="22" presetClass="entr" presetSubtype="8" fill="hold" grpId="0" nodeType="afterEffect">
                                  <p:stCondLst>
                                    <p:cond delay="0"/>
                                  </p:stCondLst>
                                  <p:childTnLst>
                                    <p:set>
                                      <p:cBhvr>
                                        <p:cTn id="81" dur="1" fill="hold">
                                          <p:stCondLst>
                                            <p:cond delay="0"/>
                                          </p:stCondLst>
                                        </p:cTn>
                                        <p:tgtEl>
                                          <p:spTgt spid="94"/>
                                        </p:tgtEl>
                                        <p:attrNameLst>
                                          <p:attrName>style.visibility</p:attrName>
                                        </p:attrNameLst>
                                      </p:cBhvr>
                                      <p:to>
                                        <p:strVal val="visible"/>
                                      </p:to>
                                    </p:set>
                                    <p:animEffect transition="in" filter="wipe(left)">
                                      <p:cBhvr>
                                        <p:cTn id="82" dur="500"/>
                                        <p:tgtEl>
                                          <p:spTgt spid="94"/>
                                        </p:tgtEl>
                                      </p:cBhvr>
                                    </p:animEffect>
                                  </p:childTnLst>
                                </p:cTn>
                              </p:par>
                            </p:childTnLst>
                          </p:cTn>
                        </p:par>
                        <p:par>
                          <p:cTn id="83" fill="hold">
                            <p:stCondLst>
                              <p:cond delay="8000"/>
                            </p:stCondLst>
                            <p:childTnLst>
                              <p:par>
                                <p:cTn id="84" presetID="22" presetClass="entr" presetSubtype="8" fill="hold" grpId="0" nodeType="afterEffect">
                                  <p:stCondLst>
                                    <p:cond delay="0"/>
                                  </p:stCondLst>
                                  <p:childTnLst>
                                    <p:set>
                                      <p:cBhvr>
                                        <p:cTn id="85" dur="1" fill="hold">
                                          <p:stCondLst>
                                            <p:cond delay="0"/>
                                          </p:stCondLst>
                                        </p:cTn>
                                        <p:tgtEl>
                                          <p:spTgt spid="91"/>
                                        </p:tgtEl>
                                        <p:attrNameLst>
                                          <p:attrName>style.visibility</p:attrName>
                                        </p:attrNameLst>
                                      </p:cBhvr>
                                      <p:to>
                                        <p:strVal val="visible"/>
                                      </p:to>
                                    </p:set>
                                    <p:animEffect transition="in" filter="wipe(left)">
                                      <p:cBhvr>
                                        <p:cTn id="86" dur="500"/>
                                        <p:tgtEl>
                                          <p:spTgt spid="91"/>
                                        </p:tgtEl>
                                      </p:cBhvr>
                                    </p:animEffect>
                                  </p:childTnLst>
                                </p:cTn>
                              </p:par>
                            </p:childTnLst>
                          </p:cTn>
                        </p:par>
                        <p:par>
                          <p:cTn id="87" fill="hold">
                            <p:stCondLst>
                              <p:cond delay="8500"/>
                            </p:stCondLst>
                            <p:childTnLst>
                              <p:par>
                                <p:cTn id="88" presetID="22" presetClass="entr" presetSubtype="8" fill="hold" grpId="0" nodeType="afterEffect">
                                  <p:stCondLst>
                                    <p:cond delay="0"/>
                                  </p:stCondLst>
                                  <p:childTnLst>
                                    <p:set>
                                      <p:cBhvr>
                                        <p:cTn id="89" dur="1" fill="hold">
                                          <p:stCondLst>
                                            <p:cond delay="0"/>
                                          </p:stCondLst>
                                        </p:cTn>
                                        <p:tgtEl>
                                          <p:spTgt spid="92"/>
                                        </p:tgtEl>
                                        <p:attrNameLst>
                                          <p:attrName>style.visibility</p:attrName>
                                        </p:attrNameLst>
                                      </p:cBhvr>
                                      <p:to>
                                        <p:strVal val="visible"/>
                                      </p:to>
                                    </p:set>
                                    <p:animEffect transition="in" filter="wipe(left)">
                                      <p:cBhvr>
                                        <p:cTn id="90" dur="500"/>
                                        <p:tgtEl>
                                          <p:spTgt spid="92"/>
                                        </p:tgtEl>
                                      </p:cBhvr>
                                    </p:animEffect>
                                  </p:childTnLst>
                                </p:cTn>
                              </p:par>
                            </p:childTnLst>
                          </p:cTn>
                        </p:par>
                        <p:par>
                          <p:cTn id="91" fill="hold">
                            <p:stCondLst>
                              <p:cond delay="9000"/>
                            </p:stCondLst>
                            <p:childTnLst>
                              <p:par>
                                <p:cTn id="92" presetID="49" presetClass="entr" presetSubtype="0" decel="100000" fill="hold" nodeType="afterEffect">
                                  <p:stCondLst>
                                    <p:cond delay="0"/>
                                  </p:stCondLst>
                                  <p:childTnLst>
                                    <p:set>
                                      <p:cBhvr>
                                        <p:cTn id="93" dur="1" fill="hold">
                                          <p:stCondLst>
                                            <p:cond delay="0"/>
                                          </p:stCondLst>
                                        </p:cTn>
                                        <p:tgtEl>
                                          <p:spTgt spid="6"/>
                                        </p:tgtEl>
                                        <p:attrNameLst>
                                          <p:attrName>style.visibility</p:attrName>
                                        </p:attrNameLst>
                                      </p:cBhvr>
                                      <p:to>
                                        <p:strVal val="visible"/>
                                      </p:to>
                                    </p:set>
                                    <p:anim calcmode="lin" valueType="num">
                                      <p:cBhvr>
                                        <p:cTn id="94" dur="500" fill="hold"/>
                                        <p:tgtEl>
                                          <p:spTgt spid="6"/>
                                        </p:tgtEl>
                                        <p:attrNameLst>
                                          <p:attrName>ppt_w</p:attrName>
                                        </p:attrNameLst>
                                      </p:cBhvr>
                                      <p:tavLst>
                                        <p:tav tm="0">
                                          <p:val>
                                            <p:fltVal val="0"/>
                                          </p:val>
                                        </p:tav>
                                        <p:tav tm="100000">
                                          <p:val>
                                            <p:strVal val="#ppt_w"/>
                                          </p:val>
                                        </p:tav>
                                      </p:tavLst>
                                    </p:anim>
                                    <p:anim calcmode="lin" valueType="num">
                                      <p:cBhvr>
                                        <p:cTn id="95" dur="500" fill="hold"/>
                                        <p:tgtEl>
                                          <p:spTgt spid="6"/>
                                        </p:tgtEl>
                                        <p:attrNameLst>
                                          <p:attrName>ppt_h</p:attrName>
                                        </p:attrNameLst>
                                      </p:cBhvr>
                                      <p:tavLst>
                                        <p:tav tm="0">
                                          <p:val>
                                            <p:fltVal val="0"/>
                                          </p:val>
                                        </p:tav>
                                        <p:tav tm="100000">
                                          <p:val>
                                            <p:strVal val="#ppt_h"/>
                                          </p:val>
                                        </p:tav>
                                      </p:tavLst>
                                    </p:anim>
                                    <p:anim calcmode="lin" valueType="num">
                                      <p:cBhvr>
                                        <p:cTn id="96" dur="500" fill="hold"/>
                                        <p:tgtEl>
                                          <p:spTgt spid="6"/>
                                        </p:tgtEl>
                                        <p:attrNameLst>
                                          <p:attrName>style.rotation</p:attrName>
                                        </p:attrNameLst>
                                      </p:cBhvr>
                                      <p:tavLst>
                                        <p:tav tm="0">
                                          <p:val>
                                            <p:fltVal val="360"/>
                                          </p:val>
                                        </p:tav>
                                        <p:tav tm="100000">
                                          <p:val>
                                            <p:fltVal val="0"/>
                                          </p:val>
                                        </p:tav>
                                      </p:tavLst>
                                    </p:anim>
                                    <p:animEffect transition="in" filter="fade">
                                      <p:cBhvr>
                                        <p:cTn id="97" dur="500"/>
                                        <p:tgtEl>
                                          <p:spTgt spid="6"/>
                                        </p:tgtEl>
                                      </p:cBhvr>
                                    </p:animEffect>
                                  </p:childTnLst>
                                </p:cTn>
                              </p:par>
                            </p:childTnLst>
                          </p:cTn>
                        </p:par>
                        <p:par>
                          <p:cTn id="98" fill="hold">
                            <p:stCondLst>
                              <p:cond delay="9500"/>
                            </p:stCondLst>
                            <p:childTnLst>
                              <p:par>
                                <p:cTn id="99" presetID="22" presetClass="entr" presetSubtype="8" fill="hold" grpId="0" nodeType="afterEffect">
                                  <p:stCondLst>
                                    <p:cond delay="0"/>
                                  </p:stCondLst>
                                  <p:childTnLst>
                                    <p:set>
                                      <p:cBhvr>
                                        <p:cTn id="100" dur="1" fill="hold">
                                          <p:stCondLst>
                                            <p:cond delay="0"/>
                                          </p:stCondLst>
                                        </p:cTn>
                                        <p:tgtEl>
                                          <p:spTgt spid="95"/>
                                        </p:tgtEl>
                                        <p:attrNameLst>
                                          <p:attrName>style.visibility</p:attrName>
                                        </p:attrNameLst>
                                      </p:cBhvr>
                                      <p:to>
                                        <p:strVal val="visible"/>
                                      </p:to>
                                    </p:set>
                                    <p:animEffect transition="in" filter="wipe(left)">
                                      <p:cBhvr>
                                        <p:cTn id="101" dur="500"/>
                                        <p:tgtEl>
                                          <p:spTgt spid="95"/>
                                        </p:tgtEl>
                                      </p:cBhvr>
                                    </p:animEffect>
                                  </p:childTnLst>
                                </p:cTn>
                              </p:par>
                            </p:childTnLst>
                          </p:cTn>
                        </p:par>
                        <p:par>
                          <p:cTn id="102" fill="hold">
                            <p:stCondLst>
                              <p:cond delay="10000"/>
                            </p:stCondLst>
                            <p:childTnLst>
                              <p:par>
                                <p:cTn id="103" presetID="22" presetClass="entr" presetSubtype="8" fill="hold" grpId="0" nodeType="afterEffect">
                                  <p:stCondLst>
                                    <p:cond delay="0"/>
                                  </p:stCondLst>
                                  <p:childTnLst>
                                    <p:set>
                                      <p:cBhvr>
                                        <p:cTn id="104" dur="1" fill="hold">
                                          <p:stCondLst>
                                            <p:cond delay="0"/>
                                          </p:stCondLst>
                                        </p:cTn>
                                        <p:tgtEl>
                                          <p:spTgt spid="89"/>
                                        </p:tgtEl>
                                        <p:attrNameLst>
                                          <p:attrName>style.visibility</p:attrName>
                                        </p:attrNameLst>
                                      </p:cBhvr>
                                      <p:to>
                                        <p:strVal val="visible"/>
                                      </p:to>
                                    </p:set>
                                    <p:animEffect transition="in" filter="wipe(left)">
                                      <p:cBhvr>
                                        <p:cTn id="105" dur="500"/>
                                        <p:tgtEl>
                                          <p:spTgt spid="89"/>
                                        </p:tgtEl>
                                      </p:cBhvr>
                                    </p:animEffect>
                                  </p:childTnLst>
                                </p:cTn>
                              </p:par>
                            </p:childTnLst>
                          </p:cTn>
                        </p:par>
                        <p:par>
                          <p:cTn id="106" fill="hold">
                            <p:stCondLst>
                              <p:cond delay="10500"/>
                            </p:stCondLst>
                            <p:childTnLst>
                              <p:par>
                                <p:cTn id="107" presetID="22" presetClass="entr" presetSubtype="8" fill="hold" grpId="0" nodeType="afterEffect">
                                  <p:stCondLst>
                                    <p:cond delay="0"/>
                                  </p:stCondLst>
                                  <p:childTnLst>
                                    <p:set>
                                      <p:cBhvr>
                                        <p:cTn id="108" dur="1" fill="hold">
                                          <p:stCondLst>
                                            <p:cond delay="0"/>
                                          </p:stCondLst>
                                        </p:cTn>
                                        <p:tgtEl>
                                          <p:spTgt spid="90"/>
                                        </p:tgtEl>
                                        <p:attrNameLst>
                                          <p:attrName>style.visibility</p:attrName>
                                        </p:attrNameLst>
                                      </p:cBhvr>
                                      <p:to>
                                        <p:strVal val="visible"/>
                                      </p:to>
                                    </p:set>
                                    <p:animEffect transition="in" filter="wipe(left)">
                                      <p:cBhvr>
                                        <p:cTn id="109" dur="500"/>
                                        <p:tgtEl>
                                          <p:spTgt spid="90"/>
                                        </p:tgtEl>
                                      </p:cBhvr>
                                    </p:animEffect>
                                  </p:childTnLst>
                                </p:cTn>
                              </p:par>
                            </p:childTnLst>
                          </p:cTn>
                        </p:par>
                        <p:par>
                          <p:cTn id="110" fill="hold">
                            <p:stCondLst>
                              <p:cond delay="11000"/>
                            </p:stCondLst>
                            <p:childTnLst>
                              <p:par>
                                <p:cTn id="111" presetID="49" presetClass="entr" presetSubtype="0" decel="100000" fill="hold" nodeType="afterEffect">
                                  <p:stCondLst>
                                    <p:cond delay="0"/>
                                  </p:stCondLst>
                                  <p:childTnLst>
                                    <p:set>
                                      <p:cBhvr>
                                        <p:cTn id="112" dur="1" fill="hold">
                                          <p:stCondLst>
                                            <p:cond delay="0"/>
                                          </p:stCondLst>
                                        </p:cTn>
                                        <p:tgtEl>
                                          <p:spTgt spid="10"/>
                                        </p:tgtEl>
                                        <p:attrNameLst>
                                          <p:attrName>style.visibility</p:attrName>
                                        </p:attrNameLst>
                                      </p:cBhvr>
                                      <p:to>
                                        <p:strVal val="visible"/>
                                      </p:to>
                                    </p:set>
                                    <p:anim calcmode="lin" valueType="num">
                                      <p:cBhvr>
                                        <p:cTn id="113" dur="500" fill="hold"/>
                                        <p:tgtEl>
                                          <p:spTgt spid="10"/>
                                        </p:tgtEl>
                                        <p:attrNameLst>
                                          <p:attrName>ppt_w</p:attrName>
                                        </p:attrNameLst>
                                      </p:cBhvr>
                                      <p:tavLst>
                                        <p:tav tm="0">
                                          <p:val>
                                            <p:fltVal val="0"/>
                                          </p:val>
                                        </p:tav>
                                        <p:tav tm="100000">
                                          <p:val>
                                            <p:strVal val="#ppt_w"/>
                                          </p:val>
                                        </p:tav>
                                      </p:tavLst>
                                    </p:anim>
                                    <p:anim calcmode="lin" valueType="num">
                                      <p:cBhvr>
                                        <p:cTn id="114" dur="500" fill="hold"/>
                                        <p:tgtEl>
                                          <p:spTgt spid="10"/>
                                        </p:tgtEl>
                                        <p:attrNameLst>
                                          <p:attrName>ppt_h</p:attrName>
                                        </p:attrNameLst>
                                      </p:cBhvr>
                                      <p:tavLst>
                                        <p:tav tm="0">
                                          <p:val>
                                            <p:fltVal val="0"/>
                                          </p:val>
                                        </p:tav>
                                        <p:tav tm="100000">
                                          <p:val>
                                            <p:strVal val="#ppt_h"/>
                                          </p:val>
                                        </p:tav>
                                      </p:tavLst>
                                    </p:anim>
                                    <p:anim calcmode="lin" valueType="num">
                                      <p:cBhvr>
                                        <p:cTn id="115" dur="500" fill="hold"/>
                                        <p:tgtEl>
                                          <p:spTgt spid="10"/>
                                        </p:tgtEl>
                                        <p:attrNameLst>
                                          <p:attrName>style.rotation</p:attrName>
                                        </p:attrNameLst>
                                      </p:cBhvr>
                                      <p:tavLst>
                                        <p:tav tm="0">
                                          <p:val>
                                            <p:fltVal val="360"/>
                                          </p:val>
                                        </p:tav>
                                        <p:tav tm="100000">
                                          <p:val>
                                            <p:fltVal val="0"/>
                                          </p:val>
                                        </p:tav>
                                      </p:tavLst>
                                    </p:anim>
                                    <p:animEffect transition="in" filter="fade">
                                      <p:cBhvr>
                                        <p:cTn id="116" dur="500"/>
                                        <p:tgtEl>
                                          <p:spTgt spid="10"/>
                                        </p:tgtEl>
                                      </p:cBhvr>
                                    </p:animEffect>
                                  </p:childTnLst>
                                </p:cTn>
                              </p:par>
                            </p:childTnLst>
                          </p:cTn>
                        </p:par>
                        <p:par>
                          <p:cTn id="117" fill="hold">
                            <p:stCondLst>
                              <p:cond delay="11500"/>
                            </p:stCondLst>
                            <p:childTnLst>
                              <p:par>
                                <p:cTn id="118" presetID="22" presetClass="entr" presetSubtype="8" fill="hold" grpId="0" nodeType="afterEffect">
                                  <p:stCondLst>
                                    <p:cond delay="0"/>
                                  </p:stCondLst>
                                  <p:childTnLst>
                                    <p:set>
                                      <p:cBhvr>
                                        <p:cTn id="119" dur="1" fill="hold">
                                          <p:stCondLst>
                                            <p:cond delay="0"/>
                                          </p:stCondLst>
                                        </p:cTn>
                                        <p:tgtEl>
                                          <p:spTgt spid="96"/>
                                        </p:tgtEl>
                                        <p:attrNameLst>
                                          <p:attrName>style.visibility</p:attrName>
                                        </p:attrNameLst>
                                      </p:cBhvr>
                                      <p:to>
                                        <p:strVal val="visible"/>
                                      </p:to>
                                    </p:set>
                                    <p:animEffect transition="in" filter="wipe(left)">
                                      <p:cBhvr>
                                        <p:cTn id="120" dur="500"/>
                                        <p:tgtEl>
                                          <p:spTgt spid="96"/>
                                        </p:tgtEl>
                                      </p:cBhvr>
                                    </p:animEffect>
                                  </p:childTnLst>
                                </p:cTn>
                              </p:par>
                            </p:childTnLst>
                          </p:cTn>
                        </p:par>
                        <p:par>
                          <p:cTn id="121" fill="hold">
                            <p:stCondLst>
                              <p:cond delay="12000"/>
                            </p:stCondLst>
                            <p:childTnLst>
                              <p:par>
                                <p:cTn id="122" presetID="22" presetClass="entr" presetSubtype="8" fill="hold" grpId="0" nodeType="afterEffect">
                                  <p:stCondLst>
                                    <p:cond delay="0"/>
                                  </p:stCondLst>
                                  <p:childTnLst>
                                    <p:set>
                                      <p:cBhvr>
                                        <p:cTn id="123" dur="1" fill="hold">
                                          <p:stCondLst>
                                            <p:cond delay="0"/>
                                          </p:stCondLst>
                                        </p:cTn>
                                        <p:tgtEl>
                                          <p:spTgt spid="87"/>
                                        </p:tgtEl>
                                        <p:attrNameLst>
                                          <p:attrName>style.visibility</p:attrName>
                                        </p:attrNameLst>
                                      </p:cBhvr>
                                      <p:to>
                                        <p:strVal val="visible"/>
                                      </p:to>
                                    </p:set>
                                    <p:animEffect transition="in" filter="wipe(left)">
                                      <p:cBhvr>
                                        <p:cTn id="124" dur="500"/>
                                        <p:tgtEl>
                                          <p:spTgt spid="87"/>
                                        </p:tgtEl>
                                      </p:cBhvr>
                                    </p:animEffect>
                                  </p:childTnLst>
                                </p:cTn>
                              </p:par>
                            </p:childTnLst>
                          </p:cTn>
                        </p:par>
                        <p:par>
                          <p:cTn id="125" fill="hold">
                            <p:stCondLst>
                              <p:cond delay="12500"/>
                            </p:stCondLst>
                            <p:childTnLst>
                              <p:par>
                                <p:cTn id="126" presetID="22" presetClass="entr" presetSubtype="8" fill="hold" grpId="0" nodeType="afterEffect">
                                  <p:stCondLst>
                                    <p:cond delay="0"/>
                                  </p:stCondLst>
                                  <p:childTnLst>
                                    <p:set>
                                      <p:cBhvr>
                                        <p:cTn id="127" dur="1" fill="hold">
                                          <p:stCondLst>
                                            <p:cond delay="0"/>
                                          </p:stCondLst>
                                        </p:cTn>
                                        <p:tgtEl>
                                          <p:spTgt spid="88"/>
                                        </p:tgtEl>
                                        <p:attrNameLst>
                                          <p:attrName>style.visibility</p:attrName>
                                        </p:attrNameLst>
                                      </p:cBhvr>
                                      <p:to>
                                        <p:strVal val="visible"/>
                                      </p:to>
                                    </p:set>
                                    <p:animEffect transition="in" filter="wipe(left)">
                                      <p:cBhvr>
                                        <p:cTn id="128" dur="5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8" grpId="0" animBg="1"/>
      <p:bldP spid="79" grpId="0" animBg="1"/>
      <p:bldP spid="80" grpId="0" animBg="1"/>
      <p:bldP spid="81" grpId="0" bldLvl="0" autoUpdateAnimBg="0"/>
      <p:bldP spid="82" grpId="0" bldLvl="0" autoUpdateAnimBg="0"/>
      <p:bldP spid="83" grpId="0" bldLvl="0" autoUpdateAnimBg="0"/>
      <p:bldP spid="84" grpId="0" bldLvl="0" autoUpdateAnimBg="0"/>
      <p:bldP spid="85" grpId="0" bldLvl="0" autoUpdateAnimBg="0"/>
      <p:bldP spid="86" grpId="0" bldLvl="0" autoUpdateAnimBg="0"/>
      <p:bldP spid="87" grpId="0" bldLvl="0" autoUpdateAnimBg="0"/>
      <p:bldP spid="88" grpId="0" bldLvl="0" autoUpdateAnimBg="0"/>
      <p:bldP spid="89" grpId="0" bldLvl="0" autoUpdateAnimBg="0"/>
      <p:bldP spid="90" grpId="0" bldLvl="0" autoUpdateAnimBg="0"/>
      <p:bldP spid="91" grpId="0" bldLvl="0" autoUpdateAnimBg="0"/>
      <p:bldP spid="92" grpId="0" bldLvl="0" autoUpdateAnimBg="0"/>
      <p:bldP spid="94" grpId="0" animBg="1"/>
      <p:bldP spid="95" grpId="0" animBg="1"/>
      <p:bldP spid="9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21" name="直接连接符 2820"/>
          <p:cNvCxnSpPr/>
          <p:nvPr/>
        </p:nvCxnSpPr>
        <p:spPr>
          <a:xfrm rot="5400000">
            <a:off x="1808382" y="2690688"/>
            <a:ext cx="2677772" cy="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22" name="直接连接符 2821"/>
          <p:cNvCxnSpPr/>
          <p:nvPr/>
        </p:nvCxnSpPr>
        <p:spPr>
          <a:xfrm rot="5400000">
            <a:off x="4651669" y="2690688"/>
            <a:ext cx="2677772" cy="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824" name="11 Rectángulo"/>
          <p:cNvSpPr/>
          <p:nvPr/>
        </p:nvSpPr>
        <p:spPr>
          <a:xfrm>
            <a:off x="519615" y="1351802"/>
            <a:ext cx="2372454" cy="946149"/>
          </a:xfrm>
          <a:prstGeom prst="rect">
            <a:avLst/>
          </a:prstGeom>
          <a:solidFill>
            <a:schemeClr val="accent1"/>
          </a:solidFill>
          <a:ln>
            <a:noFill/>
          </a:ln>
          <a:effectLst/>
        </p:spPr>
        <p:style>
          <a:lnRef idx="3">
            <a:schemeClr val="lt1"/>
          </a:lnRef>
          <a:fillRef idx="1">
            <a:schemeClr val="accent4"/>
          </a:fillRef>
          <a:effectRef idx="1">
            <a:schemeClr val="accent4"/>
          </a:effectRef>
          <a:fontRef idx="minor">
            <a:schemeClr val="lt1"/>
          </a:fontRef>
        </p:style>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ctr" defTabSz="685800" rtl="0" eaLnBrk="0" fontAlgn="base" latinLnBrk="0" hangingPunct="0">
              <a:lnSpc>
                <a:spcPct val="100000"/>
              </a:lnSpc>
              <a:spcBef>
                <a:spcPct val="0"/>
              </a:spcBef>
              <a:spcAft>
                <a:spcPct val="0"/>
              </a:spcAft>
              <a:buClrTx/>
              <a:buSzTx/>
              <a:buFontTx/>
              <a:buNone/>
              <a:tabLst/>
              <a:defRPr/>
            </a:pPr>
            <a:r>
              <a:rPr kumimoji="0" lang="zh-CN" altLang="en-US" sz="1575" u="none" strike="noStrike" kern="0" cap="none" spc="0" normalizeH="0" baseline="0" noProof="0" dirty="0">
                <a:ln>
                  <a:noFill/>
                </a:ln>
                <a:solidFill>
                  <a:prstClr val="white"/>
                </a:solidFill>
                <a:effectLst/>
                <a:uLnTx/>
                <a:uFillTx/>
                <a:latin typeface="+mn-lt"/>
                <a:cs typeface="+mn-ea"/>
                <a:sym typeface="+mn-lt"/>
              </a:rPr>
              <a:t>添加标题</a:t>
            </a:r>
            <a:endParaRPr kumimoji="0" lang="en-US" altLang="zh-CN" sz="1575" u="none" strike="noStrike" kern="0" cap="none" spc="0" normalizeH="0" baseline="0" noProof="0" dirty="0">
              <a:ln>
                <a:noFill/>
              </a:ln>
              <a:solidFill>
                <a:prstClr val="white"/>
              </a:solidFill>
              <a:effectLst/>
              <a:uLnTx/>
              <a:uFillTx/>
              <a:latin typeface="+mn-lt"/>
              <a:cs typeface="+mn-ea"/>
              <a:sym typeface="+mn-lt"/>
            </a:endParaRPr>
          </a:p>
          <a:p>
            <a:pPr marL="0" marR="0" lvl="0" indent="0" algn="ctr" defTabSz="685800" rtl="0" eaLnBrk="0" fontAlgn="base" latinLnBrk="0" hangingPunct="0">
              <a:lnSpc>
                <a:spcPct val="100000"/>
              </a:lnSpc>
              <a:spcBef>
                <a:spcPct val="0"/>
              </a:spcBef>
              <a:spcAft>
                <a:spcPct val="0"/>
              </a:spcAft>
              <a:buClrTx/>
              <a:buSzTx/>
              <a:buFontTx/>
              <a:buNone/>
              <a:tabLst/>
              <a:defRPr/>
            </a:pPr>
            <a:r>
              <a:rPr kumimoji="0" lang="zh-CN" altLang="en-US" sz="1050" u="none" strike="noStrike" kern="0" cap="none" spc="0" normalizeH="0" baseline="0" noProof="0" dirty="0">
                <a:ln>
                  <a:noFill/>
                </a:ln>
                <a:solidFill>
                  <a:prstClr val="white"/>
                </a:solidFill>
                <a:effectLst/>
                <a:uLnTx/>
                <a:uFillTx/>
                <a:latin typeface="+mn-lt"/>
                <a:cs typeface="+mn-ea"/>
                <a:sym typeface="+mn-lt"/>
              </a:rPr>
              <a:t>点击此处添加文字内容</a:t>
            </a:r>
            <a:endParaRPr kumimoji="0" lang="en-US" altLang="zh-CN" sz="1050" u="none" strike="noStrike" kern="0" cap="none" spc="0" normalizeH="0" baseline="0" noProof="0" dirty="0">
              <a:ln>
                <a:noFill/>
              </a:ln>
              <a:solidFill>
                <a:prstClr val="white"/>
              </a:solidFill>
              <a:effectLst/>
              <a:uLnTx/>
              <a:uFillTx/>
              <a:latin typeface="+mn-lt"/>
              <a:cs typeface="+mn-ea"/>
              <a:sym typeface="+mn-lt"/>
            </a:endParaRPr>
          </a:p>
        </p:txBody>
      </p:sp>
      <p:grpSp>
        <p:nvGrpSpPr>
          <p:cNvPr id="2825" name="组合 2824"/>
          <p:cNvGrpSpPr/>
          <p:nvPr/>
        </p:nvGrpSpPr>
        <p:grpSpPr>
          <a:xfrm>
            <a:off x="519615" y="2522035"/>
            <a:ext cx="2190807" cy="1517146"/>
            <a:chOff x="503238" y="2612182"/>
            <a:chExt cx="2191599" cy="1517147"/>
          </a:xfrm>
        </p:grpSpPr>
        <p:sp>
          <p:nvSpPr>
            <p:cNvPr id="2826" name="矩形 2825"/>
            <p:cNvSpPr/>
            <p:nvPr/>
          </p:nvSpPr>
          <p:spPr>
            <a:xfrm>
              <a:off x="503238" y="2612182"/>
              <a:ext cx="704294" cy="248081"/>
            </a:xfrm>
            <a:prstGeom prst="rect">
              <a:avLst/>
            </a:prstGeom>
          </p:spPr>
          <p:txBody>
            <a:bodyPr wrap="none">
              <a:spAutoFit/>
            </a:bodyPr>
            <a:lstStyle/>
            <a:p>
              <a:pPr marL="0" marR="0" lvl="0" indent="0" algn="l" defTabSz="685800" rtl="0" eaLnBrk="0" fontAlgn="base" latinLnBrk="0" hangingPunct="0">
                <a:lnSpc>
                  <a:spcPct val="100000"/>
                </a:lnSpc>
                <a:spcBef>
                  <a:spcPct val="0"/>
                </a:spcBef>
                <a:spcAft>
                  <a:spcPct val="0"/>
                </a:spcAft>
                <a:buClrTx/>
                <a:buSzTx/>
                <a:buFontTx/>
                <a:buNone/>
                <a:tabLst/>
                <a:defRPr/>
              </a:pPr>
              <a:r>
                <a:rPr kumimoji="0" lang="zh-CN" altLang="en-US" sz="1012" u="none" strike="noStrike" kern="0" cap="none" spc="0" normalizeH="0" baseline="0" noProof="0" dirty="0">
                  <a:ln>
                    <a:noFill/>
                  </a:ln>
                  <a:solidFill>
                    <a:prstClr val="black">
                      <a:lumMod val="75000"/>
                      <a:lumOff val="25000"/>
                    </a:prstClr>
                  </a:solidFill>
                  <a:effectLst/>
                  <a:uLnTx/>
                  <a:uFillTx/>
                  <a:cs typeface="+mn-ea"/>
                  <a:sym typeface="+mn-lt"/>
                </a:rPr>
                <a:t>添加标题</a:t>
              </a:r>
              <a:endParaRPr kumimoji="0" lang="en-US" altLang="zh-CN" sz="1012" u="none" strike="noStrike" kern="0" cap="none" spc="0" normalizeH="0" baseline="0" noProof="0" dirty="0">
                <a:ln>
                  <a:noFill/>
                </a:ln>
                <a:solidFill>
                  <a:prstClr val="black">
                    <a:lumMod val="75000"/>
                    <a:lumOff val="25000"/>
                  </a:prstClr>
                </a:solidFill>
                <a:effectLst/>
                <a:uLnTx/>
                <a:uFillTx/>
                <a:cs typeface="+mn-ea"/>
                <a:sym typeface="+mn-lt"/>
              </a:endParaRPr>
            </a:p>
          </p:txBody>
        </p:sp>
        <p:sp>
          <p:nvSpPr>
            <p:cNvPr id="2827" name="矩形 2826"/>
            <p:cNvSpPr/>
            <p:nvPr/>
          </p:nvSpPr>
          <p:spPr>
            <a:xfrm>
              <a:off x="503238" y="2905916"/>
              <a:ext cx="2191599" cy="1223413"/>
            </a:xfrm>
            <a:prstGeom prst="rect">
              <a:avLst/>
            </a:prstGeom>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black">
                      <a:lumMod val="75000"/>
                      <a:lumOff val="25000"/>
                    </a:prstClr>
                  </a:solidFill>
                  <a:effectLst/>
                  <a:uLnTx/>
                  <a:uFillTx/>
                  <a:cs typeface="+mn-ea"/>
                  <a:sym typeface="+mn-lt"/>
                </a:rPr>
                <a:t>点击此处添加文字说明内容，可以通过复制您的文本内容，在此文本框粘贴并选择只保留文字。</a:t>
              </a:r>
              <a:endParaRPr kumimoji="0" lang="en-US" altLang="zh-CN" sz="1050" u="none" strike="noStrike" kern="1200" cap="none" spc="0" normalizeH="0" baseline="0" noProof="0" dirty="0">
                <a:ln>
                  <a:noFill/>
                </a:ln>
                <a:solidFill>
                  <a:prstClr val="black">
                    <a:lumMod val="75000"/>
                    <a:lumOff val="25000"/>
                  </a:prstClr>
                </a:solidFill>
                <a:effectLst/>
                <a:uLnTx/>
                <a:uFillTx/>
                <a:cs typeface="+mn-ea"/>
                <a:sym typeface="+mn-lt"/>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altLang="zh-CN" sz="1050" u="none" strike="noStrike" kern="1200" cap="none" spc="0" normalizeH="0" baseline="0" noProof="0" dirty="0">
                <a:ln>
                  <a:noFill/>
                </a:ln>
                <a:solidFill>
                  <a:prstClr val="black">
                    <a:lumMod val="75000"/>
                    <a:lumOff val="25000"/>
                  </a:prstClr>
                </a:solidFill>
                <a:effectLst/>
                <a:uLnTx/>
                <a:uFillTx/>
                <a:cs typeface="+mn-ea"/>
                <a:sym typeface="+mn-lt"/>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black">
                      <a:lumMod val="75000"/>
                      <a:lumOff val="25000"/>
                    </a:prstClr>
                  </a:solidFill>
                  <a:effectLst/>
                  <a:uLnTx/>
                  <a:uFillTx/>
                  <a:cs typeface="+mn-ea"/>
                  <a:sym typeface="+mn-lt"/>
                </a:rPr>
                <a:t>点击此处添加文字说明内容，可以通过复制您的文本内容，在此文本框粘贴并选择只保留文字。</a:t>
              </a:r>
            </a:p>
          </p:txBody>
        </p:sp>
      </p:grpSp>
      <p:sp>
        <p:nvSpPr>
          <p:cNvPr id="2829" name="42 Rectángulo"/>
          <p:cNvSpPr/>
          <p:nvPr/>
        </p:nvSpPr>
        <p:spPr>
          <a:xfrm>
            <a:off x="3393573" y="1351803"/>
            <a:ext cx="2372455" cy="946149"/>
          </a:xfrm>
          <a:prstGeom prst="rect">
            <a:avLst/>
          </a:prstGeom>
          <a:solidFill>
            <a:schemeClr val="accent2"/>
          </a:solidFill>
          <a:ln>
            <a:noFill/>
          </a:ln>
          <a:effectLst/>
        </p:spPr>
        <p:style>
          <a:lnRef idx="3">
            <a:schemeClr val="lt1"/>
          </a:lnRef>
          <a:fillRef idx="1">
            <a:schemeClr val="accent4"/>
          </a:fillRef>
          <a:effectRef idx="1">
            <a:schemeClr val="accent4"/>
          </a:effectRef>
          <a:fontRef idx="minor">
            <a:schemeClr val="lt1"/>
          </a:fontRef>
        </p:style>
        <p:txBody>
          <a:bodyPr anchor="ctr"/>
          <a:lstStyle/>
          <a:p>
            <a:pPr marL="0" marR="0" lvl="0" indent="0" algn="ctr" defTabSz="685800" rtl="0" eaLnBrk="0" fontAlgn="base" latinLnBrk="0" hangingPunct="0">
              <a:lnSpc>
                <a:spcPct val="100000"/>
              </a:lnSpc>
              <a:spcBef>
                <a:spcPct val="0"/>
              </a:spcBef>
              <a:spcAft>
                <a:spcPct val="0"/>
              </a:spcAft>
              <a:buClrTx/>
              <a:buSzTx/>
              <a:buFontTx/>
              <a:buNone/>
              <a:tabLst/>
              <a:defRPr/>
            </a:pPr>
            <a:r>
              <a:rPr kumimoji="0" lang="zh-CN" altLang="en-US" sz="1575" u="none" strike="noStrike" kern="0" cap="none" spc="0" normalizeH="0" baseline="0" noProof="0" dirty="0">
                <a:ln>
                  <a:noFill/>
                </a:ln>
                <a:solidFill>
                  <a:prstClr val="white"/>
                </a:solidFill>
                <a:effectLst/>
                <a:uLnTx/>
                <a:uFillTx/>
                <a:cs typeface="+mn-ea"/>
                <a:sym typeface="+mn-lt"/>
              </a:rPr>
              <a:t>添加标题</a:t>
            </a:r>
            <a:endParaRPr kumimoji="0" lang="en-US" altLang="zh-CN" sz="1575" u="none" strike="noStrike" kern="0" cap="none" spc="0" normalizeH="0" baseline="0" noProof="0" dirty="0">
              <a:ln>
                <a:noFill/>
              </a:ln>
              <a:solidFill>
                <a:prstClr val="white"/>
              </a:solidFill>
              <a:effectLst/>
              <a:uLnTx/>
              <a:uFillTx/>
              <a:cs typeface="+mn-ea"/>
              <a:sym typeface="+mn-lt"/>
            </a:endParaRPr>
          </a:p>
          <a:p>
            <a:pPr marL="0" marR="0" lvl="0" indent="0" algn="ctr" defTabSz="685800" rtl="0" eaLnBrk="1" fontAlgn="base" latinLnBrk="0" hangingPunct="1">
              <a:lnSpc>
                <a:spcPct val="100000"/>
              </a:lnSpc>
              <a:spcBef>
                <a:spcPct val="0"/>
              </a:spcBef>
              <a:spcAft>
                <a:spcPct val="0"/>
              </a:spcAft>
              <a:buClrTx/>
              <a:buSzTx/>
              <a:buFontTx/>
              <a:buNone/>
              <a:tabLst/>
              <a:defRPr/>
            </a:pPr>
            <a:r>
              <a:rPr kumimoji="0" lang="zh-CN" altLang="en-US" sz="1050" u="none" strike="noStrike" kern="0" cap="none" spc="0" normalizeH="0" baseline="0" noProof="0" dirty="0">
                <a:ln>
                  <a:noFill/>
                </a:ln>
                <a:solidFill>
                  <a:prstClr val="white"/>
                </a:solidFill>
                <a:effectLst/>
                <a:uLnTx/>
                <a:uFillTx/>
                <a:cs typeface="+mn-ea"/>
                <a:sym typeface="+mn-lt"/>
              </a:rPr>
              <a:t>点击此处添加文字内容</a:t>
            </a:r>
            <a:endParaRPr kumimoji="0" lang="en-US" altLang="zh-CN" sz="1050" u="none" strike="noStrike" kern="0" cap="none" spc="0" normalizeH="0" baseline="0" noProof="0" dirty="0">
              <a:ln>
                <a:noFill/>
              </a:ln>
              <a:solidFill>
                <a:prstClr val="white"/>
              </a:solidFill>
              <a:effectLst/>
              <a:uLnTx/>
              <a:uFillTx/>
              <a:cs typeface="+mn-ea"/>
              <a:sym typeface="+mn-lt"/>
            </a:endParaRPr>
          </a:p>
        </p:txBody>
      </p:sp>
      <p:grpSp>
        <p:nvGrpSpPr>
          <p:cNvPr id="2830" name="组合 2829"/>
          <p:cNvGrpSpPr/>
          <p:nvPr/>
        </p:nvGrpSpPr>
        <p:grpSpPr>
          <a:xfrm>
            <a:off x="3393573" y="2522036"/>
            <a:ext cx="2190807" cy="1517146"/>
            <a:chOff x="471218" y="2612182"/>
            <a:chExt cx="2191599" cy="1517147"/>
          </a:xfrm>
        </p:grpSpPr>
        <p:sp>
          <p:nvSpPr>
            <p:cNvPr id="2831" name="矩形 2830"/>
            <p:cNvSpPr/>
            <p:nvPr/>
          </p:nvSpPr>
          <p:spPr>
            <a:xfrm>
              <a:off x="471218" y="2612182"/>
              <a:ext cx="704294" cy="248081"/>
            </a:xfrm>
            <a:prstGeom prst="rect">
              <a:avLst/>
            </a:prstGeom>
          </p:spPr>
          <p:txBody>
            <a:bodyPr wrap="none">
              <a:spAutoFit/>
            </a:bodyPr>
            <a:lstStyle/>
            <a:p>
              <a:pPr marL="0" marR="0" lvl="0" indent="0" algn="l" defTabSz="685800" rtl="0" eaLnBrk="0" fontAlgn="base" latinLnBrk="0" hangingPunct="0">
                <a:lnSpc>
                  <a:spcPct val="100000"/>
                </a:lnSpc>
                <a:spcBef>
                  <a:spcPct val="0"/>
                </a:spcBef>
                <a:spcAft>
                  <a:spcPct val="0"/>
                </a:spcAft>
                <a:buClrTx/>
                <a:buSzTx/>
                <a:buFontTx/>
                <a:buNone/>
                <a:tabLst/>
                <a:defRPr/>
              </a:pPr>
              <a:r>
                <a:rPr kumimoji="0" lang="zh-CN" altLang="en-US" sz="1012" u="none" strike="noStrike" kern="0" cap="none" spc="0" normalizeH="0" baseline="0" noProof="0" dirty="0">
                  <a:ln>
                    <a:noFill/>
                  </a:ln>
                  <a:solidFill>
                    <a:prstClr val="black">
                      <a:lumMod val="75000"/>
                      <a:lumOff val="25000"/>
                    </a:prstClr>
                  </a:solidFill>
                  <a:effectLst/>
                  <a:uLnTx/>
                  <a:uFillTx/>
                  <a:cs typeface="+mn-ea"/>
                  <a:sym typeface="+mn-lt"/>
                </a:rPr>
                <a:t>添加标题</a:t>
              </a:r>
              <a:endParaRPr kumimoji="0" lang="en-US" altLang="zh-CN" sz="1012" u="none" strike="noStrike" kern="0" cap="none" spc="0" normalizeH="0" baseline="0" noProof="0" dirty="0">
                <a:ln>
                  <a:noFill/>
                </a:ln>
                <a:solidFill>
                  <a:prstClr val="black">
                    <a:lumMod val="75000"/>
                    <a:lumOff val="25000"/>
                  </a:prstClr>
                </a:solidFill>
                <a:effectLst/>
                <a:uLnTx/>
                <a:uFillTx/>
                <a:cs typeface="+mn-ea"/>
                <a:sym typeface="+mn-lt"/>
              </a:endParaRPr>
            </a:p>
          </p:txBody>
        </p:sp>
        <p:sp>
          <p:nvSpPr>
            <p:cNvPr id="2832" name="矩形 2831"/>
            <p:cNvSpPr/>
            <p:nvPr/>
          </p:nvSpPr>
          <p:spPr>
            <a:xfrm>
              <a:off x="471218" y="2905916"/>
              <a:ext cx="2191599" cy="1223413"/>
            </a:xfrm>
            <a:prstGeom prst="rect">
              <a:avLst/>
            </a:prstGeom>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black">
                      <a:lumMod val="75000"/>
                      <a:lumOff val="25000"/>
                    </a:prstClr>
                  </a:solidFill>
                  <a:effectLst/>
                  <a:uLnTx/>
                  <a:uFillTx/>
                  <a:cs typeface="+mn-ea"/>
                  <a:sym typeface="+mn-lt"/>
                </a:rPr>
                <a:t>点击此处添加文字说明内容，可以通过复制您的文本内容，在此文本框粘贴并选择只保留文字。</a:t>
              </a:r>
              <a:endParaRPr kumimoji="0" lang="en-US" altLang="zh-CN" sz="1050" u="none" strike="noStrike" kern="1200" cap="none" spc="0" normalizeH="0" baseline="0" noProof="0" dirty="0">
                <a:ln>
                  <a:noFill/>
                </a:ln>
                <a:solidFill>
                  <a:prstClr val="black">
                    <a:lumMod val="75000"/>
                    <a:lumOff val="25000"/>
                  </a:prstClr>
                </a:solidFill>
                <a:effectLst/>
                <a:uLnTx/>
                <a:uFillTx/>
                <a:cs typeface="+mn-ea"/>
                <a:sym typeface="+mn-lt"/>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altLang="zh-CN" sz="1050" u="none" strike="noStrike" kern="1200" cap="none" spc="0" normalizeH="0" baseline="0" noProof="0" dirty="0">
                <a:ln>
                  <a:noFill/>
                </a:ln>
                <a:solidFill>
                  <a:prstClr val="black">
                    <a:lumMod val="75000"/>
                    <a:lumOff val="25000"/>
                  </a:prstClr>
                </a:solidFill>
                <a:effectLst/>
                <a:uLnTx/>
                <a:uFillTx/>
                <a:cs typeface="+mn-ea"/>
                <a:sym typeface="+mn-lt"/>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black">
                      <a:lumMod val="75000"/>
                      <a:lumOff val="25000"/>
                    </a:prstClr>
                  </a:solidFill>
                  <a:effectLst/>
                  <a:uLnTx/>
                  <a:uFillTx/>
                  <a:cs typeface="+mn-ea"/>
                  <a:sym typeface="+mn-lt"/>
                </a:rPr>
                <a:t>点击此处添加文字说明内容，可以通过复制您的文本内容，在此文本框粘贴并选择只保留文字。</a:t>
              </a:r>
            </a:p>
          </p:txBody>
        </p:sp>
      </p:grpSp>
      <p:sp>
        <p:nvSpPr>
          <p:cNvPr id="2834" name="51 Rectángulo"/>
          <p:cNvSpPr/>
          <p:nvPr/>
        </p:nvSpPr>
        <p:spPr>
          <a:xfrm>
            <a:off x="6245178" y="1351803"/>
            <a:ext cx="2374042" cy="946149"/>
          </a:xfrm>
          <a:prstGeom prst="rect">
            <a:avLst/>
          </a:prstGeom>
          <a:solidFill>
            <a:schemeClr val="accent3"/>
          </a:solidFill>
          <a:ln>
            <a:noFill/>
          </a:ln>
          <a:effectLst/>
        </p:spPr>
        <p:style>
          <a:lnRef idx="3">
            <a:schemeClr val="lt1"/>
          </a:lnRef>
          <a:fillRef idx="1">
            <a:schemeClr val="accent4"/>
          </a:fillRef>
          <a:effectRef idx="1">
            <a:schemeClr val="accent4"/>
          </a:effectRef>
          <a:fontRef idx="minor">
            <a:schemeClr val="lt1"/>
          </a:fontRef>
        </p:style>
        <p:txBody>
          <a:bodyPr anchor="ctr"/>
          <a:lstStyle/>
          <a:p>
            <a:pPr marL="0" marR="0" lvl="0" indent="0" algn="ctr" defTabSz="685800" rtl="0" eaLnBrk="0" fontAlgn="base" latinLnBrk="0" hangingPunct="0">
              <a:lnSpc>
                <a:spcPct val="100000"/>
              </a:lnSpc>
              <a:spcBef>
                <a:spcPct val="0"/>
              </a:spcBef>
              <a:spcAft>
                <a:spcPct val="0"/>
              </a:spcAft>
              <a:buClrTx/>
              <a:buSzTx/>
              <a:buFontTx/>
              <a:buNone/>
              <a:tabLst/>
              <a:defRPr/>
            </a:pPr>
            <a:r>
              <a:rPr kumimoji="0" lang="zh-CN" altLang="en-US" sz="1575" u="none" strike="noStrike" kern="0" cap="none" spc="0" normalizeH="0" baseline="0" noProof="0" dirty="0">
                <a:ln>
                  <a:noFill/>
                </a:ln>
                <a:solidFill>
                  <a:prstClr val="white"/>
                </a:solidFill>
                <a:effectLst/>
                <a:uLnTx/>
                <a:uFillTx/>
                <a:cs typeface="+mn-ea"/>
                <a:sym typeface="+mn-lt"/>
              </a:rPr>
              <a:t>添加标题</a:t>
            </a:r>
            <a:endParaRPr kumimoji="0" lang="en-US" altLang="zh-CN" sz="1575" u="none" strike="noStrike" kern="0" cap="none" spc="0" normalizeH="0" baseline="0" noProof="0" dirty="0">
              <a:ln>
                <a:noFill/>
              </a:ln>
              <a:solidFill>
                <a:prstClr val="white"/>
              </a:solidFill>
              <a:effectLst/>
              <a:uLnTx/>
              <a:uFillTx/>
              <a:cs typeface="+mn-ea"/>
              <a:sym typeface="+mn-lt"/>
            </a:endParaRPr>
          </a:p>
          <a:p>
            <a:pPr marL="0" marR="0" lvl="0" indent="0" algn="ctr" defTabSz="685800" rtl="0" eaLnBrk="1" fontAlgn="base" latinLnBrk="0" hangingPunct="1">
              <a:lnSpc>
                <a:spcPct val="100000"/>
              </a:lnSpc>
              <a:spcBef>
                <a:spcPct val="0"/>
              </a:spcBef>
              <a:spcAft>
                <a:spcPct val="0"/>
              </a:spcAft>
              <a:buClrTx/>
              <a:buSzTx/>
              <a:buFontTx/>
              <a:buNone/>
              <a:tabLst/>
              <a:defRPr/>
            </a:pPr>
            <a:r>
              <a:rPr kumimoji="0" lang="zh-CN" altLang="en-US" sz="1050" u="none" strike="noStrike" kern="0" cap="none" spc="0" normalizeH="0" baseline="0" noProof="0" dirty="0">
                <a:ln>
                  <a:noFill/>
                </a:ln>
                <a:solidFill>
                  <a:prstClr val="white"/>
                </a:solidFill>
                <a:effectLst/>
                <a:uLnTx/>
                <a:uFillTx/>
                <a:cs typeface="+mn-ea"/>
                <a:sym typeface="+mn-lt"/>
              </a:rPr>
              <a:t>点击此处添加文字内容</a:t>
            </a:r>
            <a:endParaRPr kumimoji="0" lang="en-US" altLang="zh-CN" sz="1050" u="none" strike="noStrike" kern="0" cap="none" spc="0" normalizeH="0" baseline="0" noProof="0" dirty="0">
              <a:ln>
                <a:noFill/>
              </a:ln>
              <a:solidFill>
                <a:prstClr val="white"/>
              </a:solidFill>
              <a:effectLst/>
              <a:uLnTx/>
              <a:uFillTx/>
              <a:cs typeface="+mn-ea"/>
              <a:sym typeface="+mn-lt"/>
            </a:endParaRPr>
          </a:p>
        </p:txBody>
      </p:sp>
      <p:grpSp>
        <p:nvGrpSpPr>
          <p:cNvPr id="2835" name="组合 2834"/>
          <p:cNvGrpSpPr/>
          <p:nvPr/>
        </p:nvGrpSpPr>
        <p:grpSpPr>
          <a:xfrm>
            <a:off x="6245178" y="2522036"/>
            <a:ext cx="2190807" cy="1517146"/>
            <a:chOff x="467746" y="2612182"/>
            <a:chExt cx="2191599" cy="1517147"/>
          </a:xfrm>
        </p:grpSpPr>
        <p:sp>
          <p:nvSpPr>
            <p:cNvPr id="2836" name="矩形 2835"/>
            <p:cNvSpPr/>
            <p:nvPr/>
          </p:nvSpPr>
          <p:spPr>
            <a:xfrm>
              <a:off x="467746" y="2612182"/>
              <a:ext cx="704294" cy="248081"/>
            </a:xfrm>
            <a:prstGeom prst="rect">
              <a:avLst/>
            </a:prstGeom>
          </p:spPr>
          <p:txBody>
            <a:bodyPr wrap="none">
              <a:spAutoFit/>
            </a:bodyPr>
            <a:lstStyle/>
            <a:p>
              <a:pPr marL="0" marR="0" lvl="0" indent="0" algn="l" defTabSz="685800" rtl="0" eaLnBrk="0" fontAlgn="base" latinLnBrk="0" hangingPunct="0">
                <a:lnSpc>
                  <a:spcPct val="100000"/>
                </a:lnSpc>
                <a:spcBef>
                  <a:spcPct val="0"/>
                </a:spcBef>
                <a:spcAft>
                  <a:spcPct val="0"/>
                </a:spcAft>
                <a:buClrTx/>
                <a:buSzTx/>
                <a:buFontTx/>
                <a:buNone/>
                <a:tabLst/>
                <a:defRPr/>
              </a:pPr>
              <a:r>
                <a:rPr kumimoji="0" lang="zh-CN" altLang="en-US" sz="1012" u="none" strike="noStrike" kern="0" cap="none" spc="0" normalizeH="0" baseline="0" noProof="0" dirty="0">
                  <a:ln>
                    <a:noFill/>
                  </a:ln>
                  <a:solidFill>
                    <a:prstClr val="black">
                      <a:lumMod val="75000"/>
                      <a:lumOff val="25000"/>
                    </a:prstClr>
                  </a:solidFill>
                  <a:effectLst/>
                  <a:uLnTx/>
                  <a:uFillTx/>
                  <a:cs typeface="+mn-ea"/>
                  <a:sym typeface="+mn-lt"/>
                </a:rPr>
                <a:t>添加标题</a:t>
              </a:r>
              <a:endParaRPr kumimoji="0" lang="en-US" altLang="zh-CN" sz="1012" u="none" strike="noStrike" kern="0" cap="none" spc="0" normalizeH="0" baseline="0" noProof="0" dirty="0">
                <a:ln>
                  <a:noFill/>
                </a:ln>
                <a:solidFill>
                  <a:prstClr val="black">
                    <a:lumMod val="75000"/>
                    <a:lumOff val="25000"/>
                  </a:prstClr>
                </a:solidFill>
                <a:effectLst/>
                <a:uLnTx/>
                <a:uFillTx/>
                <a:cs typeface="+mn-ea"/>
                <a:sym typeface="+mn-lt"/>
              </a:endParaRPr>
            </a:p>
          </p:txBody>
        </p:sp>
        <p:sp>
          <p:nvSpPr>
            <p:cNvPr id="2837" name="矩形 2836"/>
            <p:cNvSpPr/>
            <p:nvPr/>
          </p:nvSpPr>
          <p:spPr>
            <a:xfrm>
              <a:off x="467746" y="2905916"/>
              <a:ext cx="2191599" cy="1223413"/>
            </a:xfrm>
            <a:prstGeom prst="rect">
              <a:avLst/>
            </a:prstGeom>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black">
                      <a:lumMod val="75000"/>
                      <a:lumOff val="25000"/>
                    </a:prstClr>
                  </a:solidFill>
                  <a:effectLst/>
                  <a:uLnTx/>
                  <a:uFillTx/>
                  <a:cs typeface="+mn-ea"/>
                  <a:sym typeface="+mn-lt"/>
                </a:rPr>
                <a:t>点击此处添加文字说明内容，可以通过复制您的文本内容，在此文本框粘贴并选择只保留文字。</a:t>
              </a:r>
              <a:endParaRPr kumimoji="0" lang="en-US" altLang="zh-CN" sz="1050" u="none" strike="noStrike" kern="1200" cap="none" spc="0" normalizeH="0" baseline="0" noProof="0" dirty="0">
                <a:ln>
                  <a:noFill/>
                </a:ln>
                <a:solidFill>
                  <a:prstClr val="black">
                    <a:lumMod val="75000"/>
                    <a:lumOff val="25000"/>
                  </a:prstClr>
                </a:solidFill>
                <a:effectLst/>
                <a:uLnTx/>
                <a:uFillTx/>
                <a:cs typeface="+mn-ea"/>
                <a:sym typeface="+mn-lt"/>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altLang="zh-CN" sz="1050" u="none" strike="noStrike" kern="1200" cap="none" spc="0" normalizeH="0" baseline="0" noProof="0" dirty="0">
                <a:ln>
                  <a:noFill/>
                </a:ln>
                <a:solidFill>
                  <a:prstClr val="black">
                    <a:lumMod val="75000"/>
                    <a:lumOff val="25000"/>
                  </a:prstClr>
                </a:solidFill>
                <a:effectLst/>
                <a:uLnTx/>
                <a:uFillTx/>
                <a:cs typeface="+mn-ea"/>
                <a:sym typeface="+mn-lt"/>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black">
                      <a:lumMod val="75000"/>
                      <a:lumOff val="25000"/>
                    </a:prstClr>
                  </a:solidFill>
                  <a:effectLst/>
                  <a:uLnTx/>
                  <a:uFillTx/>
                  <a:cs typeface="+mn-ea"/>
                  <a:sym typeface="+mn-lt"/>
                </a:rPr>
                <a:t>点击此处添加文字说明内容，可以通过复制您的文本内容，在此文本框粘贴并选择只保留文字。</a:t>
              </a:r>
            </a:p>
          </p:txBody>
        </p:sp>
      </p:grpSp>
    </p:spTree>
    <p:extLst>
      <p:ext uri="{BB962C8B-B14F-4D97-AF65-F5344CB8AC3E}">
        <p14:creationId xmlns:p14="http://schemas.microsoft.com/office/powerpoint/2010/main" val="3635970552"/>
      </p:ext>
    </p:extLst>
  </p:cSld>
  <p:clrMapOvr>
    <a:masterClrMapping/>
  </p:clrMapOvr>
  <mc:AlternateContent xmlns:mc="http://schemas.openxmlformats.org/markup-compatibility/2006" xmlns:p14="http://schemas.microsoft.com/office/powerpoint/2010/main">
    <mc:Choice Requires="p14">
      <p:transition spd="slow" p14:dur="2000" advClick="0" advTm="5000">
        <p:fade/>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824"/>
                                        </p:tgtEl>
                                        <p:attrNameLst>
                                          <p:attrName>style.visibility</p:attrName>
                                        </p:attrNameLst>
                                      </p:cBhvr>
                                      <p:to>
                                        <p:strVal val="visible"/>
                                      </p:to>
                                    </p:set>
                                    <p:animEffect transition="in" filter="randombar(horizontal)">
                                      <p:cBhvr>
                                        <p:cTn id="7" dur="500"/>
                                        <p:tgtEl>
                                          <p:spTgt spid="2824"/>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2825"/>
                                        </p:tgtEl>
                                        <p:attrNameLst>
                                          <p:attrName>style.visibility</p:attrName>
                                        </p:attrNameLst>
                                      </p:cBhvr>
                                      <p:to>
                                        <p:strVal val="visible"/>
                                      </p:to>
                                    </p:set>
                                    <p:anim calcmode="lin" valueType="num">
                                      <p:cBhvr additive="base">
                                        <p:cTn id="11" dur="500" fill="hold"/>
                                        <p:tgtEl>
                                          <p:spTgt spid="2825"/>
                                        </p:tgtEl>
                                        <p:attrNameLst>
                                          <p:attrName>ppt_x</p:attrName>
                                        </p:attrNameLst>
                                      </p:cBhvr>
                                      <p:tavLst>
                                        <p:tav tm="0">
                                          <p:val>
                                            <p:strVal val="#ppt_x"/>
                                          </p:val>
                                        </p:tav>
                                        <p:tav tm="100000">
                                          <p:val>
                                            <p:strVal val="#ppt_x"/>
                                          </p:val>
                                        </p:tav>
                                      </p:tavLst>
                                    </p:anim>
                                    <p:anim calcmode="lin" valueType="num">
                                      <p:cBhvr additive="base">
                                        <p:cTn id="12" dur="500" fill="hold"/>
                                        <p:tgtEl>
                                          <p:spTgt spid="282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2821"/>
                                        </p:tgtEl>
                                        <p:attrNameLst>
                                          <p:attrName>style.visibility</p:attrName>
                                        </p:attrNameLst>
                                      </p:cBhvr>
                                      <p:to>
                                        <p:strVal val="visible"/>
                                      </p:to>
                                    </p:set>
                                    <p:animEffect transition="in" filter="wipe(up)">
                                      <p:cBhvr>
                                        <p:cTn id="16" dur="500"/>
                                        <p:tgtEl>
                                          <p:spTgt spid="2821"/>
                                        </p:tgtEl>
                                      </p:cBhvr>
                                    </p:animEffect>
                                  </p:childTnLst>
                                </p:cTn>
                              </p:par>
                            </p:childTnLst>
                          </p:cTn>
                        </p:par>
                        <p:par>
                          <p:cTn id="17" fill="hold">
                            <p:stCondLst>
                              <p:cond delay="1500"/>
                            </p:stCondLst>
                            <p:childTnLst>
                              <p:par>
                                <p:cTn id="18" presetID="14" presetClass="entr" presetSubtype="10" fill="hold" grpId="0" nodeType="afterEffect">
                                  <p:stCondLst>
                                    <p:cond delay="0"/>
                                  </p:stCondLst>
                                  <p:childTnLst>
                                    <p:set>
                                      <p:cBhvr>
                                        <p:cTn id="19" dur="1" fill="hold">
                                          <p:stCondLst>
                                            <p:cond delay="0"/>
                                          </p:stCondLst>
                                        </p:cTn>
                                        <p:tgtEl>
                                          <p:spTgt spid="2829"/>
                                        </p:tgtEl>
                                        <p:attrNameLst>
                                          <p:attrName>style.visibility</p:attrName>
                                        </p:attrNameLst>
                                      </p:cBhvr>
                                      <p:to>
                                        <p:strVal val="visible"/>
                                      </p:to>
                                    </p:set>
                                    <p:animEffect transition="in" filter="randombar(horizontal)">
                                      <p:cBhvr>
                                        <p:cTn id="20" dur="500"/>
                                        <p:tgtEl>
                                          <p:spTgt spid="2829"/>
                                        </p:tgtEl>
                                      </p:cBhvr>
                                    </p:animEffect>
                                  </p:childTnLst>
                                </p:cTn>
                              </p:par>
                            </p:childTnLst>
                          </p:cTn>
                        </p:par>
                        <p:par>
                          <p:cTn id="21" fill="hold">
                            <p:stCondLst>
                              <p:cond delay="2000"/>
                            </p:stCondLst>
                            <p:childTnLst>
                              <p:par>
                                <p:cTn id="22" presetID="2" presetClass="entr" presetSubtype="4" fill="hold" nodeType="afterEffect">
                                  <p:stCondLst>
                                    <p:cond delay="0"/>
                                  </p:stCondLst>
                                  <p:childTnLst>
                                    <p:set>
                                      <p:cBhvr>
                                        <p:cTn id="23" dur="1" fill="hold">
                                          <p:stCondLst>
                                            <p:cond delay="0"/>
                                          </p:stCondLst>
                                        </p:cTn>
                                        <p:tgtEl>
                                          <p:spTgt spid="2830"/>
                                        </p:tgtEl>
                                        <p:attrNameLst>
                                          <p:attrName>style.visibility</p:attrName>
                                        </p:attrNameLst>
                                      </p:cBhvr>
                                      <p:to>
                                        <p:strVal val="visible"/>
                                      </p:to>
                                    </p:set>
                                    <p:anim calcmode="lin" valueType="num">
                                      <p:cBhvr additive="base">
                                        <p:cTn id="24" dur="500" fill="hold"/>
                                        <p:tgtEl>
                                          <p:spTgt spid="2830"/>
                                        </p:tgtEl>
                                        <p:attrNameLst>
                                          <p:attrName>ppt_x</p:attrName>
                                        </p:attrNameLst>
                                      </p:cBhvr>
                                      <p:tavLst>
                                        <p:tav tm="0">
                                          <p:val>
                                            <p:strVal val="#ppt_x"/>
                                          </p:val>
                                        </p:tav>
                                        <p:tav tm="100000">
                                          <p:val>
                                            <p:strVal val="#ppt_x"/>
                                          </p:val>
                                        </p:tav>
                                      </p:tavLst>
                                    </p:anim>
                                    <p:anim calcmode="lin" valueType="num">
                                      <p:cBhvr additive="base">
                                        <p:cTn id="25" dur="500" fill="hold"/>
                                        <p:tgtEl>
                                          <p:spTgt spid="2830"/>
                                        </p:tgtEl>
                                        <p:attrNameLst>
                                          <p:attrName>ppt_y</p:attrName>
                                        </p:attrNameLst>
                                      </p:cBhvr>
                                      <p:tavLst>
                                        <p:tav tm="0">
                                          <p:val>
                                            <p:strVal val="1+#ppt_h/2"/>
                                          </p:val>
                                        </p:tav>
                                        <p:tav tm="100000">
                                          <p:val>
                                            <p:strVal val="#ppt_y"/>
                                          </p:val>
                                        </p:tav>
                                      </p:tavLst>
                                    </p:anim>
                                  </p:childTnLst>
                                </p:cTn>
                              </p:par>
                            </p:childTnLst>
                          </p:cTn>
                        </p:par>
                        <p:par>
                          <p:cTn id="26" fill="hold">
                            <p:stCondLst>
                              <p:cond delay="2500"/>
                            </p:stCondLst>
                            <p:childTnLst>
                              <p:par>
                                <p:cTn id="27" presetID="22" presetClass="entr" presetSubtype="1" fill="hold" nodeType="afterEffect">
                                  <p:stCondLst>
                                    <p:cond delay="0"/>
                                  </p:stCondLst>
                                  <p:childTnLst>
                                    <p:set>
                                      <p:cBhvr>
                                        <p:cTn id="28" dur="1" fill="hold">
                                          <p:stCondLst>
                                            <p:cond delay="0"/>
                                          </p:stCondLst>
                                        </p:cTn>
                                        <p:tgtEl>
                                          <p:spTgt spid="2822"/>
                                        </p:tgtEl>
                                        <p:attrNameLst>
                                          <p:attrName>style.visibility</p:attrName>
                                        </p:attrNameLst>
                                      </p:cBhvr>
                                      <p:to>
                                        <p:strVal val="visible"/>
                                      </p:to>
                                    </p:set>
                                    <p:animEffect transition="in" filter="wipe(up)">
                                      <p:cBhvr>
                                        <p:cTn id="29" dur="500"/>
                                        <p:tgtEl>
                                          <p:spTgt spid="2822"/>
                                        </p:tgtEl>
                                      </p:cBhvr>
                                    </p:animEffect>
                                  </p:childTnLst>
                                </p:cTn>
                              </p:par>
                            </p:childTnLst>
                          </p:cTn>
                        </p:par>
                        <p:par>
                          <p:cTn id="30" fill="hold">
                            <p:stCondLst>
                              <p:cond delay="3000"/>
                            </p:stCondLst>
                            <p:childTnLst>
                              <p:par>
                                <p:cTn id="31" presetID="14" presetClass="entr" presetSubtype="10" fill="hold" grpId="0" nodeType="afterEffect">
                                  <p:stCondLst>
                                    <p:cond delay="0"/>
                                  </p:stCondLst>
                                  <p:childTnLst>
                                    <p:set>
                                      <p:cBhvr>
                                        <p:cTn id="32" dur="1" fill="hold">
                                          <p:stCondLst>
                                            <p:cond delay="0"/>
                                          </p:stCondLst>
                                        </p:cTn>
                                        <p:tgtEl>
                                          <p:spTgt spid="2834"/>
                                        </p:tgtEl>
                                        <p:attrNameLst>
                                          <p:attrName>style.visibility</p:attrName>
                                        </p:attrNameLst>
                                      </p:cBhvr>
                                      <p:to>
                                        <p:strVal val="visible"/>
                                      </p:to>
                                    </p:set>
                                    <p:animEffect transition="in" filter="randombar(horizontal)">
                                      <p:cBhvr>
                                        <p:cTn id="33" dur="500"/>
                                        <p:tgtEl>
                                          <p:spTgt spid="2834"/>
                                        </p:tgtEl>
                                      </p:cBhvr>
                                    </p:animEffect>
                                  </p:childTnLst>
                                </p:cTn>
                              </p:par>
                            </p:childTnLst>
                          </p:cTn>
                        </p:par>
                        <p:par>
                          <p:cTn id="34" fill="hold">
                            <p:stCondLst>
                              <p:cond delay="3500"/>
                            </p:stCondLst>
                            <p:childTnLst>
                              <p:par>
                                <p:cTn id="35" presetID="2" presetClass="entr" presetSubtype="4" fill="hold" nodeType="afterEffect">
                                  <p:stCondLst>
                                    <p:cond delay="0"/>
                                  </p:stCondLst>
                                  <p:childTnLst>
                                    <p:set>
                                      <p:cBhvr>
                                        <p:cTn id="36" dur="1" fill="hold">
                                          <p:stCondLst>
                                            <p:cond delay="0"/>
                                          </p:stCondLst>
                                        </p:cTn>
                                        <p:tgtEl>
                                          <p:spTgt spid="2835"/>
                                        </p:tgtEl>
                                        <p:attrNameLst>
                                          <p:attrName>style.visibility</p:attrName>
                                        </p:attrNameLst>
                                      </p:cBhvr>
                                      <p:to>
                                        <p:strVal val="visible"/>
                                      </p:to>
                                    </p:set>
                                    <p:anim calcmode="lin" valueType="num">
                                      <p:cBhvr additive="base">
                                        <p:cTn id="37" dur="500" fill="hold"/>
                                        <p:tgtEl>
                                          <p:spTgt spid="2835"/>
                                        </p:tgtEl>
                                        <p:attrNameLst>
                                          <p:attrName>ppt_x</p:attrName>
                                        </p:attrNameLst>
                                      </p:cBhvr>
                                      <p:tavLst>
                                        <p:tav tm="0">
                                          <p:val>
                                            <p:strVal val="#ppt_x"/>
                                          </p:val>
                                        </p:tav>
                                        <p:tav tm="100000">
                                          <p:val>
                                            <p:strVal val="#ppt_x"/>
                                          </p:val>
                                        </p:tav>
                                      </p:tavLst>
                                    </p:anim>
                                    <p:anim calcmode="lin" valueType="num">
                                      <p:cBhvr additive="base">
                                        <p:cTn id="38" dur="500" fill="hold"/>
                                        <p:tgtEl>
                                          <p:spTgt spid="28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4" grpId="0" animBg="1"/>
      <p:bldP spid="2829" grpId="0" animBg="1"/>
      <p:bldP spid="283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0" y="0"/>
            <a:ext cx="9144000" cy="1211126"/>
          </a:xfrm>
          <a:prstGeom prst="rect">
            <a:avLst/>
          </a:prstGeom>
        </p:spPr>
      </p:pic>
      <p:pic>
        <p:nvPicPr>
          <p:cNvPr id="6" name="图片 5"/>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0" y="3270066"/>
            <a:ext cx="9144000" cy="1883300"/>
          </a:xfrm>
          <a:prstGeom prst="rect">
            <a:avLst/>
          </a:prstGeom>
        </p:spPr>
      </p:pic>
      <p:grpSp>
        <p:nvGrpSpPr>
          <p:cNvPr id="2" name="组合 1"/>
          <p:cNvGrpSpPr/>
          <p:nvPr/>
        </p:nvGrpSpPr>
        <p:grpSpPr>
          <a:xfrm>
            <a:off x="6465902" y="2964747"/>
            <a:ext cx="2852778" cy="1990332"/>
            <a:chOff x="4942114" y="1901627"/>
            <a:chExt cx="4376566" cy="3053452"/>
          </a:xfrm>
        </p:grpSpPr>
        <p:pic>
          <p:nvPicPr>
            <p:cNvPr id="5" name="图片 4"/>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4942114" y="3991991"/>
              <a:ext cx="4376566" cy="963088"/>
            </a:xfrm>
            <a:prstGeom prst="rect">
              <a:avLst/>
            </a:prstGeom>
          </p:spPr>
        </p:pic>
        <p:pic>
          <p:nvPicPr>
            <p:cNvPr id="4" name="图片 3"/>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5845074" y="1901627"/>
              <a:ext cx="2773451" cy="2736878"/>
            </a:xfrm>
            <a:prstGeom prst="rect">
              <a:avLst/>
            </a:prstGeom>
          </p:spPr>
        </p:pic>
      </p:grpSp>
      <p:sp>
        <p:nvSpPr>
          <p:cNvPr id="25" name="文本框 6"/>
          <p:cNvSpPr txBox="1">
            <a:spLocks noChangeArrowheads="1"/>
          </p:cNvSpPr>
          <p:nvPr>
            <p:custDataLst>
              <p:tags r:id="rId1"/>
            </p:custDataLst>
          </p:nvPr>
        </p:nvSpPr>
        <p:spPr bwMode="auto">
          <a:xfrm>
            <a:off x="1133712" y="1009043"/>
            <a:ext cx="3153966" cy="2389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14925" dirty="0" smtClean="0">
                <a:solidFill>
                  <a:srgbClr val="83B40D"/>
                </a:solidFill>
                <a:latin typeface="+mn-lt"/>
                <a:ea typeface="+mn-ea"/>
                <a:cs typeface="+mn-ea"/>
                <a:sym typeface="+mn-lt"/>
              </a:rPr>
              <a:t>03</a:t>
            </a:r>
            <a:endParaRPr lang="zh-CN" altLang="en-US" sz="14925" dirty="0">
              <a:solidFill>
                <a:srgbClr val="83B40D"/>
              </a:solidFill>
              <a:latin typeface="+mn-lt"/>
              <a:ea typeface="+mn-ea"/>
              <a:cs typeface="+mn-ea"/>
              <a:sym typeface="+mn-lt"/>
            </a:endParaRPr>
          </a:p>
        </p:txBody>
      </p:sp>
      <p:sp>
        <p:nvSpPr>
          <p:cNvPr id="31" name="文本框 7"/>
          <p:cNvSpPr txBox="1">
            <a:spLocks noChangeArrowheads="1"/>
          </p:cNvSpPr>
          <p:nvPr>
            <p:custDataLst>
              <p:tags r:id="rId2"/>
            </p:custDataLst>
          </p:nvPr>
        </p:nvSpPr>
        <p:spPr bwMode="auto">
          <a:xfrm>
            <a:off x="1100374" y="1949637"/>
            <a:ext cx="2915841" cy="50783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700" dirty="0">
                <a:solidFill>
                  <a:srgbClr val="83B40D"/>
                </a:solidFill>
                <a:latin typeface="+mn-lt"/>
                <a:ea typeface="+mn-ea"/>
                <a:cs typeface="+mn-ea"/>
                <a:sym typeface="+mn-lt"/>
              </a:rPr>
              <a:t>      PART </a:t>
            </a:r>
            <a:r>
              <a:rPr lang="en-US" altLang="zh-CN" sz="2700" dirty="0" smtClean="0">
                <a:solidFill>
                  <a:srgbClr val="83B40D"/>
                </a:solidFill>
                <a:latin typeface="+mn-lt"/>
                <a:ea typeface="+mn-ea"/>
                <a:cs typeface="+mn-ea"/>
                <a:sym typeface="+mn-lt"/>
              </a:rPr>
              <a:t>THREE</a:t>
            </a:r>
            <a:endParaRPr lang="zh-CN" altLang="en-US" sz="2700" dirty="0">
              <a:solidFill>
                <a:srgbClr val="83B40D"/>
              </a:solidFill>
              <a:latin typeface="+mn-lt"/>
              <a:ea typeface="+mn-ea"/>
              <a:cs typeface="+mn-ea"/>
              <a:sym typeface="+mn-lt"/>
            </a:endParaRPr>
          </a:p>
        </p:txBody>
      </p:sp>
      <p:sp>
        <p:nvSpPr>
          <p:cNvPr id="32" name="文本框 8"/>
          <p:cNvSpPr txBox="1">
            <a:spLocks noChangeArrowheads="1"/>
          </p:cNvSpPr>
          <p:nvPr>
            <p:custDataLst>
              <p:tags r:id="rId3"/>
            </p:custDataLst>
          </p:nvPr>
        </p:nvSpPr>
        <p:spPr bwMode="auto">
          <a:xfrm>
            <a:off x="4037647" y="1653172"/>
            <a:ext cx="3496865" cy="539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ormAutofit fontScale="85000" lnSpcReduction="10000"/>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defRPr/>
            </a:pPr>
            <a:r>
              <a:rPr lang="en-US" altLang="zh-CN" sz="2700" dirty="0">
                <a:solidFill>
                  <a:srgbClr val="83B40D"/>
                </a:solidFill>
                <a:latin typeface="+mn-lt"/>
                <a:ea typeface="+mn-ea"/>
                <a:cs typeface="+mn-ea"/>
                <a:sym typeface="+mn-lt"/>
              </a:rPr>
              <a:t>LOREM IPSUM DOLOR</a:t>
            </a:r>
          </a:p>
        </p:txBody>
      </p:sp>
      <p:sp>
        <p:nvSpPr>
          <p:cNvPr id="33" name="文本框 9"/>
          <p:cNvSpPr txBox="1">
            <a:spLocks noChangeArrowheads="1"/>
          </p:cNvSpPr>
          <p:nvPr>
            <p:custDataLst>
              <p:tags r:id="rId4"/>
            </p:custDataLst>
          </p:nvPr>
        </p:nvSpPr>
        <p:spPr bwMode="auto">
          <a:xfrm>
            <a:off x="4016215" y="2249674"/>
            <a:ext cx="3483769"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defRPr/>
            </a:pPr>
            <a:r>
              <a:rPr lang="da-DK" altLang="zh-CN" sz="1200" dirty="0">
                <a:solidFill>
                  <a:schemeClr val="tx1">
                    <a:lumMod val="50000"/>
                    <a:lumOff val="50000"/>
                  </a:schemeClr>
                </a:solidFill>
                <a:latin typeface="+mn-lt"/>
                <a:ea typeface="+mn-ea"/>
                <a:cs typeface="+mn-ea"/>
                <a:sym typeface="+mn-lt"/>
              </a:rPr>
              <a:t>Lorem ipsum dolor sit amet</a:t>
            </a:r>
          </a:p>
          <a:p>
            <a:pPr algn="ctr" eaLnBrk="1" hangingPunct="1">
              <a:defRPr/>
            </a:pPr>
            <a:r>
              <a:rPr lang="da-DK" altLang="zh-CN" sz="1200" dirty="0">
                <a:solidFill>
                  <a:schemeClr val="tx1">
                    <a:lumMod val="50000"/>
                    <a:lumOff val="50000"/>
                  </a:schemeClr>
                </a:solidFill>
                <a:latin typeface="+mn-lt"/>
                <a:ea typeface="+mn-ea"/>
                <a:cs typeface="+mn-ea"/>
                <a:sym typeface="+mn-lt"/>
              </a:rPr>
              <a:t>Lorem ipsum dolor sit amet  </a:t>
            </a:r>
          </a:p>
        </p:txBody>
      </p:sp>
      <p:cxnSp>
        <p:nvCxnSpPr>
          <p:cNvPr id="34" name="直接连接符 10"/>
          <p:cNvCxnSpPr>
            <a:cxnSpLocks noChangeShapeType="1"/>
          </p:cNvCxnSpPr>
          <p:nvPr>
            <p:custDataLst>
              <p:tags r:id="rId5"/>
            </p:custDataLst>
          </p:nvPr>
        </p:nvCxnSpPr>
        <p:spPr bwMode="auto">
          <a:xfrm>
            <a:off x="4078128" y="2192524"/>
            <a:ext cx="3456384" cy="0"/>
          </a:xfrm>
          <a:prstGeom prst="line">
            <a:avLst/>
          </a:prstGeom>
          <a:noFill/>
          <a:ln w="12700" algn="ctr">
            <a:solidFill>
              <a:srgbClr val="DFDFDF"/>
            </a:solidFill>
            <a:miter lim="800000"/>
            <a:headEnd type="oval" w="med" len="med"/>
            <a:tailEnd type="oval"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4130005632"/>
      </p:ext>
    </p:extLst>
  </p:cSld>
  <p:clrMapOvr>
    <a:masterClrMapping/>
  </p:clrMapOvr>
  <mc:AlternateContent xmlns:mc="http://schemas.openxmlformats.org/markup-compatibility/2006" xmlns:p14="http://schemas.microsoft.com/office/powerpoint/2010/main">
    <mc:Choice Requires="p14">
      <p:transition spd="slow" p14:dur="2000" advClick="0" advTm="5000">
        <p:fade/>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1000" fill="hold"/>
                                        <p:tgtEl>
                                          <p:spTgt spid="25"/>
                                        </p:tgtEl>
                                        <p:attrNameLst>
                                          <p:attrName>ppt_w</p:attrName>
                                        </p:attrNameLst>
                                      </p:cBhvr>
                                      <p:tavLst>
                                        <p:tav tm="0">
                                          <p:val>
                                            <p:fltVal val="0"/>
                                          </p:val>
                                        </p:tav>
                                        <p:tav tm="100000">
                                          <p:val>
                                            <p:strVal val="#ppt_w"/>
                                          </p:val>
                                        </p:tav>
                                      </p:tavLst>
                                    </p:anim>
                                    <p:anim calcmode="lin" valueType="num">
                                      <p:cBhvr>
                                        <p:cTn id="8" dur="1000" fill="hold"/>
                                        <p:tgtEl>
                                          <p:spTgt spid="25"/>
                                        </p:tgtEl>
                                        <p:attrNameLst>
                                          <p:attrName>ppt_h</p:attrName>
                                        </p:attrNameLst>
                                      </p:cBhvr>
                                      <p:tavLst>
                                        <p:tav tm="0">
                                          <p:val>
                                            <p:fltVal val="0"/>
                                          </p:val>
                                        </p:tav>
                                        <p:tav tm="100000">
                                          <p:val>
                                            <p:strVal val="#ppt_h"/>
                                          </p:val>
                                        </p:tav>
                                      </p:tavLst>
                                    </p:anim>
                                    <p:animEffect transition="in" filter="fade">
                                      <p:cBhvr>
                                        <p:cTn id="9" dur="1000"/>
                                        <p:tgtEl>
                                          <p:spTgt spid="25"/>
                                        </p:tgtEl>
                                      </p:cBhvr>
                                    </p:animEffect>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wipe(down)">
                                      <p:cBhvr>
                                        <p:cTn id="13" dur="750"/>
                                        <p:tgtEl>
                                          <p:spTgt spid="31"/>
                                        </p:tgtEl>
                                      </p:cBhvr>
                                    </p:animEffect>
                                  </p:childTnLst>
                                </p:cTn>
                              </p:par>
                            </p:childTnLst>
                          </p:cTn>
                        </p:par>
                        <p:par>
                          <p:cTn id="14" fill="hold">
                            <p:stCondLst>
                              <p:cond delay="1750"/>
                            </p:stCondLst>
                            <p:childTnLst>
                              <p:par>
                                <p:cTn id="15" presetID="16" presetClass="entr" presetSubtype="21" fill="hold" nodeType="after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barn(inVertical)">
                                      <p:cBhvr>
                                        <p:cTn id="17" dur="500"/>
                                        <p:tgtEl>
                                          <p:spTgt spid="34"/>
                                        </p:tgtEl>
                                      </p:cBhvr>
                                    </p:animEffect>
                                  </p:childTnLst>
                                </p:cTn>
                              </p:par>
                            </p:childTnLst>
                          </p:cTn>
                        </p:par>
                        <p:par>
                          <p:cTn id="18" fill="hold">
                            <p:stCondLst>
                              <p:cond delay="2250"/>
                            </p:stCondLst>
                            <p:childTnLst>
                              <p:par>
                                <p:cTn id="19" presetID="12" presetClass="entr" presetSubtype="4" fill="hold" grpId="0" nodeType="afterEffect">
                                  <p:stCondLst>
                                    <p:cond delay="0"/>
                                  </p:stCondLst>
                                  <p:childTnLst>
                                    <p:set>
                                      <p:cBhvr>
                                        <p:cTn id="20" dur="1" fill="hold">
                                          <p:stCondLst>
                                            <p:cond delay="0"/>
                                          </p:stCondLst>
                                        </p:cTn>
                                        <p:tgtEl>
                                          <p:spTgt spid="32"/>
                                        </p:tgtEl>
                                        <p:attrNameLst>
                                          <p:attrName>style.visibility</p:attrName>
                                        </p:attrNameLst>
                                      </p:cBhvr>
                                      <p:to>
                                        <p:strVal val="visible"/>
                                      </p:to>
                                    </p:set>
                                    <p:anim calcmode="lin" valueType="num">
                                      <p:cBhvr additive="base">
                                        <p:cTn id="21" dur="500"/>
                                        <p:tgtEl>
                                          <p:spTgt spid="32"/>
                                        </p:tgtEl>
                                        <p:attrNameLst>
                                          <p:attrName>ppt_y</p:attrName>
                                        </p:attrNameLst>
                                      </p:cBhvr>
                                      <p:tavLst>
                                        <p:tav tm="0">
                                          <p:val>
                                            <p:strVal val="#ppt_y+#ppt_h*1.125000"/>
                                          </p:val>
                                        </p:tav>
                                        <p:tav tm="100000">
                                          <p:val>
                                            <p:strVal val="#ppt_y"/>
                                          </p:val>
                                        </p:tav>
                                      </p:tavLst>
                                    </p:anim>
                                    <p:animEffect transition="in" filter="wipe(up)">
                                      <p:cBhvr>
                                        <p:cTn id="22" dur="500"/>
                                        <p:tgtEl>
                                          <p:spTgt spid="32"/>
                                        </p:tgtEl>
                                      </p:cBhvr>
                                    </p:animEffect>
                                  </p:childTnLst>
                                </p:cTn>
                              </p:par>
                            </p:childTnLst>
                          </p:cTn>
                        </p:par>
                        <p:par>
                          <p:cTn id="23" fill="hold">
                            <p:stCondLst>
                              <p:cond delay="2750"/>
                            </p:stCondLst>
                            <p:childTnLst>
                              <p:par>
                                <p:cTn id="24" presetID="10" presetClass="entr" presetSubtype="0" fill="hold" grpId="0" nodeType="afterEffect">
                                  <p:stCondLst>
                                    <p:cond delay="0"/>
                                  </p:stCondLst>
                                  <p:childTnLst>
                                    <p:set>
                                      <p:cBhvr>
                                        <p:cTn id="25" dur="1" fill="hold">
                                          <p:stCondLst>
                                            <p:cond delay="0"/>
                                          </p:stCondLst>
                                        </p:cTn>
                                        <p:tgtEl>
                                          <p:spTgt spid="33"/>
                                        </p:tgtEl>
                                        <p:attrNameLst>
                                          <p:attrName>style.visibility</p:attrName>
                                        </p:attrNameLst>
                                      </p:cBhvr>
                                      <p:to>
                                        <p:strVal val="visible"/>
                                      </p:to>
                                    </p:set>
                                    <p:animEffect transition="in" filter="fade">
                                      <p:cBhvr>
                                        <p:cTn id="26"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31" grpId="0" animBg="1"/>
      <p:bldP spid="32" grpId="0"/>
      <p:bldP spid="3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822849" y="3663619"/>
            <a:ext cx="2860013" cy="455508"/>
            <a:chOff x="2428822" y="5173989"/>
            <a:chExt cx="3814233" cy="607484"/>
          </a:xfrm>
          <a:solidFill>
            <a:srgbClr val="000000"/>
          </a:solidFill>
        </p:grpSpPr>
        <p:sp>
          <p:nvSpPr>
            <p:cNvPr id="3" name="Freeform 9"/>
            <p:cNvSpPr>
              <a:spLocks/>
            </p:cNvSpPr>
            <p:nvPr/>
          </p:nvSpPr>
          <p:spPr bwMode="auto">
            <a:xfrm>
              <a:off x="2428822" y="5173989"/>
              <a:ext cx="3814233" cy="607484"/>
            </a:xfrm>
            <a:custGeom>
              <a:avLst/>
              <a:gdLst>
                <a:gd name="T0" fmla="*/ 146 w 1802"/>
                <a:gd name="T1" fmla="*/ 0 h 287"/>
                <a:gd name="T2" fmla="*/ 0 w 1802"/>
                <a:gd name="T3" fmla="*/ 287 h 287"/>
                <a:gd name="T4" fmla="*/ 901 w 1802"/>
                <a:gd name="T5" fmla="*/ 287 h 287"/>
                <a:gd name="T6" fmla="*/ 1802 w 1802"/>
                <a:gd name="T7" fmla="*/ 287 h 287"/>
                <a:gd name="T8" fmla="*/ 1656 w 1802"/>
                <a:gd name="T9" fmla="*/ 0 h 287"/>
                <a:gd name="T10" fmla="*/ 146 w 1802"/>
                <a:gd name="T11" fmla="*/ 0 h 287"/>
              </a:gdLst>
              <a:ahLst/>
              <a:cxnLst>
                <a:cxn ang="0">
                  <a:pos x="T0" y="T1"/>
                </a:cxn>
                <a:cxn ang="0">
                  <a:pos x="T2" y="T3"/>
                </a:cxn>
                <a:cxn ang="0">
                  <a:pos x="T4" y="T5"/>
                </a:cxn>
                <a:cxn ang="0">
                  <a:pos x="T6" y="T7"/>
                </a:cxn>
                <a:cxn ang="0">
                  <a:pos x="T8" y="T9"/>
                </a:cxn>
                <a:cxn ang="0">
                  <a:pos x="T10" y="T11"/>
                </a:cxn>
              </a:cxnLst>
              <a:rect l="0" t="0" r="r" b="b"/>
              <a:pathLst>
                <a:path w="1802" h="287">
                  <a:moveTo>
                    <a:pt x="146" y="0"/>
                  </a:moveTo>
                  <a:lnTo>
                    <a:pt x="0" y="287"/>
                  </a:lnTo>
                  <a:lnTo>
                    <a:pt x="901" y="287"/>
                  </a:lnTo>
                  <a:lnTo>
                    <a:pt x="1802" y="287"/>
                  </a:lnTo>
                  <a:lnTo>
                    <a:pt x="1656" y="0"/>
                  </a:lnTo>
                  <a:lnTo>
                    <a:pt x="146" y="0"/>
                  </a:lnTo>
                  <a:close/>
                </a:path>
              </a:pathLst>
            </a:custGeom>
            <a:solidFill>
              <a:schemeClr val="accent1"/>
            </a:solidFill>
            <a:ln>
              <a:noFill/>
            </a:ln>
            <a:extLst/>
          </p:spPr>
          <p:txBody>
            <a:bodyPr vert="horz" wrap="square" lIns="91419" tIns="45709" rIns="91419" bIns="45709" numCol="1" anchor="t" anchorCtr="0" compatLnSpc="1">
              <a:prstTxWarp prst="textNoShape">
                <a:avLst/>
              </a:prstTxWarp>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zh-CN" altLang="en-US" sz="1800" u="none" strike="noStrike" kern="1200" cap="none" spc="0" normalizeH="0" baseline="0" noProof="0" dirty="0">
                <a:ln>
                  <a:noFill/>
                </a:ln>
                <a:solidFill>
                  <a:prstClr val="black"/>
                </a:solidFill>
                <a:effectLst/>
                <a:uLnTx/>
                <a:uFillTx/>
                <a:cs typeface="+mn-ea"/>
                <a:sym typeface="+mn-lt"/>
              </a:endParaRPr>
            </a:p>
          </p:txBody>
        </p:sp>
        <p:sp>
          <p:nvSpPr>
            <p:cNvPr id="4" name="矩形 1"/>
            <p:cNvSpPr>
              <a:spLocks noChangeArrowheads="1"/>
            </p:cNvSpPr>
            <p:nvPr/>
          </p:nvSpPr>
          <p:spPr bwMode="auto">
            <a:xfrm>
              <a:off x="2828188" y="5248632"/>
              <a:ext cx="3063501" cy="330851"/>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zh-CN" altLang="en-US" sz="1012" u="none" strike="noStrike" kern="1200" cap="none" spc="0" normalizeH="0" baseline="0" noProof="0" dirty="0">
                  <a:ln>
                    <a:noFill/>
                  </a:ln>
                  <a:solidFill>
                    <a:prstClr val="white"/>
                  </a:solidFill>
                  <a:effectLst/>
                  <a:uLnTx/>
                  <a:uFillTx/>
                  <a:cs typeface="+mn-ea"/>
                  <a:sym typeface="+mn-lt"/>
                </a:rPr>
                <a:t>添加标题</a:t>
              </a:r>
            </a:p>
          </p:txBody>
        </p:sp>
      </p:grpSp>
      <p:pic>
        <p:nvPicPr>
          <p:cNvPr id="5"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186096" y="1349265"/>
            <a:ext cx="919988" cy="27777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 name="组合 5"/>
          <p:cNvGrpSpPr/>
          <p:nvPr/>
        </p:nvGrpSpPr>
        <p:grpSpPr>
          <a:xfrm>
            <a:off x="2086313" y="3136692"/>
            <a:ext cx="2333085" cy="455508"/>
            <a:chOff x="2780189" y="4471256"/>
            <a:chExt cx="3111500" cy="607484"/>
          </a:xfrm>
        </p:grpSpPr>
        <p:sp>
          <p:nvSpPr>
            <p:cNvPr id="7" name="Freeform 10"/>
            <p:cNvSpPr>
              <a:spLocks/>
            </p:cNvSpPr>
            <p:nvPr/>
          </p:nvSpPr>
          <p:spPr bwMode="auto">
            <a:xfrm>
              <a:off x="2780189" y="4471256"/>
              <a:ext cx="3111500" cy="607484"/>
            </a:xfrm>
            <a:custGeom>
              <a:avLst/>
              <a:gdLst>
                <a:gd name="T0" fmla="*/ 1470 w 1470"/>
                <a:gd name="T1" fmla="*/ 287 h 287"/>
                <a:gd name="T2" fmla="*/ 1329 w 1470"/>
                <a:gd name="T3" fmla="*/ 0 h 287"/>
                <a:gd name="T4" fmla="*/ 146 w 1470"/>
                <a:gd name="T5" fmla="*/ 0 h 287"/>
                <a:gd name="T6" fmla="*/ 0 w 1470"/>
                <a:gd name="T7" fmla="*/ 287 h 287"/>
                <a:gd name="T8" fmla="*/ 1470 w 1470"/>
                <a:gd name="T9" fmla="*/ 287 h 287"/>
              </a:gdLst>
              <a:ahLst/>
              <a:cxnLst>
                <a:cxn ang="0">
                  <a:pos x="T0" y="T1"/>
                </a:cxn>
                <a:cxn ang="0">
                  <a:pos x="T2" y="T3"/>
                </a:cxn>
                <a:cxn ang="0">
                  <a:pos x="T4" y="T5"/>
                </a:cxn>
                <a:cxn ang="0">
                  <a:pos x="T6" y="T7"/>
                </a:cxn>
                <a:cxn ang="0">
                  <a:pos x="T8" y="T9"/>
                </a:cxn>
              </a:cxnLst>
              <a:rect l="0" t="0" r="r" b="b"/>
              <a:pathLst>
                <a:path w="1470" h="287">
                  <a:moveTo>
                    <a:pt x="1470" y="287"/>
                  </a:moveTo>
                  <a:lnTo>
                    <a:pt x="1329" y="0"/>
                  </a:lnTo>
                  <a:lnTo>
                    <a:pt x="146" y="0"/>
                  </a:lnTo>
                  <a:lnTo>
                    <a:pt x="0" y="287"/>
                  </a:lnTo>
                  <a:lnTo>
                    <a:pt x="1470" y="287"/>
                  </a:lnTo>
                  <a:close/>
                </a:path>
              </a:pathLst>
            </a:custGeom>
            <a:solidFill>
              <a:schemeClr val="accent4"/>
            </a:solidFill>
            <a:ln>
              <a:noFill/>
            </a:ln>
            <a:extLst/>
          </p:spPr>
          <p:txBody>
            <a:bodyPr vert="horz" wrap="square" lIns="91419" tIns="45709" rIns="91419" bIns="45709" numCol="1" anchor="t" anchorCtr="0" compatLnSpc="1">
              <a:prstTxWarp prst="textNoShape">
                <a:avLst/>
              </a:prstTxWarp>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zh-CN" altLang="en-US" sz="1800" u="none" strike="noStrike" kern="1200" cap="none" spc="0" normalizeH="0" baseline="0" noProof="0" dirty="0">
                <a:ln>
                  <a:noFill/>
                </a:ln>
                <a:solidFill>
                  <a:prstClr val="black"/>
                </a:solidFill>
                <a:effectLst/>
                <a:uLnTx/>
                <a:uFillTx/>
                <a:cs typeface="+mn-ea"/>
                <a:sym typeface="+mn-lt"/>
              </a:endParaRPr>
            </a:p>
          </p:txBody>
        </p:sp>
        <p:sp>
          <p:nvSpPr>
            <p:cNvPr id="8" name="矩形 1"/>
            <p:cNvSpPr>
              <a:spLocks noChangeArrowheads="1"/>
            </p:cNvSpPr>
            <p:nvPr/>
          </p:nvSpPr>
          <p:spPr bwMode="auto">
            <a:xfrm>
              <a:off x="3227054" y="4638577"/>
              <a:ext cx="2265768" cy="338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zh-CN" altLang="en-US" sz="1050" u="none" strike="noStrike" kern="1200" cap="none" spc="0" normalizeH="0" baseline="0" noProof="0" dirty="0">
                  <a:ln>
                    <a:noFill/>
                  </a:ln>
                  <a:solidFill>
                    <a:prstClr val="white"/>
                  </a:solidFill>
                  <a:effectLst/>
                  <a:uLnTx/>
                  <a:uFillTx/>
                  <a:cs typeface="+mn-ea"/>
                  <a:sym typeface="+mn-lt"/>
                </a:rPr>
                <a:t>添加标题</a:t>
              </a:r>
            </a:p>
          </p:txBody>
        </p:sp>
      </p:grpSp>
      <p:grpSp>
        <p:nvGrpSpPr>
          <p:cNvPr id="9" name="组合 8"/>
          <p:cNvGrpSpPr/>
          <p:nvPr/>
        </p:nvGrpSpPr>
        <p:grpSpPr>
          <a:xfrm>
            <a:off x="2349776" y="2609764"/>
            <a:ext cx="1806156" cy="455508"/>
            <a:chOff x="3131555" y="3768523"/>
            <a:chExt cx="2408766" cy="607484"/>
          </a:xfrm>
          <a:solidFill>
            <a:srgbClr val="000000"/>
          </a:solidFill>
        </p:grpSpPr>
        <p:sp>
          <p:nvSpPr>
            <p:cNvPr id="10" name="Freeform 6"/>
            <p:cNvSpPr>
              <a:spLocks/>
            </p:cNvSpPr>
            <p:nvPr/>
          </p:nvSpPr>
          <p:spPr bwMode="auto">
            <a:xfrm>
              <a:off x="3131555" y="3768523"/>
              <a:ext cx="2408766" cy="607484"/>
            </a:xfrm>
            <a:custGeom>
              <a:avLst/>
              <a:gdLst>
                <a:gd name="T0" fmla="*/ 121 w 1138"/>
                <a:gd name="T1" fmla="*/ 51 h 287"/>
                <a:gd name="T2" fmla="*/ 0 w 1138"/>
                <a:gd name="T3" fmla="*/ 287 h 287"/>
                <a:gd name="T4" fmla="*/ 1138 w 1138"/>
                <a:gd name="T5" fmla="*/ 287 h 287"/>
                <a:gd name="T6" fmla="*/ 1022 w 1138"/>
                <a:gd name="T7" fmla="*/ 51 h 287"/>
                <a:gd name="T8" fmla="*/ 997 w 1138"/>
                <a:gd name="T9" fmla="*/ 0 h 287"/>
                <a:gd name="T10" fmla="*/ 146 w 1138"/>
                <a:gd name="T11" fmla="*/ 0 h 287"/>
                <a:gd name="T12" fmla="*/ 121 w 1138"/>
                <a:gd name="T13" fmla="*/ 51 h 287"/>
              </a:gdLst>
              <a:ahLst/>
              <a:cxnLst>
                <a:cxn ang="0">
                  <a:pos x="T0" y="T1"/>
                </a:cxn>
                <a:cxn ang="0">
                  <a:pos x="T2" y="T3"/>
                </a:cxn>
                <a:cxn ang="0">
                  <a:pos x="T4" y="T5"/>
                </a:cxn>
                <a:cxn ang="0">
                  <a:pos x="T6" y="T7"/>
                </a:cxn>
                <a:cxn ang="0">
                  <a:pos x="T8" y="T9"/>
                </a:cxn>
                <a:cxn ang="0">
                  <a:pos x="T10" y="T11"/>
                </a:cxn>
                <a:cxn ang="0">
                  <a:pos x="T12" y="T13"/>
                </a:cxn>
              </a:cxnLst>
              <a:rect l="0" t="0" r="r" b="b"/>
              <a:pathLst>
                <a:path w="1138" h="287">
                  <a:moveTo>
                    <a:pt x="121" y="51"/>
                  </a:moveTo>
                  <a:lnTo>
                    <a:pt x="0" y="287"/>
                  </a:lnTo>
                  <a:lnTo>
                    <a:pt x="1138" y="287"/>
                  </a:lnTo>
                  <a:lnTo>
                    <a:pt x="1022" y="51"/>
                  </a:lnTo>
                  <a:lnTo>
                    <a:pt x="997" y="0"/>
                  </a:lnTo>
                  <a:lnTo>
                    <a:pt x="146" y="0"/>
                  </a:lnTo>
                  <a:lnTo>
                    <a:pt x="121" y="51"/>
                  </a:lnTo>
                  <a:close/>
                </a:path>
              </a:pathLst>
            </a:custGeom>
            <a:solidFill>
              <a:schemeClr val="accent3"/>
            </a:solidFill>
            <a:ln>
              <a:noFill/>
            </a:ln>
            <a:extLst/>
          </p:spPr>
          <p:txBody>
            <a:bodyPr vert="horz" wrap="square" lIns="91419" tIns="45709" rIns="91419" bIns="45709" numCol="1" anchor="t" anchorCtr="0" compatLnSpc="1">
              <a:prstTxWarp prst="textNoShape">
                <a:avLst/>
              </a:prstTxWarp>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zh-CN" altLang="en-US" sz="1800" u="none" strike="noStrike" kern="1200" cap="none" spc="0" normalizeH="0" baseline="0" noProof="0" dirty="0">
                <a:ln>
                  <a:noFill/>
                </a:ln>
                <a:solidFill>
                  <a:prstClr val="white"/>
                </a:solidFill>
                <a:effectLst/>
                <a:uLnTx/>
                <a:uFillTx/>
                <a:cs typeface="+mn-ea"/>
                <a:sym typeface="+mn-lt"/>
              </a:endParaRPr>
            </a:p>
          </p:txBody>
        </p:sp>
        <p:sp>
          <p:nvSpPr>
            <p:cNvPr id="11" name="矩形 1"/>
            <p:cNvSpPr>
              <a:spLocks noChangeArrowheads="1"/>
            </p:cNvSpPr>
            <p:nvPr/>
          </p:nvSpPr>
          <p:spPr bwMode="auto">
            <a:xfrm>
              <a:off x="3703596" y="3959292"/>
              <a:ext cx="1312687" cy="338633"/>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zh-CN" altLang="en-US" sz="1050" u="none" strike="noStrike" kern="1200" cap="none" spc="0" normalizeH="0" baseline="0" noProof="0" dirty="0">
                  <a:ln>
                    <a:noFill/>
                  </a:ln>
                  <a:solidFill>
                    <a:prstClr val="white"/>
                  </a:solidFill>
                  <a:effectLst/>
                  <a:uLnTx/>
                  <a:uFillTx/>
                  <a:cs typeface="+mn-ea"/>
                  <a:sym typeface="+mn-lt"/>
                </a:rPr>
                <a:t>添加标题</a:t>
              </a:r>
            </a:p>
          </p:txBody>
        </p:sp>
      </p:grpSp>
      <p:grpSp>
        <p:nvGrpSpPr>
          <p:cNvPr id="12" name="组合 11"/>
          <p:cNvGrpSpPr/>
          <p:nvPr/>
        </p:nvGrpSpPr>
        <p:grpSpPr>
          <a:xfrm>
            <a:off x="2613241" y="2082835"/>
            <a:ext cx="1279229" cy="455508"/>
            <a:chOff x="3482922" y="3065789"/>
            <a:chExt cx="1706033" cy="607484"/>
          </a:xfrm>
        </p:grpSpPr>
        <p:sp>
          <p:nvSpPr>
            <p:cNvPr id="13" name="Freeform 8"/>
            <p:cNvSpPr>
              <a:spLocks/>
            </p:cNvSpPr>
            <p:nvPr/>
          </p:nvSpPr>
          <p:spPr bwMode="auto">
            <a:xfrm>
              <a:off x="3482922" y="3065789"/>
              <a:ext cx="1706033" cy="607484"/>
            </a:xfrm>
            <a:custGeom>
              <a:avLst/>
              <a:gdLst>
                <a:gd name="T0" fmla="*/ 146 w 806"/>
                <a:gd name="T1" fmla="*/ 0 h 287"/>
                <a:gd name="T2" fmla="*/ 0 w 806"/>
                <a:gd name="T3" fmla="*/ 287 h 287"/>
                <a:gd name="T4" fmla="*/ 806 w 806"/>
                <a:gd name="T5" fmla="*/ 287 h 287"/>
                <a:gd name="T6" fmla="*/ 665 w 806"/>
                <a:gd name="T7" fmla="*/ 0 h 287"/>
                <a:gd name="T8" fmla="*/ 146 w 806"/>
                <a:gd name="T9" fmla="*/ 0 h 287"/>
              </a:gdLst>
              <a:ahLst/>
              <a:cxnLst>
                <a:cxn ang="0">
                  <a:pos x="T0" y="T1"/>
                </a:cxn>
                <a:cxn ang="0">
                  <a:pos x="T2" y="T3"/>
                </a:cxn>
                <a:cxn ang="0">
                  <a:pos x="T4" y="T5"/>
                </a:cxn>
                <a:cxn ang="0">
                  <a:pos x="T6" y="T7"/>
                </a:cxn>
                <a:cxn ang="0">
                  <a:pos x="T8" y="T9"/>
                </a:cxn>
              </a:cxnLst>
              <a:rect l="0" t="0" r="r" b="b"/>
              <a:pathLst>
                <a:path w="806" h="287">
                  <a:moveTo>
                    <a:pt x="146" y="0"/>
                  </a:moveTo>
                  <a:lnTo>
                    <a:pt x="0" y="287"/>
                  </a:lnTo>
                  <a:lnTo>
                    <a:pt x="806" y="287"/>
                  </a:lnTo>
                  <a:lnTo>
                    <a:pt x="665" y="0"/>
                  </a:lnTo>
                  <a:lnTo>
                    <a:pt x="146" y="0"/>
                  </a:lnTo>
                  <a:close/>
                </a:path>
              </a:pathLst>
            </a:custGeom>
            <a:solidFill>
              <a:schemeClr val="accent2"/>
            </a:solidFill>
            <a:ln>
              <a:noFill/>
            </a:ln>
            <a:extLst/>
          </p:spPr>
          <p:txBody>
            <a:bodyPr vert="horz" wrap="square" lIns="91419" tIns="45709" rIns="91419" bIns="45709" numCol="1" anchor="t" anchorCtr="0" compatLnSpc="1">
              <a:prstTxWarp prst="textNoShape">
                <a:avLst/>
              </a:prstTxWarp>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zh-CN" altLang="en-US" sz="1800" u="none" strike="noStrike" kern="1200" cap="none" spc="0" normalizeH="0" baseline="0" noProof="0" dirty="0">
                <a:ln>
                  <a:noFill/>
                </a:ln>
                <a:solidFill>
                  <a:prstClr val="white"/>
                </a:solidFill>
                <a:effectLst/>
                <a:uLnTx/>
                <a:uFillTx/>
                <a:cs typeface="+mn-ea"/>
                <a:sym typeface="+mn-lt"/>
              </a:endParaRPr>
            </a:p>
          </p:txBody>
        </p:sp>
        <p:sp>
          <p:nvSpPr>
            <p:cNvPr id="14" name="矩形 1"/>
            <p:cNvSpPr>
              <a:spLocks noChangeArrowheads="1"/>
            </p:cNvSpPr>
            <p:nvPr/>
          </p:nvSpPr>
          <p:spPr bwMode="auto">
            <a:xfrm>
              <a:off x="3725227" y="3278266"/>
              <a:ext cx="1269421" cy="338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zh-CN" altLang="en-US" sz="1050" u="none" strike="noStrike" kern="1200" cap="none" spc="0" normalizeH="0" baseline="0" noProof="0" dirty="0">
                  <a:ln>
                    <a:noFill/>
                  </a:ln>
                  <a:solidFill>
                    <a:prstClr val="white"/>
                  </a:solidFill>
                  <a:effectLst/>
                  <a:uLnTx/>
                  <a:uFillTx/>
                  <a:cs typeface="+mn-ea"/>
                  <a:sym typeface="+mn-lt"/>
                </a:rPr>
                <a:t>添加标题</a:t>
              </a:r>
            </a:p>
          </p:txBody>
        </p:sp>
      </p:grpSp>
      <p:grpSp>
        <p:nvGrpSpPr>
          <p:cNvPr id="15" name="组合 14"/>
          <p:cNvGrpSpPr/>
          <p:nvPr/>
        </p:nvGrpSpPr>
        <p:grpSpPr>
          <a:xfrm>
            <a:off x="2876705" y="1252764"/>
            <a:ext cx="756453" cy="774123"/>
            <a:chOff x="3834289" y="1958772"/>
            <a:chExt cx="1008837" cy="1032403"/>
          </a:xfrm>
          <a:solidFill>
            <a:srgbClr val="000000"/>
          </a:solidFill>
        </p:grpSpPr>
        <p:sp>
          <p:nvSpPr>
            <p:cNvPr id="16" name="Freeform 7"/>
            <p:cNvSpPr>
              <a:spLocks/>
            </p:cNvSpPr>
            <p:nvPr/>
          </p:nvSpPr>
          <p:spPr bwMode="auto">
            <a:xfrm>
              <a:off x="3834289" y="1958772"/>
              <a:ext cx="1003300" cy="1011767"/>
            </a:xfrm>
            <a:custGeom>
              <a:avLst/>
              <a:gdLst>
                <a:gd name="T0" fmla="*/ 474 w 474"/>
                <a:gd name="T1" fmla="*/ 478 h 478"/>
                <a:gd name="T2" fmla="*/ 237 w 474"/>
                <a:gd name="T3" fmla="*/ 0 h 478"/>
                <a:gd name="T4" fmla="*/ 0 w 474"/>
                <a:gd name="T5" fmla="*/ 478 h 478"/>
                <a:gd name="T6" fmla="*/ 474 w 474"/>
                <a:gd name="T7" fmla="*/ 478 h 478"/>
              </a:gdLst>
              <a:ahLst/>
              <a:cxnLst>
                <a:cxn ang="0">
                  <a:pos x="T0" y="T1"/>
                </a:cxn>
                <a:cxn ang="0">
                  <a:pos x="T2" y="T3"/>
                </a:cxn>
                <a:cxn ang="0">
                  <a:pos x="T4" y="T5"/>
                </a:cxn>
                <a:cxn ang="0">
                  <a:pos x="T6" y="T7"/>
                </a:cxn>
              </a:cxnLst>
              <a:rect l="0" t="0" r="r" b="b"/>
              <a:pathLst>
                <a:path w="474" h="478">
                  <a:moveTo>
                    <a:pt x="474" y="478"/>
                  </a:moveTo>
                  <a:lnTo>
                    <a:pt x="237" y="0"/>
                  </a:lnTo>
                  <a:lnTo>
                    <a:pt x="0" y="478"/>
                  </a:lnTo>
                  <a:lnTo>
                    <a:pt x="474" y="478"/>
                  </a:lnTo>
                  <a:close/>
                </a:path>
              </a:pathLst>
            </a:custGeom>
            <a:solidFill>
              <a:schemeClr val="accent1"/>
            </a:solidFill>
            <a:ln>
              <a:noFill/>
            </a:ln>
            <a:extLst/>
          </p:spPr>
          <p:txBody>
            <a:bodyPr vert="horz" wrap="square" lIns="91419" tIns="45709" rIns="91419" bIns="45709" numCol="1" anchor="t" anchorCtr="0" compatLnSpc="1">
              <a:prstTxWarp prst="textNoShape">
                <a:avLst/>
              </a:prstTxWarp>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zh-CN" altLang="en-US" sz="1800" u="none" strike="noStrike" kern="1200" cap="none" spc="0" normalizeH="0" baseline="0" noProof="0" dirty="0">
                <a:ln>
                  <a:noFill/>
                </a:ln>
                <a:solidFill>
                  <a:srgbClr val="680701"/>
                </a:solidFill>
                <a:effectLst/>
                <a:uLnTx/>
                <a:uFillTx/>
                <a:cs typeface="+mn-ea"/>
                <a:sym typeface="+mn-lt"/>
              </a:endParaRPr>
            </a:p>
          </p:txBody>
        </p:sp>
        <p:sp>
          <p:nvSpPr>
            <p:cNvPr id="17" name="矩形 1"/>
            <p:cNvSpPr>
              <a:spLocks noChangeArrowheads="1"/>
            </p:cNvSpPr>
            <p:nvPr/>
          </p:nvSpPr>
          <p:spPr bwMode="auto">
            <a:xfrm>
              <a:off x="3876749" y="2652542"/>
              <a:ext cx="966377" cy="338633"/>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zh-CN" altLang="en-US" sz="1050" u="none" strike="noStrike" kern="1200" cap="none" spc="0" normalizeH="0" baseline="0" noProof="0" dirty="0">
                  <a:ln>
                    <a:noFill/>
                  </a:ln>
                  <a:solidFill>
                    <a:prstClr val="white"/>
                  </a:solidFill>
                  <a:effectLst/>
                  <a:uLnTx/>
                  <a:uFillTx/>
                  <a:cs typeface="+mn-ea"/>
                  <a:sym typeface="+mn-lt"/>
                </a:rPr>
                <a:t>添加标题</a:t>
              </a:r>
            </a:p>
          </p:txBody>
        </p:sp>
      </p:grpSp>
      <p:sp>
        <p:nvSpPr>
          <p:cNvPr id="18" name="TextBox 174"/>
          <p:cNvSpPr txBox="1"/>
          <p:nvPr/>
        </p:nvSpPr>
        <p:spPr>
          <a:xfrm>
            <a:off x="5014529" y="1536845"/>
            <a:ext cx="3121042" cy="1015663"/>
          </a:xfrm>
          <a:prstGeom prst="rect">
            <a:avLst/>
          </a:prstGeom>
          <a:noFill/>
        </p:spPr>
        <p:txBody>
          <a:bodyPr wrap="square" rtlCol="0">
            <a:spAutoFit/>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kumimoji="0" lang="zh-CN" altLang="en-US" sz="1200" u="none" strike="noStrike" kern="1200" cap="none" spc="0" normalizeH="0" baseline="0" noProof="0" dirty="0">
                <a:ln>
                  <a:noFill/>
                </a:ln>
                <a:solidFill>
                  <a:prstClr val="black">
                    <a:lumMod val="75000"/>
                    <a:lumOff val="25000"/>
                  </a:prstClr>
                </a:solidFill>
                <a:effectLst/>
                <a:uLnTx/>
                <a:uFillTx/>
                <a:cs typeface="+mn-ea"/>
                <a:sym typeface="+mn-lt"/>
              </a:rPr>
              <a:t>点击输入简要文字内容，文字内容需概括精炼，不用多余的文字修饰，言简意赅的说明分项内容。点击输入简要文字内容，文字内容需概括精炼，不用多余的文字修饰，言简意赅的说明分项内容。</a:t>
            </a:r>
            <a:endParaRPr kumimoji="0" lang="en-US" altLang="zh-CN" sz="120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19" name="TextBox 175"/>
          <p:cNvSpPr txBox="1"/>
          <p:nvPr/>
        </p:nvSpPr>
        <p:spPr>
          <a:xfrm>
            <a:off x="5003948" y="1257298"/>
            <a:ext cx="2422969" cy="323165"/>
          </a:xfrm>
          <a:prstGeom prst="rect">
            <a:avLst/>
          </a:prstGeom>
          <a:noFill/>
        </p:spPr>
        <p:txBody>
          <a:bodyPr wrap="square" rtlCol="0">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r>
              <a:rPr kumimoji="0" lang="zh-CN" altLang="en-US" sz="1500" u="none" strike="noStrike" kern="1200" cap="none" spc="0" normalizeH="0" baseline="0" noProof="0" dirty="0">
                <a:ln>
                  <a:noFill/>
                </a:ln>
                <a:solidFill>
                  <a:prstClr val="black">
                    <a:lumMod val="75000"/>
                    <a:lumOff val="25000"/>
                  </a:prstClr>
                </a:solidFill>
                <a:effectLst/>
                <a:uLnTx/>
                <a:uFillTx/>
                <a:cs typeface="+mn-ea"/>
                <a:sym typeface="+mn-lt"/>
              </a:rPr>
              <a:t>单击此处添加标题</a:t>
            </a:r>
          </a:p>
        </p:txBody>
      </p:sp>
      <p:sp>
        <p:nvSpPr>
          <p:cNvPr id="20" name="TextBox 174"/>
          <p:cNvSpPr txBox="1"/>
          <p:nvPr/>
        </p:nvSpPr>
        <p:spPr>
          <a:xfrm>
            <a:off x="5014529" y="3307193"/>
            <a:ext cx="3121042" cy="1015663"/>
          </a:xfrm>
          <a:prstGeom prst="rect">
            <a:avLst/>
          </a:prstGeom>
          <a:noFill/>
        </p:spPr>
        <p:txBody>
          <a:bodyPr wrap="square" rtlCol="0">
            <a:spAutoFit/>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kumimoji="0" lang="zh-CN" altLang="en-US" sz="1200" u="none" strike="noStrike" kern="1200" cap="none" spc="0" normalizeH="0" baseline="0" noProof="0" dirty="0">
                <a:ln>
                  <a:noFill/>
                </a:ln>
                <a:solidFill>
                  <a:prstClr val="black">
                    <a:lumMod val="75000"/>
                    <a:lumOff val="25000"/>
                  </a:prstClr>
                </a:solidFill>
                <a:effectLst/>
                <a:uLnTx/>
                <a:uFillTx/>
                <a:cs typeface="+mn-ea"/>
                <a:sym typeface="+mn-lt"/>
              </a:rPr>
              <a:t>点击输入简要文字内容，文字内容需概括精炼，不用多余的文字修饰，言简意赅的说明分项内容。点击输入简要文字内容，文字内容需概括精炼，不用多余的文字修饰，言简意赅的说明分项内容。</a:t>
            </a:r>
            <a:endParaRPr kumimoji="0" lang="en-US" altLang="zh-CN" sz="120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21" name="TextBox 175"/>
          <p:cNvSpPr txBox="1"/>
          <p:nvPr/>
        </p:nvSpPr>
        <p:spPr>
          <a:xfrm>
            <a:off x="5003948" y="3027646"/>
            <a:ext cx="2422969" cy="323165"/>
          </a:xfrm>
          <a:prstGeom prst="rect">
            <a:avLst/>
          </a:prstGeom>
          <a:noFill/>
        </p:spPr>
        <p:txBody>
          <a:bodyPr wrap="square" rtlCol="0">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r>
              <a:rPr kumimoji="0" lang="zh-CN" altLang="en-US" sz="1500" u="none" strike="noStrike" kern="1200" cap="none" spc="0" normalizeH="0" baseline="0" noProof="0" dirty="0">
                <a:ln>
                  <a:noFill/>
                </a:ln>
                <a:solidFill>
                  <a:prstClr val="black">
                    <a:lumMod val="75000"/>
                    <a:lumOff val="25000"/>
                  </a:prstClr>
                </a:solidFill>
                <a:effectLst/>
                <a:uLnTx/>
                <a:uFillTx/>
                <a:cs typeface="+mn-ea"/>
                <a:sym typeface="+mn-lt"/>
              </a:rPr>
              <a:t>单击此处添加标题</a:t>
            </a:r>
          </a:p>
        </p:txBody>
      </p:sp>
    </p:spTree>
    <p:extLst>
      <p:ext uri="{BB962C8B-B14F-4D97-AF65-F5344CB8AC3E}">
        <p14:creationId xmlns:p14="http://schemas.microsoft.com/office/powerpoint/2010/main" val="1455780760"/>
      </p:ext>
    </p:extLst>
  </p:cSld>
  <p:clrMapOvr>
    <a:masterClrMapping/>
  </p:clrMapOvr>
  <mc:AlternateContent xmlns:mc="http://schemas.openxmlformats.org/markup-compatibility/2006" xmlns:p14="http://schemas.microsoft.com/office/powerpoint/2010/main">
    <mc:Choice Requires="p14">
      <p:transition spd="slow" p14:dur="2000" advClick="0" advTm="5000">
        <p:fade/>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
                                        <p:tgtEl>
                                          <p:spTgt spid="2"/>
                                        </p:tgtEl>
                                      </p:cBhvr>
                                    </p:animEffect>
                                    <p:anim calcmode="lin" valueType="num">
                                      <p:cBhvr>
                                        <p:cTn id="8" dur="300" fill="hold"/>
                                        <p:tgtEl>
                                          <p:spTgt spid="2"/>
                                        </p:tgtEl>
                                        <p:attrNameLst>
                                          <p:attrName>ppt_x</p:attrName>
                                        </p:attrNameLst>
                                      </p:cBhvr>
                                      <p:tavLst>
                                        <p:tav tm="0">
                                          <p:val>
                                            <p:strVal val="#ppt_x"/>
                                          </p:val>
                                        </p:tav>
                                        <p:tav tm="100000">
                                          <p:val>
                                            <p:strVal val="#ppt_x"/>
                                          </p:val>
                                        </p:tav>
                                      </p:tavLst>
                                    </p:anim>
                                    <p:anim calcmode="lin" valueType="num">
                                      <p:cBhvr>
                                        <p:cTn id="9" dur="3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3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300"/>
                                        <p:tgtEl>
                                          <p:spTgt spid="6"/>
                                        </p:tgtEl>
                                      </p:cBhvr>
                                    </p:animEffect>
                                    <p:anim calcmode="lin" valueType="num">
                                      <p:cBhvr>
                                        <p:cTn id="14" dur="300" fill="hold"/>
                                        <p:tgtEl>
                                          <p:spTgt spid="6"/>
                                        </p:tgtEl>
                                        <p:attrNameLst>
                                          <p:attrName>ppt_x</p:attrName>
                                        </p:attrNameLst>
                                      </p:cBhvr>
                                      <p:tavLst>
                                        <p:tav tm="0">
                                          <p:val>
                                            <p:strVal val="#ppt_x"/>
                                          </p:val>
                                        </p:tav>
                                        <p:tav tm="100000">
                                          <p:val>
                                            <p:strVal val="#ppt_x"/>
                                          </p:val>
                                        </p:tav>
                                      </p:tavLst>
                                    </p:anim>
                                    <p:anim calcmode="lin" valueType="num">
                                      <p:cBhvr>
                                        <p:cTn id="15" dur="3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600"/>
                            </p:stCondLst>
                            <p:childTnLst>
                              <p:par>
                                <p:cTn id="17" presetID="42" presetClass="entr" presetSubtype="0"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300"/>
                                        <p:tgtEl>
                                          <p:spTgt spid="9"/>
                                        </p:tgtEl>
                                      </p:cBhvr>
                                    </p:animEffect>
                                    <p:anim calcmode="lin" valueType="num">
                                      <p:cBhvr>
                                        <p:cTn id="20" dur="300" fill="hold"/>
                                        <p:tgtEl>
                                          <p:spTgt spid="9"/>
                                        </p:tgtEl>
                                        <p:attrNameLst>
                                          <p:attrName>ppt_x</p:attrName>
                                        </p:attrNameLst>
                                      </p:cBhvr>
                                      <p:tavLst>
                                        <p:tav tm="0">
                                          <p:val>
                                            <p:strVal val="#ppt_x"/>
                                          </p:val>
                                        </p:tav>
                                        <p:tav tm="100000">
                                          <p:val>
                                            <p:strVal val="#ppt_x"/>
                                          </p:val>
                                        </p:tav>
                                      </p:tavLst>
                                    </p:anim>
                                    <p:anim calcmode="lin" valueType="num">
                                      <p:cBhvr>
                                        <p:cTn id="21" dur="300" fill="hold"/>
                                        <p:tgtEl>
                                          <p:spTgt spid="9"/>
                                        </p:tgtEl>
                                        <p:attrNameLst>
                                          <p:attrName>ppt_y</p:attrName>
                                        </p:attrNameLst>
                                      </p:cBhvr>
                                      <p:tavLst>
                                        <p:tav tm="0">
                                          <p:val>
                                            <p:strVal val="#ppt_y+.1"/>
                                          </p:val>
                                        </p:tav>
                                        <p:tav tm="100000">
                                          <p:val>
                                            <p:strVal val="#ppt_y"/>
                                          </p:val>
                                        </p:tav>
                                      </p:tavLst>
                                    </p:anim>
                                  </p:childTnLst>
                                </p:cTn>
                              </p:par>
                            </p:childTnLst>
                          </p:cTn>
                        </p:par>
                        <p:par>
                          <p:cTn id="22" fill="hold">
                            <p:stCondLst>
                              <p:cond delay="900"/>
                            </p:stCondLst>
                            <p:childTnLst>
                              <p:par>
                                <p:cTn id="23" presetID="42" presetClass="entr" presetSubtype="0" fill="hold"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300"/>
                                        <p:tgtEl>
                                          <p:spTgt spid="12"/>
                                        </p:tgtEl>
                                      </p:cBhvr>
                                    </p:animEffect>
                                    <p:anim calcmode="lin" valueType="num">
                                      <p:cBhvr>
                                        <p:cTn id="26" dur="300" fill="hold"/>
                                        <p:tgtEl>
                                          <p:spTgt spid="12"/>
                                        </p:tgtEl>
                                        <p:attrNameLst>
                                          <p:attrName>ppt_x</p:attrName>
                                        </p:attrNameLst>
                                      </p:cBhvr>
                                      <p:tavLst>
                                        <p:tav tm="0">
                                          <p:val>
                                            <p:strVal val="#ppt_x"/>
                                          </p:val>
                                        </p:tav>
                                        <p:tav tm="100000">
                                          <p:val>
                                            <p:strVal val="#ppt_x"/>
                                          </p:val>
                                        </p:tav>
                                      </p:tavLst>
                                    </p:anim>
                                    <p:anim calcmode="lin" valueType="num">
                                      <p:cBhvr>
                                        <p:cTn id="27" dur="300" fill="hold"/>
                                        <p:tgtEl>
                                          <p:spTgt spid="12"/>
                                        </p:tgtEl>
                                        <p:attrNameLst>
                                          <p:attrName>ppt_y</p:attrName>
                                        </p:attrNameLst>
                                      </p:cBhvr>
                                      <p:tavLst>
                                        <p:tav tm="0">
                                          <p:val>
                                            <p:strVal val="#ppt_y+.1"/>
                                          </p:val>
                                        </p:tav>
                                        <p:tav tm="100000">
                                          <p:val>
                                            <p:strVal val="#ppt_y"/>
                                          </p:val>
                                        </p:tav>
                                      </p:tavLst>
                                    </p:anim>
                                  </p:childTnLst>
                                </p:cTn>
                              </p:par>
                            </p:childTnLst>
                          </p:cTn>
                        </p:par>
                        <p:par>
                          <p:cTn id="28" fill="hold">
                            <p:stCondLst>
                              <p:cond delay="1200"/>
                            </p:stCondLst>
                            <p:childTnLst>
                              <p:par>
                                <p:cTn id="29" presetID="42" presetClass="entr" presetSubtype="0"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300"/>
                                        <p:tgtEl>
                                          <p:spTgt spid="15"/>
                                        </p:tgtEl>
                                      </p:cBhvr>
                                    </p:animEffect>
                                    <p:anim calcmode="lin" valueType="num">
                                      <p:cBhvr>
                                        <p:cTn id="32" dur="300" fill="hold"/>
                                        <p:tgtEl>
                                          <p:spTgt spid="15"/>
                                        </p:tgtEl>
                                        <p:attrNameLst>
                                          <p:attrName>ppt_x</p:attrName>
                                        </p:attrNameLst>
                                      </p:cBhvr>
                                      <p:tavLst>
                                        <p:tav tm="0">
                                          <p:val>
                                            <p:strVal val="#ppt_x"/>
                                          </p:val>
                                        </p:tav>
                                        <p:tav tm="100000">
                                          <p:val>
                                            <p:strVal val="#ppt_x"/>
                                          </p:val>
                                        </p:tav>
                                      </p:tavLst>
                                    </p:anim>
                                    <p:anim calcmode="lin" valueType="num">
                                      <p:cBhvr>
                                        <p:cTn id="33" dur="300" fill="hold"/>
                                        <p:tgtEl>
                                          <p:spTgt spid="15"/>
                                        </p:tgtEl>
                                        <p:attrNameLst>
                                          <p:attrName>ppt_y</p:attrName>
                                        </p:attrNameLst>
                                      </p:cBhvr>
                                      <p:tavLst>
                                        <p:tav tm="0">
                                          <p:val>
                                            <p:strVal val="#ppt_y+.1"/>
                                          </p:val>
                                        </p:tav>
                                        <p:tav tm="100000">
                                          <p:val>
                                            <p:strVal val="#ppt_y"/>
                                          </p:val>
                                        </p:tav>
                                      </p:tavLst>
                                    </p:anim>
                                  </p:childTnLst>
                                </p:cTn>
                              </p:par>
                            </p:childTnLst>
                          </p:cTn>
                        </p:par>
                        <p:par>
                          <p:cTn id="34" fill="hold">
                            <p:stCondLst>
                              <p:cond delay="1500"/>
                            </p:stCondLst>
                            <p:childTnLst>
                              <p:par>
                                <p:cTn id="35" presetID="10" presetClass="entr" presetSubtype="0" fill="hold" nodeType="after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500"/>
                                        <p:tgtEl>
                                          <p:spTgt spid="5"/>
                                        </p:tgtEl>
                                      </p:cBhvr>
                                    </p:animEffect>
                                  </p:childTnLst>
                                </p:cTn>
                              </p:par>
                            </p:childTnLst>
                          </p:cTn>
                        </p:par>
                        <p:par>
                          <p:cTn id="38" fill="hold">
                            <p:stCondLst>
                              <p:cond delay="2000"/>
                            </p:stCondLst>
                            <p:childTnLst>
                              <p:par>
                                <p:cTn id="39" presetID="14" presetClass="entr" presetSubtype="10" fill="hold" grpId="0" nodeType="after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randombar(horizontal)">
                                      <p:cBhvr>
                                        <p:cTn id="41" dur="500"/>
                                        <p:tgtEl>
                                          <p:spTgt spid="19"/>
                                        </p:tgtEl>
                                      </p:cBhvr>
                                    </p:animEffect>
                                  </p:childTnLst>
                                </p:cTn>
                              </p:par>
                            </p:childTnLst>
                          </p:cTn>
                        </p:par>
                        <p:par>
                          <p:cTn id="42" fill="hold">
                            <p:stCondLst>
                              <p:cond delay="2500"/>
                            </p:stCondLst>
                            <p:childTnLst>
                              <p:par>
                                <p:cTn id="43" presetID="22" presetClass="entr" presetSubtype="1" fill="hold" grpId="0" nodeType="after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wipe(up)">
                                      <p:cBhvr>
                                        <p:cTn id="45" dur="500"/>
                                        <p:tgtEl>
                                          <p:spTgt spid="18"/>
                                        </p:tgtEl>
                                      </p:cBhvr>
                                    </p:animEffect>
                                  </p:childTnLst>
                                </p:cTn>
                              </p:par>
                            </p:childTnLst>
                          </p:cTn>
                        </p:par>
                        <p:par>
                          <p:cTn id="46" fill="hold">
                            <p:stCondLst>
                              <p:cond delay="3000"/>
                            </p:stCondLst>
                            <p:childTnLst>
                              <p:par>
                                <p:cTn id="47" presetID="14" presetClass="entr" presetSubtype="10" fill="hold" grpId="0" nodeType="after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randombar(horizontal)">
                                      <p:cBhvr>
                                        <p:cTn id="49" dur="500"/>
                                        <p:tgtEl>
                                          <p:spTgt spid="21"/>
                                        </p:tgtEl>
                                      </p:cBhvr>
                                    </p:animEffect>
                                  </p:childTnLst>
                                </p:cTn>
                              </p:par>
                            </p:childTnLst>
                          </p:cTn>
                        </p:par>
                        <p:par>
                          <p:cTn id="50" fill="hold">
                            <p:stCondLst>
                              <p:cond delay="3500"/>
                            </p:stCondLst>
                            <p:childTnLst>
                              <p:par>
                                <p:cTn id="51" presetID="22" presetClass="entr" presetSubtype="1" fill="hold" grpId="0" nodeType="after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wipe(up)">
                                      <p:cBhvr>
                                        <p:cTn id="5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右箭头 28"/>
          <p:cNvSpPr/>
          <p:nvPr/>
        </p:nvSpPr>
        <p:spPr>
          <a:xfrm>
            <a:off x="7023871" y="2480047"/>
            <a:ext cx="1555007" cy="527050"/>
          </a:xfrm>
          <a:prstGeom prst="rightArrow">
            <a:avLst>
              <a:gd name="adj1" fmla="val 62125"/>
              <a:gd name="adj2" fmla="val 52205"/>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17" tIns="45708" rIns="91417" bIns="45708"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white"/>
              </a:solidFill>
              <a:effectLst/>
              <a:uLnTx/>
              <a:uFillTx/>
              <a:cs typeface="+mn-ea"/>
              <a:sym typeface="+mn-lt"/>
            </a:endParaRPr>
          </a:p>
        </p:txBody>
      </p:sp>
      <p:sp>
        <p:nvSpPr>
          <p:cNvPr id="30" name="右箭头 29"/>
          <p:cNvSpPr/>
          <p:nvPr/>
        </p:nvSpPr>
        <p:spPr>
          <a:xfrm>
            <a:off x="5745960" y="2480047"/>
            <a:ext cx="1555007" cy="527050"/>
          </a:xfrm>
          <a:prstGeom prst="rightArrow">
            <a:avLst>
              <a:gd name="adj1" fmla="val 62125"/>
              <a:gd name="adj2" fmla="val 52205"/>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17" tIns="45708" rIns="91417" bIns="45708"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white"/>
              </a:solidFill>
              <a:effectLst/>
              <a:uLnTx/>
              <a:uFillTx/>
              <a:cs typeface="+mn-ea"/>
              <a:sym typeface="+mn-lt"/>
            </a:endParaRPr>
          </a:p>
        </p:txBody>
      </p:sp>
      <p:sp>
        <p:nvSpPr>
          <p:cNvPr id="31" name="右箭头 30"/>
          <p:cNvSpPr/>
          <p:nvPr/>
        </p:nvSpPr>
        <p:spPr>
          <a:xfrm>
            <a:off x="4436480" y="2480047"/>
            <a:ext cx="1555007" cy="527050"/>
          </a:xfrm>
          <a:prstGeom prst="rightArrow">
            <a:avLst>
              <a:gd name="adj1" fmla="val 62125"/>
              <a:gd name="adj2" fmla="val 52205"/>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17" tIns="45708" rIns="91417" bIns="45708"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white"/>
              </a:solidFill>
              <a:effectLst/>
              <a:uLnTx/>
              <a:uFillTx/>
              <a:cs typeface="+mn-ea"/>
              <a:sym typeface="+mn-lt"/>
            </a:endParaRPr>
          </a:p>
        </p:txBody>
      </p:sp>
      <p:sp>
        <p:nvSpPr>
          <p:cNvPr id="32" name="右箭头 31"/>
          <p:cNvSpPr/>
          <p:nvPr/>
        </p:nvSpPr>
        <p:spPr>
          <a:xfrm>
            <a:off x="3158569" y="2480047"/>
            <a:ext cx="1555007" cy="527050"/>
          </a:xfrm>
          <a:prstGeom prst="rightArrow">
            <a:avLst>
              <a:gd name="adj1" fmla="val 62125"/>
              <a:gd name="adj2" fmla="val 52205"/>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17" tIns="45708" rIns="91417" bIns="45708"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white"/>
              </a:solidFill>
              <a:effectLst/>
              <a:uLnTx/>
              <a:uFillTx/>
              <a:cs typeface="+mn-ea"/>
              <a:sym typeface="+mn-lt"/>
            </a:endParaRPr>
          </a:p>
        </p:txBody>
      </p:sp>
      <p:sp>
        <p:nvSpPr>
          <p:cNvPr id="33" name="右箭头 32"/>
          <p:cNvSpPr/>
          <p:nvPr/>
        </p:nvSpPr>
        <p:spPr>
          <a:xfrm>
            <a:off x="1867793" y="2480047"/>
            <a:ext cx="1555007" cy="527050"/>
          </a:xfrm>
          <a:prstGeom prst="rightArrow">
            <a:avLst>
              <a:gd name="adj1" fmla="val 62125"/>
              <a:gd name="adj2" fmla="val 52205"/>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17" tIns="45708" rIns="91417" bIns="45708"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white"/>
              </a:solidFill>
              <a:effectLst/>
              <a:uLnTx/>
              <a:uFillTx/>
              <a:cs typeface="+mn-ea"/>
              <a:sym typeface="+mn-lt"/>
            </a:endParaRPr>
          </a:p>
        </p:txBody>
      </p:sp>
      <p:sp>
        <p:nvSpPr>
          <p:cNvPr id="34" name="右箭头 33"/>
          <p:cNvSpPr/>
          <p:nvPr/>
        </p:nvSpPr>
        <p:spPr>
          <a:xfrm>
            <a:off x="589882" y="2480047"/>
            <a:ext cx="1555007" cy="527050"/>
          </a:xfrm>
          <a:prstGeom prst="rightArrow">
            <a:avLst>
              <a:gd name="adj1" fmla="val 62125"/>
              <a:gd name="adj2" fmla="val 52205"/>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17" tIns="45708" rIns="91417" bIns="45708"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white"/>
              </a:solidFill>
              <a:effectLst/>
              <a:uLnTx/>
              <a:uFillTx/>
              <a:cs typeface="+mn-ea"/>
              <a:sym typeface="+mn-lt"/>
            </a:endParaRPr>
          </a:p>
        </p:txBody>
      </p:sp>
      <p:sp>
        <p:nvSpPr>
          <p:cNvPr id="35" name="TextBox 34"/>
          <p:cNvSpPr txBox="1"/>
          <p:nvPr/>
        </p:nvSpPr>
        <p:spPr>
          <a:xfrm>
            <a:off x="991913" y="2620481"/>
            <a:ext cx="887737" cy="253891"/>
          </a:xfrm>
          <a:prstGeom prst="rect">
            <a:avLst/>
          </a:prstGeom>
          <a:noFill/>
        </p:spPr>
        <p:txBody>
          <a:bodyPr wrap="square" lIns="91417" tIns="45708" rIns="91417" bIns="45708"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altLang="zh-CN" sz="1050" u="none" strike="noStrike" kern="1200" cap="none" spc="0" normalizeH="0" baseline="0" noProof="0" dirty="0">
                <a:ln>
                  <a:noFill/>
                </a:ln>
                <a:solidFill>
                  <a:prstClr val="white"/>
                </a:solidFill>
                <a:effectLst/>
                <a:uLnTx/>
                <a:uFillTx/>
                <a:cs typeface="+mn-ea"/>
                <a:sym typeface="+mn-lt"/>
              </a:rPr>
              <a:t>1</a:t>
            </a:r>
            <a:r>
              <a:rPr kumimoji="0" lang="zh-CN" altLang="en-US" sz="1050" u="none" strike="noStrike" kern="1200" cap="none" spc="0" normalizeH="0" baseline="0" noProof="0" dirty="0">
                <a:ln>
                  <a:noFill/>
                </a:ln>
                <a:solidFill>
                  <a:prstClr val="white"/>
                </a:solidFill>
                <a:effectLst/>
                <a:uLnTx/>
                <a:uFillTx/>
                <a:cs typeface="+mn-ea"/>
                <a:sym typeface="+mn-lt"/>
              </a:rPr>
              <a:t>、</a:t>
            </a:r>
            <a:r>
              <a:rPr kumimoji="0" lang="en-US" altLang="zh-CN" sz="1050" u="none" strike="noStrike" kern="1200" cap="none" spc="0" normalizeH="0" baseline="0" noProof="0" dirty="0">
                <a:ln>
                  <a:noFill/>
                </a:ln>
                <a:solidFill>
                  <a:prstClr val="white"/>
                </a:solidFill>
                <a:effectLst/>
                <a:uLnTx/>
                <a:uFillTx/>
                <a:cs typeface="+mn-ea"/>
                <a:sym typeface="+mn-lt"/>
              </a:rPr>
              <a:t>2</a:t>
            </a:r>
            <a:r>
              <a:rPr kumimoji="0" lang="zh-CN" altLang="en-US" sz="1050" u="none" strike="noStrike" kern="1200" cap="none" spc="0" normalizeH="0" baseline="0" noProof="0" dirty="0">
                <a:ln>
                  <a:noFill/>
                </a:ln>
                <a:solidFill>
                  <a:prstClr val="white"/>
                </a:solidFill>
                <a:effectLst/>
                <a:uLnTx/>
                <a:uFillTx/>
                <a:cs typeface="+mn-ea"/>
                <a:sym typeface="+mn-lt"/>
              </a:rPr>
              <a:t>月份</a:t>
            </a:r>
          </a:p>
        </p:txBody>
      </p:sp>
      <p:cxnSp>
        <p:nvCxnSpPr>
          <p:cNvPr id="36" name="直接连接符 35"/>
          <p:cNvCxnSpPr/>
          <p:nvPr/>
        </p:nvCxnSpPr>
        <p:spPr>
          <a:xfrm flipV="1">
            <a:off x="1367385" y="2112063"/>
            <a:ext cx="0" cy="468000"/>
          </a:xfrm>
          <a:prstGeom prst="line">
            <a:avLst/>
          </a:prstGeom>
          <a:ln>
            <a:solidFill>
              <a:schemeClr val="bg1">
                <a:lumMod val="50000"/>
              </a:schemeClr>
            </a:solidFill>
            <a:headEnd type="oval"/>
            <a:tailEnd type="none"/>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564500" y="1291670"/>
            <a:ext cx="1983046" cy="738664"/>
          </a:xfrm>
          <a:prstGeom prst="rect">
            <a:avLst/>
          </a:prstGeom>
          <a:noFill/>
        </p:spPr>
        <p:txBody>
          <a:bodyPr wrap="square" lIns="0" tIns="0" rIns="0" bIns="0"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200" u="none" strike="noStrike" kern="1200" cap="none" spc="0" normalizeH="0" baseline="0" noProof="0" dirty="0">
                <a:ln>
                  <a:noFill/>
                </a:ln>
                <a:solidFill>
                  <a:prstClr val="black">
                    <a:lumMod val="75000"/>
                    <a:lumOff val="25000"/>
                  </a:prstClr>
                </a:solidFill>
                <a:effectLst/>
                <a:uLnTx/>
                <a:uFillTx/>
                <a:cs typeface="+mn-ea"/>
                <a:sym typeface="+mn-lt"/>
              </a:rPr>
              <a:t>点击输入简要文字解说，解说文字尽量概括精炼，不用多余的文字修饰，简洁精准的 解说所提炼的核心概念。</a:t>
            </a:r>
          </a:p>
        </p:txBody>
      </p:sp>
      <p:sp>
        <p:nvSpPr>
          <p:cNvPr id="38" name="TextBox 37"/>
          <p:cNvSpPr txBox="1"/>
          <p:nvPr/>
        </p:nvSpPr>
        <p:spPr>
          <a:xfrm>
            <a:off x="1494371" y="3507056"/>
            <a:ext cx="1983046" cy="738664"/>
          </a:xfrm>
          <a:prstGeom prst="rect">
            <a:avLst/>
          </a:prstGeom>
          <a:noFill/>
        </p:spPr>
        <p:txBody>
          <a:bodyPr wrap="square" lIns="0" tIns="0" rIns="0" bIns="0"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200" u="none" strike="noStrike" kern="1200" cap="none" spc="0" normalizeH="0" baseline="0" noProof="0" dirty="0">
                <a:ln>
                  <a:noFill/>
                </a:ln>
                <a:solidFill>
                  <a:prstClr val="black">
                    <a:lumMod val="75000"/>
                    <a:lumOff val="25000"/>
                  </a:prstClr>
                </a:solidFill>
                <a:effectLst/>
                <a:uLnTx/>
                <a:uFillTx/>
                <a:cs typeface="+mn-ea"/>
                <a:sym typeface="+mn-lt"/>
              </a:rPr>
              <a:t>点击输入简要文字解说，解说文字尽量概括精炼，不用多余的文字修饰，简洁精准的 解说所提炼的核心概念。</a:t>
            </a:r>
          </a:p>
        </p:txBody>
      </p:sp>
      <p:cxnSp>
        <p:nvCxnSpPr>
          <p:cNvPr id="39" name="直接连接符 38"/>
          <p:cNvCxnSpPr/>
          <p:nvPr/>
        </p:nvCxnSpPr>
        <p:spPr>
          <a:xfrm>
            <a:off x="2645295" y="2902734"/>
            <a:ext cx="0" cy="468000"/>
          </a:xfrm>
          <a:prstGeom prst="line">
            <a:avLst/>
          </a:prstGeom>
          <a:ln>
            <a:solidFill>
              <a:schemeClr val="bg1">
                <a:lumMod val="50000"/>
              </a:schemeClr>
            </a:solidFill>
            <a:headEnd type="oval"/>
            <a:tailEnd type="none"/>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2269825" y="2620481"/>
            <a:ext cx="887737" cy="253891"/>
          </a:xfrm>
          <a:prstGeom prst="rect">
            <a:avLst/>
          </a:prstGeom>
          <a:noFill/>
        </p:spPr>
        <p:txBody>
          <a:bodyPr wrap="square" lIns="91417" tIns="45708" rIns="91417" bIns="45708"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altLang="zh-CN" sz="1050" u="none" strike="noStrike" kern="1200" cap="none" spc="0" normalizeH="0" baseline="0" noProof="0" dirty="0">
                <a:ln>
                  <a:noFill/>
                </a:ln>
                <a:solidFill>
                  <a:prstClr val="white"/>
                </a:solidFill>
                <a:effectLst/>
                <a:uLnTx/>
                <a:uFillTx/>
                <a:cs typeface="+mn-ea"/>
                <a:sym typeface="+mn-lt"/>
              </a:rPr>
              <a:t>3</a:t>
            </a:r>
            <a:r>
              <a:rPr kumimoji="0" lang="zh-CN" altLang="en-US" sz="1050" u="none" strike="noStrike" kern="1200" cap="none" spc="0" normalizeH="0" baseline="0" noProof="0" dirty="0">
                <a:ln>
                  <a:noFill/>
                </a:ln>
                <a:solidFill>
                  <a:prstClr val="white"/>
                </a:solidFill>
                <a:effectLst/>
                <a:uLnTx/>
                <a:uFillTx/>
                <a:cs typeface="+mn-ea"/>
                <a:sym typeface="+mn-lt"/>
              </a:rPr>
              <a:t>、</a:t>
            </a:r>
            <a:r>
              <a:rPr kumimoji="0" lang="en-US" altLang="zh-CN" sz="1050" u="none" strike="noStrike" kern="1200" cap="none" spc="0" normalizeH="0" baseline="0" noProof="0" dirty="0">
                <a:ln>
                  <a:noFill/>
                </a:ln>
                <a:solidFill>
                  <a:prstClr val="white"/>
                </a:solidFill>
                <a:effectLst/>
                <a:uLnTx/>
                <a:uFillTx/>
                <a:cs typeface="+mn-ea"/>
                <a:sym typeface="+mn-lt"/>
              </a:rPr>
              <a:t>4</a:t>
            </a:r>
            <a:r>
              <a:rPr kumimoji="0" lang="zh-CN" altLang="en-US" sz="1050" u="none" strike="noStrike" kern="1200" cap="none" spc="0" normalizeH="0" baseline="0" noProof="0" dirty="0">
                <a:ln>
                  <a:noFill/>
                </a:ln>
                <a:solidFill>
                  <a:prstClr val="white"/>
                </a:solidFill>
                <a:effectLst/>
                <a:uLnTx/>
                <a:uFillTx/>
                <a:cs typeface="+mn-ea"/>
                <a:sym typeface="+mn-lt"/>
              </a:rPr>
              <a:t>月份</a:t>
            </a:r>
          </a:p>
        </p:txBody>
      </p:sp>
      <p:sp>
        <p:nvSpPr>
          <p:cNvPr id="41" name="TextBox 40"/>
          <p:cNvSpPr txBox="1"/>
          <p:nvPr/>
        </p:nvSpPr>
        <p:spPr>
          <a:xfrm>
            <a:off x="3560601" y="2620481"/>
            <a:ext cx="887737" cy="253891"/>
          </a:xfrm>
          <a:prstGeom prst="rect">
            <a:avLst/>
          </a:prstGeom>
          <a:noFill/>
        </p:spPr>
        <p:txBody>
          <a:bodyPr wrap="square" lIns="91417" tIns="45708" rIns="91417" bIns="45708"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altLang="zh-CN" sz="1050" u="none" strike="noStrike" kern="1200" cap="none" spc="0" normalizeH="0" baseline="0" noProof="0" dirty="0">
                <a:ln>
                  <a:noFill/>
                </a:ln>
                <a:solidFill>
                  <a:prstClr val="white"/>
                </a:solidFill>
                <a:effectLst/>
                <a:uLnTx/>
                <a:uFillTx/>
                <a:cs typeface="+mn-ea"/>
                <a:sym typeface="+mn-lt"/>
              </a:rPr>
              <a:t>5</a:t>
            </a:r>
            <a:r>
              <a:rPr kumimoji="0" lang="zh-CN" altLang="en-US" sz="1050" u="none" strike="noStrike" kern="1200" cap="none" spc="0" normalizeH="0" baseline="0" noProof="0" dirty="0">
                <a:ln>
                  <a:noFill/>
                </a:ln>
                <a:solidFill>
                  <a:prstClr val="white"/>
                </a:solidFill>
                <a:effectLst/>
                <a:uLnTx/>
                <a:uFillTx/>
                <a:cs typeface="+mn-ea"/>
                <a:sym typeface="+mn-lt"/>
              </a:rPr>
              <a:t>、</a:t>
            </a:r>
            <a:r>
              <a:rPr kumimoji="0" lang="en-US" altLang="zh-CN" sz="1050" u="none" strike="noStrike" kern="1200" cap="none" spc="0" normalizeH="0" baseline="0" noProof="0" dirty="0">
                <a:ln>
                  <a:noFill/>
                </a:ln>
                <a:solidFill>
                  <a:prstClr val="white"/>
                </a:solidFill>
                <a:effectLst/>
                <a:uLnTx/>
                <a:uFillTx/>
                <a:cs typeface="+mn-ea"/>
                <a:sym typeface="+mn-lt"/>
              </a:rPr>
              <a:t>6</a:t>
            </a:r>
            <a:r>
              <a:rPr kumimoji="0" lang="zh-CN" altLang="en-US" sz="1050" u="none" strike="noStrike" kern="1200" cap="none" spc="0" normalizeH="0" baseline="0" noProof="0" dirty="0">
                <a:ln>
                  <a:noFill/>
                </a:ln>
                <a:solidFill>
                  <a:prstClr val="white"/>
                </a:solidFill>
                <a:effectLst/>
                <a:uLnTx/>
                <a:uFillTx/>
                <a:cs typeface="+mn-ea"/>
                <a:sym typeface="+mn-lt"/>
              </a:rPr>
              <a:t>月份</a:t>
            </a:r>
          </a:p>
        </p:txBody>
      </p:sp>
      <p:sp>
        <p:nvSpPr>
          <p:cNvPr id="42" name="TextBox 41"/>
          <p:cNvSpPr txBox="1"/>
          <p:nvPr/>
        </p:nvSpPr>
        <p:spPr>
          <a:xfrm>
            <a:off x="4807650" y="2620481"/>
            <a:ext cx="960701" cy="253891"/>
          </a:xfrm>
          <a:prstGeom prst="rect">
            <a:avLst/>
          </a:prstGeom>
          <a:noFill/>
        </p:spPr>
        <p:txBody>
          <a:bodyPr wrap="square" lIns="91417" tIns="45708" rIns="91417" bIns="45708"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altLang="zh-CN" sz="1050" u="none" strike="noStrike" kern="1200" cap="none" spc="0" normalizeH="0" baseline="0" noProof="0" dirty="0">
                <a:ln>
                  <a:noFill/>
                </a:ln>
                <a:solidFill>
                  <a:prstClr val="white"/>
                </a:solidFill>
                <a:effectLst/>
                <a:uLnTx/>
                <a:uFillTx/>
                <a:cs typeface="+mn-ea"/>
                <a:sym typeface="+mn-lt"/>
              </a:rPr>
              <a:t>7</a:t>
            </a:r>
            <a:r>
              <a:rPr kumimoji="0" lang="zh-CN" altLang="en-US" sz="1050" u="none" strike="noStrike" kern="1200" cap="none" spc="0" normalizeH="0" baseline="0" noProof="0" dirty="0">
                <a:ln>
                  <a:noFill/>
                </a:ln>
                <a:solidFill>
                  <a:prstClr val="white"/>
                </a:solidFill>
                <a:effectLst/>
                <a:uLnTx/>
                <a:uFillTx/>
                <a:cs typeface="+mn-ea"/>
                <a:sym typeface="+mn-lt"/>
              </a:rPr>
              <a:t>、</a:t>
            </a:r>
            <a:r>
              <a:rPr kumimoji="0" lang="en-US" altLang="zh-CN" sz="1050" u="none" strike="noStrike" kern="1200" cap="none" spc="0" normalizeH="0" baseline="0" noProof="0" dirty="0">
                <a:ln>
                  <a:noFill/>
                </a:ln>
                <a:solidFill>
                  <a:prstClr val="white"/>
                </a:solidFill>
                <a:effectLst/>
                <a:uLnTx/>
                <a:uFillTx/>
                <a:cs typeface="+mn-ea"/>
                <a:sym typeface="+mn-lt"/>
              </a:rPr>
              <a:t>8</a:t>
            </a:r>
            <a:r>
              <a:rPr kumimoji="0" lang="zh-CN" altLang="en-US" sz="1050" u="none" strike="noStrike" kern="1200" cap="none" spc="0" normalizeH="0" baseline="0" noProof="0" dirty="0">
                <a:ln>
                  <a:noFill/>
                </a:ln>
                <a:solidFill>
                  <a:prstClr val="white"/>
                </a:solidFill>
                <a:effectLst/>
                <a:uLnTx/>
                <a:uFillTx/>
                <a:cs typeface="+mn-ea"/>
                <a:sym typeface="+mn-lt"/>
              </a:rPr>
              <a:t>月份</a:t>
            </a:r>
          </a:p>
        </p:txBody>
      </p:sp>
      <p:sp>
        <p:nvSpPr>
          <p:cNvPr id="43" name="TextBox 42"/>
          <p:cNvSpPr txBox="1"/>
          <p:nvPr/>
        </p:nvSpPr>
        <p:spPr>
          <a:xfrm>
            <a:off x="6109131" y="2620481"/>
            <a:ext cx="979618" cy="253891"/>
          </a:xfrm>
          <a:prstGeom prst="rect">
            <a:avLst/>
          </a:prstGeom>
          <a:noFill/>
        </p:spPr>
        <p:txBody>
          <a:bodyPr wrap="square" lIns="91417" tIns="45708" rIns="91417" bIns="45708"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altLang="zh-CN" sz="1050" u="none" strike="noStrike" kern="1200" cap="none" spc="0" normalizeH="0" baseline="0" noProof="0" dirty="0">
                <a:ln>
                  <a:noFill/>
                </a:ln>
                <a:solidFill>
                  <a:prstClr val="white"/>
                </a:solidFill>
                <a:effectLst/>
                <a:uLnTx/>
                <a:uFillTx/>
                <a:cs typeface="+mn-ea"/>
                <a:sym typeface="+mn-lt"/>
              </a:rPr>
              <a:t>9</a:t>
            </a:r>
            <a:r>
              <a:rPr kumimoji="0" lang="zh-CN" altLang="en-US" sz="1050" u="none" strike="noStrike" kern="1200" cap="none" spc="0" normalizeH="0" baseline="0" noProof="0" dirty="0">
                <a:ln>
                  <a:noFill/>
                </a:ln>
                <a:solidFill>
                  <a:prstClr val="white"/>
                </a:solidFill>
                <a:effectLst/>
                <a:uLnTx/>
                <a:uFillTx/>
                <a:cs typeface="+mn-ea"/>
                <a:sym typeface="+mn-lt"/>
              </a:rPr>
              <a:t>、</a:t>
            </a:r>
            <a:r>
              <a:rPr kumimoji="0" lang="en-US" altLang="zh-CN" sz="1050" u="none" strike="noStrike" kern="1200" cap="none" spc="0" normalizeH="0" baseline="0" noProof="0" dirty="0">
                <a:ln>
                  <a:noFill/>
                </a:ln>
                <a:solidFill>
                  <a:prstClr val="white"/>
                </a:solidFill>
                <a:effectLst/>
                <a:uLnTx/>
                <a:uFillTx/>
                <a:cs typeface="+mn-ea"/>
                <a:sym typeface="+mn-lt"/>
              </a:rPr>
              <a:t>10</a:t>
            </a:r>
            <a:r>
              <a:rPr kumimoji="0" lang="zh-CN" altLang="en-US" sz="1050" u="none" strike="noStrike" kern="1200" cap="none" spc="0" normalizeH="0" baseline="0" noProof="0" dirty="0">
                <a:ln>
                  <a:noFill/>
                </a:ln>
                <a:solidFill>
                  <a:prstClr val="white"/>
                </a:solidFill>
                <a:effectLst/>
                <a:uLnTx/>
                <a:uFillTx/>
                <a:cs typeface="+mn-ea"/>
                <a:sym typeface="+mn-lt"/>
              </a:rPr>
              <a:t>月份</a:t>
            </a:r>
          </a:p>
        </p:txBody>
      </p:sp>
      <p:sp>
        <p:nvSpPr>
          <p:cNvPr id="44" name="TextBox 43"/>
          <p:cNvSpPr txBox="1"/>
          <p:nvPr/>
        </p:nvSpPr>
        <p:spPr>
          <a:xfrm>
            <a:off x="7397335" y="2620481"/>
            <a:ext cx="955276" cy="253891"/>
          </a:xfrm>
          <a:prstGeom prst="rect">
            <a:avLst/>
          </a:prstGeom>
          <a:noFill/>
        </p:spPr>
        <p:txBody>
          <a:bodyPr wrap="square" lIns="91417" tIns="45708" rIns="91417" bIns="45708"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altLang="zh-CN" sz="1050" u="none" strike="noStrike" kern="1200" cap="none" spc="0" normalizeH="0" baseline="0" noProof="0" dirty="0">
                <a:ln>
                  <a:noFill/>
                </a:ln>
                <a:solidFill>
                  <a:prstClr val="white"/>
                </a:solidFill>
                <a:effectLst/>
                <a:uLnTx/>
                <a:uFillTx/>
                <a:cs typeface="+mn-ea"/>
                <a:sym typeface="+mn-lt"/>
              </a:rPr>
              <a:t>11</a:t>
            </a:r>
            <a:r>
              <a:rPr kumimoji="0" lang="zh-CN" altLang="en-US" sz="1050" u="none" strike="noStrike" kern="1200" cap="none" spc="0" normalizeH="0" baseline="0" noProof="0" dirty="0">
                <a:ln>
                  <a:noFill/>
                </a:ln>
                <a:solidFill>
                  <a:prstClr val="white"/>
                </a:solidFill>
                <a:effectLst/>
                <a:uLnTx/>
                <a:uFillTx/>
                <a:cs typeface="+mn-ea"/>
                <a:sym typeface="+mn-lt"/>
              </a:rPr>
              <a:t>、</a:t>
            </a:r>
            <a:r>
              <a:rPr kumimoji="0" lang="en-US" altLang="zh-CN" sz="1050" u="none" strike="noStrike" kern="1200" cap="none" spc="0" normalizeH="0" baseline="0" noProof="0" dirty="0">
                <a:ln>
                  <a:noFill/>
                </a:ln>
                <a:solidFill>
                  <a:prstClr val="white"/>
                </a:solidFill>
                <a:effectLst/>
                <a:uLnTx/>
                <a:uFillTx/>
                <a:cs typeface="+mn-ea"/>
                <a:sym typeface="+mn-lt"/>
              </a:rPr>
              <a:t>12</a:t>
            </a:r>
            <a:r>
              <a:rPr kumimoji="0" lang="zh-CN" altLang="en-US" sz="1050" u="none" strike="noStrike" kern="1200" cap="none" spc="0" normalizeH="0" baseline="0" noProof="0" dirty="0">
                <a:ln>
                  <a:noFill/>
                </a:ln>
                <a:solidFill>
                  <a:prstClr val="white"/>
                </a:solidFill>
                <a:effectLst/>
                <a:uLnTx/>
                <a:uFillTx/>
                <a:cs typeface="+mn-ea"/>
                <a:sym typeface="+mn-lt"/>
              </a:rPr>
              <a:t>月份</a:t>
            </a:r>
          </a:p>
        </p:txBody>
      </p:sp>
      <p:cxnSp>
        <p:nvCxnSpPr>
          <p:cNvPr id="45" name="直接连接符 44"/>
          <p:cNvCxnSpPr/>
          <p:nvPr/>
        </p:nvCxnSpPr>
        <p:spPr>
          <a:xfrm flipV="1">
            <a:off x="3936072" y="2112063"/>
            <a:ext cx="0" cy="468000"/>
          </a:xfrm>
          <a:prstGeom prst="line">
            <a:avLst/>
          </a:prstGeom>
          <a:ln>
            <a:solidFill>
              <a:schemeClr val="bg1">
                <a:lumMod val="50000"/>
              </a:schemeClr>
            </a:solidFill>
            <a:headEnd type="oval"/>
            <a:tailEnd type="none"/>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3133187" y="1291670"/>
            <a:ext cx="1983046" cy="738664"/>
          </a:xfrm>
          <a:prstGeom prst="rect">
            <a:avLst/>
          </a:prstGeom>
          <a:noFill/>
        </p:spPr>
        <p:txBody>
          <a:bodyPr wrap="square" lIns="0" tIns="0" rIns="0" bIns="0"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200" u="none" strike="noStrike" kern="1200" cap="none" spc="0" normalizeH="0" baseline="0" noProof="0" dirty="0">
                <a:ln>
                  <a:noFill/>
                </a:ln>
                <a:solidFill>
                  <a:prstClr val="black">
                    <a:lumMod val="75000"/>
                    <a:lumOff val="25000"/>
                  </a:prstClr>
                </a:solidFill>
                <a:effectLst/>
                <a:uLnTx/>
                <a:uFillTx/>
                <a:cs typeface="+mn-ea"/>
                <a:sym typeface="+mn-lt"/>
              </a:rPr>
              <a:t>点击输入简要文字解说，解说文字尽量概括精炼，不用多余的文字修饰，简洁精准的 解说所提炼的核心概念。</a:t>
            </a:r>
          </a:p>
        </p:txBody>
      </p:sp>
      <p:sp>
        <p:nvSpPr>
          <p:cNvPr id="47" name="TextBox 46"/>
          <p:cNvSpPr txBox="1"/>
          <p:nvPr/>
        </p:nvSpPr>
        <p:spPr>
          <a:xfrm>
            <a:off x="4063057" y="3507056"/>
            <a:ext cx="1983046" cy="738664"/>
          </a:xfrm>
          <a:prstGeom prst="rect">
            <a:avLst/>
          </a:prstGeom>
          <a:noFill/>
        </p:spPr>
        <p:txBody>
          <a:bodyPr wrap="square" lIns="0" tIns="0" rIns="0" bIns="0"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200" u="none" strike="noStrike" kern="1200" cap="none" spc="0" normalizeH="0" baseline="0" noProof="0" dirty="0">
                <a:ln>
                  <a:noFill/>
                </a:ln>
                <a:solidFill>
                  <a:prstClr val="black">
                    <a:lumMod val="75000"/>
                    <a:lumOff val="25000"/>
                  </a:prstClr>
                </a:solidFill>
                <a:effectLst/>
                <a:uLnTx/>
                <a:uFillTx/>
                <a:cs typeface="+mn-ea"/>
                <a:sym typeface="+mn-lt"/>
              </a:rPr>
              <a:t>点击输入简要文字解说，解说文字尽量概括精炼，不用多余的文字修饰，简洁精准的 解说所提炼的核心概念。</a:t>
            </a:r>
          </a:p>
        </p:txBody>
      </p:sp>
      <p:cxnSp>
        <p:nvCxnSpPr>
          <p:cNvPr id="48" name="直接连接符 47"/>
          <p:cNvCxnSpPr/>
          <p:nvPr/>
        </p:nvCxnSpPr>
        <p:spPr>
          <a:xfrm>
            <a:off x="5213983" y="2902734"/>
            <a:ext cx="0" cy="468000"/>
          </a:xfrm>
          <a:prstGeom prst="line">
            <a:avLst/>
          </a:prstGeom>
          <a:ln>
            <a:solidFill>
              <a:schemeClr val="bg1">
                <a:lumMod val="50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V="1">
            <a:off x="6523463" y="2112063"/>
            <a:ext cx="0" cy="468000"/>
          </a:xfrm>
          <a:prstGeom prst="line">
            <a:avLst/>
          </a:prstGeom>
          <a:ln>
            <a:solidFill>
              <a:schemeClr val="bg1">
                <a:lumMod val="50000"/>
              </a:schemeClr>
            </a:solidFill>
            <a:headEnd type="oval"/>
            <a:tailEnd type="none"/>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5720578" y="1291670"/>
            <a:ext cx="1983046" cy="738664"/>
          </a:xfrm>
          <a:prstGeom prst="rect">
            <a:avLst/>
          </a:prstGeom>
          <a:noFill/>
        </p:spPr>
        <p:txBody>
          <a:bodyPr wrap="square" lIns="0" tIns="0" rIns="0" bIns="0"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200" u="none" strike="noStrike" kern="1200" cap="none" spc="0" normalizeH="0" baseline="0" noProof="0" dirty="0">
                <a:ln>
                  <a:noFill/>
                </a:ln>
                <a:solidFill>
                  <a:prstClr val="black">
                    <a:lumMod val="75000"/>
                    <a:lumOff val="25000"/>
                  </a:prstClr>
                </a:solidFill>
                <a:effectLst/>
                <a:uLnTx/>
                <a:uFillTx/>
                <a:cs typeface="+mn-ea"/>
                <a:sym typeface="+mn-lt"/>
              </a:rPr>
              <a:t>点击输入简要文字解说，解说文字尽量概括精炼，不用多余的文字修饰，简洁精准的 解说所提炼的核心概念。</a:t>
            </a:r>
          </a:p>
        </p:txBody>
      </p:sp>
      <p:sp>
        <p:nvSpPr>
          <p:cNvPr id="51" name="TextBox 50"/>
          <p:cNvSpPr txBox="1"/>
          <p:nvPr/>
        </p:nvSpPr>
        <p:spPr>
          <a:xfrm>
            <a:off x="6617798" y="3507056"/>
            <a:ext cx="1983046" cy="738664"/>
          </a:xfrm>
          <a:prstGeom prst="rect">
            <a:avLst/>
          </a:prstGeom>
          <a:noFill/>
        </p:spPr>
        <p:txBody>
          <a:bodyPr wrap="square" lIns="0" tIns="0" rIns="0" bIns="0"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200" u="none" strike="noStrike" kern="1200" cap="none" spc="0" normalizeH="0" baseline="0" noProof="0" dirty="0">
                <a:ln>
                  <a:noFill/>
                </a:ln>
                <a:solidFill>
                  <a:prstClr val="black">
                    <a:lumMod val="75000"/>
                    <a:lumOff val="25000"/>
                  </a:prstClr>
                </a:solidFill>
                <a:effectLst/>
                <a:uLnTx/>
                <a:uFillTx/>
                <a:cs typeface="+mn-ea"/>
                <a:sym typeface="+mn-lt"/>
              </a:rPr>
              <a:t>点击输入简要文字解说，解说文字尽量概括精炼，不用多余的文字修饰，简洁精准的 解说所提炼的核心概念。</a:t>
            </a:r>
          </a:p>
        </p:txBody>
      </p:sp>
      <p:cxnSp>
        <p:nvCxnSpPr>
          <p:cNvPr id="52" name="直接连接符 51"/>
          <p:cNvCxnSpPr/>
          <p:nvPr/>
        </p:nvCxnSpPr>
        <p:spPr>
          <a:xfrm>
            <a:off x="7801373" y="2902734"/>
            <a:ext cx="0" cy="468000"/>
          </a:xfrm>
          <a:prstGeom prst="line">
            <a:avLst/>
          </a:prstGeom>
          <a:ln>
            <a:solidFill>
              <a:schemeClr val="bg1">
                <a:lumMod val="50000"/>
              </a:schemeClr>
            </a:solidFill>
            <a:headEnd type="ova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9624698"/>
      </p:ext>
    </p:extLst>
  </p:cSld>
  <p:clrMapOvr>
    <a:masterClrMapping/>
  </p:clrMapOvr>
  <mc:AlternateContent xmlns:mc="http://schemas.openxmlformats.org/markup-compatibility/2006" xmlns:p14="http://schemas.microsoft.com/office/powerpoint/2010/main">
    <mc:Choice Requires="p14">
      <p:transition spd="slow" p14:dur="2000" advClick="0" advTm="5000">
        <p:fade/>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200" fill="hold"/>
                                        <p:tgtEl>
                                          <p:spTgt spid="35"/>
                                        </p:tgtEl>
                                        <p:attrNameLst>
                                          <p:attrName>ppt_x</p:attrName>
                                        </p:attrNameLst>
                                      </p:cBhvr>
                                      <p:tavLst>
                                        <p:tav tm="0">
                                          <p:val>
                                            <p:strVal val="0-#ppt_w/2"/>
                                          </p:val>
                                        </p:tav>
                                        <p:tav tm="100000">
                                          <p:val>
                                            <p:strVal val="#ppt_x"/>
                                          </p:val>
                                        </p:tav>
                                      </p:tavLst>
                                    </p:anim>
                                    <p:anim calcmode="lin" valueType="num">
                                      <p:cBhvr additive="base">
                                        <p:cTn id="8" dur="200" fill="hold"/>
                                        <p:tgtEl>
                                          <p:spTgt spid="35"/>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4"/>
                                        </p:tgtEl>
                                        <p:attrNameLst>
                                          <p:attrName>style.visibility</p:attrName>
                                        </p:attrNameLst>
                                      </p:cBhvr>
                                      <p:to>
                                        <p:strVal val="visible"/>
                                      </p:to>
                                    </p:set>
                                    <p:anim calcmode="lin" valueType="num">
                                      <p:cBhvr additive="base">
                                        <p:cTn id="11" dur="200" fill="hold"/>
                                        <p:tgtEl>
                                          <p:spTgt spid="34"/>
                                        </p:tgtEl>
                                        <p:attrNameLst>
                                          <p:attrName>ppt_x</p:attrName>
                                        </p:attrNameLst>
                                      </p:cBhvr>
                                      <p:tavLst>
                                        <p:tav tm="0">
                                          <p:val>
                                            <p:strVal val="0-#ppt_w/2"/>
                                          </p:val>
                                        </p:tav>
                                        <p:tav tm="100000">
                                          <p:val>
                                            <p:strVal val="#ppt_x"/>
                                          </p:val>
                                        </p:tav>
                                      </p:tavLst>
                                    </p:anim>
                                    <p:anim calcmode="lin" valueType="num">
                                      <p:cBhvr additive="base">
                                        <p:cTn id="12" dur="200" fill="hold"/>
                                        <p:tgtEl>
                                          <p:spTgt spid="34"/>
                                        </p:tgtEl>
                                        <p:attrNameLst>
                                          <p:attrName>ppt_y</p:attrName>
                                        </p:attrNameLst>
                                      </p:cBhvr>
                                      <p:tavLst>
                                        <p:tav tm="0">
                                          <p:val>
                                            <p:strVal val="#ppt_y"/>
                                          </p:val>
                                        </p:tav>
                                        <p:tav tm="100000">
                                          <p:val>
                                            <p:strVal val="#ppt_y"/>
                                          </p:val>
                                        </p:tav>
                                      </p:tavLst>
                                    </p:anim>
                                  </p:childTnLst>
                                </p:cTn>
                              </p:par>
                            </p:childTnLst>
                          </p:cTn>
                        </p:par>
                        <p:par>
                          <p:cTn id="13" fill="hold">
                            <p:stCondLst>
                              <p:cond delay="200"/>
                            </p:stCondLst>
                            <p:childTnLst>
                              <p:par>
                                <p:cTn id="14" presetID="22" presetClass="entr" presetSubtype="4" fill="hold" nodeType="afterEffect">
                                  <p:stCondLst>
                                    <p:cond delay="0"/>
                                  </p:stCondLst>
                                  <p:childTnLst>
                                    <p:set>
                                      <p:cBhvr>
                                        <p:cTn id="15" dur="1" fill="hold">
                                          <p:stCondLst>
                                            <p:cond delay="0"/>
                                          </p:stCondLst>
                                        </p:cTn>
                                        <p:tgtEl>
                                          <p:spTgt spid="36"/>
                                        </p:tgtEl>
                                        <p:attrNameLst>
                                          <p:attrName>style.visibility</p:attrName>
                                        </p:attrNameLst>
                                      </p:cBhvr>
                                      <p:to>
                                        <p:strVal val="visible"/>
                                      </p:to>
                                    </p:set>
                                    <p:animEffect transition="in" filter="wipe(down)">
                                      <p:cBhvr>
                                        <p:cTn id="16" dur="500"/>
                                        <p:tgtEl>
                                          <p:spTgt spid="36"/>
                                        </p:tgtEl>
                                      </p:cBhvr>
                                    </p:animEffect>
                                  </p:childTnLst>
                                </p:cTn>
                              </p:par>
                            </p:childTnLst>
                          </p:cTn>
                        </p:par>
                        <p:par>
                          <p:cTn id="17" fill="hold">
                            <p:stCondLst>
                              <p:cond delay="700"/>
                            </p:stCondLst>
                            <p:childTnLst>
                              <p:par>
                                <p:cTn id="18" presetID="22" presetClass="entr" presetSubtype="4" fill="hold" grpId="0" nodeType="afterEffect">
                                  <p:stCondLst>
                                    <p:cond delay="0"/>
                                  </p:stCondLst>
                                  <p:childTnLst>
                                    <p:set>
                                      <p:cBhvr>
                                        <p:cTn id="19" dur="1" fill="hold">
                                          <p:stCondLst>
                                            <p:cond delay="0"/>
                                          </p:stCondLst>
                                        </p:cTn>
                                        <p:tgtEl>
                                          <p:spTgt spid="37"/>
                                        </p:tgtEl>
                                        <p:attrNameLst>
                                          <p:attrName>style.visibility</p:attrName>
                                        </p:attrNameLst>
                                      </p:cBhvr>
                                      <p:to>
                                        <p:strVal val="visible"/>
                                      </p:to>
                                    </p:set>
                                    <p:animEffect transition="in" filter="wipe(down)">
                                      <p:cBhvr>
                                        <p:cTn id="20" dur="500"/>
                                        <p:tgtEl>
                                          <p:spTgt spid="37"/>
                                        </p:tgtEl>
                                      </p:cBhvr>
                                    </p:animEffect>
                                  </p:childTnLst>
                                </p:cTn>
                              </p:par>
                            </p:childTnLst>
                          </p:cTn>
                        </p:par>
                        <p:par>
                          <p:cTn id="21" fill="hold">
                            <p:stCondLst>
                              <p:cond delay="1200"/>
                            </p:stCondLst>
                            <p:childTnLst>
                              <p:par>
                                <p:cTn id="22" presetID="2" presetClass="entr" presetSubtype="8" fill="hold" grpId="0" nodeType="afterEffect">
                                  <p:stCondLst>
                                    <p:cond delay="0"/>
                                  </p:stCondLst>
                                  <p:childTnLst>
                                    <p:set>
                                      <p:cBhvr>
                                        <p:cTn id="23" dur="1" fill="hold">
                                          <p:stCondLst>
                                            <p:cond delay="0"/>
                                          </p:stCondLst>
                                        </p:cTn>
                                        <p:tgtEl>
                                          <p:spTgt spid="33"/>
                                        </p:tgtEl>
                                        <p:attrNameLst>
                                          <p:attrName>style.visibility</p:attrName>
                                        </p:attrNameLst>
                                      </p:cBhvr>
                                      <p:to>
                                        <p:strVal val="visible"/>
                                      </p:to>
                                    </p:set>
                                    <p:anim calcmode="lin" valueType="num">
                                      <p:cBhvr additive="base">
                                        <p:cTn id="24" dur="200" fill="hold"/>
                                        <p:tgtEl>
                                          <p:spTgt spid="33"/>
                                        </p:tgtEl>
                                        <p:attrNameLst>
                                          <p:attrName>ppt_x</p:attrName>
                                        </p:attrNameLst>
                                      </p:cBhvr>
                                      <p:tavLst>
                                        <p:tav tm="0">
                                          <p:val>
                                            <p:strVal val="0-#ppt_w/2"/>
                                          </p:val>
                                        </p:tav>
                                        <p:tav tm="100000">
                                          <p:val>
                                            <p:strVal val="#ppt_x"/>
                                          </p:val>
                                        </p:tav>
                                      </p:tavLst>
                                    </p:anim>
                                    <p:anim calcmode="lin" valueType="num">
                                      <p:cBhvr additive="base">
                                        <p:cTn id="25" dur="200" fill="hold"/>
                                        <p:tgtEl>
                                          <p:spTgt spid="33"/>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0"/>
                                  </p:stCondLst>
                                  <p:childTnLst>
                                    <p:set>
                                      <p:cBhvr>
                                        <p:cTn id="27" dur="1" fill="hold">
                                          <p:stCondLst>
                                            <p:cond delay="0"/>
                                          </p:stCondLst>
                                        </p:cTn>
                                        <p:tgtEl>
                                          <p:spTgt spid="40"/>
                                        </p:tgtEl>
                                        <p:attrNameLst>
                                          <p:attrName>style.visibility</p:attrName>
                                        </p:attrNameLst>
                                      </p:cBhvr>
                                      <p:to>
                                        <p:strVal val="visible"/>
                                      </p:to>
                                    </p:set>
                                    <p:anim calcmode="lin" valueType="num">
                                      <p:cBhvr additive="base">
                                        <p:cTn id="28" dur="200" fill="hold"/>
                                        <p:tgtEl>
                                          <p:spTgt spid="40"/>
                                        </p:tgtEl>
                                        <p:attrNameLst>
                                          <p:attrName>ppt_x</p:attrName>
                                        </p:attrNameLst>
                                      </p:cBhvr>
                                      <p:tavLst>
                                        <p:tav tm="0">
                                          <p:val>
                                            <p:strVal val="0-#ppt_w/2"/>
                                          </p:val>
                                        </p:tav>
                                        <p:tav tm="100000">
                                          <p:val>
                                            <p:strVal val="#ppt_x"/>
                                          </p:val>
                                        </p:tav>
                                      </p:tavLst>
                                    </p:anim>
                                    <p:anim calcmode="lin" valueType="num">
                                      <p:cBhvr additive="base">
                                        <p:cTn id="29" dur="200" fill="hold"/>
                                        <p:tgtEl>
                                          <p:spTgt spid="40"/>
                                        </p:tgtEl>
                                        <p:attrNameLst>
                                          <p:attrName>ppt_y</p:attrName>
                                        </p:attrNameLst>
                                      </p:cBhvr>
                                      <p:tavLst>
                                        <p:tav tm="0">
                                          <p:val>
                                            <p:strVal val="#ppt_y"/>
                                          </p:val>
                                        </p:tav>
                                        <p:tav tm="100000">
                                          <p:val>
                                            <p:strVal val="#ppt_y"/>
                                          </p:val>
                                        </p:tav>
                                      </p:tavLst>
                                    </p:anim>
                                  </p:childTnLst>
                                </p:cTn>
                              </p:par>
                            </p:childTnLst>
                          </p:cTn>
                        </p:par>
                        <p:par>
                          <p:cTn id="30" fill="hold">
                            <p:stCondLst>
                              <p:cond delay="1400"/>
                            </p:stCondLst>
                            <p:childTnLst>
                              <p:par>
                                <p:cTn id="31" presetID="22" presetClass="entr" presetSubtype="1" fill="hold" nodeType="afterEffect">
                                  <p:stCondLst>
                                    <p:cond delay="0"/>
                                  </p:stCondLst>
                                  <p:childTnLst>
                                    <p:set>
                                      <p:cBhvr>
                                        <p:cTn id="32" dur="1" fill="hold">
                                          <p:stCondLst>
                                            <p:cond delay="0"/>
                                          </p:stCondLst>
                                        </p:cTn>
                                        <p:tgtEl>
                                          <p:spTgt spid="39"/>
                                        </p:tgtEl>
                                        <p:attrNameLst>
                                          <p:attrName>style.visibility</p:attrName>
                                        </p:attrNameLst>
                                      </p:cBhvr>
                                      <p:to>
                                        <p:strVal val="visible"/>
                                      </p:to>
                                    </p:set>
                                    <p:animEffect transition="in" filter="wipe(up)">
                                      <p:cBhvr>
                                        <p:cTn id="33" dur="500"/>
                                        <p:tgtEl>
                                          <p:spTgt spid="39"/>
                                        </p:tgtEl>
                                      </p:cBhvr>
                                    </p:animEffect>
                                  </p:childTnLst>
                                </p:cTn>
                              </p:par>
                            </p:childTnLst>
                          </p:cTn>
                        </p:par>
                        <p:par>
                          <p:cTn id="34" fill="hold">
                            <p:stCondLst>
                              <p:cond delay="1900"/>
                            </p:stCondLst>
                            <p:childTnLst>
                              <p:par>
                                <p:cTn id="35" presetID="22" presetClass="entr" presetSubtype="1"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2400"/>
                            </p:stCondLst>
                            <p:childTnLst>
                              <p:par>
                                <p:cTn id="39" presetID="2" presetClass="entr" presetSubtype="8" fill="hold" grpId="0" nodeType="afterEffect">
                                  <p:stCondLst>
                                    <p:cond delay="0"/>
                                  </p:stCondLst>
                                  <p:childTnLst>
                                    <p:set>
                                      <p:cBhvr>
                                        <p:cTn id="40" dur="1" fill="hold">
                                          <p:stCondLst>
                                            <p:cond delay="0"/>
                                          </p:stCondLst>
                                        </p:cTn>
                                        <p:tgtEl>
                                          <p:spTgt spid="32"/>
                                        </p:tgtEl>
                                        <p:attrNameLst>
                                          <p:attrName>style.visibility</p:attrName>
                                        </p:attrNameLst>
                                      </p:cBhvr>
                                      <p:to>
                                        <p:strVal val="visible"/>
                                      </p:to>
                                    </p:set>
                                    <p:anim calcmode="lin" valueType="num">
                                      <p:cBhvr additive="base">
                                        <p:cTn id="41" dur="200" fill="hold"/>
                                        <p:tgtEl>
                                          <p:spTgt spid="32"/>
                                        </p:tgtEl>
                                        <p:attrNameLst>
                                          <p:attrName>ppt_x</p:attrName>
                                        </p:attrNameLst>
                                      </p:cBhvr>
                                      <p:tavLst>
                                        <p:tav tm="0">
                                          <p:val>
                                            <p:strVal val="0-#ppt_w/2"/>
                                          </p:val>
                                        </p:tav>
                                        <p:tav tm="100000">
                                          <p:val>
                                            <p:strVal val="#ppt_x"/>
                                          </p:val>
                                        </p:tav>
                                      </p:tavLst>
                                    </p:anim>
                                    <p:anim calcmode="lin" valueType="num">
                                      <p:cBhvr additive="base">
                                        <p:cTn id="42" dur="200" fill="hold"/>
                                        <p:tgtEl>
                                          <p:spTgt spid="32"/>
                                        </p:tgtEl>
                                        <p:attrNameLst>
                                          <p:attrName>ppt_y</p:attrName>
                                        </p:attrNameLst>
                                      </p:cBhvr>
                                      <p:tavLst>
                                        <p:tav tm="0">
                                          <p:val>
                                            <p:strVal val="#ppt_y"/>
                                          </p:val>
                                        </p:tav>
                                        <p:tav tm="100000">
                                          <p:val>
                                            <p:strVal val="#ppt_y"/>
                                          </p:val>
                                        </p:tav>
                                      </p:tavLst>
                                    </p:anim>
                                  </p:childTnLst>
                                </p:cTn>
                              </p:par>
                              <p:par>
                                <p:cTn id="43" presetID="2" presetClass="entr" presetSubtype="8" fill="hold" grpId="0" nodeType="withEffect">
                                  <p:stCondLst>
                                    <p:cond delay="0"/>
                                  </p:stCondLst>
                                  <p:childTnLst>
                                    <p:set>
                                      <p:cBhvr>
                                        <p:cTn id="44" dur="1" fill="hold">
                                          <p:stCondLst>
                                            <p:cond delay="0"/>
                                          </p:stCondLst>
                                        </p:cTn>
                                        <p:tgtEl>
                                          <p:spTgt spid="41"/>
                                        </p:tgtEl>
                                        <p:attrNameLst>
                                          <p:attrName>style.visibility</p:attrName>
                                        </p:attrNameLst>
                                      </p:cBhvr>
                                      <p:to>
                                        <p:strVal val="visible"/>
                                      </p:to>
                                    </p:set>
                                    <p:anim calcmode="lin" valueType="num">
                                      <p:cBhvr additive="base">
                                        <p:cTn id="45" dur="200" fill="hold"/>
                                        <p:tgtEl>
                                          <p:spTgt spid="41"/>
                                        </p:tgtEl>
                                        <p:attrNameLst>
                                          <p:attrName>ppt_x</p:attrName>
                                        </p:attrNameLst>
                                      </p:cBhvr>
                                      <p:tavLst>
                                        <p:tav tm="0">
                                          <p:val>
                                            <p:strVal val="0-#ppt_w/2"/>
                                          </p:val>
                                        </p:tav>
                                        <p:tav tm="100000">
                                          <p:val>
                                            <p:strVal val="#ppt_x"/>
                                          </p:val>
                                        </p:tav>
                                      </p:tavLst>
                                    </p:anim>
                                    <p:anim calcmode="lin" valueType="num">
                                      <p:cBhvr additive="base">
                                        <p:cTn id="46" dur="200" fill="hold"/>
                                        <p:tgtEl>
                                          <p:spTgt spid="41"/>
                                        </p:tgtEl>
                                        <p:attrNameLst>
                                          <p:attrName>ppt_y</p:attrName>
                                        </p:attrNameLst>
                                      </p:cBhvr>
                                      <p:tavLst>
                                        <p:tav tm="0">
                                          <p:val>
                                            <p:strVal val="#ppt_y"/>
                                          </p:val>
                                        </p:tav>
                                        <p:tav tm="100000">
                                          <p:val>
                                            <p:strVal val="#ppt_y"/>
                                          </p:val>
                                        </p:tav>
                                      </p:tavLst>
                                    </p:anim>
                                  </p:childTnLst>
                                </p:cTn>
                              </p:par>
                            </p:childTnLst>
                          </p:cTn>
                        </p:par>
                        <p:par>
                          <p:cTn id="47" fill="hold">
                            <p:stCondLst>
                              <p:cond delay="2600"/>
                            </p:stCondLst>
                            <p:childTnLst>
                              <p:par>
                                <p:cTn id="48" presetID="22" presetClass="entr" presetSubtype="4" fill="hold" nodeType="afterEffect">
                                  <p:stCondLst>
                                    <p:cond delay="0"/>
                                  </p:stCondLst>
                                  <p:childTnLst>
                                    <p:set>
                                      <p:cBhvr>
                                        <p:cTn id="49" dur="1" fill="hold">
                                          <p:stCondLst>
                                            <p:cond delay="0"/>
                                          </p:stCondLst>
                                        </p:cTn>
                                        <p:tgtEl>
                                          <p:spTgt spid="45"/>
                                        </p:tgtEl>
                                        <p:attrNameLst>
                                          <p:attrName>style.visibility</p:attrName>
                                        </p:attrNameLst>
                                      </p:cBhvr>
                                      <p:to>
                                        <p:strVal val="visible"/>
                                      </p:to>
                                    </p:set>
                                    <p:animEffect transition="in" filter="wipe(down)">
                                      <p:cBhvr>
                                        <p:cTn id="50" dur="500"/>
                                        <p:tgtEl>
                                          <p:spTgt spid="45"/>
                                        </p:tgtEl>
                                      </p:cBhvr>
                                    </p:animEffect>
                                  </p:childTnLst>
                                </p:cTn>
                              </p:par>
                            </p:childTnLst>
                          </p:cTn>
                        </p:par>
                        <p:par>
                          <p:cTn id="51" fill="hold">
                            <p:stCondLst>
                              <p:cond delay="3100"/>
                            </p:stCondLst>
                            <p:childTnLst>
                              <p:par>
                                <p:cTn id="52" presetID="22" presetClass="entr" presetSubtype="4" fill="hold" grpId="0" nodeType="afterEffect">
                                  <p:stCondLst>
                                    <p:cond delay="0"/>
                                  </p:stCondLst>
                                  <p:childTnLst>
                                    <p:set>
                                      <p:cBhvr>
                                        <p:cTn id="53" dur="1" fill="hold">
                                          <p:stCondLst>
                                            <p:cond delay="0"/>
                                          </p:stCondLst>
                                        </p:cTn>
                                        <p:tgtEl>
                                          <p:spTgt spid="46"/>
                                        </p:tgtEl>
                                        <p:attrNameLst>
                                          <p:attrName>style.visibility</p:attrName>
                                        </p:attrNameLst>
                                      </p:cBhvr>
                                      <p:to>
                                        <p:strVal val="visible"/>
                                      </p:to>
                                    </p:set>
                                    <p:animEffect transition="in" filter="wipe(down)">
                                      <p:cBhvr>
                                        <p:cTn id="54" dur="500"/>
                                        <p:tgtEl>
                                          <p:spTgt spid="46"/>
                                        </p:tgtEl>
                                      </p:cBhvr>
                                    </p:animEffect>
                                  </p:childTnLst>
                                </p:cTn>
                              </p:par>
                            </p:childTnLst>
                          </p:cTn>
                        </p:par>
                        <p:par>
                          <p:cTn id="55" fill="hold">
                            <p:stCondLst>
                              <p:cond delay="3600"/>
                            </p:stCondLst>
                            <p:childTnLst>
                              <p:par>
                                <p:cTn id="56" presetID="2" presetClass="entr" presetSubtype="8" fill="hold" grpId="0" nodeType="afterEffect">
                                  <p:stCondLst>
                                    <p:cond delay="0"/>
                                  </p:stCondLst>
                                  <p:childTnLst>
                                    <p:set>
                                      <p:cBhvr>
                                        <p:cTn id="57" dur="1" fill="hold">
                                          <p:stCondLst>
                                            <p:cond delay="0"/>
                                          </p:stCondLst>
                                        </p:cTn>
                                        <p:tgtEl>
                                          <p:spTgt spid="31"/>
                                        </p:tgtEl>
                                        <p:attrNameLst>
                                          <p:attrName>style.visibility</p:attrName>
                                        </p:attrNameLst>
                                      </p:cBhvr>
                                      <p:to>
                                        <p:strVal val="visible"/>
                                      </p:to>
                                    </p:set>
                                    <p:anim calcmode="lin" valueType="num">
                                      <p:cBhvr additive="base">
                                        <p:cTn id="58" dur="200" fill="hold"/>
                                        <p:tgtEl>
                                          <p:spTgt spid="31"/>
                                        </p:tgtEl>
                                        <p:attrNameLst>
                                          <p:attrName>ppt_x</p:attrName>
                                        </p:attrNameLst>
                                      </p:cBhvr>
                                      <p:tavLst>
                                        <p:tav tm="0">
                                          <p:val>
                                            <p:strVal val="0-#ppt_w/2"/>
                                          </p:val>
                                        </p:tav>
                                        <p:tav tm="100000">
                                          <p:val>
                                            <p:strVal val="#ppt_x"/>
                                          </p:val>
                                        </p:tav>
                                      </p:tavLst>
                                    </p:anim>
                                    <p:anim calcmode="lin" valueType="num">
                                      <p:cBhvr additive="base">
                                        <p:cTn id="59" dur="200" fill="hold"/>
                                        <p:tgtEl>
                                          <p:spTgt spid="31"/>
                                        </p:tgtEl>
                                        <p:attrNameLst>
                                          <p:attrName>ppt_y</p:attrName>
                                        </p:attrNameLst>
                                      </p:cBhvr>
                                      <p:tavLst>
                                        <p:tav tm="0">
                                          <p:val>
                                            <p:strVal val="#ppt_y"/>
                                          </p:val>
                                        </p:tav>
                                        <p:tav tm="100000">
                                          <p:val>
                                            <p:strVal val="#ppt_y"/>
                                          </p:val>
                                        </p:tav>
                                      </p:tavLst>
                                    </p:anim>
                                  </p:childTnLst>
                                </p:cTn>
                              </p:par>
                              <p:par>
                                <p:cTn id="60" presetID="2" presetClass="entr" presetSubtype="8" fill="hold" grpId="0" nodeType="withEffect">
                                  <p:stCondLst>
                                    <p:cond delay="0"/>
                                  </p:stCondLst>
                                  <p:childTnLst>
                                    <p:set>
                                      <p:cBhvr>
                                        <p:cTn id="61" dur="1" fill="hold">
                                          <p:stCondLst>
                                            <p:cond delay="0"/>
                                          </p:stCondLst>
                                        </p:cTn>
                                        <p:tgtEl>
                                          <p:spTgt spid="42"/>
                                        </p:tgtEl>
                                        <p:attrNameLst>
                                          <p:attrName>style.visibility</p:attrName>
                                        </p:attrNameLst>
                                      </p:cBhvr>
                                      <p:to>
                                        <p:strVal val="visible"/>
                                      </p:to>
                                    </p:set>
                                    <p:anim calcmode="lin" valueType="num">
                                      <p:cBhvr additive="base">
                                        <p:cTn id="62" dur="200" fill="hold"/>
                                        <p:tgtEl>
                                          <p:spTgt spid="42"/>
                                        </p:tgtEl>
                                        <p:attrNameLst>
                                          <p:attrName>ppt_x</p:attrName>
                                        </p:attrNameLst>
                                      </p:cBhvr>
                                      <p:tavLst>
                                        <p:tav tm="0">
                                          <p:val>
                                            <p:strVal val="0-#ppt_w/2"/>
                                          </p:val>
                                        </p:tav>
                                        <p:tav tm="100000">
                                          <p:val>
                                            <p:strVal val="#ppt_x"/>
                                          </p:val>
                                        </p:tav>
                                      </p:tavLst>
                                    </p:anim>
                                    <p:anim calcmode="lin" valueType="num">
                                      <p:cBhvr additive="base">
                                        <p:cTn id="63" dur="200" fill="hold"/>
                                        <p:tgtEl>
                                          <p:spTgt spid="42"/>
                                        </p:tgtEl>
                                        <p:attrNameLst>
                                          <p:attrName>ppt_y</p:attrName>
                                        </p:attrNameLst>
                                      </p:cBhvr>
                                      <p:tavLst>
                                        <p:tav tm="0">
                                          <p:val>
                                            <p:strVal val="#ppt_y"/>
                                          </p:val>
                                        </p:tav>
                                        <p:tav tm="100000">
                                          <p:val>
                                            <p:strVal val="#ppt_y"/>
                                          </p:val>
                                        </p:tav>
                                      </p:tavLst>
                                    </p:anim>
                                  </p:childTnLst>
                                </p:cTn>
                              </p:par>
                            </p:childTnLst>
                          </p:cTn>
                        </p:par>
                        <p:par>
                          <p:cTn id="64" fill="hold">
                            <p:stCondLst>
                              <p:cond delay="3800"/>
                            </p:stCondLst>
                            <p:childTnLst>
                              <p:par>
                                <p:cTn id="65" presetID="22" presetClass="entr" presetSubtype="1" fill="hold" nodeType="afterEffect">
                                  <p:stCondLst>
                                    <p:cond delay="0"/>
                                  </p:stCondLst>
                                  <p:childTnLst>
                                    <p:set>
                                      <p:cBhvr>
                                        <p:cTn id="66" dur="1" fill="hold">
                                          <p:stCondLst>
                                            <p:cond delay="0"/>
                                          </p:stCondLst>
                                        </p:cTn>
                                        <p:tgtEl>
                                          <p:spTgt spid="48"/>
                                        </p:tgtEl>
                                        <p:attrNameLst>
                                          <p:attrName>style.visibility</p:attrName>
                                        </p:attrNameLst>
                                      </p:cBhvr>
                                      <p:to>
                                        <p:strVal val="visible"/>
                                      </p:to>
                                    </p:set>
                                    <p:animEffect transition="in" filter="wipe(up)">
                                      <p:cBhvr>
                                        <p:cTn id="67" dur="500"/>
                                        <p:tgtEl>
                                          <p:spTgt spid="48"/>
                                        </p:tgtEl>
                                      </p:cBhvr>
                                    </p:animEffect>
                                  </p:childTnLst>
                                </p:cTn>
                              </p:par>
                            </p:childTnLst>
                          </p:cTn>
                        </p:par>
                        <p:par>
                          <p:cTn id="68" fill="hold">
                            <p:stCondLst>
                              <p:cond delay="4300"/>
                            </p:stCondLst>
                            <p:childTnLst>
                              <p:par>
                                <p:cTn id="69" presetID="22" presetClass="entr" presetSubtype="1" fill="hold" grpId="0" nodeType="afterEffect">
                                  <p:stCondLst>
                                    <p:cond delay="0"/>
                                  </p:stCondLst>
                                  <p:childTnLst>
                                    <p:set>
                                      <p:cBhvr>
                                        <p:cTn id="70" dur="1" fill="hold">
                                          <p:stCondLst>
                                            <p:cond delay="0"/>
                                          </p:stCondLst>
                                        </p:cTn>
                                        <p:tgtEl>
                                          <p:spTgt spid="47"/>
                                        </p:tgtEl>
                                        <p:attrNameLst>
                                          <p:attrName>style.visibility</p:attrName>
                                        </p:attrNameLst>
                                      </p:cBhvr>
                                      <p:to>
                                        <p:strVal val="visible"/>
                                      </p:to>
                                    </p:set>
                                    <p:animEffect transition="in" filter="wipe(up)">
                                      <p:cBhvr>
                                        <p:cTn id="71" dur="500"/>
                                        <p:tgtEl>
                                          <p:spTgt spid="47"/>
                                        </p:tgtEl>
                                      </p:cBhvr>
                                    </p:animEffect>
                                  </p:childTnLst>
                                </p:cTn>
                              </p:par>
                            </p:childTnLst>
                          </p:cTn>
                        </p:par>
                        <p:par>
                          <p:cTn id="72" fill="hold">
                            <p:stCondLst>
                              <p:cond delay="4800"/>
                            </p:stCondLst>
                            <p:childTnLst>
                              <p:par>
                                <p:cTn id="73" presetID="2" presetClass="entr" presetSubtype="8" fill="hold" grpId="0" nodeType="afterEffect">
                                  <p:stCondLst>
                                    <p:cond delay="0"/>
                                  </p:stCondLst>
                                  <p:childTnLst>
                                    <p:set>
                                      <p:cBhvr>
                                        <p:cTn id="74" dur="1" fill="hold">
                                          <p:stCondLst>
                                            <p:cond delay="0"/>
                                          </p:stCondLst>
                                        </p:cTn>
                                        <p:tgtEl>
                                          <p:spTgt spid="30"/>
                                        </p:tgtEl>
                                        <p:attrNameLst>
                                          <p:attrName>style.visibility</p:attrName>
                                        </p:attrNameLst>
                                      </p:cBhvr>
                                      <p:to>
                                        <p:strVal val="visible"/>
                                      </p:to>
                                    </p:set>
                                    <p:anim calcmode="lin" valueType="num">
                                      <p:cBhvr additive="base">
                                        <p:cTn id="75" dur="200" fill="hold"/>
                                        <p:tgtEl>
                                          <p:spTgt spid="30"/>
                                        </p:tgtEl>
                                        <p:attrNameLst>
                                          <p:attrName>ppt_x</p:attrName>
                                        </p:attrNameLst>
                                      </p:cBhvr>
                                      <p:tavLst>
                                        <p:tav tm="0">
                                          <p:val>
                                            <p:strVal val="0-#ppt_w/2"/>
                                          </p:val>
                                        </p:tav>
                                        <p:tav tm="100000">
                                          <p:val>
                                            <p:strVal val="#ppt_x"/>
                                          </p:val>
                                        </p:tav>
                                      </p:tavLst>
                                    </p:anim>
                                    <p:anim calcmode="lin" valueType="num">
                                      <p:cBhvr additive="base">
                                        <p:cTn id="76" dur="200" fill="hold"/>
                                        <p:tgtEl>
                                          <p:spTgt spid="30"/>
                                        </p:tgtEl>
                                        <p:attrNameLst>
                                          <p:attrName>ppt_y</p:attrName>
                                        </p:attrNameLst>
                                      </p:cBhvr>
                                      <p:tavLst>
                                        <p:tav tm="0">
                                          <p:val>
                                            <p:strVal val="#ppt_y"/>
                                          </p:val>
                                        </p:tav>
                                        <p:tav tm="100000">
                                          <p:val>
                                            <p:strVal val="#ppt_y"/>
                                          </p:val>
                                        </p:tav>
                                      </p:tavLst>
                                    </p:anim>
                                  </p:childTnLst>
                                </p:cTn>
                              </p:par>
                              <p:par>
                                <p:cTn id="77" presetID="2" presetClass="entr" presetSubtype="8" fill="hold" grpId="0" nodeType="withEffect">
                                  <p:stCondLst>
                                    <p:cond delay="0"/>
                                  </p:stCondLst>
                                  <p:childTnLst>
                                    <p:set>
                                      <p:cBhvr>
                                        <p:cTn id="78" dur="1" fill="hold">
                                          <p:stCondLst>
                                            <p:cond delay="0"/>
                                          </p:stCondLst>
                                        </p:cTn>
                                        <p:tgtEl>
                                          <p:spTgt spid="43"/>
                                        </p:tgtEl>
                                        <p:attrNameLst>
                                          <p:attrName>style.visibility</p:attrName>
                                        </p:attrNameLst>
                                      </p:cBhvr>
                                      <p:to>
                                        <p:strVal val="visible"/>
                                      </p:to>
                                    </p:set>
                                    <p:anim calcmode="lin" valueType="num">
                                      <p:cBhvr additive="base">
                                        <p:cTn id="79" dur="200" fill="hold"/>
                                        <p:tgtEl>
                                          <p:spTgt spid="43"/>
                                        </p:tgtEl>
                                        <p:attrNameLst>
                                          <p:attrName>ppt_x</p:attrName>
                                        </p:attrNameLst>
                                      </p:cBhvr>
                                      <p:tavLst>
                                        <p:tav tm="0">
                                          <p:val>
                                            <p:strVal val="0-#ppt_w/2"/>
                                          </p:val>
                                        </p:tav>
                                        <p:tav tm="100000">
                                          <p:val>
                                            <p:strVal val="#ppt_x"/>
                                          </p:val>
                                        </p:tav>
                                      </p:tavLst>
                                    </p:anim>
                                    <p:anim calcmode="lin" valueType="num">
                                      <p:cBhvr additive="base">
                                        <p:cTn id="80" dur="200" fill="hold"/>
                                        <p:tgtEl>
                                          <p:spTgt spid="43"/>
                                        </p:tgtEl>
                                        <p:attrNameLst>
                                          <p:attrName>ppt_y</p:attrName>
                                        </p:attrNameLst>
                                      </p:cBhvr>
                                      <p:tavLst>
                                        <p:tav tm="0">
                                          <p:val>
                                            <p:strVal val="#ppt_y"/>
                                          </p:val>
                                        </p:tav>
                                        <p:tav tm="100000">
                                          <p:val>
                                            <p:strVal val="#ppt_y"/>
                                          </p:val>
                                        </p:tav>
                                      </p:tavLst>
                                    </p:anim>
                                  </p:childTnLst>
                                </p:cTn>
                              </p:par>
                            </p:childTnLst>
                          </p:cTn>
                        </p:par>
                        <p:par>
                          <p:cTn id="81" fill="hold">
                            <p:stCondLst>
                              <p:cond delay="5000"/>
                            </p:stCondLst>
                            <p:childTnLst>
                              <p:par>
                                <p:cTn id="82" presetID="22" presetClass="entr" presetSubtype="4" fill="hold" nodeType="afterEffect">
                                  <p:stCondLst>
                                    <p:cond delay="0"/>
                                  </p:stCondLst>
                                  <p:childTnLst>
                                    <p:set>
                                      <p:cBhvr>
                                        <p:cTn id="83" dur="1" fill="hold">
                                          <p:stCondLst>
                                            <p:cond delay="0"/>
                                          </p:stCondLst>
                                        </p:cTn>
                                        <p:tgtEl>
                                          <p:spTgt spid="49"/>
                                        </p:tgtEl>
                                        <p:attrNameLst>
                                          <p:attrName>style.visibility</p:attrName>
                                        </p:attrNameLst>
                                      </p:cBhvr>
                                      <p:to>
                                        <p:strVal val="visible"/>
                                      </p:to>
                                    </p:set>
                                    <p:animEffect transition="in" filter="wipe(down)">
                                      <p:cBhvr>
                                        <p:cTn id="84" dur="500"/>
                                        <p:tgtEl>
                                          <p:spTgt spid="49"/>
                                        </p:tgtEl>
                                      </p:cBhvr>
                                    </p:animEffect>
                                  </p:childTnLst>
                                </p:cTn>
                              </p:par>
                            </p:childTnLst>
                          </p:cTn>
                        </p:par>
                        <p:par>
                          <p:cTn id="85" fill="hold">
                            <p:stCondLst>
                              <p:cond delay="5500"/>
                            </p:stCondLst>
                            <p:childTnLst>
                              <p:par>
                                <p:cTn id="86" presetID="22" presetClass="entr" presetSubtype="4" fill="hold" grpId="0" nodeType="afterEffect">
                                  <p:stCondLst>
                                    <p:cond delay="0"/>
                                  </p:stCondLst>
                                  <p:childTnLst>
                                    <p:set>
                                      <p:cBhvr>
                                        <p:cTn id="87" dur="1" fill="hold">
                                          <p:stCondLst>
                                            <p:cond delay="0"/>
                                          </p:stCondLst>
                                        </p:cTn>
                                        <p:tgtEl>
                                          <p:spTgt spid="50"/>
                                        </p:tgtEl>
                                        <p:attrNameLst>
                                          <p:attrName>style.visibility</p:attrName>
                                        </p:attrNameLst>
                                      </p:cBhvr>
                                      <p:to>
                                        <p:strVal val="visible"/>
                                      </p:to>
                                    </p:set>
                                    <p:animEffect transition="in" filter="wipe(down)">
                                      <p:cBhvr>
                                        <p:cTn id="88" dur="500"/>
                                        <p:tgtEl>
                                          <p:spTgt spid="50"/>
                                        </p:tgtEl>
                                      </p:cBhvr>
                                    </p:animEffect>
                                  </p:childTnLst>
                                </p:cTn>
                              </p:par>
                            </p:childTnLst>
                          </p:cTn>
                        </p:par>
                        <p:par>
                          <p:cTn id="89" fill="hold">
                            <p:stCondLst>
                              <p:cond delay="6000"/>
                            </p:stCondLst>
                            <p:childTnLst>
                              <p:par>
                                <p:cTn id="90" presetID="2" presetClass="entr" presetSubtype="8" fill="hold" grpId="0" nodeType="afterEffect">
                                  <p:stCondLst>
                                    <p:cond delay="0"/>
                                  </p:stCondLst>
                                  <p:childTnLst>
                                    <p:set>
                                      <p:cBhvr>
                                        <p:cTn id="91" dur="1" fill="hold">
                                          <p:stCondLst>
                                            <p:cond delay="0"/>
                                          </p:stCondLst>
                                        </p:cTn>
                                        <p:tgtEl>
                                          <p:spTgt spid="29"/>
                                        </p:tgtEl>
                                        <p:attrNameLst>
                                          <p:attrName>style.visibility</p:attrName>
                                        </p:attrNameLst>
                                      </p:cBhvr>
                                      <p:to>
                                        <p:strVal val="visible"/>
                                      </p:to>
                                    </p:set>
                                    <p:anim calcmode="lin" valueType="num">
                                      <p:cBhvr additive="base">
                                        <p:cTn id="92" dur="200" fill="hold"/>
                                        <p:tgtEl>
                                          <p:spTgt spid="29"/>
                                        </p:tgtEl>
                                        <p:attrNameLst>
                                          <p:attrName>ppt_x</p:attrName>
                                        </p:attrNameLst>
                                      </p:cBhvr>
                                      <p:tavLst>
                                        <p:tav tm="0">
                                          <p:val>
                                            <p:strVal val="0-#ppt_w/2"/>
                                          </p:val>
                                        </p:tav>
                                        <p:tav tm="100000">
                                          <p:val>
                                            <p:strVal val="#ppt_x"/>
                                          </p:val>
                                        </p:tav>
                                      </p:tavLst>
                                    </p:anim>
                                    <p:anim calcmode="lin" valueType="num">
                                      <p:cBhvr additive="base">
                                        <p:cTn id="93" dur="200" fill="hold"/>
                                        <p:tgtEl>
                                          <p:spTgt spid="29"/>
                                        </p:tgtEl>
                                        <p:attrNameLst>
                                          <p:attrName>ppt_y</p:attrName>
                                        </p:attrNameLst>
                                      </p:cBhvr>
                                      <p:tavLst>
                                        <p:tav tm="0">
                                          <p:val>
                                            <p:strVal val="#ppt_y"/>
                                          </p:val>
                                        </p:tav>
                                        <p:tav tm="100000">
                                          <p:val>
                                            <p:strVal val="#ppt_y"/>
                                          </p:val>
                                        </p:tav>
                                      </p:tavLst>
                                    </p:anim>
                                  </p:childTnLst>
                                </p:cTn>
                              </p:par>
                              <p:par>
                                <p:cTn id="94" presetID="2" presetClass="entr" presetSubtype="8" fill="hold" grpId="0" nodeType="withEffect">
                                  <p:stCondLst>
                                    <p:cond delay="0"/>
                                  </p:stCondLst>
                                  <p:childTnLst>
                                    <p:set>
                                      <p:cBhvr>
                                        <p:cTn id="95" dur="1" fill="hold">
                                          <p:stCondLst>
                                            <p:cond delay="0"/>
                                          </p:stCondLst>
                                        </p:cTn>
                                        <p:tgtEl>
                                          <p:spTgt spid="44"/>
                                        </p:tgtEl>
                                        <p:attrNameLst>
                                          <p:attrName>style.visibility</p:attrName>
                                        </p:attrNameLst>
                                      </p:cBhvr>
                                      <p:to>
                                        <p:strVal val="visible"/>
                                      </p:to>
                                    </p:set>
                                    <p:anim calcmode="lin" valueType="num">
                                      <p:cBhvr additive="base">
                                        <p:cTn id="96" dur="200" fill="hold"/>
                                        <p:tgtEl>
                                          <p:spTgt spid="44"/>
                                        </p:tgtEl>
                                        <p:attrNameLst>
                                          <p:attrName>ppt_x</p:attrName>
                                        </p:attrNameLst>
                                      </p:cBhvr>
                                      <p:tavLst>
                                        <p:tav tm="0">
                                          <p:val>
                                            <p:strVal val="0-#ppt_w/2"/>
                                          </p:val>
                                        </p:tav>
                                        <p:tav tm="100000">
                                          <p:val>
                                            <p:strVal val="#ppt_x"/>
                                          </p:val>
                                        </p:tav>
                                      </p:tavLst>
                                    </p:anim>
                                    <p:anim calcmode="lin" valueType="num">
                                      <p:cBhvr additive="base">
                                        <p:cTn id="97" dur="200" fill="hold"/>
                                        <p:tgtEl>
                                          <p:spTgt spid="44"/>
                                        </p:tgtEl>
                                        <p:attrNameLst>
                                          <p:attrName>ppt_y</p:attrName>
                                        </p:attrNameLst>
                                      </p:cBhvr>
                                      <p:tavLst>
                                        <p:tav tm="0">
                                          <p:val>
                                            <p:strVal val="#ppt_y"/>
                                          </p:val>
                                        </p:tav>
                                        <p:tav tm="100000">
                                          <p:val>
                                            <p:strVal val="#ppt_y"/>
                                          </p:val>
                                        </p:tav>
                                      </p:tavLst>
                                    </p:anim>
                                  </p:childTnLst>
                                </p:cTn>
                              </p:par>
                            </p:childTnLst>
                          </p:cTn>
                        </p:par>
                        <p:par>
                          <p:cTn id="98" fill="hold">
                            <p:stCondLst>
                              <p:cond delay="6200"/>
                            </p:stCondLst>
                            <p:childTnLst>
                              <p:par>
                                <p:cTn id="99" presetID="22" presetClass="entr" presetSubtype="1" fill="hold" nodeType="afterEffect">
                                  <p:stCondLst>
                                    <p:cond delay="0"/>
                                  </p:stCondLst>
                                  <p:childTnLst>
                                    <p:set>
                                      <p:cBhvr>
                                        <p:cTn id="100" dur="1" fill="hold">
                                          <p:stCondLst>
                                            <p:cond delay="0"/>
                                          </p:stCondLst>
                                        </p:cTn>
                                        <p:tgtEl>
                                          <p:spTgt spid="52"/>
                                        </p:tgtEl>
                                        <p:attrNameLst>
                                          <p:attrName>style.visibility</p:attrName>
                                        </p:attrNameLst>
                                      </p:cBhvr>
                                      <p:to>
                                        <p:strVal val="visible"/>
                                      </p:to>
                                    </p:set>
                                    <p:animEffect transition="in" filter="wipe(up)">
                                      <p:cBhvr>
                                        <p:cTn id="101" dur="500"/>
                                        <p:tgtEl>
                                          <p:spTgt spid="52"/>
                                        </p:tgtEl>
                                      </p:cBhvr>
                                    </p:animEffect>
                                  </p:childTnLst>
                                </p:cTn>
                              </p:par>
                            </p:childTnLst>
                          </p:cTn>
                        </p:par>
                        <p:par>
                          <p:cTn id="102" fill="hold">
                            <p:stCondLst>
                              <p:cond delay="6700"/>
                            </p:stCondLst>
                            <p:childTnLst>
                              <p:par>
                                <p:cTn id="103" presetID="22" presetClass="entr" presetSubtype="1" fill="hold" grpId="0" nodeType="afterEffect">
                                  <p:stCondLst>
                                    <p:cond delay="0"/>
                                  </p:stCondLst>
                                  <p:childTnLst>
                                    <p:set>
                                      <p:cBhvr>
                                        <p:cTn id="104" dur="1" fill="hold">
                                          <p:stCondLst>
                                            <p:cond delay="0"/>
                                          </p:stCondLst>
                                        </p:cTn>
                                        <p:tgtEl>
                                          <p:spTgt spid="51"/>
                                        </p:tgtEl>
                                        <p:attrNameLst>
                                          <p:attrName>style.visibility</p:attrName>
                                        </p:attrNameLst>
                                      </p:cBhvr>
                                      <p:to>
                                        <p:strVal val="visible"/>
                                      </p:to>
                                    </p:set>
                                    <p:animEffect transition="in" filter="wipe(up)">
                                      <p:cBhvr>
                                        <p:cTn id="105"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32" grpId="0" animBg="1"/>
      <p:bldP spid="33" grpId="0" animBg="1"/>
      <p:bldP spid="34" grpId="0" animBg="1"/>
      <p:bldP spid="35" grpId="0"/>
      <p:bldP spid="37" grpId="0"/>
      <p:bldP spid="38" grpId="0"/>
      <p:bldP spid="40" grpId="0"/>
      <p:bldP spid="41" grpId="0"/>
      <p:bldP spid="42" grpId="0"/>
      <p:bldP spid="43" grpId="0"/>
      <p:bldP spid="44" grpId="0"/>
      <p:bldP spid="46" grpId="0"/>
      <p:bldP spid="47" grpId="0"/>
      <p:bldP spid="50" grpId="0"/>
      <p:bldP spid="5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矩形 21"/>
          <p:cNvSpPr/>
          <p:nvPr/>
        </p:nvSpPr>
        <p:spPr>
          <a:xfrm>
            <a:off x="2548323" y="1251620"/>
            <a:ext cx="5432063" cy="971574"/>
          </a:xfrm>
          <a:prstGeom prst="rect">
            <a:avLst/>
          </a:prstGeom>
          <a:solidFill>
            <a:schemeClr val="bg1">
              <a:lumMod val="95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8588" tIns="34294" rIns="68588" bIns="34294"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white"/>
              </a:solidFill>
              <a:effectLst/>
              <a:uLnTx/>
              <a:uFillTx/>
              <a:cs typeface="+mn-ea"/>
              <a:sym typeface="+mn-lt"/>
            </a:endParaRPr>
          </a:p>
        </p:txBody>
      </p:sp>
      <p:sp>
        <p:nvSpPr>
          <p:cNvPr id="23" name="矩形 22"/>
          <p:cNvSpPr/>
          <p:nvPr/>
        </p:nvSpPr>
        <p:spPr>
          <a:xfrm>
            <a:off x="3187135" y="1113926"/>
            <a:ext cx="3976554" cy="337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8" tIns="34294" rIns="68588" bIns="34294"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350" u="none" strike="noStrike" kern="1200" cap="none" spc="0" normalizeH="0" baseline="0" noProof="0" dirty="0">
                <a:ln>
                  <a:noFill/>
                </a:ln>
                <a:solidFill>
                  <a:prstClr val="white"/>
                </a:solidFill>
                <a:effectLst/>
                <a:uLnTx/>
                <a:uFillTx/>
                <a:cs typeface="+mn-ea"/>
                <a:sym typeface="+mn-lt"/>
              </a:rPr>
              <a:t>点击添加标题</a:t>
            </a:r>
          </a:p>
        </p:txBody>
      </p:sp>
      <p:sp>
        <p:nvSpPr>
          <p:cNvPr id="24" name="六边形 23"/>
          <p:cNvSpPr/>
          <p:nvPr/>
        </p:nvSpPr>
        <p:spPr>
          <a:xfrm>
            <a:off x="684468" y="2477325"/>
            <a:ext cx="1190017" cy="1026114"/>
          </a:xfrm>
          <a:prstGeom prst="hexag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8" tIns="34294" rIns="68588" bIns="34294"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800" u="none" strike="noStrike" kern="1200" cap="none" spc="0" normalizeH="0" baseline="0" noProof="0" dirty="0">
                <a:ln>
                  <a:noFill/>
                </a:ln>
                <a:solidFill>
                  <a:prstClr val="white"/>
                </a:solidFill>
                <a:effectLst/>
                <a:uLnTx/>
                <a:uFillTx/>
                <a:cs typeface="+mn-ea"/>
                <a:sym typeface="+mn-lt"/>
              </a:rPr>
              <a:t>工作</a:t>
            </a:r>
            <a:endParaRPr kumimoji="0" lang="en-US" altLang="zh-CN" sz="1800" u="none" strike="noStrike" kern="1200" cap="none" spc="0" normalizeH="0" baseline="0" noProof="0" dirty="0">
              <a:ln>
                <a:noFill/>
              </a:ln>
              <a:solidFill>
                <a:prstClr val="white"/>
              </a:solidFill>
              <a:effectLst/>
              <a:uLnTx/>
              <a:uFillTx/>
              <a:cs typeface="+mn-ea"/>
              <a:sym typeface="+mn-lt"/>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800" u="none" strike="noStrike" kern="1200" cap="none" spc="0" normalizeH="0" baseline="0" noProof="0" dirty="0">
                <a:ln>
                  <a:noFill/>
                </a:ln>
                <a:solidFill>
                  <a:prstClr val="white"/>
                </a:solidFill>
                <a:effectLst/>
                <a:uLnTx/>
                <a:uFillTx/>
                <a:cs typeface="+mn-ea"/>
                <a:sym typeface="+mn-lt"/>
              </a:rPr>
              <a:t>概述</a:t>
            </a:r>
          </a:p>
        </p:txBody>
      </p:sp>
      <p:cxnSp>
        <p:nvCxnSpPr>
          <p:cNvPr id="25" name="直接箭头连接符 24"/>
          <p:cNvCxnSpPr>
            <a:stCxn id="24" idx="5"/>
            <a:endCxn id="22" idx="1"/>
          </p:cNvCxnSpPr>
          <p:nvPr/>
        </p:nvCxnSpPr>
        <p:spPr>
          <a:xfrm flipV="1">
            <a:off x="1617956" y="1737407"/>
            <a:ext cx="930367" cy="739917"/>
          </a:xfrm>
          <a:prstGeom prst="straightConnector1">
            <a:avLst/>
          </a:prstGeom>
          <a:ln>
            <a:solidFill>
              <a:srgbClr val="414455"/>
            </a:solidFill>
            <a:tailEnd type="arrow"/>
          </a:ln>
        </p:spPr>
        <p:style>
          <a:lnRef idx="1">
            <a:schemeClr val="accent1"/>
          </a:lnRef>
          <a:fillRef idx="0">
            <a:schemeClr val="accent1"/>
          </a:fillRef>
          <a:effectRef idx="0">
            <a:schemeClr val="accent1"/>
          </a:effectRef>
          <a:fontRef idx="minor">
            <a:schemeClr val="tx1"/>
          </a:fontRef>
        </p:style>
      </p:cxnSp>
      <p:cxnSp>
        <p:nvCxnSpPr>
          <p:cNvPr id="26" name="直接箭头连接符 25"/>
          <p:cNvCxnSpPr>
            <a:stCxn id="24" idx="0"/>
          </p:cNvCxnSpPr>
          <p:nvPr/>
        </p:nvCxnSpPr>
        <p:spPr>
          <a:xfrm>
            <a:off x="1874484" y="2990381"/>
            <a:ext cx="673839" cy="0"/>
          </a:xfrm>
          <a:prstGeom prst="straightConnector1">
            <a:avLst/>
          </a:prstGeom>
          <a:ln>
            <a:solidFill>
              <a:srgbClr val="414455"/>
            </a:solidFill>
            <a:tailEnd type="arrow"/>
          </a:ln>
        </p:spPr>
        <p:style>
          <a:lnRef idx="1">
            <a:schemeClr val="accent1"/>
          </a:lnRef>
          <a:fillRef idx="0">
            <a:schemeClr val="accent1"/>
          </a:fillRef>
          <a:effectRef idx="0">
            <a:schemeClr val="accent1"/>
          </a:effectRef>
          <a:fontRef idx="minor">
            <a:schemeClr val="tx1"/>
          </a:fontRef>
        </p:style>
      </p:cxnSp>
      <p:cxnSp>
        <p:nvCxnSpPr>
          <p:cNvPr id="27" name="直接箭头连接符 26"/>
          <p:cNvCxnSpPr>
            <a:stCxn id="24" idx="1"/>
            <a:endCxn id="32" idx="1"/>
          </p:cNvCxnSpPr>
          <p:nvPr/>
        </p:nvCxnSpPr>
        <p:spPr>
          <a:xfrm>
            <a:off x="1617956" y="3503439"/>
            <a:ext cx="930367" cy="750400"/>
          </a:xfrm>
          <a:prstGeom prst="straightConnector1">
            <a:avLst/>
          </a:prstGeom>
          <a:ln>
            <a:solidFill>
              <a:srgbClr val="414455"/>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893565" y="1491880"/>
            <a:ext cx="4868452" cy="699430"/>
          </a:xfrm>
          <a:prstGeom prst="rect">
            <a:avLst/>
          </a:prstGeom>
          <a:noFill/>
        </p:spPr>
        <p:txBody>
          <a:bodyPr wrap="square" lIns="68588" tIns="34294" rIns="68588" bIns="34294" rtlCol="0">
            <a:spAutoFit/>
          </a:bodyPr>
          <a:lstStyle/>
          <a:p>
            <a:pPr marL="0" marR="0" lvl="0" indent="0" algn="l" defTabSz="685800" rtl="0" eaLnBrk="1" fontAlgn="auto" latinLnBrk="0" hangingPunct="1">
              <a:lnSpc>
                <a:spcPct val="1300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black">
                    <a:lumMod val="75000"/>
                    <a:lumOff val="25000"/>
                  </a:prstClr>
                </a:solidFill>
                <a:effectLst/>
                <a:uLnTx/>
                <a:uFillTx/>
                <a:cs typeface="+mn-ea"/>
                <a:sym typeface="+mn-lt"/>
              </a:rPr>
              <a:t>您的内容打在这里，或者通过复制您的文本后，在此框中选择粘贴，并选择只保留文字。您的内容打在这里，或者通过复制您的文本后，在此框中选择粘贴，并选择只保留文字。您的内容打在这里，或者复制您的文本。</a:t>
            </a:r>
          </a:p>
        </p:txBody>
      </p:sp>
      <p:sp>
        <p:nvSpPr>
          <p:cNvPr id="29" name="矩形 28"/>
          <p:cNvSpPr/>
          <p:nvPr/>
        </p:nvSpPr>
        <p:spPr>
          <a:xfrm>
            <a:off x="2548323" y="2507033"/>
            <a:ext cx="5432063" cy="971574"/>
          </a:xfrm>
          <a:prstGeom prst="rect">
            <a:avLst/>
          </a:prstGeom>
          <a:solidFill>
            <a:schemeClr val="bg1">
              <a:lumMod val="95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8588" tIns="34294" rIns="68588" bIns="34294"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white"/>
              </a:solidFill>
              <a:effectLst/>
              <a:uLnTx/>
              <a:uFillTx/>
              <a:cs typeface="+mn-ea"/>
              <a:sym typeface="+mn-lt"/>
            </a:endParaRPr>
          </a:p>
        </p:txBody>
      </p:sp>
      <p:sp>
        <p:nvSpPr>
          <p:cNvPr id="30" name="矩形 29"/>
          <p:cNvSpPr/>
          <p:nvPr/>
        </p:nvSpPr>
        <p:spPr>
          <a:xfrm>
            <a:off x="3187135" y="2369338"/>
            <a:ext cx="3976554" cy="33708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8" tIns="34294" rIns="68588" bIns="34294"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350" u="none" strike="noStrike" kern="1200" cap="none" spc="0" normalizeH="0" baseline="0" noProof="0" dirty="0">
                <a:ln>
                  <a:noFill/>
                </a:ln>
                <a:solidFill>
                  <a:prstClr val="white"/>
                </a:solidFill>
                <a:effectLst/>
                <a:uLnTx/>
                <a:uFillTx/>
                <a:cs typeface="+mn-ea"/>
                <a:sym typeface="+mn-lt"/>
              </a:rPr>
              <a:t>点击添加标题</a:t>
            </a:r>
          </a:p>
        </p:txBody>
      </p:sp>
      <p:sp>
        <p:nvSpPr>
          <p:cNvPr id="31" name="TextBox 30"/>
          <p:cNvSpPr txBox="1"/>
          <p:nvPr/>
        </p:nvSpPr>
        <p:spPr>
          <a:xfrm>
            <a:off x="2893566" y="2739839"/>
            <a:ext cx="4918045" cy="699430"/>
          </a:xfrm>
          <a:prstGeom prst="rect">
            <a:avLst/>
          </a:prstGeom>
          <a:noFill/>
        </p:spPr>
        <p:txBody>
          <a:bodyPr wrap="square" lIns="68588" tIns="34294" rIns="68588" bIns="34294" rtlCol="0">
            <a:spAutoFit/>
          </a:bodyPr>
          <a:lstStyle/>
          <a:p>
            <a:pPr marL="0" marR="0" lvl="0" indent="0" algn="l" defTabSz="685800" rtl="0" eaLnBrk="1" fontAlgn="auto" latinLnBrk="0" hangingPunct="1">
              <a:lnSpc>
                <a:spcPct val="1300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black">
                    <a:lumMod val="75000"/>
                    <a:lumOff val="25000"/>
                  </a:prstClr>
                </a:solidFill>
                <a:effectLst/>
                <a:uLnTx/>
                <a:uFillTx/>
                <a:cs typeface="+mn-ea"/>
                <a:sym typeface="+mn-lt"/>
              </a:rPr>
              <a:t>您的内容打在这里，或者通过复制您的文本后，在此框中选择粘贴，并选择只保留文字。您的内容打在这里，或者通过复制您的文本后，在此框中选择粘贴，并选择只保留文字。您的内容打在这里，或者复制您的文本。</a:t>
            </a:r>
          </a:p>
        </p:txBody>
      </p:sp>
      <p:sp>
        <p:nvSpPr>
          <p:cNvPr id="32" name="矩形 31"/>
          <p:cNvSpPr/>
          <p:nvPr/>
        </p:nvSpPr>
        <p:spPr>
          <a:xfrm>
            <a:off x="2548323" y="3776187"/>
            <a:ext cx="5432063" cy="955303"/>
          </a:xfrm>
          <a:prstGeom prst="rect">
            <a:avLst/>
          </a:prstGeom>
          <a:solidFill>
            <a:schemeClr val="bg1">
              <a:lumMod val="95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8588" tIns="34294" rIns="68588" bIns="34294"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white"/>
              </a:solidFill>
              <a:effectLst/>
              <a:uLnTx/>
              <a:uFillTx/>
              <a:cs typeface="+mn-ea"/>
              <a:sym typeface="+mn-lt"/>
            </a:endParaRPr>
          </a:p>
        </p:txBody>
      </p:sp>
      <p:sp>
        <p:nvSpPr>
          <p:cNvPr id="33" name="矩形 32"/>
          <p:cNvSpPr/>
          <p:nvPr/>
        </p:nvSpPr>
        <p:spPr>
          <a:xfrm>
            <a:off x="3187135" y="3638493"/>
            <a:ext cx="3976554" cy="33708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8588" tIns="34294" rIns="68588" bIns="34294"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350" u="none" strike="noStrike" kern="1200" cap="none" spc="0" normalizeH="0" baseline="0" noProof="0" dirty="0">
                <a:ln>
                  <a:noFill/>
                </a:ln>
                <a:solidFill>
                  <a:prstClr val="white"/>
                </a:solidFill>
                <a:effectLst/>
                <a:uLnTx/>
                <a:uFillTx/>
                <a:cs typeface="+mn-ea"/>
                <a:sym typeface="+mn-lt"/>
              </a:rPr>
              <a:t>点击添加标题</a:t>
            </a:r>
          </a:p>
        </p:txBody>
      </p:sp>
      <p:sp>
        <p:nvSpPr>
          <p:cNvPr id="34" name="TextBox 33"/>
          <p:cNvSpPr txBox="1"/>
          <p:nvPr/>
        </p:nvSpPr>
        <p:spPr>
          <a:xfrm>
            <a:off x="2893566" y="4008995"/>
            <a:ext cx="4876716" cy="699430"/>
          </a:xfrm>
          <a:prstGeom prst="rect">
            <a:avLst/>
          </a:prstGeom>
          <a:noFill/>
        </p:spPr>
        <p:txBody>
          <a:bodyPr wrap="square" lIns="68588" tIns="34294" rIns="68588" bIns="34294" rtlCol="0">
            <a:spAutoFit/>
          </a:bodyPr>
          <a:lstStyle/>
          <a:p>
            <a:pPr marL="0" marR="0" lvl="0" indent="0" algn="l" defTabSz="685800" rtl="0" eaLnBrk="1" fontAlgn="auto" latinLnBrk="0" hangingPunct="1">
              <a:lnSpc>
                <a:spcPct val="1300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black">
                    <a:lumMod val="75000"/>
                    <a:lumOff val="25000"/>
                  </a:prstClr>
                </a:solidFill>
                <a:effectLst/>
                <a:uLnTx/>
                <a:uFillTx/>
                <a:cs typeface="+mn-ea"/>
                <a:sym typeface="+mn-lt"/>
              </a:rPr>
              <a:t>您的内容打在这里，或者通过复制您的文本后，在此框中选择粘贴，并选择只保留文字。您的内容打在这里，或者通过复制您的文本后，在此框中选择粘贴，并选择只保留文字。您的内容打在这里，或者复制您的文本。</a:t>
            </a:r>
          </a:p>
        </p:txBody>
      </p:sp>
    </p:spTree>
    <p:extLst>
      <p:ext uri="{BB962C8B-B14F-4D97-AF65-F5344CB8AC3E}">
        <p14:creationId xmlns:p14="http://schemas.microsoft.com/office/powerpoint/2010/main" val="2693963185"/>
      </p:ext>
    </p:extLst>
  </p:cSld>
  <p:clrMapOvr>
    <a:masterClrMapping/>
  </p:clrMapOvr>
  <mc:AlternateContent xmlns:mc="http://schemas.openxmlformats.org/markup-compatibility/2006" xmlns:p14="http://schemas.microsoft.com/office/powerpoint/2010/main">
    <mc:Choice Requires="p14">
      <p:transition spd="slow" p14:dur="2000" advClick="0" advTm="5000">
        <p:fade/>
      </p:transition>
    </mc:Choice>
    <mc:Fallback xmlns="">
      <p:transition spd="slow" advClick="0" advTm="5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randombar(horizontal)">
                                          <p:cBhvr>
                                            <p:cTn id="7" dur="500"/>
                                            <p:tgtEl>
                                              <p:spTgt spid="2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wipe(left)">
                                          <p:cBhvr>
                                            <p:cTn id="11" dur="500"/>
                                            <p:tgtEl>
                                              <p:spTgt spid="25"/>
                                            </p:tgtEl>
                                          </p:cBhvr>
                                        </p:animEffect>
                                      </p:childTnLst>
                                    </p:cTn>
                                  </p:par>
                                  <p:par>
                                    <p:cTn id="12" presetID="22" presetClass="entr" presetSubtype="8" fill="hold" nodeType="with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wipe(left)">
                                          <p:cBhvr>
                                            <p:cTn id="14" dur="500"/>
                                            <p:tgtEl>
                                              <p:spTgt spid="26"/>
                                            </p:tgtEl>
                                          </p:cBhvr>
                                        </p:animEffect>
                                      </p:childTnLst>
                                    </p:cTn>
                                  </p:par>
                                  <p:par>
                                    <p:cTn id="15" presetID="22" presetClass="entr" presetSubtype="8" fill="hold" nodeType="with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wipe(left)">
                                          <p:cBhvr>
                                            <p:cTn id="17" dur="500"/>
                                            <p:tgtEl>
                                              <p:spTgt spid="27"/>
                                            </p:tgtEl>
                                          </p:cBhvr>
                                        </p:animEffect>
                                      </p:childTnLst>
                                    </p:cTn>
                                  </p:par>
                                </p:childTnLst>
                              </p:cTn>
                            </p:par>
                            <p:par>
                              <p:cTn id="18" fill="hold">
                                <p:stCondLst>
                                  <p:cond delay="1000"/>
                                </p:stCondLst>
                                <p:childTnLst>
                                  <p:par>
                                    <p:cTn id="19" presetID="16" presetClass="entr" presetSubtype="37"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barn(outVertical)">
                                          <p:cBhvr>
                                            <p:cTn id="21" dur="500"/>
                                            <p:tgtEl>
                                              <p:spTgt spid="23"/>
                                            </p:tgtEl>
                                          </p:cBhvr>
                                        </p:animEffect>
                                      </p:childTnLst>
                                    </p:cTn>
                                  </p:par>
                                </p:childTnLst>
                              </p:cTn>
                            </p:par>
                            <p:par>
                              <p:cTn id="22" fill="hold">
                                <p:stCondLst>
                                  <p:cond delay="1500"/>
                                </p:stCondLst>
                                <p:childTnLst>
                                  <p:par>
                                    <p:cTn id="23" presetID="2" presetClass="entr" presetSubtype="1" fill="hold" grpId="0" nodeType="afterEffect" p14:presetBounceEnd="50000">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14:bounceEnd="50000">
                                          <p:cBhvr additive="base">
                                            <p:cTn id="25" dur="500" fill="hold"/>
                                            <p:tgtEl>
                                              <p:spTgt spid="22"/>
                                            </p:tgtEl>
                                            <p:attrNameLst>
                                              <p:attrName>ppt_x</p:attrName>
                                            </p:attrNameLst>
                                          </p:cBhvr>
                                          <p:tavLst>
                                            <p:tav tm="0">
                                              <p:val>
                                                <p:strVal val="#ppt_x"/>
                                              </p:val>
                                            </p:tav>
                                            <p:tav tm="100000">
                                              <p:val>
                                                <p:strVal val="#ppt_x"/>
                                              </p:val>
                                            </p:tav>
                                          </p:tavLst>
                                        </p:anim>
                                        <p:anim calcmode="lin" valueType="num" p14:bounceEnd="50000">
                                          <p:cBhvr additive="base">
                                            <p:cTn id="26" dur="500" fill="hold"/>
                                            <p:tgtEl>
                                              <p:spTgt spid="22"/>
                                            </p:tgtEl>
                                            <p:attrNameLst>
                                              <p:attrName>ppt_y</p:attrName>
                                            </p:attrNameLst>
                                          </p:cBhvr>
                                          <p:tavLst>
                                            <p:tav tm="0">
                                              <p:val>
                                                <p:strVal val="0-#ppt_h/2"/>
                                              </p:val>
                                            </p:tav>
                                            <p:tav tm="100000">
                                              <p:val>
                                                <p:strVal val="#ppt_y"/>
                                              </p:val>
                                            </p:tav>
                                          </p:tavLst>
                                        </p:anim>
                                      </p:childTnLst>
                                    </p:cTn>
                                  </p:par>
                                </p:childTnLst>
                              </p:cTn>
                            </p:par>
                            <p:par>
                              <p:cTn id="27" fill="hold">
                                <p:stCondLst>
                                  <p:cond delay="2000"/>
                                </p:stCondLst>
                                <p:childTnLst>
                                  <p:par>
                                    <p:cTn id="28" presetID="22" presetClass="entr" presetSubtype="8" fill="hold" grpId="0" nodeType="after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wipe(left)">
                                          <p:cBhvr>
                                            <p:cTn id="30" dur="1000"/>
                                            <p:tgtEl>
                                              <p:spTgt spid="28"/>
                                            </p:tgtEl>
                                          </p:cBhvr>
                                        </p:animEffect>
                                      </p:childTnLst>
                                    </p:cTn>
                                  </p:par>
                                </p:childTnLst>
                              </p:cTn>
                            </p:par>
                            <p:par>
                              <p:cTn id="31" fill="hold">
                                <p:stCondLst>
                                  <p:cond delay="3000"/>
                                </p:stCondLst>
                                <p:childTnLst>
                                  <p:par>
                                    <p:cTn id="32" presetID="16" presetClass="entr" presetSubtype="37" fill="hold" grpId="0" nodeType="after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barn(outVertical)">
                                          <p:cBhvr>
                                            <p:cTn id="34" dur="500"/>
                                            <p:tgtEl>
                                              <p:spTgt spid="30"/>
                                            </p:tgtEl>
                                          </p:cBhvr>
                                        </p:animEffect>
                                      </p:childTnLst>
                                    </p:cTn>
                                  </p:par>
                                </p:childTnLst>
                              </p:cTn>
                            </p:par>
                            <p:par>
                              <p:cTn id="35" fill="hold">
                                <p:stCondLst>
                                  <p:cond delay="3500"/>
                                </p:stCondLst>
                                <p:childTnLst>
                                  <p:par>
                                    <p:cTn id="36" presetID="2" presetClass="entr" presetSubtype="1" fill="hold" grpId="0" nodeType="afterEffect" p14:presetBounceEnd="50000">
                                      <p:stCondLst>
                                        <p:cond delay="0"/>
                                      </p:stCondLst>
                                      <p:childTnLst>
                                        <p:set>
                                          <p:cBhvr>
                                            <p:cTn id="37" dur="1" fill="hold">
                                              <p:stCondLst>
                                                <p:cond delay="0"/>
                                              </p:stCondLst>
                                            </p:cTn>
                                            <p:tgtEl>
                                              <p:spTgt spid="29"/>
                                            </p:tgtEl>
                                            <p:attrNameLst>
                                              <p:attrName>style.visibility</p:attrName>
                                            </p:attrNameLst>
                                          </p:cBhvr>
                                          <p:to>
                                            <p:strVal val="visible"/>
                                          </p:to>
                                        </p:set>
                                        <p:anim calcmode="lin" valueType="num" p14:bounceEnd="50000">
                                          <p:cBhvr additive="base">
                                            <p:cTn id="38" dur="500" fill="hold"/>
                                            <p:tgtEl>
                                              <p:spTgt spid="29"/>
                                            </p:tgtEl>
                                            <p:attrNameLst>
                                              <p:attrName>ppt_x</p:attrName>
                                            </p:attrNameLst>
                                          </p:cBhvr>
                                          <p:tavLst>
                                            <p:tav tm="0">
                                              <p:val>
                                                <p:strVal val="#ppt_x"/>
                                              </p:val>
                                            </p:tav>
                                            <p:tav tm="100000">
                                              <p:val>
                                                <p:strVal val="#ppt_x"/>
                                              </p:val>
                                            </p:tav>
                                          </p:tavLst>
                                        </p:anim>
                                        <p:anim calcmode="lin" valueType="num" p14:bounceEnd="50000">
                                          <p:cBhvr additive="base">
                                            <p:cTn id="39" dur="500" fill="hold"/>
                                            <p:tgtEl>
                                              <p:spTgt spid="29"/>
                                            </p:tgtEl>
                                            <p:attrNameLst>
                                              <p:attrName>ppt_y</p:attrName>
                                            </p:attrNameLst>
                                          </p:cBhvr>
                                          <p:tavLst>
                                            <p:tav tm="0">
                                              <p:val>
                                                <p:strVal val="0-#ppt_h/2"/>
                                              </p:val>
                                            </p:tav>
                                            <p:tav tm="100000">
                                              <p:val>
                                                <p:strVal val="#ppt_y"/>
                                              </p:val>
                                            </p:tav>
                                          </p:tavLst>
                                        </p:anim>
                                      </p:childTnLst>
                                    </p:cTn>
                                  </p:par>
                                </p:childTnLst>
                              </p:cTn>
                            </p:par>
                            <p:par>
                              <p:cTn id="40" fill="hold">
                                <p:stCondLst>
                                  <p:cond delay="4000"/>
                                </p:stCondLst>
                                <p:childTnLst>
                                  <p:par>
                                    <p:cTn id="41" presetID="22" presetClass="entr" presetSubtype="8" fill="hold" grpId="0" nodeType="afterEffect">
                                      <p:stCondLst>
                                        <p:cond delay="0"/>
                                      </p:stCondLst>
                                      <p:childTnLst>
                                        <p:set>
                                          <p:cBhvr>
                                            <p:cTn id="42" dur="1" fill="hold">
                                              <p:stCondLst>
                                                <p:cond delay="0"/>
                                              </p:stCondLst>
                                            </p:cTn>
                                            <p:tgtEl>
                                              <p:spTgt spid="31"/>
                                            </p:tgtEl>
                                            <p:attrNameLst>
                                              <p:attrName>style.visibility</p:attrName>
                                            </p:attrNameLst>
                                          </p:cBhvr>
                                          <p:to>
                                            <p:strVal val="visible"/>
                                          </p:to>
                                        </p:set>
                                        <p:animEffect transition="in" filter="wipe(left)">
                                          <p:cBhvr>
                                            <p:cTn id="43" dur="1000"/>
                                            <p:tgtEl>
                                              <p:spTgt spid="31"/>
                                            </p:tgtEl>
                                          </p:cBhvr>
                                        </p:animEffect>
                                      </p:childTnLst>
                                    </p:cTn>
                                  </p:par>
                                </p:childTnLst>
                              </p:cTn>
                            </p:par>
                            <p:par>
                              <p:cTn id="44" fill="hold">
                                <p:stCondLst>
                                  <p:cond delay="5000"/>
                                </p:stCondLst>
                                <p:childTnLst>
                                  <p:par>
                                    <p:cTn id="45" presetID="16" presetClass="entr" presetSubtype="37" fill="hold" grpId="0" nodeType="afterEffect">
                                      <p:stCondLst>
                                        <p:cond delay="0"/>
                                      </p:stCondLst>
                                      <p:childTnLst>
                                        <p:set>
                                          <p:cBhvr>
                                            <p:cTn id="46" dur="1" fill="hold">
                                              <p:stCondLst>
                                                <p:cond delay="0"/>
                                              </p:stCondLst>
                                            </p:cTn>
                                            <p:tgtEl>
                                              <p:spTgt spid="33"/>
                                            </p:tgtEl>
                                            <p:attrNameLst>
                                              <p:attrName>style.visibility</p:attrName>
                                            </p:attrNameLst>
                                          </p:cBhvr>
                                          <p:to>
                                            <p:strVal val="visible"/>
                                          </p:to>
                                        </p:set>
                                        <p:animEffect transition="in" filter="barn(outVertical)">
                                          <p:cBhvr>
                                            <p:cTn id="47" dur="500"/>
                                            <p:tgtEl>
                                              <p:spTgt spid="33"/>
                                            </p:tgtEl>
                                          </p:cBhvr>
                                        </p:animEffect>
                                      </p:childTnLst>
                                    </p:cTn>
                                  </p:par>
                                </p:childTnLst>
                              </p:cTn>
                            </p:par>
                            <p:par>
                              <p:cTn id="48" fill="hold">
                                <p:stCondLst>
                                  <p:cond delay="5500"/>
                                </p:stCondLst>
                                <p:childTnLst>
                                  <p:par>
                                    <p:cTn id="49" presetID="2" presetClass="entr" presetSubtype="1" fill="hold" grpId="0" nodeType="afterEffect" p14:presetBounceEnd="50000">
                                      <p:stCondLst>
                                        <p:cond delay="0"/>
                                      </p:stCondLst>
                                      <p:childTnLst>
                                        <p:set>
                                          <p:cBhvr>
                                            <p:cTn id="50" dur="1" fill="hold">
                                              <p:stCondLst>
                                                <p:cond delay="0"/>
                                              </p:stCondLst>
                                            </p:cTn>
                                            <p:tgtEl>
                                              <p:spTgt spid="32"/>
                                            </p:tgtEl>
                                            <p:attrNameLst>
                                              <p:attrName>style.visibility</p:attrName>
                                            </p:attrNameLst>
                                          </p:cBhvr>
                                          <p:to>
                                            <p:strVal val="visible"/>
                                          </p:to>
                                        </p:set>
                                        <p:anim calcmode="lin" valueType="num" p14:bounceEnd="50000">
                                          <p:cBhvr additive="base">
                                            <p:cTn id="51" dur="500" fill="hold"/>
                                            <p:tgtEl>
                                              <p:spTgt spid="32"/>
                                            </p:tgtEl>
                                            <p:attrNameLst>
                                              <p:attrName>ppt_x</p:attrName>
                                            </p:attrNameLst>
                                          </p:cBhvr>
                                          <p:tavLst>
                                            <p:tav tm="0">
                                              <p:val>
                                                <p:strVal val="#ppt_x"/>
                                              </p:val>
                                            </p:tav>
                                            <p:tav tm="100000">
                                              <p:val>
                                                <p:strVal val="#ppt_x"/>
                                              </p:val>
                                            </p:tav>
                                          </p:tavLst>
                                        </p:anim>
                                        <p:anim calcmode="lin" valueType="num" p14:bounceEnd="50000">
                                          <p:cBhvr additive="base">
                                            <p:cTn id="52" dur="500" fill="hold"/>
                                            <p:tgtEl>
                                              <p:spTgt spid="32"/>
                                            </p:tgtEl>
                                            <p:attrNameLst>
                                              <p:attrName>ppt_y</p:attrName>
                                            </p:attrNameLst>
                                          </p:cBhvr>
                                          <p:tavLst>
                                            <p:tav tm="0">
                                              <p:val>
                                                <p:strVal val="0-#ppt_h/2"/>
                                              </p:val>
                                            </p:tav>
                                            <p:tav tm="100000">
                                              <p:val>
                                                <p:strVal val="#ppt_y"/>
                                              </p:val>
                                            </p:tav>
                                          </p:tavLst>
                                        </p:anim>
                                      </p:childTnLst>
                                    </p:cTn>
                                  </p:par>
                                </p:childTnLst>
                              </p:cTn>
                            </p:par>
                            <p:par>
                              <p:cTn id="53" fill="hold">
                                <p:stCondLst>
                                  <p:cond delay="6000"/>
                                </p:stCondLst>
                                <p:childTnLst>
                                  <p:par>
                                    <p:cTn id="54" presetID="22" presetClass="entr" presetSubtype="8" fill="hold" grpId="0" nodeType="afterEffect">
                                      <p:stCondLst>
                                        <p:cond delay="0"/>
                                      </p:stCondLst>
                                      <p:childTnLst>
                                        <p:set>
                                          <p:cBhvr>
                                            <p:cTn id="55" dur="1" fill="hold">
                                              <p:stCondLst>
                                                <p:cond delay="0"/>
                                              </p:stCondLst>
                                            </p:cTn>
                                            <p:tgtEl>
                                              <p:spTgt spid="34"/>
                                            </p:tgtEl>
                                            <p:attrNameLst>
                                              <p:attrName>style.visibility</p:attrName>
                                            </p:attrNameLst>
                                          </p:cBhvr>
                                          <p:to>
                                            <p:strVal val="visible"/>
                                          </p:to>
                                        </p:set>
                                        <p:animEffect transition="in" filter="wipe(left)">
                                          <p:cBhvr>
                                            <p:cTn id="56"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animBg="1"/>
          <p:bldP spid="28" grpId="0"/>
          <p:bldP spid="29" grpId="0" animBg="1"/>
          <p:bldP spid="30" grpId="0" animBg="1"/>
          <p:bldP spid="31" grpId="0"/>
          <p:bldP spid="32" grpId="0" animBg="1"/>
          <p:bldP spid="33" grpId="0" animBg="1"/>
          <p:bldP spid="3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randombar(horizontal)">
                                          <p:cBhvr>
                                            <p:cTn id="7" dur="500"/>
                                            <p:tgtEl>
                                              <p:spTgt spid="2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wipe(left)">
                                          <p:cBhvr>
                                            <p:cTn id="11" dur="500"/>
                                            <p:tgtEl>
                                              <p:spTgt spid="25"/>
                                            </p:tgtEl>
                                          </p:cBhvr>
                                        </p:animEffect>
                                      </p:childTnLst>
                                    </p:cTn>
                                  </p:par>
                                  <p:par>
                                    <p:cTn id="12" presetID="22" presetClass="entr" presetSubtype="8" fill="hold" nodeType="with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wipe(left)">
                                          <p:cBhvr>
                                            <p:cTn id="14" dur="500"/>
                                            <p:tgtEl>
                                              <p:spTgt spid="26"/>
                                            </p:tgtEl>
                                          </p:cBhvr>
                                        </p:animEffect>
                                      </p:childTnLst>
                                    </p:cTn>
                                  </p:par>
                                  <p:par>
                                    <p:cTn id="15" presetID="22" presetClass="entr" presetSubtype="8" fill="hold" nodeType="with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wipe(left)">
                                          <p:cBhvr>
                                            <p:cTn id="17" dur="500"/>
                                            <p:tgtEl>
                                              <p:spTgt spid="27"/>
                                            </p:tgtEl>
                                          </p:cBhvr>
                                        </p:animEffect>
                                      </p:childTnLst>
                                    </p:cTn>
                                  </p:par>
                                </p:childTnLst>
                              </p:cTn>
                            </p:par>
                            <p:par>
                              <p:cTn id="18" fill="hold">
                                <p:stCondLst>
                                  <p:cond delay="1000"/>
                                </p:stCondLst>
                                <p:childTnLst>
                                  <p:par>
                                    <p:cTn id="19" presetID="16" presetClass="entr" presetSubtype="37"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barn(outVertical)">
                                          <p:cBhvr>
                                            <p:cTn id="21" dur="500"/>
                                            <p:tgtEl>
                                              <p:spTgt spid="23"/>
                                            </p:tgtEl>
                                          </p:cBhvr>
                                        </p:animEffect>
                                      </p:childTnLst>
                                    </p:cTn>
                                  </p:par>
                                </p:childTnLst>
                              </p:cTn>
                            </p:par>
                            <p:par>
                              <p:cTn id="22" fill="hold">
                                <p:stCondLst>
                                  <p:cond delay="1500"/>
                                </p:stCondLst>
                                <p:childTnLst>
                                  <p:par>
                                    <p:cTn id="23" presetID="2" presetClass="entr" presetSubtype="1" fill="hold" grpId="0" nodeType="after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additive="base">
                                            <p:cTn id="25" dur="500" fill="hold"/>
                                            <p:tgtEl>
                                              <p:spTgt spid="22"/>
                                            </p:tgtEl>
                                            <p:attrNameLst>
                                              <p:attrName>ppt_x</p:attrName>
                                            </p:attrNameLst>
                                          </p:cBhvr>
                                          <p:tavLst>
                                            <p:tav tm="0">
                                              <p:val>
                                                <p:strVal val="#ppt_x"/>
                                              </p:val>
                                            </p:tav>
                                            <p:tav tm="100000">
                                              <p:val>
                                                <p:strVal val="#ppt_x"/>
                                              </p:val>
                                            </p:tav>
                                          </p:tavLst>
                                        </p:anim>
                                        <p:anim calcmode="lin" valueType="num">
                                          <p:cBhvr additive="base">
                                            <p:cTn id="26" dur="500" fill="hold"/>
                                            <p:tgtEl>
                                              <p:spTgt spid="22"/>
                                            </p:tgtEl>
                                            <p:attrNameLst>
                                              <p:attrName>ppt_y</p:attrName>
                                            </p:attrNameLst>
                                          </p:cBhvr>
                                          <p:tavLst>
                                            <p:tav tm="0">
                                              <p:val>
                                                <p:strVal val="0-#ppt_h/2"/>
                                              </p:val>
                                            </p:tav>
                                            <p:tav tm="100000">
                                              <p:val>
                                                <p:strVal val="#ppt_y"/>
                                              </p:val>
                                            </p:tav>
                                          </p:tavLst>
                                        </p:anim>
                                      </p:childTnLst>
                                    </p:cTn>
                                  </p:par>
                                </p:childTnLst>
                              </p:cTn>
                            </p:par>
                            <p:par>
                              <p:cTn id="27" fill="hold">
                                <p:stCondLst>
                                  <p:cond delay="2000"/>
                                </p:stCondLst>
                                <p:childTnLst>
                                  <p:par>
                                    <p:cTn id="28" presetID="22" presetClass="entr" presetSubtype="8" fill="hold" grpId="0" nodeType="after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wipe(left)">
                                          <p:cBhvr>
                                            <p:cTn id="30" dur="1000"/>
                                            <p:tgtEl>
                                              <p:spTgt spid="28"/>
                                            </p:tgtEl>
                                          </p:cBhvr>
                                        </p:animEffect>
                                      </p:childTnLst>
                                    </p:cTn>
                                  </p:par>
                                </p:childTnLst>
                              </p:cTn>
                            </p:par>
                            <p:par>
                              <p:cTn id="31" fill="hold">
                                <p:stCondLst>
                                  <p:cond delay="3000"/>
                                </p:stCondLst>
                                <p:childTnLst>
                                  <p:par>
                                    <p:cTn id="32" presetID="16" presetClass="entr" presetSubtype="37" fill="hold" grpId="0" nodeType="after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barn(outVertical)">
                                          <p:cBhvr>
                                            <p:cTn id="34" dur="500"/>
                                            <p:tgtEl>
                                              <p:spTgt spid="30"/>
                                            </p:tgtEl>
                                          </p:cBhvr>
                                        </p:animEffect>
                                      </p:childTnLst>
                                    </p:cTn>
                                  </p:par>
                                </p:childTnLst>
                              </p:cTn>
                            </p:par>
                            <p:par>
                              <p:cTn id="35" fill="hold">
                                <p:stCondLst>
                                  <p:cond delay="3500"/>
                                </p:stCondLst>
                                <p:childTnLst>
                                  <p:par>
                                    <p:cTn id="36" presetID="2" presetClass="entr" presetSubtype="1" fill="hold" grpId="0" nodeType="afterEffect">
                                      <p:stCondLst>
                                        <p:cond delay="0"/>
                                      </p:stCondLst>
                                      <p:childTnLst>
                                        <p:set>
                                          <p:cBhvr>
                                            <p:cTn id="37" dur="1" fill="hold">
                                              <p:stCondLst>
                                                <p:cond delay="0"/>
                                              </p:stCondLst>
                                            </p:cTn>
                                            <p:tgtEl>
                                              <p:spTgt spid="29"/>
                                            </p:tgtEl>
                                            <p:attrNameLst>
                                              <p:attrName>style.visibility</p:attrName>
                                            </p:attrNameLst>
                                          </p:cBhvr>
                                          <p:to>
                                            <p:strVal val="visible"/>
                                          </p:to>
                                        </p:set>
                                        <p:anim calcmode="lin" valueType="num">
                                          <p:cBhvr additive="base">
                                            <p:cTn id="38" dur="500" fill="hold"/>
                                            <p:tgtEl>
                                              <p:spTgt spid="29"/>
                                            </p:tgtEl>
                                            <p:attrNameLst>
                                              <p:attrName>ppt_x</p:attrName>
                                            </p:attrNameLst>
                                          </p:cBhvr>
                                          <p:tavLst>
                                            <p:tav tm="0">
                                              <p:val>
                                                <p:strVal val="#ppt_x"/>
                                              </p:val>
                                            </p:tav>
                                            <p:tav tm="100000">
                                              <p:val>
                                                <p:strVal val="#ppt_x"/>
                                              </p:val>
                                            </p:tav>
                                          </p:tavLst>
                                        </p:anim>
                                        <p:anim calcmode="lin" valueType="num">
                                          <p:cBhvr additive="base">
                                            <p:cTn id="39" dur="500" fill="hold"/>
                                            <p:tgtEl>
                                              <p:spTgt spid="29"/>
                                            </p:tgtEl>
                                            <p:attrNameLst>
                                              <p:attrName>ppt_y</p:attrName>
                                            </p:attrNameLst>
                                          </p:cBhvr>
                                          <p:tavLst>
                                            <p:tav tm="0">
                                              <p:val>
                                                <p:strVal val="0-#ppt_h/2"/>
                                              </p:val>
                                            </p:tav>
                                            <p:tav tm="100000">
                                              <p:val>
                                                <p:strVal val="#ppt_y"/>
                                              </p:val>
                                            </p:tav>
                                          </p:tavLst>
                                        </p:anim>
                                      </p:childTnLst>
                                    </p:cTn>
                                  </p:par>
                                </p:childTnLst>
                              </p:cTn>
                            </p:par>
                            <p:par>
                              <p:cTn id="40" fill="hold">
                                <p:stCondLst>
                                  <p:cond delay="4000"/>
                                </p:stCondLst>
                                <p:childTnLst>
                                  <p:par>
                                    <p:cTn id="41" presetID="22" presetClass="entr" presetSubtype="8" fill="hold" grpId="0" nodeType="afterEffect">
                                      <p:stCondLst>
                                        <p:cond delay="0"/>
                                      </p:stCondLst>
                                      <p:childTnLst>
                                        <p:set>
                                          <p:cBhvr>
                                            <p:cTn id="42" dur="1" fill="hold">
                                              <p:stCondLst>
                                                <p:cond delay="0"/>
                                              </p:stCondLst>
                                            </p:cTn>
                                            <p:tgtEl>
                                              <p:spTgt spid="31"/>
                                            </p:tgtEl>
                                            <p:attrNameLst>
                                              <p:attrName>style.visibility</p:attrName>
                                            </p:attrNameLst>
                                          </p:cBhvr>
                                          <p:to>
                                            <p:strVal val="visible"/>
                                          </p:to>
                                        </p:set>
                                        <p:animEffect transition="in" filter="wipe(left)">
                                          <p:cBhvr>
                                            <p:cTn id="43" dur="1000"/>
                                            <p:tgtEl>
                                              <p:spTgt spid="31"/>
                                            </p:tgtEl>
                                          </p:cBhvr>
                                        </p:animEffect>
                                      </p:childTnLst>
                                    </p:cTn>
                                  </p:par>
                                </p:childTnLst>
                              </p:cTn>
                            </p:par>
                            <p:par>
                              <p:cTn id="44" fill="hold">
                                <p:stCondLst>
                                  <p:cond delay="5000"/>
                                </p:stCondLst>
                                <p:childTnLst>
                                  <p:par>
                                    <p:cTn id="45" presetID="16" presetClass="entr" presetSubtype="37" fill="hold" grpId="0" nodeType="afterEffect">
                                      <p:stCondLst>
                                        <p:cond delay="0"/>
                                      </p:stCondLst>
                                      <p:childTnLst>
                                        <p:set>
                                          <p:cBhvr>
                                            <p:cTn id="46" dur="1" fill="hold">
                                              <p:stCondLst>
                                                <p:cond delay="0"/>
                                              </p:stCondLst>
                                            </p:cTn>
                                            <p:tgtEl>
                                              <p:spTgt spid="33"/>
                                            </p:tgtEl>
                                            <p:attrNameLst>
                                              <p:attrName>style.visibility</p:attrName>
                                            </p:attrNameLst>
                                          </p:cBhvr>
                                          <p:to>
                                            <p:strVal val="visible"/>
                                          </p:to>
                                        </p:set>
                                        <p:animEffect transition="in" filter="barn(outVertical)">
                                          <p:cBhvr>
                                            <p:cTn id="47" dur="500"/>
                                            <p:tgtEl>
                                              <p:spTgt spid="33"/>
                                            </p:tgtEl>
                                          </p:cBhvr>
                                        </p:animEffect>
                                      </p:childTnLst>
                                    </p:cTn>
                                  </p:par>
                                </p:childTnLst>
                              </p:cTn>
                            </p:par>
                            <p:par>
                              <p:cTn id="48" fill="hold">
                                <p:stCondLst>
                                  <p:cond delay="5500"/>
                                </p:stCondLst>
                                <p:childTnLst>
                                  <p:par>
                                    <p:cTn id="49" presetID="2" presetClass="entr" presetSubtype="1" fill="hold" grpId="0" nodeType="afterEffect">
                                      <p:stCondLst>
                                        <p:cond delay="0"/>
                                      </p:stCondLst>
                                      <p:childTnLst>
                                        <p:set>
                                          <p:cBhvr>
                                            <p:cTn id="50" dur="1" fill="hold">
                                              <p:stCondLst>
                                                <p:cond delay="0"/>
                                              </p:stCondLst>
                                            </p:cTn>
                                            <p:tgtEl>
                                              <p:spTgt spid="32"/>
                                            </p:tgtEl>
                                            <p:attrNameLst>
                                              <p:attrName>style.visibility</p:attrName>
                                            </p:attrNameLst>
                                          </p:cBhvr>
                                          <p:to>
                                            <p:strVal val="visible"/>
                                          </p:to>
                                        </p:set>
                                        <p:anim calcmode="lin" valueType="num">
                                          <p:cBhvr additive="base">
                                            <p:cTn id="51" dur="500" fill="hold"/>
                                            <p:tgtEl>
                                              <p:spTgt spid="32"/>
                                            </p:tgtEl>
                                            <p:attrNameLst>
                                              <p:attrName>ppt_x</p:attrName>
                                            </p:attrNameLst>
                                          </p:cBhvr>
                                          <p:tavLst>
                                            <p:tav tm="0">
                                              <p:val>
                                                <p:strVal val="#ppt_x"/>
                                              </p:val>
                                            </p:tav>
                                            <p:tav tm="100000">
                                              <p:val>
                                                <p:strVal val="#ppt_x"/>
                                              </p:val>
                                            </p:tav>
                                          </p:tavLst>
                                        </p:anim>
                                        <p:anim calcmode="lin" valueType="num">
                                          <p:cBhvr additive="base">
                                            <p:cTn id="52" dur="500" fill="hold"/>
                                            <p:tgtEl>
                                              <p:spTgt spid="32"/>
                                            </p:tgtEl>
                                            <p:attrNameLst>
                                              <p:attrName>ppt_y</p:attrName>
                                            </p:attrNameLst>
                                          </p:cBhvr>
                                          <p:tavLst>
                                            <p:tav tm="0">
                                              <p:val>
                                                <p:strVal val="0-#ppt_h/2"/>
                                              </p:val>
                                            </p:tav>
                                            <p:tav tm="100000">
                                              <p:val>
                                                <p:strVal val="#ppt_y"/>
                                              </p:val>
                                            </p:tav>
                                          </p:tavLst>
                                        </p:anim>
                                      </p:childTnLst>
                                    </p:cTn>
                                  </p:par>
                                </p:childTnLst>
                              </p:cTn>
                            </p:par>
                            <p:par>
                              <p:cTn id="53" fill="hold">
                                <p:stCondLst>
                                  <p:cond delay="6000"/>
                                </p:stCondLst>
                                <p:childTnLst>
                                  <p:par>
                                    <p:cTn id="54" presetID="22" presetClass="entr" presetSubtype="8" fill="hold" grpId="0" nodeType="afterEffect">
                                      <p:stCondLst>
                                        <p:cond delay="0"/>
                                      </p:stCondLst>
                                      <p:childTnLst>
                                        <p:set>
                                          <p:cBhvr>
                                            <p:cTn id="55" dur="1" fill="hold">
                                              <p:stCondLst>
                                                <p:cond delay="0"/>
                                              </p:stCondLst>
                                            </p:cTn>
                                            <p:tgtEl>
                                              <p:spTgt spid="34"/>
                                            </p:tgtEl>
                                            <p:attrNameLst>
                                              <p:attrName>style.visibility</p:attrName>
                                            </p:attrNameLst>
                                          </p:cBhvr>
                                          <p:to>
                                            <p:strVal val="visible"/>
                                          </p:to>
                                        </p:set>
                                        <p:animEffect transition="in" filter="wipe(left)">
                                          <p:cBhvr>
                                            <p:cTn id="56"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animBg="1"/>
          <p:bldP spid="28" grpId="0"/>
          <p:bldP spid="29" grpId="0" animBg="1"/>
          <p:bldP spid="30" grpId="0" animBg="1"/>
          <p:bldP spid="31" grpId="0"/>
          <p:bldP spid="32" grpId="0" animBg="1"/>
          <p:bldP spid="33" grpId="0" animBg="1"/>
          <p:bldP spid="34" grpId="0"/>
        </p:bldLst>
      </p:timing>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790214" y="1480428"/>
            <a:ext cx="1457825" cy="7019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30000"/>
              </a:lnSpc>
              <a:spcBef>
                <a:spcPts val="0"/>
              </a:spcBef>
              <a:spcAft>
                <a:spcPts val="0"/>
              </a:spcAft>
              <a:buClrTx/>
              <a:buSzTx/>
              <a:buFontTx/>
              <a:buNone/>
              <a:tabLst/>
              <a:defRPr/>
            </a:pPr>
            <a:r>
              <a:rPr kumimoji="0" lang="zh-CN" altLang="en-US" sz="1500" u="none" strike="noStrike" kern="1200" cap="none" spc="0" normalizeH="0" baseline="0" noProof="0" dirty="0">
                <a:ln>
                  <a:noFill/>
                </a:ln>
                <a:solidFill>
                  <a:prstClr val="white"/>
                </a:solidFill>
                <a:effectLst/>
                <a:uLnTx/>
                <a:uFillTx/>
                <a:cs typeface="+mn-ea"/>
                <a:sym typeface="+mn-lt"/>
              </a:rPr>
              <a:t>添加标题内容</a:t>
            </a:r>
            <a:endParaRPr kumimoji="0" lang="en-US" altLang="zh-CN" sz="1500" u="none" strike="noStrike" kern="1200" cap="none" spc="0" normalizeH="0" baseline="0" noProof="0" dirty="0">
              <a:ln>
                <a:noFill/>
              </a:ln>
              <a:solidFill>
                <a:prstClr val="white"/>
              </a:solidFill>
              <a:effectLst/>
              <a:uLnTx/>
              <a:uFillTx/>
              <a:cs typeface="+mn-ea"/>
              <a:sym typeface="+mn-lt"/>
            </a:endParaRPr>
          </a:p>
          <a:p>
            <a:pPr marL="0" marR="0" lvl="0" indent="0" algn="ctr" defTabSz="685800" rtl="0" eaLnBrk="1" fontAlgn="auto" latinLnBrk="0" hangingPunct="1">
              <a:lnSpc>
                <a:spcPct val="130000"/>
              </a:lnSpc>
              <a:spcBef>
                <a:spcPts val="0"/>
              </a:spcBef>
              <a:spcAft>
                <a:spcPts val="0"/>
              </a:spcAft>
              <a:buClrTx/>
              <a:buSzTx/>
              <a:buFontTx/>
              <a:buNone/>
              <a:tabLst/>
              <a:defRPr/>
            </a:pPr>
            <a:r>
              <a:rPr kumimoji="0" lang="zh-CN" altLang="en-US" sz="1200" u="none" strike="noStrike" kern="1200" cap="none" spc="0" normalizeH="0" baseline="0" noProof="0" dirty="0">
                <a:ln>
                  <a:noFill/>
                </a:ln>
                <a:solidFill>
                  <a:prstClr val="white"/>
                </a:solidFill>
                <a:effectLst/>
                <a:uLnTx/>
                <a:uFillTx/>
                <a:cs typeface="+mn-ea"/>
                <a:sym typeface="+mn-lt"/>
              </a:rPr>
              <a:t>添加文字描述</a:t>
            </a:r>
          </a:p>
        </p:txBody>
      </p:sp>
      <p:sp>
        <p:nvSpPr>
          <p:cNvPr id="7" name="矩形 6"/>
          <p:cNvSpPr/>
          <p:nvPr/>
        </p:nvSpPr>
        <p:spPr>
          <a:xfrm>
            <a:off x="4356026" y="1470195"/>
            <a:ext cx="3941526" cy="757130"/>
          </a:xfrm>
          <a:prstGeom prst="rect">
            <a:avLst/>
          </a:prstGeom>
        </p:spPr>
        <p:txBody>
          <a:bodyPr wrap="square">
            <a:spAutoFit/>
          </a:bodyPr>
          <a:lstStyle/>
          <a:p>
            <a:pPr marL="214255" marR="0" lvl="0" indent="-214255" algn="l" defTabSz="6858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zh-CN" altLang="en-US" sz="1200" u="none" strike="noStrike" kern="100" cap="none" spc="0" normalizeH="0" baseline="0" noProof="0" dirty="0">
                <a:ln>
                  <a:noFill/>
                </a:ln>
                <a:solidFill>
                  <a:prstClr val="black">
                    <a:lumMod val="75000"/>
                    <a:lumOff val="25000"/>
                  </a:prstClr>
                </a:solidFill>
                <a:effectLst/>
                <a:uLnTx/>
                <a:uFillTx/>
                <a:cs typeface="+mn-ea"/>
                <a:sym typeface="+mn-lt"/>
              </a:rPr>
              <a:t>领导力是一种影响力，领导即是一种影响过程，是影响人们心甘情愿和满怀热情为实现组织目标而努力的艺术或过程。</a:t>
            </a:r>
            <a:endParaRPr kumimoji="0" lang="zh-CN" altLang="en-US" sz="120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8" name="矩形 7"/>
          <p:cNvSpPr/>
          <p:nvPr/>
        </p:nvSpPr>
        <p:spPr>
          <a:xfrm>
            <a:off x="2790214" y="2454661"/>
            <a:ext cx="1457825" cy="70191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30000"/>
              </a:lnSpc>
              <a:spcBef>
                <a:spcPts val="0"/>
              </a:spcBef>
              <a:spcAft>
                <a:spcPts val="0"/>
              </a:spcAft>
              <a:buClrTx/>
              <a:buSzTx/>
              <a:buFontTx/>
              <a:buNone/>
              <a:tabLst/>
              <a:defRPr/>
            </a:pPr>
            <a:r>
              <a:rPr kumimoji="0" lang="zh-CN" altLang="en-US" sz="1500" u="none" strike="noStrike" kern="1200" cap="none" spc="0" normalizeH="0" baseline="0" noProof="0" dirty="0">
                <a:ln>
                  <a:noFill/>
                </a:ln>
                <a:solidFill>
                  <a:prstClr val="white"/>
                </a:solidFill>
                <a:effectLst/>
                <a:uLnTx/>
                <a:uFillTx/>
                <a:cs typeface="+mn-ea"/>
                <a:sym typeface="+mn-lt"/>
              </a:rPr>
              <a:t>添加标题内容</a:t>
            </a:r>
            <a:endParaRPr kumimoji="0" lang="en-US" altLang="zh-CN" sz="1500" u="none" strike="noStrike" kern="1200" cap="none" spc="0" normalizeH="0" baseline="0" noProof="0" dirty="0">
              <a:ln>
                <a:noFill/>
              </a:ln>
              <a:solidFill>
                <a:prstClr val="white"/>
              </a:solidFill>
              <a:effectLst/>
              <a:uLnTx/>
              <a:uFillTx/>
              <a:cs typeface="+mn-ea"/>
              <a:sym typeface="+mn-lt"/>
            </a:endParaRPr>
          </a:p>
          <a:p>
            <a:pPr marL="0" marR="0" lvl="0" indent="0" algn="ctr" defTabSz="685800" rtl="0" eaLnBrk="1" fontAlgn="auto" latinLnBrk="0" hangingPunct="1">
              <a:lnSpc>
                <a:spcPct val="130000"/>
              </a:lnSpc>
              <a:spcBef>
                <a:spcPts val="0"/>
              </a:spcBef>
              <a:spcAft>
                <a:spcPts val="0"/>
              </a:spcAft>
              <a:buClrTx/>
              <a:buSzTx/>
              <a:buFontTx/>
              <a:buNone/>
              <a:tabLst/>
              <a:defRPr/>
            </a:pPr>
            <a:r>
              <a:rPr kumimoji="0" lang="zh-CN" altLang="en-US" sz="1200" u="none" strike="noStrike" kern="1200" cap="none" spc="0" normalizeH="0" baseline="0" noProof="0" dirty="0">
                <a:ln>
                  <a:noFill/>
                </a:ln>
                <a:solidFill>
                  <a:prstClr val="white"/>
                </a:solidFill>
                <a:effectLst/>
                <a:uLnTx/>
                <a:uFillTx/>
                <a:cs typeface="+mn-ea"/>
                <a:sym typeface="+mn-lt"/>
              </a:rPr>
              <a:t>添加文字描述</a:t>
            </a:r>
          </a:p>
        </p:txBody>
      </p:sp>
      <p:sp>
        <p:nvSpPr>
          <p:cNvPr id="9" name="矩形 8"/>
          <p:cNvSpPr/>
          <p:nvPr/>
        </p:nvSpPr>
        <p:spPr>
          <a:xfrm>
            <a:off x="2790214" y="3428895"/>
            <a:ext cx="1457825" cy="7019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30000"/>
              </a:lnSpc>
              <a:spcBef>
                <a:spcPts val="0"/>
              </a:spcBef>
              <a:spcAft>
                <a:spcPts val="0"/>
              </a:spcAft>
              <a:buClrTx/>
              <a:buSzTx/>
              <a:buFontTx/>
              <a:buNone/>
              <a:tabLst/>
              <a:defRPr/>
            </a:pPr>
            <a:r>
              <a:rPr kumimoji="0" lang="zh-CN" altLang="en-US" sz="1500" u="none" strike="noStrike" kern="1200" cap="none" spc="0" normalizeH="0" baseline="0" noProof="0" dirty="0">
                <a:ln>
                  <a:noFill/>
                </a:ln>
                <a:solidFill>
                  <a:prstClr val="white"/>
                </a:solidFill>
                <a:effectLst/>
                <a:uLnTx/>
                <a:uFillTx/>
                <a:cs typeface="+mn-ea"/>
                <a:sym typeface="+mn-lt"/>
              </a:rPr>
              <a:t>添加标题内容</a:t>
            </a:r>
            <a:endParaRPr kumimoji="0" lang="en-US" altLang="zh-CN" sz="1500" u="none" strike="noStrike" kern="1200" cap="none" spc="0" normalizeH="0" baseline="0" noProof="0" dirty="0">
              <a:ln>
                <a:noFill/>
              </a:ln>
              <a:solidFill>
                <a:prstClr val="white"/>
              </a:solidFill>
              <a:effectLst/>
              <a:uLnTx/>
              <a:uFillTx/>
              <a:cs typeface="+mn-ea"/>
              <a:sym typeface="+mn-lt"/>
            </a:endParaRPr>
          </a:p>
          <a:p>
            <a:pPr marL="0" marR="0" lvl="0" indent="0" algn="ctr" defTabSz="685800" rtl="0" eaLnBrk="1" fontAlgn="auto" latinLnBrk="0" hangingPunct="1">
              <a:lnSpc>
                <a:spcPct val="130000"/>
              </a:lnSpc>
              <a:spcBef>
                <a:spcPts val="0"/>
              </a:spcBef>
              <a:spcAft>
                <a:spcPts val="0"/>
              </a:spcAft>
              <a:buClrTx/>
              <a:buSzTx/>
              <a:buFontTx/>
              <a:buNone/>
              <a:tabLst/>
              <a:defRPr/>
            </a:pPr>
            <a:r>
              <a:rPr kumimoji="0" lang="zh-CN" altLang="en-US" sz="1200" u="none" strike="noStrike" kern="1200" cap="none" spc="0" normalizeH="0" baseline="0" noProof="0" dirty="0">
                <a:ln>
                  <a:noFill/>
                </a:ln>
                <a:solidFill>
                  <a:prstClr val="white"/>
                </a:solidFill>
                <a:effectLst/>
                <a:uLnTx/>
                <a:uFillTx/>
                <a:cs typeface="+mn-ea"/>
                <a:sym typeface="+mn-lt"/>
              </a:rPr>
              <a:t>添加文字描述</a:t>
            </a:r>
          </a:p>
        </p:txBody>
      </p:sp>
      <p:sp>
        <p:nvSpPr>
          <p:cNvPr id="10" name="矩形 9"/>
          <p:cNvSpPr/>
          <p:nvPr/>
        </p:nvSpPr>
        <p:spPr>
          <a:xfrm>
            <a:off x="4356026" y="2557089"/>
            <a:ext cx="3941526" cy="535531"/>
          </a:xfrm>
          <a:prstGeom prst="rect">
            <a:avLst/>
          </a:prstGeom>
        </p:spPr>
        <p:txBody>
          <a:bodyPr wrap="square">
            <a:spAutoFit/>
          </a:bodyPr>
          <a:lstStyle/>
          <a:p>
            <a:pPr marL="214255" marR="0" lvl="0" indent="-214255" algn="l" defTabSz="6858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zh-CN" altLang="en-US" sz="1200" u="none" strike="noStrike" kern="100" cap="none" spc="0" normalizeH="0" baseline="0" noProof="0" dirty="0">
                <a:ln>
                  <a:noFill/>
                </a:ln>
                <a:solidFill>
                  <a:prstClr val="black">
                    <a:lumMod val="75000"/>
                    <a:lumOff val="25000"/>
                  </a:prstClr>
                </a:solidFill>
                <a:effectLst/>
                <a:uLnTx/>
                <a:uFillTx/>
                <a:cs typeface="+mn-ea"/>
                <a:sym typeface="+mn-lt"/>
              </a:rPr>
              <a:t>现代领导者的才能就是其影响力，真正的领导者是能够影响别人，使别人追随自己的人物。</a:t>
            </a:r>
            <a:endParaRPr kumimoji="0" lang="zh-CN" altLang="en-US" sz="120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11" name="矩形 10"/>
          <p:cNvSpPr/>
          <p:nvPr/>
        </p:nvSpPr>
        <p:spPr>
          <a:xfrm>
            <a:off x="4356026" y="3403685"/>
            <a:ext cx="3941526" cy="757130"/>
          </a:xfrm>
          <a:prstGeom prst="rect">
            <a:avLst/>
          </a:prstGeom>
        </p:spPr>
        <p:txBody>
          <a:bodyPr wrap="square">
            <a:spAutoFit/>
          </a:bodyPr>
          <a:lstStyle/>
          <a:p>
            <a:pPr marL="214255" marR="0" lvl="0" indent="-214255" algn="l" defTabSz="6858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zh-CN" altLang="en-US" sz="1200" u="none" strike="noStrike" kern="100" cap="none" spc="0" normalizeH="0" baseline="0" noProof="0" dirty="0">
                <a:ln>
                  <a:noFill/>
                </a:ln>
                <a:solidFill>
                  <a:prstClr val="black">
                    <a:lumMod val="75000"/>
                    <a:lumOff val="25000"/>
                  </a:prstClr>
                </a:solidFill>
                <a:effectLst/>
                <a:uLnTx/>
                <a:uFillTx/>
                <a:cs typeface="+mn-ea"/>
                <a:sym typeface="+mn-lt"/>
              </a:rPr>
              <a:t>结合前面领导力的定义，我们发现，领导力实质就是领导者的影响力，即领导者拥有影响被领导者的能力或力量。</a:t>
            </a:r>
            <a:endParaRPr kumimoji="0" lang="zh-CN" altLang="en-US" sz="120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12" name="矩形 11"/>
          <p:cNvSpPr/>
          <p:nvPr/>
        </p:nvSpPr>
        <p:spPr>
          <a:xfrm>
            <a:off x="708878" y="2454661"/>
            <a:ext cx="1457825" cy="7019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2099" u="none" strike="noStrike" kern="1200" cap="none" spc="0" normalizeH="0" baseline="0" noProof="0" dirty="0">
                <a:ln>
                  <a:noFill/>
                </a:ln>
                <a:solidFill>
                  <a:prstClr val="white"/>
                </a:solidFill>
                <a:effectLst/>
                <a:uLnTx/>
                <a:uFillTx/>
                <a:cs typeface="+mn-ea"/>
                <a:sym typeface="+mn-lt"/>
              </a:rPr>
              <a:t>添加内容</a:t>
            </a:r>
          </a:p>
        </p:txBody>
      </p:sp>
      <p:cxnSp>
        <p:nvCxnSpPr>
          <p:cNvPr id="13" name="肘形连接符 12"/>
          <p:cNvCxnSpPr>
            <a:stCxn id="12" idx="3"/>
            <a:endCxn id="8" idx="1"/>
          </p:cNvCxnSpPr>
          <p:nvPr/>
        </p:nvCxnSpPr>
        <p:spPr>
          <a:xfrm>
            <a:off x="2166704" y="2805619"/>
            <a:ext cx="623511" cy="9523"/>
          </a:xfrm>
          <a:prstGeom prst="bentConnector3">
            <a:avLst/>
          </a:prstGeom>
        </p:spPr>
        <p:style>
          <a:lnRef idx="1">
            <a:schemeClr val="accent6"/>
          </a:lnRef>
          <a:fillRef idx="0">
            <a:schemeClr val="accent6"/>
          </a:fillRef>
          <a:effectRef idx="0">
            <a:schemeClr val="accent6"/>
          </a:effectRef>
          <a:fontRef idx="minor">
            <a:schemeClr val="tx1"/>
          </a:fontRef>
        </p:style>
      </p:cxnSp>
      <p:cxnSp>
        <p:nvCxnSpPr>
          <p:cNvPr id="14" name="肘形连接符 13"/>
          <p:cNvCxnSpPr>
            <a:stCxn id="6" idx="1"/>
            <a:endCxn id="12" idx="3"/>
          </p:cNvCxnSpPr>
          <p:nvPr/>
        </p:nvCxnSpPr>
        <p:spPr>
          <a:xfrm rot="10800000" flipV="1">
            <a:off x="2166704" y="1831385"/>
            <a:ext cx="623511" cy="974234"/>
          </a:xfrm>
          <a:prstGeom prst="bentConnector3">
            <a:avLst/>
          </a:prstGeom>
        </p:spPr>
        <p:style>
          <a:lnRef idx="1">
            <a:schemeClr val="accent6"/>
          </a:lnRef>
          <a:fillRef idx="0">
            <a:schemeClr val="accent6"/>
          </a:fillRef>
          <a:effectRef idx="0">
            <a:schemeClr val="accent6"/>
          </a:effectRef>
          <a:fontRef idx="minor">
            <a:schemeClr val="tx1"/>
          </a:fontRef>
        </p:style>
      </p:cxnSp>
      <p:cxnSp>
        <p:nvCxnSpPr>
          <p:cNvPr id="15" name="肘形连接符 14"/>
          <p:cNvCxnSpPr>
            <a:stCxn id="12" idx="3"/>
            <a:endCxn id="9" idx="1"/>
          </p:cNvCxnSpPr>
          <p:nvPr/>
        </p:nvCxnSpPr>
        <p:spPr>
          <a:xfrm>
            <a:off x="2166704" y="2805620"/>
            <a:ext cx="623511" cy="974234"/>
          </a:xfrm>
          <a:prstGeom prst="bentConnector3">
            <a:avLst/>
          </a:prstGeom>
        </p:spPr>
        <p:style>
          <a:lnRef idx="1">
            <a:schemeClr val="accent6"/>
          </a:lnRef>
          <a:fillRef idx="0">
            <a:schemeClr val="accent6"/>
          </a:fillRef>
          <a:effectRef idx="0">
            <a:schemeClr val="accent6"/>
          </a:effectRef>
          <a:fontRef idx="minor">
            <a:schemeClr val="tx1"/>
          </a:fontRef>
        </p:style>
      </p:cxnSp>
      <p:cxnSp>
        <p:nvCxnSpPr>
          <p:cNvPr id="16" name="直接连接符 15"/>
          <p:cNvCxnSpPr/>
          <p:nvPr/>
        </p:nvCxnSpPr>
        <p:spPr>
          <a:xfrm>
            <a:off x="4625993" y="2301782"/>
            <a:ext cx="3509578" cy="0"/>
          </a:xfrm>
          <a:prstGeom prst="line">
            <a:avLst/>
          </a:prstGeom>
        </p:spPr>
        <p:style>
          <a:lnRef idx="1">
            <a:schemeClr val="accent6"/>
          </a:lnRef>
          <a:fillRef idx="0">
            <a:schemeClr val="accent6"/>
          </a:fillRef>
          <a:effectRef idx="0">
            <a:schemeClr val="accent6"/>
          </a:effectRef>
          <a:fontRef idx="minor">
            <a:schemeClr val="tx1"/>
          </a:fontRef>
        </p:style>
      </p:cxnSp>
      <p:cxnSp>
        <p:nvCxnSpPr>
          <p:cNvPr id="17" name="直接连接符 16"/>
          <p:cNvCxnSpPr/>
          <p:nvPr/>
        </p:nvCxnSpPr>
        <p:spPr>
          <a:xfrm>
            <a:off x="4625993" y="3273666"/>
            <a:ext cx="3509578" cy="0"/>
          </a:xfrm>
          <a:prstGeom prst="line">
            <a:avLst/>
          </a:prstGeom>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4065143445"/>
      </p:ext>
    </p:extLst>
  </p:cSld>
  <p:clrMapOvr>
    <a:masterClrMapping/>
  </p:clrMapOvr>
  <mc:AlternateContent xmlns:mc="http://schemas.openxmlformats.org/markup-compatibility/2006" xmlns:p14="http://schemas.microsoft.com/office/powerpoint/2010/main">
    <mc:Choice Requires="p14">
      <p:transition spd="slow" p14:dur="2000" advClick="0" advTm="5000">
        <p:fade/>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down)">
                                      <p:cBhvr>
                                        <p:cTn id="11" dur="500"/>
                                        <p:tgtEl>
                                          <p:spTgt spid="14"/>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500"/>
                                        <p:tgtEl>
                                          <p:spTgt spid="7"/>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left)">
                                      <p:cBhvr>
                                        <p:cTn id="23" dur="500"/>
                                        <p:tgtEl>
                                          <p:spTgt spid="13"/>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left)">
                                      <p:cBhvr>
                                        <p:cTn id="31" dur="500"/>
                                        <p:tgtEl>
                                          <p:spTgt spid="10"/>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left)">
                                      <p:cBhvr>
                                        <p:cTn id="35" dur="500"/>
                                        <p:tgtEl>
                                          <p:spTgt spid="15"/>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wipe(left)">
                                      <p:cBhvr>
                                        <p:cTn id="39" dur="500"/>
                                        <p:tgtEl>
                                          <p:spTgt spid="9"/>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wipe(left)">
                                      <p:cBhvr>
                                        <p:cTn id="43" dur="500"/>
                                        <p:tgtEl>
                                          <p:spTgt spid="11"/>
                                        </p:tgtEl>
                                      </p:cBhvr>
                                    </p:animEffect>
                                  </p:childTnLst>
                                </p:cTn>
                              </p:par>
                              <p:par>
                                <p:cTn id="44" presetID="10" presetClass="entr" presetSubtype="0" fill="hold" nodeType="with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fade">
                                      <p:cBhvr>
                                        <p:cTn id="46" dur="500"/>
                                        <p:tgtEl>
                                          <p:spTgt spid="16"/>
                                        </p:tgtEl>
                                      </p:cBhvr>
                                    </p:animEffect>
                                  </p:childTnLst>
                                </p:cTn>
                              </p:par>
                              <p:par>
                                <p:cTn id="47" presetID="10" presetClass="entr" presetSubtype="0" fill="hold" nodeType="with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fade">
                                      <p:cBhvr>
                                        <p:cTn id="4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9" grpId="0" animBg="1"/>
      <p:bldP spid="10" grpId="0"/>
      <p:bldP spid="11" grpId="0"/>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0" y="0"/>
            <a:ext cx="9144000" cy="1211126"/>
          </a:xfrm>
          <a:prstGeom prst="rect">
            <a:avLst/>
          </a:prstGeom>
        </p:spPr>
      </p:pic>
      <p:pic>
        <p:nvPicPr>
          <p:cNvPr id="6" name="图片 5"/>
          <p:cNvPicPr>
            <a:picLocks noChangeAspect="1"/>
          </p:cNvPicPr>
          <p:nvPr/>
        </p:nvPicPr>
        <p:blipFill>
          <a:blip r:embed="rId15" cstate="screen">
            <a:extLst>
              <a:ext uri="{28A0092B-C50C-407E-A947-70E740481C1C}">
                <a14:useLocalDpi xmlns:a14="http://schemas.microsoft.com/office/drawing/2010/main"/>
              </a:ext>
            </a:extLst>
          </a:blip>
          <a:stretch>
            <a:fillRect/>
          </a:stretch>
        </p:blipFill>
        <p:spPr>
          <a:xfrm>
            <a:off x="0" y="3270066"/>
            <a:ext cx="9144000" cy="1883300"/>
          </a:xfrm>
          <a:prstGeom prst="rect">
            <a:avLst/>
          </a:prstGeom>
        </p:spPr>
      </p:pic>
      <p:pic>
        <p:nvPicPr>
          <p:cNvPr id="5" name="图片 4"/>
          <p:cNvPicPr>
            <a:picLocks noChangeAspect="1"/>
          </p:cNvPicPr>
          <p:nvPr/>
        </p:nvPicPr>
        <p:blipFill>
          <a:blip r:embed="rId16">
            <a:extLst>
              <a:ext uri="{28A0092B-C50C-407E-A947-70E740481C1C}">
                <a14:useLocalDpi xmlns:a14="http://schemas.microsoft.com/office/drawing/2010/main"/>
              </a:ext>
            </a:extLst>
          </a:blip>
          <a:stretch>
            <a:fillRect/>
          </a:stretch>
        </p:blipFill>
        <p:spPr>
          <a:xfrm>
            <a:off x="4942114" y="3991991"/>
            <a:ext cx="4376566" cy="963088"/>
          </a:xfrm>
          <a:prstGeom prst="rect">
            <a:avLst/>
          </a:prstGeom>
        </p:spPr>
      </p:pic>
      <p:pic>
        <p:nvPicPr>
          <p:cNvPr id="4" name="图片 3"/>
          <p:cNvPicPr>
            <a:picLocks noChangeAspect="1"/>
          </p:cNvPicPr>
          <p:nvPr/>
        </p:nvPicPr>
        <p:blipFill>
          <a:blip r:embed="rId17">
            <a:extLst>
              <a:ext uri="{28A0092B-C50C-407E-A947-70E740481C1C}">
                <a14:useLocalDpi xmlns:a14="http://schemas.microsoft.com/office/drawing/2010/main"/>
              </a:ext>
            </a:extLst>
          </a:blip>
          <a:stretch>
            <a:fillRect/>
          </a:stretch>
        </p:blipFill>
        <p:spPr>
          <a:xfrm>
            <a:off x="5845074" y="1901627"/>
            <a:ext cx="2773451" cy="2736878"/>
          </a:xfrm>
          <a:prstGeom prst="rect">
            <a:avLst/>
          </a:prstGeom>
        </p:spPr>
      </p:pic>
      <p:grpSp>
        <p:nvGrpSpPr>
          <p:cNvPr id="29" name="组合 28"/>
          <p:cNvGrpSpPr/>
          <p:nvPr/>
        </p:nvGrpSpPr>
        <p:grpSpPr>
          <a:xfrm>
            <a:off x="1889755" y="1127763"/>
            <a:ext cx="2997163" cy="433928"/>
            <a:chOff x="1933297" y="982623"/>
            <a:chExt cx="2997163" cy="433928"/>
          </a:xfrm>
        </p:grpSpPr>
        <p:sp>
          <p:nvSpPr>
            <p:cNvPr id="11" name="单圆角矩形 3"/>
            <p:cNvSpPr>
              <a:spLocks noChangeArrowheads="1"/>
            </p:cNvSpPr>
            <p:nvPr>
              <p:custDataLst>
                <p:tags r:id="rId10"/>
              </p:custDataLst>
            </p:nvPr>
          </p:nvSpPr>
          <p:spPr bwMode="auto">
            <a:xfrm flipH="1">
              <a:off x="1933297" y="982623"/>
              <a:ext cx="463135" cy="433928"/>
            </a:xfrm>
            <a:custGeom>
              <a:avLst/>
              <a:gdLst>
                <a:gd name="T0" fmla="*/ 0 w 528877"/>
                <a:gd name="T1" fmla="*/ 0 h 495119"/>
                <a:gd name="T2" fmla="*/ 444946 w 528877"/>
                <a:gd name="T3" fmla="*/ 0 h 495119"/>
                <a:gd name="T4" fmla="*/ 527206 w 528877"/>
                <a:gd name="T5" fmla="*/ 82731 h 495119"/>
                <a:gd name="T6" fmla="*/ 527206 w 528877"/>
                <a:gd name="T7" fmla="*/ 496386 h 495119"/>
                <a:gd name="T8" fmla="*/ 0 w 528877"/>
                <a:gd name="T9" fmla="*/ 496386 h 495119"/>
                <a:gd name="T10" fmla="*/ 0 w 528877"/>
                <a:gd name="T11" fmla="*/ 0 h 495119"/>
                <a:gd name="T12" fmla="*/ 0 60000 65536"/>
                <a:gd name="T13" fmla="*/ 0 60000 65536"/>
                <a:gd name="T14" fmla="*/ 0 60000 65536"/>
                <a:gd name="T15" fmla="*/ 0 60000 65536"/>
                <a:gd name="T16" fmla="*/ 0 60000 65536"/>
                <a:gd name="T17" fmla="*/ 0 60000 65536"/>
                <a:gd name="T18" fmla="*/ 0 w 528877"/>
                <a:gd name="T19" fmla="*/ 0 h 495119"/>
                <a:gd name="T20" fmla="*/ 528877 w 528877"/>
                <a:gd name="T21" fmla="*/ 495119 h 495119"/>
              </a:gdLst>
              <a:ahLst/>
              <a:cxnLst>
                <a:cxn ang="T12">
                  <a:pos x="T0" y="T1"/>
                </a:cxn>
                <a:cxn ang="T13">
                  <a:pos x="T2" y="T3"/>
                </a:cxn>
                <a:cxn ang="T14">
                  <a:pos x="T4" y="T5"/>
                </a:cxn>
                <a:cxn ang="T15">
                  <a:pos x="T6" y="T7"/>
                </a:cxn>
                <a:cxn ang="T16">
                  <a:pos x="T8" y="T9"/>
                </a:cxn>
                <a:cxn ang="T17">
                  <a:pos x="T10" y="T11"/>
                </a:cxn>
              </a:cxnLst>
              <a:rect l="T18" t="T19" r="T20" b="T21"/>
              <a:pathLst>
                <a:path w="528877" h="495119">
                  <a:moveTo>
                    <a:pt x="0" y="0"/>
                  </a:moveTo>
                  <a:lnTo>
                    <a:pt x="446356" y="0"/>
                  </a:lnTo>
                  <a:cubicBezTo>
                    <a:pt x="491931" y="0"/>
                    <a:pt x="528877" y="36946"/>
                    <a:pt x="528877" y="82521"/>
                  </a:cubicBezTo>
                  <a:lnTo>
                    <a:pt x="528877" y="495119"/>
                  </a:lnTo>
                  <a:lnTo>
                    <a:pt x="0" y="495119"/>
                  </a:lnTo>
                  <a:lnTo>
                    <a:pt x="0" y="0"/>
                  </a:lnTo>
                  <a:close/>
                </a:path>
              </a:pathLst>
            </a:cu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en-US" altLang="zh-CN" sz="1800" dirty="0">
                  <a:solidFill>
                    <a:srgbClr val="FFFFFF"/>
                  </a:solidFill>
                  <a:latin typeface="+mn-lt"/>
                  <a:ea typeface="+mn-ea"/>
                  <a:cs typeface="+mn-ea"/>
                  <a:sym typeface="+mn-lt"/>
                </a:rPr>
                <a:t>01</a:t>
              </a:r>
              <a:endParaRPr lang="zh-CN" altLang="en-US" sz="1800" dirty="0">
                <a:solidFill>
                  <a:srgbClr val="FFFFFF"/>
                </a:solidFill>
                <a:latin typeface="+mn-lt"/>
                <a:ea typeface="+mn-ea"/>
                <a:cs typeface="+mn-ea"/>
                <a:sym typeface="+mn-lt"/>
              </a:endParaRPr>
            </a:p>
          </p:txBody>
        </p:sp>
        <p:sp>
          <p:nvSpPr>
            <p:cNvPr id="12" name="矩形 4"/>
            <p:cNvSpPr>
              <a:spLocks noChangeArrowheads="1"/>
            </p:cNvSpPr>
            <p:nvPr>
              <p:custDataLst>
                <p:tags r:id="rId11"/>
              </p:custDataLst>
            </p:nvPr>
          </p:nvSpPr>
          <p:spPr bwMode="auto">
            <a:xfrm>
              <a:off x="2399214" y="982623"/>
              <a:ext cx="2531246" cy="433928"/>
            </a:xfrm>
            <a:prstGeom prst="rect">
              <a:avLst/>
            </a:prstGeom>
            <a:solidFill>
              <a:srgbClr val="D4ECB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1600" dirty="0" smtClean="0">
                  <a:solidFill>
                    <a:srgbClr val="525252"/>
                  </a:solidFill>
                  <a:latin typeface="+mn-lt"/>
                  <a:ea typeface="+mn-ea"/>
                  <a:cs typeface="+mn-ea"/>
                  <a:sym typeface="+mn-lt"/>
                </a:rPr>
                <a:t>单击此处添加文字标题</a:t>
              </a:r>
              <a:endParaRPr lang="zh-CN" altLang="en-US" sz="1600" dirty="0">
                <a:solidFill>
                  <a:srgbClr val="525252"/>
                </a:solidFill>
                <a:latin typeface="+mn-lt"/>
                <a:ea typeface="+mn-ea"/>
                <a:cs typeface="+mn-ea"/>
                <a:sym typeface="+mn-lt"/>
              </a:endParaRPr>
            </a:p>
          </p:txBody>
        </p:sp>
      </p:grpSp>
      <p:grpSp>
        <p:nvGrpSpPr>
          <p:cNvPr id="27" name="组合 26"/>
          <p:cNvGrpSpPr/>
          <p:nvPr/>
        </p:nvGrpSpPr>
        <p:grpSpPr>
          <a:xfrm>
            <a:off x="1889755" y="2429941"/>
            <a:ext cx="2997163" cy="432538"/>
            <a:chOff x="1933297" y="2024328"/>
            <a:chExt cx="2997163" cy="432538"/>
          </a:xfrm>
        </p:grpSpPr>
        <p:sp>
          <p:nvSpPr>
            <p:cNvPr id="13" name="单圆角矩形 5"/>
            <p:cNvSpPr>
              <a:spLocks noChangeArrowheads="1"/>
            </p:cNvSpPr>
            <p:nvPr>
              <p:custDataLst>
                <p:tags r:id="rId8"/>
              </p:custDataLst>
            </p:nvPr>
          </p:nvSpPr>
          <p:spPr bwMode="auto">
            <a:xfrm flipH="1">
              <a:off x="1933297" y="2024328"/>
              <a:ext cx="463135" cy="432538"/>
            </a:xfrm>
            <a:custGeom>
              <a:avLst/>
              <a:gdLst>
                <a:gd name="T0" fmla="*/ 0 w 528877"/>
                <a:gd name="T1" fmla="*/ 0 h 495119"/>
                <a:gd name="T2" fmla="*/ 444946 w 528877"/>
                <a:gd name="T3" fmla="*/ 0 h 495119"/>
                <a:gd name="T4" fmla="*/ 527206 w 528877"/>
                <a:gd name="T5" fmla="*/ 80895 h 495119"/>
                <a:gd name="T6" fmla="*/ 527206 w 528877"/>
                <a:gd name="T7" fmla="*/ 485361 h 495119"/>
                <a:gd name="T8" fmla="*/ 0 w 528877"/>
                <a:gd name="T9" fmla="*/ 485361 h 495119"/>
                <a:gd name="T10" fmla="*/ 0 w 528877"/>
                <a:gd name="T11" fmla="*/ 0 h 495119"/>
                <a:gd name="T12" fmla="*/ 0 60000 65536"/>
                <a:gd name="T13" fmla="*/ 0 60000 65536"/>
                <a:gd name="T14" fmla="*/ 0 60000 65536"/>
                <a:gd name="T15" fmla="*/ 0 60000 65536"/>
                <a:gd name="T16" fmla="*/ 0 60000 65536"/>
                <a:gd name="T17" fmla="*/ 0 60000 65536"/>
                <a:gd name="T18" fmla="*/ 0 w 528877"/>
                <a:gd name="T19" fmla="*/ 0 h 495119"/>
                <a:gd name="T20" fmla="*/ 528877 w 528877"/>
                <a:gd name="T21" fmla="*/ 495119 h 495119"/>
              </a:gdLst>
              <a:ahLst/>
              <a:cxnLst>
                <a:cxn ang="T12">
                  <a:pos x="T0" y="T1"/>
                </a:cxn>
                <a:cxn ang="T13">
                  <a:pos x="T2" y="T3"/>
                </a:cxn>
                <a:cxn ang="T14">
                  <a:pos x="T4" y="T5"/>
                </a:cxn>
                <a:cxn ang="T15">
                  <a:pos x="T6" y="T7"/>
                </a:cxn>
                <a:cxn ang="T16">
                  <a:pos x="T8" y="T9"/>
                </a:cxn>
                <a:cxn ang="T17">
                  <a:pos x="T10" y="T11"/>
                </a:cxn>
              </a:cxnLst>
              <a:rect l="T18" t="T19" r="T20" b="T21"/>
              <a:pathLst>
                <a:path w="528877" h="495119">
                  <a:moveTo>
                    <a:pt x="0" y="0"/>
                  </a:moveTo>
                  <a:lnTo>
                    <a:pt x="446356" y="0"/>
                  </a:lnTo>
                  <a:cubicBezTo>
                    <a:pt x="491931" y="0"/>
                    <a:pt x="528877" y="36946"/>
                    <a:pt x="528877" y="82521"/>
                  </a:cubicBezTo>
                  <a:lnTo>
                    <a:pt x="528877" y="495119"/>
                  </a:lnTo>
                  <a:lnTo>
                    <a:pt x="0" y="495119"/>
                  </a:lnTo>
                  <a:lnTo>
                    <a:pt x="0" y="0"/>
                  </a:lnTo>
                  <a:close/>
                </a:path>
              </a:pathLst>
            </a:cu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en-US" altLang="zh-CN" sz="1800" dirty="0">
                  <a:solidFill>
                    <a:srgbClr val="FFFFFF"/>
                  </a:solidFill>
                  <a:latin typeface="+mn-lt"/>
                  <a:ea typeface="+mn-ea"/>
                  <a:cs typeface="+mn-ea"/>
                  <a:sym typeface="+mn-lt"/>
                </a:rPr>
                <a:t>03</a:t>
              </a:r>
              <a:endParaRPr lang="zh-CN" altLang="en-US" sz="1800" dirty="0">
                <a:solidFill>
                  <a:srgbClr val="FFFFFF"/>
                </a:solidFill>
                <a:latin typeface="+mn-lt"/>
                <a:ea typeface="+mn-ea"/>
                <a:cs typeface="+mn-ea"/>
                <a:sym typeface="+mn-lt"/>
              </a:endParaRPr>
            </a:p>
          </p:txBody>
        </p:sp>
        <p:sp>
          <p:nvSpPr>
            <p:cNvPr id="14" name="矩形 6"/>
            <p:cNvSpPr>
              <a:spLocks noChangeArrowheads="1"/>
            </p:cNvSpPr>
            <p:nvPr>
              <p:custDataLst>
                <p:tags r:id="rId9"/>
              </p:custDataLst>
            </p:nvPr>
          </p:nvSpPr>
          <p:spPr bwMode="auto">
            <a:xfrm>
              <a:off x="2399214" y="2024328"/>
              <a:ext cx="2531246" cy="432538"/>
            </a:xfrm>
            <a:prstGeom prst="rect">
              <a:avLst/>
            </a:prstGeom>
            <a:solidFill>
              <a:srgbClr val="D4ECB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lvl="0" algn="ctr">
                <a:lnSpc>
                  <a:spcPct val="100000"/>
                </a:lnSpc>
                <a:spcBef>
                  <a:spcPct val="0"/>
                </a:spcBef>
                <a:buNone/>
              </a:pPr>
              <a:r>
                <a:rPr lang="zh-CN" altLang="en-US" sz="1600" dirty="0">
                  <a:solidFill>
                    <a:srgbClr val="525252"/>
                  </a:solidFill>
                  <a:latin typeface="+mn-lt"/>
                  <a:ea typeface="+mn-ea"/>
                  <a:cs typeface="+mn-ea"/>
                  <a:sym typeface="+mn-lt"/>
                </a:rPr>
                <a:t>单击此处添加文字标题</a:t>
              </a:r>
            </a:p>
          </p:txBody>
        </p:sp>
      </p:grpSp>
      <p:grpSp>
        <p:nvGrpSpPr>
          <p:cNvPr id="28" name="组合 27"/>
          <p:cNvGrpSpPr/>
          <p:nvPr/>
        </p:nvGrpSpPr>
        <p:grpSpPr>
          <a:xfrm>
            <a:off x="2355672" y="1778852"/>
            <a:ext cx="2994380" cy="433928"/>
            <a:chOff x="2399214" y="1502779"/>
            <a:chExt cx="2994380" cy="433928"/>
          </a:xfrm>
        </p:grpSpPr>
        <p:sp>
          <p:nvSpPr>
            <p:cNvPr id="15" name="单圆角矩形 7"/>
            <p:cNvSpPr>
              <a:spLocks noChangeArrowheads="1"/>
            </p:cNvSpPr>
            <p:nvPr>
              <p:custDataLst>
                <p:tags r:id="rId6"/>
              </p:custDataLst>
            </p:nvPr>
          </p:nvSpPr>
          <p:spPr bwMode="auto">
            <a:xfrm>
              <a:off x="4930460" y="1502779"/>
              <a:ext cx="463134" cy="433928"/>
            </a:xfrm>
            <a:custGeom>
              <a:avLst/>
              <a:gdLst>
                <a:gd name="T0" fmla="*/ 0 w 528877"/>
                <a:gd name="T1" fmla="*/ 0 h 495119"/>
                <a:gd name="T2" fmla="*/ 444941 w 528877"/>
                <a:gd name="T3" fmla="*/ 0 h 495119"/>
                <a:gd name="T4" fmla="*/ 527199 w 528877"/>
                <a:gd name="T5" fmla="*/ 82731 h 495119"/>
                <a:gd name="T6" fmla="*/ 527199 w 528877"/>
                <a:gd name="T7" fmla="*/ 496386 h 495119"/>
                <a:gd name="T8" fmla="*/ 0 w 528877"/>
                <a:gd name="T9" fmla="*/ 496386 h 495119"/>
                <a:gd name="T10" fmla="*/ 0 w 528877"/>
                <a:gd name="T11" fmla="*/ 0 h 495119"/>
                <a:gd name="T12" fmla="*/ 0 60000 65536"/>
                <a:gd name="T13" fmla="*/ 0 60000 65536"/>
                <a:gd name="T14" fmla="*/ 0 60000 65536"/>
                <a:gd name="T15" fmla="*/ 0 60000 65536"/>
                <a:gd name="T16" fmla="*/ 0 60000 65536"/>
                <a:gd name="T17" fmla="*/ 0 60000 65536"/>
                <a:gd name="T18" fmla="*/ 0 w 528877"/>
                <a:gd name="T19" fmla="*/ 0 h 495119"/>
                <a:gd name="T20" fmla="*/ 528877 w 528877"/>
                <a:gd name="T21" fmla="*/ 495119 h 495119"/>
              </a:gdLst>
              <a:ahLst/>
              <a:cxnLst>
                <a:cxn ang="T12">
                  <a:pos x="T0" y="T1"/>
                </a:cxn>
                <a:cxn ang="T13">
                  <a:pos x="T2" y="T3"/>
                </a:cxn>
                <a:cxn ang="T14">
                  <a:pos x="T4" y="T5"/>
                </a:cxn>
                <a:cxn ang="T15">
                  <a:pos x="T6" y="T7"/>
                </a:cxn>
                <a:cxn ang="T16">
                  <a:pos x="T8" y="T9"/>
                </a:cxn>
                <a:cxn ang="T17">
                  <a:pos x="T10" y="T11"/>
                </a:cxn>
              </a:cxnLst>
              <a:rect l="T18" t="T19" r="T20" b="T21"/>
              <a:pathLst>
                <a:path w="528877" h="495119">
                  <a:moveTo>
                    <a:pt x="0" y="0"/>
                  </a:moveTo>
                  <a:lnTo>
                    <a:pt x="446356" y="0"/>
                  </a:lnTo>
                  <a:cubicBezTo>
                    <a:pt x="491931" y="0"/>
                    <a:pt x="528877" y="36946"/>
                    <a:pt x="528877" y="82521"/>
                  </a:cubicBezTo>
                  <a:lnTo>
                    <a:pt x="528877" y="495119"/>
                  </a:lnTo>
                  <a:lnTo>
                    <a:pt x="0" y="495119"/>
                  </a:lnTo>
                  <a:lnTo>
                    <a:pt x="0" y="0"/>
                  </a:lnTo>
                  <a:close/>
                </a:path>
              </a:pathLst>
            </a:cu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en-US" altLang="zh-CN" sz="1800" dirty="0">
                  <a:solidFill>
                    <a:srgbClr val="FFFFFF"/>
                  </a:solidFill>
                  <a:latin typeface="+mn-lt"/>
                  <a:ea typeface="+mn-ea"/>
                  <a:cs typeface="+mn-ea"/>
                  <a:sym typeface="+mn-lt"/>
                </a:rPr>
                <a:t>02</a:t>
              </a:r>
              <a:endParaRPr lang="zh-CN" altLang="en-US" sz="1800" dirty="0">
                <a:solidFill>
                  <a:srgbClr val="FFFFFF"/>
                </a:solidFill>
                <a:latin typeface="+mn-lt"/>
                <a:ea typeface="+mn-ea"/>
                <a:cs typeface="+mn-ea"/>
                <a:sym typeface="+mn-lt"/>
              </a:endParaRPr>
            </a:p>
          </p:txBody>
        </p:sp>
        <p:sp>
          <p:nvSpPr>
            <p:cNvPr id="16" name="矩形 8"/>
            <p:cNvSpPr>
              <a:spLocks noChangeArrowheads="1"/>
            </p:cNvSpPr>
            <p:nvPr>
              <p:custDataLst>
                <p:tags r:id="rId7"/>
              </p:custDataLst>
            </p:nvPr>
          </p:nvSpPr>
          <p:spPr bwMode="auto">
            <a:xfrm>
              <a:off x="2399214" y="1502779"/>
              <a:ext cx="2531246" cy="433928"/>
            </a:xfrm>
            <a:prstGeom prst="rect">
              <a:avLst/>
            </a:prstGeom>
            <a:solidFill>
              <a:srgbClr val="D4ECB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lvl="0" algn="ctr">
                <a:lnSpc>
                  <a:spcPct val="100000"/>
                </a:lnSpc>
                <a:spcBef>
                  <a:spcPct val="0"/>
                </a:spcBef>
                <a:buNone/>
              </a:pPr>
              <a:r>
                <a:rPr lang="zh-CN" altLang="en-US" sz="1600" dirty="0">
                  <a:solidFill>
                    <a:srgbClr val="525252"/>
                  </a:solidFill>
                  <a:latin typeface="+mn-lt"/>
                  <a:ea typeface="+mn-ea"/>
                  <a:cs typeface="+mn-ea"/>
                  <a:sym typeface="+mn-lt"/>
                </a:rPr>
                <a:t>单击此处添加文字标题</a:t>
              </a:r>
            </a:p>
          </p:txBody>
        </p:sp>
      </p:grpSp>
      <p:grpSp>
        <p:nvGrpSpPr>
          <p:cNvPr id="26" name="组合 25"/>
          <p:cNvGrpSpPr/>
          <p:nvPr/>
        </p:nvGrpSpPr>
        <p:grpSpPr>
          <a:xfrm>
            <a:off x="2355672" y="3079639"/>
            <a:ext cx="2994380" cy="433928"/>
            <a:chOff x="2399214" y="2544484"/>
            <a:chExt cx="2994380" cy="433928"/>
          </a:xfrm>
        </p:grpSpPr>
        <p:sp>
          <p:nvSpPr>
            <p:cNvPr id="17" name="单圆角矩形 9"/>
            <p:cNvSpPr>
              <a:spLocks noChangeArrowheads="1"/>
            </p:cNvSpPr>
            <p:nvPr>
              <p:custDataLst>
                <p:tags r:id="rId4"/>
              </p:custDataLst>
            </p:nvPr>
          </p:nvSpPr>
          <p:spPr bwMode="auto">
            <a:xfrm>
              <a:off x="4930460" y="2544484"/>
              <a:ext cx="463134" cy="433928"/>
            </a:xfrm>
            <a:custGeom>
              <a:avLst/>
              <a:gdLst>
                <a:gd name="T0" fmla="*/ 0 w 528877"/>
                <a:gd name="T1" fmla="*/ 0 h 495119"/>
                <a:gd name="T2" fmla="*/ 444941 w 528877"/>
                <a:gd name="T3" fmla="*/ 0 h 495119"/>
                <a:gd name="T4" fmla="*/ 527199 w 528877"/>
                <a:gd name="T5" fmla="*/ 82731 h 495119"/>
                <a:gd name="T6" fmla="*/ 527199 w 528877"/>
                <a:gd name="T7" fmla="*/ 496386 h 495119"/>
                <a:gd name="T8" fmla="*/ 0 w 528877"/>
                <a:gd name="T9" fmla="*/ 496386 h 495119"/>
                <a:gd name="T10" fmla="*/ 0 w 528877"/>
                <a:gd name="T11" fmla="*/ 0 h 495119"/>
                <a:gd name="T12" fmla="*/ 0 60000 65536"/>
                <a:gd name="T13" fmla="*/ 0 60000 65536"/>
                <a:gd name="T14" fmla="*/ 0 60000 65536"/>
                <a:gd name="T15" fmla="*/ 0 60000 65536"/>
                <a:gd name="T16" fmla="*/ 0 60000 65536"/>
                <a:gd name="T17" fmla="*/ 0 60000 65536"/>
                <a:gd name="T18" fmla="*/ 0 w 528877"/>
                <a:gd name="T19" fmla="*/ 0 h 495119"/>
                <a:gd name="T20" fmla="*/ 528877 w 528877"/>
                <a:gd name="T21" fmla="*/ 495119 h 495119"/>
              </a:gdLst>
              <a:ahLst/>
              <a:cxnLst>
                <a:cxn ang="T12">
                  <a:pos x="T0" y="T1"/>
                </a:cxn>
                <a:cxn ang="T13">
                  <a:pos x="T2" y="T3"/>
                </a:cxn>
                <a:cxn ang="T14">
                  <a:pos x="T4" y="T5"/>
                </a:cxn>
                <a:cxn ang="T15">
                  <a:pos x="T6" y="T7"/>
                </a:cxn>
                <a:cxn ang="T16">
                  <a:pos x="T8" y="T9"/>
                </a:cxn>
                <a:cxn ang="T17">
                  <a:pos x="T10" y="T11"/>
                </a:cxn>
              </a:cxnLst>
              <a:rect l="T18" t="T19" r="T20" b="T21"/>
              <a:pathLst>
                <a:path w="528877" h="495119">
                  <a:moveTo>
                    <a:pt x="0" y="0"/>
                  </a:moveTo>
                  <a:lnTo>
                    <a:pt x="446356" y="0"/>
                  </a:lnTo>
                  <a:cubicBezTo>
                    <a:pt x="491931" y="0"/>
                    <a:pt x="528877" y="36946"/>
                    <a:pt x="528877" y="82521"/>
                  </a:cubicBezTo>
                  <a:lnTo>
                    <a:pt x="528877" y="495119"/>
                  </a:lnTo>
                  <a:lnTo>
                    <a:pt x="0" y="495119"/>
                  </a:lnTo>
                  <a:lnTo>
                    <a:pt x="0" y="0"/>
                  </a:lnTo>
                  <a:close/>
                </a:path>
              </a:pathLst>
            </a:cu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en-US" altLang="zh-CN" sz="1800" dirty="0">
                  <a:solidFill>
                    <a:srgbClr val="FFFFFF"/>
                  </a:solidFill>
                  <a:latin typeface="+mn-lt"/>
                  <a:ea typeface="+mn-ea"/>
                  <a:cs typeface="+mn-ea"/>
                  <a:sym typeface="+mn-lt"/>
                </a:rPr>
                <a:t>04</a:t>
              </a:r>
              <a:endParaRPr lang="zh-CN" altLang="en-US" sz="1800" dirty="0">
                <a:solidFill>
                  <a:srgbClr val="FFFFFF"/>
                </a:solidFill>
                <a:latin typeface="+mn-lt"/>
                <a:ea typeface="+mn-ea"/>
                <a:cs typeface="+mn-ea"/>
                <a:sym typeface="+mn-lt"/>
              </a:endParaRPr>
            </a:p>
          </p:txBody>
        </p:sp>
        <p:sp>
          <p:nvSpPr>
            <p:cNvPr id="18" name="矩形 10"/>
            <p:cNvSpPr>
              <a:spLocks noChangeArrowheads="1"/>
            </p:cNvSpPr>
            <p:nvPr>
              <p:custDataLst>
                <p:tags r:id="rId5"/>
              </p:custDataLst>
            </p:nvPr>
          </p:nvSpPr>
          <p:spPr bwMode="auto">
            <a:xfrm>
              <a:off x="2399214" y="2544484"/>
              <a:ext cx="2531246" cy="433928"/>
            </a:xfrm>
            <a:prstGeom prst="rect">
              <a:avLst/>
            </a:prstGeom>
            <a:solidFill>
              <a:srgbClr val="D4ECB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lvl="0" algn="ctr">
                <a:lnSpc>
                  <a:spcPct val="100000"/>
                </a:lnSpc>
                <a:spcBef>
                  <a:spcPct val="0"/>
                </a:spcBef>
                <a:buNone/>
              </a:pPr>
              <a:r>
                <a:rPr lang="zh-CN" altLang="en-US" sz="1600" dirty="0">
                  <a:solidFill>
                    <a:srgbClr val="525252"/>
                  </a:solidFill>
                  <a:latin typeface="+mn-lt"/>
                  <a:ea typeface="+mn-ea"/>
                  <a:cs typeface="+mn-ea"/>
                  <a:sym typeface="+mn-lt"/>
                </a:rPr>
                <a:t>单击此处添加文字标题</a:t>
              </a:r>
            </a:p>
          </p:txBody>
        </p:sp>
      </p:grpSp>
      <p:grpSp>
        <p:nvGrpSpPr>
          <p:cNvPr id="30" name="组合 29"/>
          <p:cNvGrpSpPr/>
          <p:nvPr/>
        </p:nvGrpSpPr>
        <p:grpSpPr>
          <a:xfrm>
            <a:off x="605770" y="884894"/>
            <a:ext cx="964406" cy="2570560"/>
            <a:chOff x="605770" y="884894"/>
            <a:chExt cx="964406" cy="2570560"/>
          </a:xfrm>
        </p:grpSpPr>
        <p:sp>
          <p:nvSpPr>
            <p:cNvPr id="22" name="文本框 13"/>
            <p:cNvSpPr txBox="1">
              <a:spLocks noChangeArrowheads="1"/>
            </p:cNvSpPr>
            <p:nvPr>
              <p:custDataLst>
                <p:tags r:id="rId1"/>
              </p:custDataLst>
            </p:nvPr>
          </p:nvSpPr>
          <p:spPr bwMode="auto">
            <a:xfrm>
              <a:off x="923845" y="1612366"/>
              <a:ext cx="646331" cy="184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en-US" altLang="zh-CN" sz="3000" dirty="0">
                  <a:solidFill>
                    <a:srgbClr val="245B33"/>
                  </a:solidFill>
                  <a:latin typeface="+mn-lt"/>
                  <a:ea typeface="+mn-ea"/>
                  <a:cs typeface="+mn-ea"/>
                  <a:sym typeface="+mn-lt"/>
                </a:rPr>
                <a:t>Contents</a:t>
              </a:r>
            </a:p>
          </p:txBody>
        </p:sp>
        <p:sp>
          <p:nvSpPr>
            <p:cNvPr id="23" name="椭圆 14"/>
            <p:cNvSpPr>
              <a:spLocks noChangeArrowheads="1"/>
            </p:cNvSpPr>
            <p:nvPr>
              <p:custDataLst>
                <p:tags r:id="rId2"/>
              </p:custDataLst>
            </p:nvPr>
          </p:nvSpPr>
          <p:spPr bwMode="auto">
            <a:xfrm>
              <a:off x="817700" y="884894"/>
              <a:ext cx="652463" cy="652463"/>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3600" dirty="0">
                  <a:solidFill>
                    <a:srgbClr val="245B33"/>
                  </a:solidFill>
                  <a:latin typeface="+mn-lt"/>
                  <a:ea typeface="+mn-ea"/>
                  <a:cs typeface="+mn-ea"/>
                  <a:sym typeface="+mn-lt"/>
                </a:rPr>
                <a:t>目</a:t>
              </a:r>
            </a:p>
          </p:txBody>
        </p:sp>
        <p:sp>
          <p:nvSpPr>
            <p:cNvPr id="24" name="椭圆 15"/>
            <p:cNvSpPr>
              <a:spLocks noChangeArrowheads="1"/>
            </p:cNvSpPr>
            <p:nvPr>
              <p:custDataLst>
                <p:tags r:id="rId3"/>
              </p:custDataLst>
            </p:nvPr>
          </p:nvSpPr>
          <p:spPr bwMode="auto">
            <a:xfrm>
              <a:off x="605770" y="1394482"/>
              <a:ext cx="511969" cy="511969"/>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3300" dirty="0">
                  <a:solidFill>
                    <a:srgbClr val="245B33"/>
                  </a:solidFill>
                  <a:latin typeface="+mn-lt"/>
                  <a:ea typeface="+mn-ea"/>
                  <a:cs typeface="+mn-ea"/>
                  <a:sym typeface="+mn-lt"/>
                </a:rPr>
                <a:t>录</a:t>
              </a:r>
            </a:p>
          </p:txBody>
        </p:sp>
      </p:grpSp>
      <p:sp>
        <p:nvSpPr>
          <p:cNvPr id="2" name="文本框 1"/>
          <p:cNvSpPr txBox="1"/>
          <p:nvPr/>
        </p:nvSpPr>
        <p:spPr>
          <a:xfrm>
            <a:off x="6326293" y="1043093"/>
            <a:ext cx="1307254" cy="200055"/>
          </a:xfrm>
          <a:prstGeom prst="rect">
            <a:avLst/>
          </a:prstGeom>
          <a:noFill/>
        </p:spPr>
        <p:txBody>
          <a:bodyPr wrap="square" rtlCol="0">
            <a:spAutoFit/>
          </a:bodyPr>
          <a:lstStyle/>
          <a:p>
            <a:r>
              <a:rPr lang="en-US" altLang="zh-CN" sz="700" dirty="0">
                <a:solidFill>
                  <a:srgbClr val="FFFFFF"/>
                </a:solidFill>
              </a:rPr>
              <a:t>https://www.ypppt.com/</a:t>
            </a:r>
            <a:endParaRPr lang="zh-CN" altLang="en-US" sz="700" dirty="0">
              <a:solidFill>
                <a:srgbClr val="FFFFFF"/>
              </a:solidFill>
            </a:endParaRPr>
          </a:p>
        </p:txBody>
      </p:sp>
    </p:spTree>
    <p:extLst>
      <p:ext uri="{BB962C8B-B14F-4D97-AF65-F5344CB8AC3E}">
        <p14:creationId xmlns:p14="http://schemas.microsoft.com/office/powerpoint/2010/main" val="1491549995"/>
      </p:ext>
    </p:extLst>
  </p:cSld>
  <p:clrMapOvr>
    <a:masterClrMapping/>
  </p:clrMapOvr>
  <mc:AlternateContent xmlns:mc="http://schemas.openxmlformats.org/markup-compatibility/2006" xmlns:p14="http://schemas.microsoft.com/office/powerpoint/2010/main">
    <mc:Choice Requires="p14">
      <p:transition spd="slow" p14:dur="2000" advClick="0" advTm="5000">
        <p:fade/>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1000"/>
                                        <p:tgtEl>
                                          <p:spTgt spid="30"/>
                                        </p:tgtEl>
                                      </p:cBhvr>
                                    </p:animEffect>
                                    <p:anim calcmode="lin" valueType="num">
                                      <p:cBhvr>
                                        <p:cTn id="8" dur="1000" fill="hold"/>
                                        <p:tgtEl>
                                          <p:spTgt spid="30"/>
                                        </p:tgtEl>
                                        <p:attrNameLst>
                                          <p:attrName>ppt_x</p:attrName>
                                        </p:attrNameLst>
                                      </p:cBhvr>
                                      <p:tavLst>
                                        <p:tav tm="0">
                                          <p:val>
                                            <p:strVal val="#ppt_x"/>
                                          </p:val>
                                        </p:tav>
                                        <p:tav tm="100000">
                                          <p:val>
                                            <p:strVal val="#ppt_x"/>
                                          </p:val>
                                        </p:tav>
                                      </p:tavLst>
                                    </p:anim>
                                    <p:anim calcmode="lin" valueType="num">
                                      <p:cBhvr>
                                        <p:cTn id="9" dur="1000" fill="hold"/>
                                        <p:tgtEl>
                                          <p:spTgt spid="3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2" presetClass="entr" presetSubtype="4" fill="hold" nodeType="afterEffect">
                                  <p:stCondLst>
                                    <p:cond delay="0"/>
                                  </p:stCondLst>
                                  <p:childTnLst>
                                    <p:set>
                                      <p:cBhvr>
                                        <p:cTn id="12" dur="1" fill="hold">
                                          <p:stCondLst>
                                            <p:cond delay="0"/>
                                          </p:stCondLst>
                                        </p:cTn>
                                        <p:tgtEl>
                                          <p:spTgt spid="29"/>
                                        </p:tgtEl>
                                        <p:attrNameLst>
                                          <p:attrName>style.visibility</p:attrName>
                                        </p:attrNameLst>
                                      </p:cBhvr>
                                      <p:to>
                                        <p:strVal val="visible"/>
                                      </p:to>
                                    </p:set>
                                    <p:anim calcmode="lin" valueType="num">
                                      <p:cBhvr additive="base">
                                        <p:cTn id="13" dur="500"/>
                                        <p:tgtEl>
                                          <p:spTgt spid="29"/>
                                        </p:tgtEl>
                                        <p:attrNameLst>
                                          <p:attrName>ppt_y</p:attrName>
                                        </p:attrNameLst>
                                      </p:cBhvr>
                                      <p:tavLst>
                                        <p:tav tm="0">
                                          <p:val>
                                            <p:strVal val="#ppt_y+#ppt_h*1.125000"/>
                                          </p:val>
                                        </p:tav>
                                        <p:tav tm="100000">
                                          <p:val>
                                            <p:strVal val="#ppt_y"/>
                                          </p:val>
                                        </p:tav>
                                      </p:tavLst>
                                    </p:anim>
                                    <p:animEffect transition="in" filter="wipe(up)">
                                      <p:cBhvr>
                                        <p:cTn id="14" dur="500"/>
                                        <p:tgtEl>
                                          <p:spTgt spid="29"/>
                                        </p:tgtEl>
                                      </p:cBhvr>
                                    </p:animEffect>
                                  </p:childTnLst>
                                </p:cTn>
                              </p:par>
                            </p:childTnLst>
                          </p:cTn>
                        </p:par>
                        <p:par>
                          <p:cTn id="15" fill="hold">
                            <p:stCondLst>
                              <p:cond delay="1500"/>
                            </p:stCondLst>
                            <p:childTnLst>
                              <p:par>
                                <p:cTn id="16" presetID="12" presetClass="entr" presetSubtype="4" fill="hold" nodeType="afterEffect">
                                  <p:stCondLst>
                                    <p:cond delay="0"/>
                                  </p:stCondLst>
                                  <p:childTnLst>
                                    <p:set>
                                      <p:cBhvr>
                                        <p:cTn id="17" dur="1" fill="hold">
                                          <p:stCondLst>
                                            <p:cond delay="0"/>
                                          </p:stCondLst>
                                        </p:cTn>
                                        <p:tgtEl>
                                          <p:spTgt spid="28"/>
                                        </p:tgtEl>
                                        <p:attrNameLst>
                                          <p:attrName>style.visibility</p:attrName>
                                        </p:attrNameLst>
                                      </p:cBhvr>
                                      <p:to>
                                        <p:strVal val="visible"/>
                                      </p:to>
                                    </p:set>
                                    <p:anim calcmode="lin" valueType="num">
                                      <p:cBhvr additive="base">
                                        <p:cTn id="18" dur="500"/>
                                        <p:tgtEl>
                                          <p:spTgt spid="28"/>
                                        </p:tgtEl>
                                        <p:attrNameLst>
                                          <p:attrName>ppt_y</p:attrName>
                                        </p:attrNameLst>
                                      </p:cBhvr>
                                      <p:tavLst>
                                        <p:tav tm="0">
                                          <p:val>
                                            <p:strVal val="#ppt_y+#ppt_h*1.125000"/>
                                          </p:val>
                                        </p:tav>
                                        <p:tav tm="100000">
                                          <p:val>
                                            <p:strVal val="#ppt_y"/>
                                          </p:val>
                                        </p:tav>
                                      </p:tavLst>
                                    </p:anim>
                                    <p:animEffect transition="in" filter="wipe(up)">
                                      <p:cBhvr>
                                        <p:cTn id="19" dur="500"/>
                                        <p:tgtEl>
                                          <p:spTgt spid="28"/>
                                        </p:tgtEl>
                                      </p:cBhvr>
                                    </p:animEffect>
                                  </p:childTnLst>
                                </p:cTn>
                              </p:par>
                            </p:childTnLst>
                          </p:cTn>
                        </p:par>
                        <p:par>
                          <p:cTn id="20" fill="hold">
                            <p:stCondLst>
                              <p:cond delay="2000"/>
                            </p:stCondLst>
                            <p:childTnLst>
                              <p:par>
                                <p:cTn id="21" presetID="12" presetClass="entr" presetSubtype="4" fill="hold" nodeType="afterEffect">
                                  <p:stCondLst>
                                    <p:cond delay="0"/>
                                  </p:stCondLst>
                                  <p:childTnLst>
                                    <p:set>
                                      <p:cBhvr>
                                        <p:cTn id="22" dur="1" fill="hold">
                                          <p:stCondLst>
                                            <p:cond delay="0"/>
                                          </p:stCondLst>
                                        </p:cTn>
                                        <p:tgtEl>
                                          <p:spTgt spid="27"/>
                                        </p:tgtEl>
                                        <p:attrNameLst>
                                          <p:attrName>style.visibility</p:attrName>
                                        </p:attrNameLst>
                                      </p:cBhvr>
                                      <p:to>
                                        <p:strVal val="visible"/>
                                      </p:to>
                                    </p:set>
                                    <p:anim calcmode="lin" valueType="num">
                                      <p:cBhvr additive="base">
                                        <p:cTn id="23" dur="500"/>
                                        <p:tgtEl>
                                          <p:spTgt spid="27"/>
                                        </p:tgtEl>
                                        <p:attrNameLst>
                                          <p:attrName>ppt_y</p:attrName>
                                        </p:attrNameLst>
                                      </p:cBhvr>
                                      <p:tavLst>
                                        <p:tav tm="0">
                                          <p:val>
                                            <p:strVal val="#ppt_y+#ppt_h*1.125000"/>
                                          </p:val>
                                        </p:tav>
                                        <p:tav tm="100000">
                                          <p:val>
                                            <p:strVal val="#ppt_y"/>
                                          </p:val>
                                        </p:tav>
                                      </p:tavLst>
                                    </p:anim>
                                    <p:animEffect transition="in" filter="wipe(up)">
                                      <p:cBhvr>
                                        <p:cTn id="24" dur="500"/>
                                        <p:tgtEl>
                                          <p:spTgt spid="27"/>
                                        </p:tgtEl>
                                      </p:cBhvr>
                                    </p:animEffect>
                                  </p:childTnLst>
                                </p:cTn>
                              </p:par>
                            </p:childTnLst>
                          </p:cTn>
                        </p:par>
                        <p:par>
                          <p:cTn id="25" fill="hold">
                            <p:stCondLst>
                              <p:cond delay="2500"/>
                            </p:stCondLst>
                            <p:childTnLst>
                              <p:par>
                                <p:cTn id="26" presetID="12" presetClass="entr" presetSubtype="4" fill="hold" nodeType="afterEffect">
                                  <p:stCondLst>
                                    <p:cond delay="0"/>
                                  </p:stCondLst>
                                  <p:childTnLst>
                                    <p:set>
                                      <p:cBhvr>
                                        <p:cTn id="27" dur="1" fill="hold">
                                          <p:stCondLst>
                                            <p:cond delay="0"/>
                                          </p:stCondLst>
                                        </p:cTn>
                                        <p:tgtEl>
                                          <p:spTgt spid="26"/>
                                        </p:tgtEl>
                                        <p:attrNameLst>
                                          <p:attrName>style.visibility</p:attrName>
                                        </p:attrNameLst>
                                      </p:cBhvr>
                                      <p:to>
                                        <p:strVal val="visible"/>
                                      </p:to>
                                    </p:set>
                                    <p:anim calcmode="lin" valueType="num">
                                      <p:cBhvr additive="base">
                                        <p:cTn id="28" dur="500"/>
                                        <p:tgtEl>
                                          <p:spTgt spid="26"/>
                                        </p:tgtEl>
                                        <p:attrNameLst>
                                          <p:attrName>ppt_y</p:attrName>
                                        </p:attrNameLst>
                                      </p:cBhvr>
                                      <p:tavLst>
                                        <p:tav tm="0">
                                          <p:val>
                                            <p:strVal val="#ppt_y+#ppt_h*1.125000"/>
                                          </p:val>
                                        </p:tav>
                                        <p:tav tm="100000">
                                          <p:val>
                                            <p:strVal val="#ppt_y"/>
                                          </p:val>
                                        </p:tav>
                                      </p:tavLst>
                                    </p:anim>
                                    <p:animEffect transition="in" filter="wipe(up)">
                                      <p:cBhvr>
                                        <p:cTn id="2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0" y="0"/>
            <a:ext cx="9144000" cy="1211126"/>
          </a:xfrm>
          <a:prstGeom prst="rect">
            <a:avLst/>
          </a:prstGeom>
        </p:spPr>
      </p:pic>
      <p:pic>
        <p:nvPicPr>
          <p:cNvPr id="6" name="图片 5"/>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0" y="3270066"/>
            <a:ext cx="9144000" cy="1883300"/>
          </a:xfrm>
          <a:prstGeom prst="rect">
            <a:avLst/>
          </a:prstGeom>
        </p:spPr>
      </p:pic>
      <p:grpSp>
        <p:nvGrpSpPr>
          <p:cNvPr id="2" name="组合 1"/>
          <p:cNvGrpSpPr/>
          <p:nvPr/>
        </p:nvGrpSpPr>
        <p:grpSpPr>
          <a:xfrm>
            <a:off x="6465902" y="2964747"/>
            <a:ext cx="2852778" cy="1990332"/>
            <a:chOff x="4942114" y="1901627"/>
            <a:chExt cx="4376566" cy="3053452"/>
          </a:xfrm>
        </p:grpSpPr>
        <p:pic>
          <p:nvPicPr>
            <p:cNvPr id="5" name="图片 4"/>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4942114" y="3991991"/>
              <a:ext cx="4376566" cy="963088"/>
            </a:xfrm>
            <a:prstGeom prst="rect">
              <a:avLst/>
            </a:prstGeom>
          </p:spPr>
        </p:pic>
        <p:pic>
          <p:nvPicPr>
            <p:cNvPr id="4" name="图片 3"/>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5845074" y="1901627"/>
              <a:ext cx="2773451" cy="2736878"/>
            </a:xfrm>
            <a:prstGeom prst="rect">
              <a:avLst/>
            </a:prstGeom>
          </p:spPr>
        </p:pic>
      </p:grpSp>
      <p:sp>
        <p:nvSpPr>
          <p:cNvPr id="25" name="文本框 6"/>
          <p:cNvSpPr txBox="1">
            <a:spLocks noChangeArrowheads="1"/>
          </p:cNvSpPr>
          <p:nvPr>
            <p:custDataLst>
              <p:tags r:id="rId1"/>
            </p:custDataLst>
          </p:nvPr>
        </p:nvSpPr>
        <p:spPr bwMode="auto">
          <a:xfrm>
            <a:off x="1133712" y="1009043"/>
            <a:ext cx="3153966" cy="2389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14925" dirty="0" smtClean="0">
                <a:solidFill>
                  <a:srgbClr val="83B40D"/>
                </a:solidFill>
                <a:latin typeface="+mn-lt"/>
                <a:ea typeface="+mn-ea"/>
                <a:cs typeface="+mn-ea"/>
                <a:sym typeface="+mn-lt"/>
              </a:rPr>
              <a:t>04</a:t>
            </a:r>
            <a:endParaRPr lang="zh-CN" altLang="en-US" sz="14925" dirty="0">
              <a:solidFill>
                <a:srgbClr val="83B40D"/>
              </a:solidFill>
              <a:latin typeface="+mn-lt"/>
              <a:ea typeface="+mn-ea"/>
              <a:cs typeface="+mn-ea"/>
              <a:sym typeface="+mn-lt"/>
            </a:endParaRPr>
          </a:p>
        </p:txBody>
      </p:sp>
      <p:sp>
        <p:nvSpPr>
          <p:cNvPr id="31" name="文本框 7"/>
          <p:cNvSpPr txBox="1">
            <a:spLocks noChangeArrowheads="1"/>
          </p:cNvSpPr>
          <p:nvPr>
            <p:custDataLst>
              <p:tags r:id="rId2"/>
            </p:custDataLst>
          </p:nvPr>
        </p:nvSpPr>
        <p:spPr bwMode="auto">
          <a:xfrm>
            <a:off x="1100374" y="1949637"/>
            <a:ext cx="2915841" cy="50783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700" dirty="0">
                <a:solidFill>
                  <a:srgbClr val="83B40D"/>
                </a:solidFill>
                <a:latin typeface="+mn-lt"/>
                <a:ea typeface="+mn-ea"/>
                <a:cs typeface="+mn-ea"/>
                <a:sym typeface="+mn-lt"/>
              </a:rPr>
              <a:t>      PART </a:t>
            </a:r>
            <a:r>
              <a:rPr lang="en-US" altLang="zh-CN" sz="2700" dirty="0" smtClean="0">
                <a:solidFill>
                  <a:srgbClr val="83B40D"/>
                </a:solidFill>
                <a:latin typeface="+mn-lt"/>
                <a:ea typeface="+mn-ea"/>
                <a:cs typeface="+mn-ea"/>
                <a:sym typeface="+mn-lt"/>
              </a:rPr>
              <a:t>FOUR</a:t>
            </a:r>
            <a:endParaRPr lang="zh-CN" altLang="en-US" sz="2700" dirty="0">
              <a:solidFill>
                <a:srgbClr val="83B40D"/>
              </a:solidFill>
              <a:latin typeface="+mn-lt"/>
              <a:ea typeface="+mn-ea"/>
              <a:cs typeface="+mn-ea"/>
              <a:sym typeface="+mn-lt"/>
            </a:endParaRPr>
          </a:p>
        </p:txBody>
      </p:sp>
      <p:sp>
        <p:nvSpPr>
          <p:cNvPr id="32" name="文本框 8"/>
          <p:cNvSpPr txBox="1">
            <a:spLocks noChangeArrowheads="1"/>
          </p:cNvSpPr>
          <p:nvPr>
            <p:custDataLst>
              <p:tags r:id="rId3"/>
            </p:custDataLst>
          </p:nvPr>
        </p:nvSpPr>
        <p:spPr bwMode="auto">
          <a:xfrm>
            <a:off x="4037647" y="1653172"/>
            <a:ext cx="3496865" cy="539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ormAutofit fontScale="85000" lnSpcReduction="10000"/>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defRPr/>
            </a:pPr>
            <a:r>
              <a:rPr lang="en-US" altLang="zh-CN" sz="2700" dirty="0">
                <a:solidFill>
                  <a:srgbClr val="83B40D"/>
                </a:solidFill>
                <a:latin typeface="+mn-lt"/>
                <a:ea typeface="+mn-ea"/>
                <a:cs typeface="+mn-ea"/>
                <a:sym typeface="+mn-lt"/>
              </a:rPr>
              <a:t>LOREM IPSUM DOLOR</a:t>
            </a:r>
          </a:p>
        </p:txBody>
      </p:sp>
      <p:sp>
        <p:nvSpPr>
          <p:cNvPr id="33" name="文本框 9"/>
          <p:cNvSpPr txBox="1">
            <a:spLocks noChangeArrowheads="1"/>
          </p:cNvSpPr>
          <p:nvPr>
            <p:custDataLst>
              <p:tags r:id="rId4"/>
            </p:custDataLst>
          </p:nvPr>
        </p:nvSpPr>
        <p:spPr bwMode="auto">
          <a:xfrm>
            <a:off x="4016215" y="2249674"/>
            <a:ext cx="3483769"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defRPr/>
            </a:pPr>
            <a:r>
              <a:rPr lang="da-DK" altLang="zh-CN" sz="1200" dirty="0">
                <a:solidFill>
                  <a:schemeClr val="tx1">
                    <a:lumMod val="50000"/>
                    <a:lumOff val="50000"/>
                  </a:schemeClr>
                </a:solidFill>
                <a:latin typeface="+mn-lt"/>
                <a:ea typeface="+mn-ea"/>
                <a:cs typeface="+mn-ea"/>
                <a:sym typeface="+mn-lt"/>
              </a:rPr>
              <a:t>Lorem ipsum dolor sit amet</a:t>
            </a:r>
          </a:p>
          <a:p>
            <a:pPr algn="ctr" eaLnBrk="1" hangingPunct="1">
              <a:defRPr/>
            </a:pPr>
            <a:r>
              <a:rPr lang="da-DK" altLang="zh-CN" sz="1200" dirty="0">
                <a:solidFill>
                  <a:schemeClr val="tx1">
                    <a:lumMod val="50000"/>
                    <a:lumOff val="50000"/>
                  </a:schemeClr>
                </a:solidFill>
                <a:latin typeface="+mn-lt"/>
                <a:ea typeface="+mn-ea"/>
                <a:cs typeface="+mn-ea"/>
                <a:sym typeface="+mn-lt"/>
              </a:rPr>
              <a:t>Lorem ipsum dolor sit amet  </a:t>
            </a:r>
          </a:p>
        </p:txBody>
      </p:sp>
      <p:cxnSp>
        <p:nvCxnSpPr>
          <p:cNvPr id="34" name="直接连接符 10"/>
          <p:cNvCxnSpPr>
            <a:cxnSpLocks noChangeShapeType="1"/>
          </p:cNvCxnSpPr>
          <p:nvPr>
            <p:custDataLst>
              <p:tags r:id="rId5"/>
            </p:custDataLst>
          </p:nvPr>
        </p:nvCxnSpPr>
        <p:spPr bwMode="auto">
          <a:xfrm>
            <a:off x="4078128" y="2192524"/>
            <a:ext cx="3456384" cy="0"/>
          </a:xfrm>
          <a:prstGeom prst="line">
            <a:avLst/>
          </a:prstGeom>
          <a:noFill/>
          <a:ln w="12700" algn="ctr">
            <a:solidFill>
              <a:srgbClr val="DFDFDF"/>
            </a:solidFill>
            <a:miter lim="800000"/>
            <a:headEnd type="oval" w="med" len="med"/>
            <a:tailEnd type="oval"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857682984"/>
      </p:ext>
    </p:extLst>
  </p:cSld>
  <p:clrMapOvr>
    <a:masterClrMapping/>
  </p:clrMapOvr>
  <mc:AlternateContent xmlns:mc="http://schemas.openxmlformats.org/markup-compatibility/2006" xmlns:p14="http://schemas.microsoft.com/office/powerpoint/2010/main">
    <mc:Choice Requires="p14">
      <p:transition spd="slow" p14:dur="2000" advClick="0" advTm="5000">
        <p:fade/>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1000" fill="hold"/>
                                        <p:tgtEl>
                                          <p:spTgt spid="25"/>
                                        </p:tgtEl>
                                        <p:attrNameLst>
                                          <p:attrName>ppt_w</p:attrName>
                                        </p:attrNameLst>
                                      </p:cBhvr>
                                      <p:tavLst>
                                        <p:tav tm="0">
                                          <p:val>
                                            <p:fltVal val="0"/>
                                          </p:val>
                                        </p:tav>
                                        <p:tav tm="100000">
                                          <p:val>
                                            <p:strVal val="#ppt_w"/>
                                          </p:val>
                                        </p:tav>
                                      </p:tavLst>
                                    </p:anim>
                                    <p:anim calcmode="lin" valueType="num">
                                      <p:cBhvr>
                                        <p:cTn id="8" dur="1000" fill="hold"/>
                                        <p:tgtEl>
                                          <p:spTgt spid="25"/>
                                        </p:tgtEl>
                                        <p:attrNameLst>
                                          <p:attrName>ppt_h</p:attrName>
                                        </p:attrNameLst>
                                      </p:cBhvr>
                                      <p:tavLst>
                                        <p:tav tm="0">
                                          <p:val>
                                            <p:fltVal val="0"/>
                                          </p:val>
                                        </p:tav>
                                        <p:tav tm="100000">
                                          <p:val>
                                            <p:strVal val="#ppt_h"/>
                                          </p:val>
                                        </p:tav>
                                      </p:tavLst>
                                    </p:anim>
                                    <p:animEffect transition="in" filter="fade">
                                      <p:cBhvr>
                                        <p:cTn id="9" dur="1000"/>
                                        <p:tgtEl>
                                          <p:spTgt spid="25"/>
                                        </p:tgtEl>
                                      </p:cBhvr>
                                    </p:animEffect>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wipe(down)">
                                      <p:cBhvr>
                                        <p:cTn id="13" dur="750"/>
                                        <p:tgtEl>
                                          <p:spTgt spid="31"/>
                                        </p:tgtEl>
                                      </p:cBhvr>
                                    </p:animEffect>
                                  </p:childTnLst>
                                </p:cTn>
                              </p:par>
                            </p:childTnLst>
                          </p:cTn>
                        </p:par>
                        <p:par>
                          <p:cTn id="14" fill="hold">
                            <p:stCondLst>
                              <p:cond delay="1750"/>
                            </p:stCondLst>
                            <p:childTnLst>
                              <p:par>
                                <p:cTn id="15" presetID="16" presetClass="entr" presetSubtype="21" fill="hold" nodeType="after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barn(inVertical)">
                                      <p:cBhvr>
                                        <p:cTn id="17" dur="500"/>
                                        <p:tgtEl>
                                          <p:spTgt spid="34"/>
                                        </p:tgtEl>
                                      </p:cBhvr>
                                    </p:animEffect>
                                  </p:childTnLst>
                                </p:cTn>
                              </p:par>
                            </p:childTnLst>
                          </p:cTn>
                        </p:par>
                        <p:par>
                          <p:cTn id="18" fill="hold">
                            <p:stCondLst>
                              <p:cond delay="2250"/>
                            </p:stCondLst>
                            <p:childTnLst>
                              <p:par>
                                <p:cTn id="19" presetID="12" presetClass="entr" presetSubtype="4" fill="hold" grpId="0" nodeType="afterEffect">
                                  <p:stCondLst>
                                    <p:cond delay="0"/>
                                  </p:stCondLst>
                                  <p:childTnLst>
                                    <p:set>
                                      <p:cBhvr>
                                        <p:cTn id="20" dur="1" fill="hold">
                                          <p:stCondLst>
                                            <p:cond delay="0"/>
                                          </p:stCondLst>
                                        </p:cTn>
                                        <p:tgtEl>
                                          <p:spTgt spid="32"/>
                                        </p:tgtEl>
                                        <p:attrNameLst>
                                          <p:attrName>style.visibility</p:attrName>
                                        </p:attrNameLst>
                                      </p:cBhvr>
                                      <p:to>
                                        <p:strVal val="visible"/>
                                      </p:to>
                                    </p:set>
                                    <p:anim calcmode="lin" valueType="num">
                                      <p:cBhvr additive="base">
                                        <p:cTn id="21" dur="500"/>
                                        <p:tgtEl>
                                          <p:spTgt spid="32"/>
                                        </p:tgtEl>
                                        <p:attrNameLst>
                                          <p:attrName>ppt_y</p:attrName>
                                        </p:attrNameLst>
                                      </p:cBhvr>
                                      <p:tavLst>
                                        <p:tav tm="0">
                                          <p:val>
                                            <p:strVal val="#ppt_y+#ppt_h*1.125000"/>
                                          </p:val>
                                        </p:tav>
                                        <p:tav tm="100000">
                                          <p:val>
                                            <p:strVal val="#ppt_y"/>
                                          </p:val>
                                        </p:tav>
                                      </p:tavLst>
                                    </p:anim>
                                    <p:animEffect transition="in" filter="wipe(up)">
                                      <p:cBhvr>
                                        <p:cTn id="22" dur="500"/>
                                        <p:tgtEl>
                                          <p:spTgt spid="32"/>
                                        </p:tgtEl>
                                      </p:cBhvr>
                                    </p:animEffect>
                                  </p:childTnLst>
                                </p:cTn>
                              </p:par>
                            </p:childTnLst>
                          </p:cTn>
                        </p:par>
                        <p:par>
                          <p:cTn id="23" fill="hold">
                            <p:stCondLst>
                              <p:cond delay="2750"/>
                            </p:stCondLst>
                            <p:childTnLst>
                              <p:par>
                                <p:cTn id="24" presetID="10" presetClass="entr" presetSubtype="0" fill="hold" grpId="0" nodeType="afterEffect">
                                  <p:stCondLst>
                                    <p:cond delay="0"/>
                                  </p:stCondLst>
                                  <p:childTnLst>
                                    <p:set>
                                      <p:cBhvr>
                                        <p:cTn id="25" dur="1" fill="hold">
                                          <p:stCondLst>
                                            <p:cond delay="0"/>
                                          </p:stCondLst>
                                        </p:cTn>
                                        <p:tgtEl>
                                          <p:spTgt spid="33"/>
                                        </p:tgtEl>
                                        <p:attrNameLst>
                                          <p:attrName>style.visibility</p:attrName>
                                        </p:attrNameLst>
                                      </p:cBhvr>
                                      <p:to>
                                        <p:strVal val="visible"/>
                                      </p:to>
                                    </p:set>
                                    <p:animEffect transition="in" filter="fade">
                                      <p:cBhvr>
                                        <p:cTn id="26"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31" grpId="0" animBg="1"/>
      <p:bldP spid="32" grpId="0"/>
      <p:bldP spid="3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3204344" y="1369657"/>
            <a:ext cx="2735314" cy="2736304"/>
          </a:xfrm>
          <a:prstGeom prst="ellipse">
            <a:avLst/>
          </a:prstGeom>
          <a:noFill/>
          <a:ln w="762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17" tIns="45708" rIns="91417" bIns="45708"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white"/>
              </a:solidFill>
              <a:effectLst/>
              <a:uLnTx/>
              <a:uFillTx/>
              <a:cs typeface="+mn-ea"/>
              <a:sym typeface="+mn-lt"/>
            </a:endParaRPr>
          </a:p>
        </p:txBody>
      </p:sp>
      <p:sp>
        <p:nvSpPr>
          <p:cNvPr id="3" name="等腰三角形 22"/>
          <p:cNvSpPr/>
          <p:nvPr/>
        </p:nvSpPr>
        <p:spPr>
          <a:xfrm rot="16200000" flipH="1">
            <a:off x="4632428" y="1696628"/>
            <a:ext cx="1468685" cy="2082367"/>
          </a:xfrm>
          <a:custGeom>
            <a:avLst/>
            <a:gdLst/>
            <a:ahLst/>
            <a:cxnLst/>
            <a:rect l="l" t="t" r="r" b="b"/>
            <a:pathLst>
              <a:path w="1468685" h="2083120">
                <a:moveTo>
                  <a:pt x="0" y="1764196"/>
                </a:moveTo>
                <a:lnTo>
                  <a:pt x="2311" y="1764196"/>
                </a:lnTo>
                <a:lnTo>
                  <a:pt x="734343" y="0"/>
                </a:lnTo>
                <a:lnTo>
                  <a:pt x="1466374" y="1764196"/>
                </a:lnTo>
                <a:lnTo>
                  <a:pt x="1468685" y="1764196"/>
                </a:lnTo>
                <a:cubicBezTo>
                  <a:pt x="1285526" y="1960771"/>
                  <a:pt x="1024222" y="2083120"/>
                  <a:pt x="734343" y="2083120"/>
                </a:cubicBezTo>
                <a:cubicBezTo>
                  <a:pt x="444464" y="2083120"/>
                  <a:pt x="183161" y="1960771"/>
                  <a:pt x="0" y="1764196"/>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17" tIns="45708" rIns="91417" bIns="45708"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white"/>
              </a:solidFill>
              <a:effectLst/>
              <a:uLnTx/>
              <a:uFillTx/>
              <a:cs typeface="+mn-ea"/>
              <a:sym typeface="+mn-lt"/>
            </a:endParaRPr>
          </a:p>
        </p:txBody>
      </p:sp>
      <p:grpSp>
        <p:nvGrpSpPr>
          <p:cNvPr id="4" name="组合 3"/>
          <p:cNvGrpSpPr/>
          <p:nvPr/>
        </p:nvGrpSpPr>
        <p:grpSpPr>
          <a:xfrm>
            <a:off x="5849572" y="1752828"/>
            <a:ext cx="503874" cy="504056"/>
            <a:chOff x="5850034" y="1848492"/>
            <a:chExt cx="504056" cy="504056"/>
          </a:xfrm>
        </p:grpSpPr>
        <p:sp>
          <p:nvSpPr>
            <p:cNvPr id="5" name="椭圆 4"/>
            <p:cNvSpPr/>
            <p:nvPr/>
          </p:nvSpPr>
          <p:spPr>
            <a:xfrm>
              <a:off x="5850034" y="1848492"/>
              <a:ext cx="504056" cy="50405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white"/>
                </a:solidFill>
                <a:effectLst/>
                <a:uLnTx/>
                <a:uFillTx/>
                <a:cs typeface="+mn-ea"/>
                <a:sym typeface="+mn-lt"/>
              </a:endParaRPr>
            </a:p>
          </p:txBody>
        </p:sp>
        <p:sp>
          <p:nvSpPr>
            <p:cNvPr id="6" name="TextBox 5"/>
            <p:cNvSpPr txBox="1"/>
            <p:nvPr/>
          </p:nvSpPr>
          <p:spPr>
            <a:xfrm>
              <a:off x="5889504" y="1931243"/>
              <a:ext cx="422062" cy="334707"/>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altLang="zh-CN" sz="1575" u="none" strike="noStrike" kern="1200" cap="none" spc="0" normalizeH="0" baseline="0" noProof="0" dirty="0">
                  <a:ln>
                    <a:noFill/>
                  </a:ln>
                  <a:solidFill>
                    <a:prstClr val="white"/>
                  </a:solidFill>
                  <a:effectLst/>
                  <a:uLnTx/>
                  <a:uFillTx/>
                  <a:cs typeface="+mn-ea"/>
                  <a:sym typeface="+mn-lt"/>
                </a:rPr>
                <a:t>04</a:t>
              </a:r>
              <a:endParaRPr kumimoji="0" lang="zh-CN" altLang="en-US" sz="1575" u="none" strike="noStrike" kern="1200" cap="none" spc="0" normalizeH="0" baseline="0" noProof="0" dirty="0">
                <a:ln>
                  <a:noFill/>
                </a:ln>
                <a:solidFill>
                  <a:prstClr val="white"/>
                </a:solidFill>
                <a:effectLst/>
                <a:uLnTx/>
                <a:uFillTx/>
                <a:cs typeface="+mn-ea"/>
                <a:sym typeface="+mn-lt"/>
              </a:endParaRPr>
            </a:p>
          </p:txBody>
        </p:sp>
      </p:grpSp>
      <p:grpSp>
        <p:nvGrpSpPr>
          <p:cNvPr id="7" name="组合 6"/>
          <p:cNvGrpSpPr/>
          <p:nvPr/>
        </p:nvGrpSpPr>
        <p:grpSpPr>
          <a:xfrm>
            <a:off x="5849572" y="3229364"/>
            <a:ext cx="503874" cy="504056"/>
            <a:chOff x="5850034" y="3325028"/>
            <a:chExt cx="504056" cy="504056"/>
          </a:xfrm>
        </p:grpSpPr>
        <p:sp>
          <p:nvSpPr>
            <p:cNvPr id="8" name="椭圆 7"/>
            <p:cNvSpPr/>
            <p:nvPr/>
          </p:nvSpPr>
          <p:spPr>
            <a:xfrm>
              <a:off x="5850034" y="3325028"/>
              <a:ext cx="504056" cy="50405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white"/>
                </a:solidFill>
                <a:effectLst/>
                <a:uLnTx/>
                <a:uFillTx/>
                <a:cs typeface="+mn-ea"/>
                <a:sym typeface="+mn-lt"/>
              </a:endParaRPr>
            </a:p>
          </p:txBody>
        </p:sp>
        <p:sp>
          <p:nvSpPr>
            <p:cNvPr id="9" name="TextBox 8"/>
            <p:cNvSpPr txBox="1"/>
            <p:nvPr/>
          </p:nvSpPr>
          <p:spPr>
            <a:xfrm>
              <a:off x="5889504" y="3407779"/>
              <a:ext cx="422062" cy="334707"/>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altLang="zh-CN" sz="1575" u="none" strike="noStrike" kern="1200" cap="none" spc="0" normalizeH="0" baseline="0" noProof="0" dirty="0">
                  <a:ln>
                    <a:noFill/>
                  </a:ln>
                  <a:solidFill>
                    <a:prstClr val="white"/>
                  </a:solidFill>
                  <a:effectLst/>
                  <a:uLnTx/>
                  <a:uFillTx/>
                  <a:cs typeface="+mn-ea"/>
                  <a:sym typeface="+mn-lt"/>
                </a:rPr>
                <a:t>06</a:t>
              </a:r>
              <a:endParaRPr kumimoji="0" lang="zh-CN" altLang="en-US" sz="1575" u="none" strike="noStrike" kern="1200" cap="none" spc="0" normalizeH="0" baseline="0" noProof="0" dirty="0">
                <a:ln>
                  <a:noFill/>
                </a:ln>
                <a:solidFill>
                  <a:prstClr val="white"/>
                </a:solidFill>
                <a:effectLst/>
                <a:uLnTx/>
                <a:uFillTx/>
                <a:cs typeface="+mn-ea"/>
                <a:sym typeface="+mn-lt"/>
              </a:endParaRPr>
            </a:p>
          </p:txBody>
        </p:sp>
      </p:grpSp>
      <p:grpSp>
        <p:nvGrpSpPr>
          <p:cNvPr id="10" name="组合 9"/>
          <p:cNvGrpSpPr/>
          <p:nvPr/>
        </p:nvGrpSpPr>
        <p:grpSpPr>
          <a:xfrm>
            <a:off x="6156017" y="2491096"/>
            <a:ext cx="503874" cy="504056"/>
            <a:chOff x="6156589" y="2586760"/>
            <a:chExt cx="504056" cy="504056"/>
          </a:xfrm>
        </p:grpSpPr>
        <p:sp>
          <p:nvSpPr>
            <p:cNvPr id="11" name="椭圆 10"/>
            <p:cNvSpPr/>
            <p:nvPr/>
          </p:nvSpPr>
          <p:spPr>
            <a:xfrm>
              <a:off x="6156589" y="2586760"/>
              <a:ext cx="504056" cy="50405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white"/>
                </a:solidFill>
                <a:effectLst/>
                <a:uLnTx/>
                <a:uFillTx/>
                <a:cs typeface="+mn-ea"/>
                <a:sym typeface="+mn-lt"/>
              </a:endParaRPr>
            </a:p>
          </p:txBody>
        </p:sp>
        <p:sp>
          <p:nvSpPr>
            <p:cNvPr id="12" name="TextBox 11"/>
            <p:cNvSpPr txBox="1"/>
            <p:nvPr/>
          </p:nvSpPr>
          <p:spPr>
            <a:xfrm>
              <a:off x="6196059" y="2669511"/>
              <a:ext cx="422062" cy="334707"/>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altLang="zh-CN" sz="1575" u="none" strike="noStrike" kern="1200" cap="none" spc="0" normalizeH="0" baseline="0" noProof="0" dirty="0">
                  <a:ln>
                    <a:noFill/>
                  </a:ln>
                  <a:solidFill>
                    <a:prstClr val="white"/>
                  </a:solidFill>
                  <a:effectLst/>
                  <a:uLnTx/>
                  <a:uFillTx/>
                  <a:cs typeface="+mn-ea"/>
                  <a:sym typeface="+mn-lt"/>
                </a:rPr>
                <a:t>05</a:t>
              </a:r>
              <a:endParaRPr kumimoji="0" lang="zh-CN" altLang="en-US" sz="1575" u="none" strike="noStrike" kern="1200" cap="none" spc="0" normalizeH="0" baseline="0" noProof="0" dirty="0">
                <a:ln>
                  <a:noFill/>
                </a:ln>
                <a:solidFill>
                  <a:prstClr val="white"/>
                </a:solidFill>
                <a:effectLst/>
                <a:uLnTx/>
                <a:uFillTx/>
                <a:cs typeface="+mn-ea"/>
                <a:sym typeface="+mn-lt"/>
              </a:endParaRPr>
            </a:p>
          </p:txBody>
        </p:sp>
      </p:grpSp>
      <p:sp>
        <p:nvSpPr>
          <p:cNvPr id="13" name="TextBox 12"/>
          <p:cNvSpPr txBox="1"/>
          <p:nvPr/>
        </p:nvSpPr>
        <p:spPr>
          <a:xfrm>
            <a:off x="1009073" y="1508180"/>
            <a:ext cx="1616821" cy="484748"/>
          </a:xfrm>
          <a:prstGeom prst="rect">
            <a:avLst/>
          </a:prstGeom>
          <a:noFill/>
        </p:spPr>
        <p:txBody>
          <a:bodyPr wrap="square" lIns="0" tIns="0" rIns="0" bIns="0"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black">
                    <a:lumMod val="75000"/>
                    <a:lumOff val="25000"/>
                  </a:prstClr>
                </a:solidFill>
                <a:effectLst/>
                <a:uLnTx/>
                <a:uFillTx/>
                <a:cs typeface="+mn-ea"/>
                <a:sym typeface="+mn-lt"/>
              </a:rPr>
              <a:t>点击输入简要文字内容，文字内容需概括精炼，不用多余的文字修饰。</a:t>
            </a:r>
            <a:endParaRPr kumimoji="0" lang="en-US" altLang="zh-CN" sz="105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14" name="等腰三角形 22"/>
          <p:cNvSpPr/>
          <p:nvPr/>
        </p:nvSpPr>
        <p:spPr>
          <a:xfrm rot="5400000">
            <a:off x="2997781" y="1696627"/>
            <a:ext cx="1468685" cy="2082367"/>
          </a:xfrm>
          <a:custGeom>
            <a:avLst/>
            <a:gdLst/>
            <a:ahLst/>
            <a:cxnLst/>
            <a:rect l="l" t="t" r="r" b="b"/>
            <a:pathLst>
              <a:path w="1468685" h="2083120">
                <a:moveTo>
                  <a:pt x="0" y="1764196"/>
                </a:moveTo>
                <a:lnTo>
                  <a:pt x="2311" y="1764196"/>
                </a:lnTo>
                <a:lnTo>
                  <a:pt x="734343" y="0"/>
                </a:lnTo>
                <a:lnTo>
                  <a:pt x="1466374" y="1764196"/>
                </a:lnTo>
                <a:lnTo>
                  <a:pt x="1468685" y="1764196"/>
                </a:lnTo>
                <a:cubicBezTo>
                  <a:pt x="1285526" y="1960771"/>
                  <a:pt x="1024222" y="2083120"/>
                  <a:pt x="734343" y="2083120"/>
                </a:cubicBezTo>
                <a:cubicBezTo>
                  <a:pt x="444464" y="2083120"/>
                  <a:pt x="183161" y="1960771"/>
                  <a:pt x="0" y="1764196"/>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17" tIns="45708" rIns="91417" bIns="45708"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white"/>
              </a:solidFill>
              <a:effectLst/>
              <a:uLnTx/>
              <a:uFillTx/>
              <a:cs typeface="+mn-ea"/>
              <a:sym typeface="+mn-lt"/>
            </a:endParaRPr>
          </a:p>
        </p:txBody>
      </p:sp>
      <p:grpSp>
        <p:nvGrpSpPr>
          <p:cNvPr id="15" name="组合 14"/>
          <p:cNvGrpSpPr/>
          <p:nvPr/>
        </p:nvGrpSpPr>
        <p:grpSpPr>
          <a:xfrm>
            <a:off x="2769771" y="1752828"/>
            <a:ext cx="503874" cy="504056"/>
            <a:chOff x="2769119" y="1848492"/>
            <a:chExt cx="504056" cy="504056"/>
          </a:xfrm>
        </p:grpSpPr>
        <p:sp>
          <p:nvSpPr>
            <p:cNvPr id="16" name="椭圆 15"/>
            <p:cNvSpPr/>
            <p:nvPr/>
          </p:nvSpPr>
          <p:spPr>
            <a:xfrm>
              <a:off x="2769119" y="1848492"/>
              <a:ext cx="504056" cy="50405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white"/>
                </a:solidFill>
                <a:effectLst/>
                <a:uLnTx/>
                <a:uFillTx/>
                <a:cs typeface="+mn-ea"/>
                <a:sym typeface="+mn-lt"/>
              </a:endParaRPr>
            </a:p>
          </p:txBody>
        </p:sp>
        <p:sp>
          <p:nvSpPr>
            <p:cNvPr id="17" name="TextBox 16"/>
            <p:cNvSpPr txBox="1"/>
            <p:nvPr/>
          </p:nvSpPr>
          <p:spPr>
            <a:xfrm>
              <a:off x="2808589" y="1931244"/>
              <a:ext cx="422062" cy="334707"/>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altLang="zh-CN" sz="1575" u="none" strike="noStrike" kern="1200" cap="none" spc="0" normalizeH="0" baseline="0" noProof="0" dirty="0">
                  <a:ln>
                    <a:noFill/>
                  </a:ln>
                  <a:solidFill>
                    <a:prstClr val="white"/>
                  </a:solidFill>
                  <a:effectLst/>
                  <a:uLnTx/>
                  <a:uFillTx/>
                  <a:cs typeface="+mn-ea"/>
                  <a:sym typeface="+mn-lt"/>
                </a:rPr>
                <a:t>01</a:t>
              </a:r>
              <a:endParaRPr kumimoji="0" lang="zh-CN" altLang="en-US" sz="1575" u="none" strike="noStrike" kern="1200" cap="none" spc="0" normalizeH="0" baseline="0" noProof="0" dirty="0">
                <a:ln>
                  <a:noFill/>
                </a:ln>
                <a:solidFill>
                  <a:prstClr val="white"/>
                </a:solidFill>
                <a:effectLst/>
                <a:uLnTx/>
                <a:uFillTx/>
                <a:cs typeface="+mn-ea"/>
                <a:sym typeface="+mn-lt"/>
              </a:endParaRPr>
            </a:p>
          </p:txBody>
        </p:sp>
      </p:grpSp>
      <p:grpSp>
        <p:nvGrpSpPr>
          <p:cNvPr id="18" name="组合 17"/>
          <p:cNvGrpSpPr/>
          <p:nvPr/>
        </p:nvGrpSpPr>
        <p:grpSpPr>
          <a:xfrm>
            <a:off x="2471902" y="2491096"/>
            <a:ext cx="503874" cy="504056"/>
            <a:chOff x="2471142" y="2586760"/>
            <a:chExt cx="504056" cy="504056"/>
          </a:xfrm>
        </p:grpSpPr>
        <p:sp>
          <p:nvSpPr>
            <p:cNvPr id="19" name="椭圆 18"/>
            <p:cNvSpPr/>
            <p:nvPr/>
          </p:nvSpPr>
          <p:spPr>
            <a:xfrm>
              <a:off x="2471142" y="2586760"/>
              <a:ext cx="504056" cy="50405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white"/>
                </a:solidFill>
                <a:effectLst/>
                <a:uLnTx/>
                <a:uFillTx/>
                <a:cs typeface="+mn-ea"/>
                <a:sym typeface="+mn-lt"/>
              </a:endParaRPr>
            </a:p>
          </p:txBody>
        </p:sp>
        <p:sp>
          <p:nvSpPr>
            <p:cNvPr id="20" name="TextBox 19"/>
            <p:cNvSpPr txBox="1"/>
            <p:nvPr/>
          </p:nvSpPr>
          <p:spPr>
            <a:xfrm>
              <a:off x="2510612" y="2669510"/>
              <a:ext cx="422062" cy="334707"/>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altLang="zh-CN" sz="1575" u="none" strike="noStrike" kern="1200" cap="none" spc="0" normalizeH="0" baseline="0" noProof="0" dirty="0">
                  <a:ln>
                    <a:noFill/>
                  </a:ln>
                  <a:solidFill>
                    <a:prstClr val="white"/>
                  </a:solidFill>
                  <a:effectLst/>
                  <a:uLnTx/>
                  <a:uFillTx/>
                  <a:cs typeface="+mn-ea"/>
                  <a:sym typeface="+mn-lt"/>
                </a:rPr>
                <a:t>02</a:t>
              </a:r>
              <a:endParaRPr kumimoji="0" lang="zh-CN" altLang="en-US" sz="1575" u="none" strike="noStrike" kern="1200" cap="none" spc="0" normalizeH="0" baseline="0" noProof="0" dirty="0">
                <a:ln>
                  <a:noFill/>
                </a:ln>
                <a:solidFill>
                  <a:prstClr val="white"/>
                </a:solidFill>
                <a:effectLst/>
                <a:uLnTx/>
                <a:uFillTx/>
                <a:cs typeface="+mn-ea"/>
                <a:sym typeface="+mn-lt"/>
              </a:endParaRPr>
            </a:p>
          </p:txBody>
        </p:sp>
      </p:grpSp>
      <p:grpSp>
        <p:nvGrpSpPr>
          <p:cNvPr id="21" name="组合 20"/>
          <p:cNvGrpSpPr/>
          <p:nvPr/>
        </p:nvGrpSpPr>
        <p:grpSpPr>
          <a:xfrm>
            <a:off x="2769771" y="3229364"/>
            <a:ext cx="503874" cy="504056"/>
            <a:chOff x="2769119" y="3325028"/>
            <a:chExt cx="504056" cy="504056"/>
          </a:xfrm>
          <a:solidFill>
            <a:schemeClr val="accent3"/>
          </a:solidFill>
        </p:grpSpPr>
        <p:sp>
          <p:nvSpPr>
            <p:cNvPr id="22" name="椭圆 21"/>
            <p:cNvSpPr/>
            <p:nvPr/>
          </p:nvSpPr>
          <p:spPr>
            <a:xfrm>
              <a:off x="2769119" y="3325028"/>
              <a:ext cx="504056" cy="50405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white"/>
                </a:solidFill>
                <a:effectLst/>
                <a:uLnTx/>
                <a:uFillTx/>
                <a:cs typeface="+mn-ea"/>
                <a:sym typeface="+mn-lt"/>
              </a:endParaRPr>
            </a:p>
          </p:txBody>
        </p:sp>
        <p:sp>
          <p:nvSpPr>
            <p:cNvPr id="23" name="TextBox 22"/>
            <p:cNvSpPr txBox="1"/>
            <p:nvPr/>
          </p:nvSpPr>
          <p:spPr>
            <a:xfrm>
              <a:off x="2808589" y="3407779"/>
              <a:ext cx="422062" cy="334707"/>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altLang="zh-CN" sz="1575" u="none" strike="noStrike" kern="1200" cap="none" spc="0" normalizeH="0" baseline="0" noProof="0" dirty="0">
                  <a:ln>
                    <a:noFill/>
                  </a:ln>
                  <a:solidFill>
                    <a:prstClr val="white"/>
                  </a:solidFill>
                  <a:effectLst/>
                  <a:uLnTx/>
                  <a:uFillTx/>
                  <a:cs typeface="+mn-ea"/>
                  <a:sym typeface="+mn-lt"/>
                </a:rPr>
                <a:t>03</a:t>
              </a:r>
              <a:endParaRPr kumimoji="0" lang="zh-CN" altLang="en-US" sz="1575" u="none" strike="noStrike" kern="1200" cap="none" spc="0" normalizeH="0" baseline="0" noProof="0" dirty="0">
                <a:ln>
                  <a:noFill/>
                </a:ln>
                <a:solidFill>
                  <a:prstClr val="white"/>
                </a:solidFill>
                <a:effectLst/>
                <a:uLnTx/>
                <a:uFillTx/>
                <a:cs typeface="+mn-ea"/>
                <a:sym typeface="+mn-lt"/>
              </a:endParaRPr>
            </a:p>
          </p:txBody>
        </p:sp>
      </p:grpSp>
      <p:grpSp>
        <p:nvGrpSpPr>
          <p:cNvPr id="24" name="组合 23"/>
          <p:cNvGrpSpPr/>
          <p:nvPr/>
        </p:nvGrpSpPr>
        <p:grpSpPr>
          <a:xfrm>
            <a:off x="3960154" y="2128961"/>
            <a:ext cx="1223693" cy="1224136"/>
            <a:chOff x="3933873" y="2159157"/>
            <a:chExt cx="1224136" cy="1224136"/>
          </a:xfrm>
        </p:grpSpPr>
        <p:sp>
          <p:nvSpPr>
            <p:cNvPr id="25" name="椭圆 24"/>
            <p:cNvSpPr/>
            <p:nvPr/>
          </p:nvSpPr>
          <p:spPr>
            <a:xfrm>
              <a:off x="3933873" y="2159157"/>
              <a:ext cx="1224136" cy="122413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white"/>
                </a:solidFill>
                <a:effectLst/>
                <a:uLnTx/>
                <a:uFillTx/>
                <a:cs typeface="+mn-ea"/>
                <a:sym typeface="+mn-lt"/>
              </a:endParaRPr>
            </a:p>
          </p:txBody>
        </p:sp>
        <p:sp>
          <p:nvSpPr>
            <p:cNvPr id="26" name="TextBox 25"/>
            <p:cNvSpPr txBox="1"/>
            <p:nvPr/>
          </p:nvSpPr>
          <p:spPr>
            <a:xfrm>
              <a:off x="4067944" y="2355727"/>
              <a:ext cx="955994" cy="830740"/>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2399" u="none" strike="noStrike" kern="1200" cap="none" spc="0" normalizeH="0" baseline="0" noProof="0" dirty="0">
                  <a:ln>
                    <a:noFill/>
                  </a:ln>
                  <a:solidFill>
                    <a:prstClr val="white"/>
                  </a:solidFill>
                  <a:effectLst/>
                  <a:uLnTx/>
                  <a:uFillTx/>
                  <a:cs typeface="+mn-ea"/>
                  <a:sym typeface="+mn-lt"/>
                </a:rPr>
                <a:t>工作不足</a:t>
              </a:r>
            </a:p>
          </p:txBody>
        </p:sp>
      </p:grpSp>
      <p:sp>
        <p:nvSpPr>
          <p:cNvPr id="27" name="右箭头 26"/>
          <p:cNvSpPr/>
          <p:nvPr/>
        </p:nvSpPr>
        <p:spPr>
          <a:xfrm>
            <a:off x="3224856" y="2643760"/>
            <a:ext cx="509157" cy="204375"/>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17" tIns="45708" rIns="91417" bIns="45708"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white"/>
              </a:solidFill>
              <a:effectLst/>
              <a:uLnTx/>
              <a:uFillTx/>
              <a:cs typeface="+mn-ea"/>
              <a:sym typeface="+mn-lt"/>
            </a:endParaRPr>
          </a:p>
        </p:txBody>
      </p:sp>
      <p:sp>
        <p:nvSpPr>
          <p:cNvPr id="28" name="右箭头 27"/>
          <p:cNvSpPr/>
          <p:nvPr/>
        </p:nvSpPr>
        <p:spPr>
          <a:xfrm flipH="1">
            <a:off x="5427521" y="2643760"/>
            <a:ext cx="509157" cy="204375"/>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17" tIns="45708" rIns="91417" bIns="45708"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white"/>
              </a:solidFill>
              <a:effectLst/>
              <a:uLnTx/>
              <a:uFillTx/>
              <a:cs typeface="+mn-ea"/>
              <a:sym typeface="+mn-lt"/>
            </a:endParaRPr>
          </a:p>
        </p:txBody>
      </p:sp>
      <p:sp>
        <p:nvSpPr>
          <p:cNvPr id="29" name="TextBox 28"/>
          <p:cNvSpPr txBox="1"/>
          <p:nvPr/>
        </p:nvSpPr>
        <p:spPr>
          <a:xfrm>
            <a:off x="721145" y="2675548"/>
            <a:ext cx="1616821" cy="484748"/>
          </a:xfrm>
          <a:prstGeom prst="rect">
            <a:avLst/>
          </a:prstGeom>
          <a:noFill/>
        </p:spPr>
        <p:txBody>
          <a:bodyPr wrap="square" lIns="0" tIns="0" rIns="0" bIns="0"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black">
                    <a:lumMod val="75000"/>
                    <a:lumOff val="25000"/>
                  </a:prstClr>
                </a:solidFill>
                <a:effectLst/>
                <a:uLnTx/>
                <a:uFillTx/>
                <a:cs typeface="+mn-ea"/>
                <a:sym typeface="+mn-lt"/>
              </a:rPr>
              <a:t>点击输入简要文字内容，文字内容需概括精炼，不用多余的文字修饰。</a:t>
            </a:r>
            <a:endParaRPr kumimoji="0" lang="en-US" altLang="zh-CN" sz="105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30" name="TextBox 29"/>
          <p:cNvSpPr txBox="1"/>
          <p:nvPr/>
        </p:nvSpPr>
        <p:spPr>
          <a:xfrm>
            <a:off x="1009073" y="3788781"/>
            <a:ext cx="1616821" cy="484748"/>
          </a:xfrm>
          <a:prstGeom prst="rect">
            <a:avLst/>
          </a:prstGeom>
          <a:noFill/>
        </p:spPr>
        <p:txBody>
          <a:bodyPr wrap="square" lIns="0" tIns="0" rIns="0" bIns="0"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black">
                    <a:lumMod val="75000"/>
                    <a:lumOff val="25000"/>
                  </a:prstClr>
                </a:solidFill>
                <a:effectLst/>
                <a:uLnTx/>
                <a:uFillTx/>
                <a:cs typeface="+mn-ea"/>
                <a:sym typeface="+mn-lt"/>
              </a:rPr>
              <a:t>点击输入简要文字内容，文字内容需概括精炼，不用多余的文字修饰。</a:t>
            </a:r>
            <a:endParaRPr kumimoji="0" lang="en-US" altLang="zh-CN" sz="105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31" name="TextBox 30"/>
          <p:cNvSpPr txBox="1"/>
          <p:nvPr/>
        </p:nvSpPr>
        <p:spPr>
          <a:xfrm>
            <a:off x="6414882" y="1508180"/>
            <a:ext cx="1648163" cy="484748"/>
          </a:xfrm>
          <a:prstGeom prst="rect">
            <a:avLst/>
          </a:prstGeom>
          <a:noFill/>
        </p:spPr>
        <p:txBody>
          <a:bodyPr wrap="square" lIns="0" tIns="0" rIns="0" bIns="0" rtlCol="0">
            <a:spAutoFit/>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black">
                    <a:lumMod val="75000"/>
                    <a:lumOff val="25000"/>
                  </a:prstClr>
                </a:solidFill>
                <a:effectLst/>
                <a:uLnTx/>
                <a:uFillTx/>
                <a:cs typeface="+mn-ea"/>
                <a:sym typeface="+mn-lt"/>
              </a:rPr>
              <a:t>点击输入简要文字内容，文字内容需概括精炼，不用多余的文字修饰。</a:t>
            </a:r>
            <a:endParaRPr kumimoji="0" lang="en-US" altLang="zh-CN" sz="105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32" name="TextBox 31"/>
          <p:cNvSpPr txBox="1"/>
          <p:nvPr/>
        </p:nvSpPr>
        <p:spPr>
          <a:xfrm>
            <a:off x="6834221" y="2675548"/>
            <a:ext cx="1648163" cy="484748"/>
          </a:xfrm>
          <a:prstGeom prst="rect">
            <a:avLst/>
          </a:prstGeom>
          <a:noFill/>
        </p:spPr>
        <p:txBody>
          <a:bodyPr wrap="square" lIns="0" tIns="0" rIns="0" bIns="0" rtlCol="0">
            <a:spAutoFit/>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black">
                    <a:lumMod val="75000"/>
                    <a:lumOff val="25000"/>
                  </a:prstClr>
                </a:solidFill>
                <a:effectLst/>
                <a:uLnTx/>
                <a:uFillTx/>
                <a:cs typeface="+mn-ea"/>
                <a:sym typeface="+mn-lt"/>
              </a:rPr>
              <a:t>点击输入简要文字内容，文字内容需概括精炼，不用多余的文字修饰。</a:t>
            </a:r>
            <a:endParaRPr kumimoji="0" lang="en-US" altLang="zh-CN" sz="105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33" name="TextBox 32"/>
          <p:cNvSpPr txBox="1"/>
          <p:nvPr/>
        </p:nvSpPr>
        <p:spPr>
          <a:xfrm>
            <a:off x="6414882" y="3788781"/>
            <a:ext cx="1648163" cy="484748"/>
          </a:xfrm>
          <a:prstGeom prst="rect">
            <a:avLst/>
          </a:prstGeom>
          <a:noFill/>
        </p:spPr>
        <p:txBody>
          <a:bodyPr wrap="square" lIns="0" tIns="0" rIns="0" bIns="0" rtlCol="0">
            <a:spAutoFit/>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black">
                    <a:lumMod val="75000"/>
                    <a:lumOff val="25000"/>
                  </a:prstClr>
                </a:solidFill>
                <a:effectLst/>
                <a:uLnTx/>
                <a:uFillTx/>
                <a:cs typeface="+mn-ea"/>
                <a:sym typeface="+mn-lt"/>
              </a:rPr>
              <a:t>点击输入简要文字内容，文字内容需概括精炼，不用多余的文字修饰。</a:t>
            </a:r>
            <a:endParaRPr kumimoji="0" lang="en-US" altLang="zh-CN" sz="105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34" name="TextBox 33"/>
          <p:cNvSpPr txBox="1"/>
          <p:nvPr/>
        </p:nvSpPr>
        <p:spPr>
          <a:xfrm>
            <a:off x="1009072" y="1275606"/>
            <a:ext cx="1616822" cy="155748"/>
          </a:xfrm>
          <a:prstGeom prst="rect">
            <a:avLst/>
          </a:prstGeom>
          <a:noFill/>
        </p:spPr>
        <p:txBody>
          <a:bodyPr wrap="square" lIns="0" tIns="0" rIns="0" bIns="0"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012" u="none" strike="noStrike" kern="1200" cap="none" spc="0" normalizeH="0" baseline="0" noProof="0" dirty="0">
                <a:ln>
                  <a:noFill/>
                </a:ln>
                <a:solidFill>
                  <a:prstClr val="black">
                    <a:lumMod val="75000"/>
                    <a:lumOff val="25000"/>
                  </a:prstClr>
                </a:solidFill>
                <a:effectLst/>
                <a:uLnTx/>
                <a:uFillTx/>
                <a:cs typeface="+mn-ea"/>
                <a:sym typeface="+mn-lt"/>
              </a:rPr>
              <a:t>单击添加标题文本</a:t>
            </a:r>
          </a:p>
        </p:txBody>
      </p:sp>
      <p:sp>
        <p:nvSpPr>
          <p:cNvPr id="35" name="TextBox 34"/>
          <p:cNvSpPr txBox="1"/>
          <p:nvPr/>
        </p:nvSpPr>
        <p:spPr>
          <a:xfrm>
            <a:off x="721144" y="2459093"/>
            <a:ext cx="1616822" cy="155748"/>
          </a:xfrm>
          <a:prstGeom prst="rect">
            <a:avLst/>
          </a:prstGeom>
          <a:noFill/>
        </p:spPr>
        <p:txBody>
          <a:bodyPr wrap="square" lIns="0" tIns="0" rIns="0" bIns="0"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012" u="none" strike="noStrike" kern="1200" cap="none" spc="0" normalizeH="0" baseline="0" noProof="0" dirty="0">
                <a:ln>
                  <a:noFill/>
                </a:ln>
                <a:solidFill>
                  <a:prstClr val="black">
                    <a:lumMod val="75000"/>
                    <a:lumOff val="25000"/>
                  </a:prstClr>
                </a:solidFill>
                <a:effectLst/>
                <a:uLnTx/>
                <a:uFillTx/>
                <a:cs typeface="+mn-ea"/>
                <a:sym typeface="+mn-lt"/>
              </a:rPr>
              <a:t>单击添加标题文本</a:t>
            </a:r>
          </a:p>
        </p:txBody>
      </p:sp>
      <p:sp>
        <p:nvSpPr>
          <p:cNvPr id="36" name="TextBox 35"/>
          <p:cNvSpPr txBox="1"/>
          <p:nvPr/>
        </p:nvSpPr>
        <p:spPr>
          <a:xfrm>
            <a:off x="1009072" y="3558336"/>
            <a:ext cx="1616822" cy="155748"/>
          </a:xfrm>
          <a:prstGeom prst="rect">
            <a:avLst/>
          </a:prstGeom>
          <a:noFill/>
        </p:spPr>
        <p:txBody>
          <a:bodyPr wrap="square" lIns="0" tIns="0" rIns="0" bIns="0"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012" u="none" strike="noStrike" kern="1200" cap="none" spc="0" normalizeH="0" baseline="0" noProof="0" dirty="0">
                <a:ln>
                  <a:noFill/>
                </a:ln>
                <a:solidFill>
                  <a:prstClr val="black">
                    <a:lumMod val="75000"/>
                    <a:lumOff val="25000"/>
                  </a:prstClr>
                </a:solidFill>
                <a:effectLst/>
                <a:uLnTx/>
                <a:uFillTx/>
                <a:cs typeface="+mn-ea"/>
                <a:sym typeface="+mn-lt"/>
              </a:rPr>
              <a:t>单击添加标题文本</a:t>
            </a:r>
          </a:p>
        </p:txBody>
      </p:sp>
      <p:sp>
        <p:nvSpPr>
          <p:cNvPr id="37" name="TextBox 36"/>
          <p:cNvSpPr txBox="1"/>
          <p:nvPr/>
        </p:nvSpPr>
        <p:spPr>
          <a:xfrm>
            <a:off x="6414882" y="1275606"/>
            <a:ext cx="1616822" cy="155748"/>
          </a:xfrm>
          <a:prstGeom prst="rect">
            <a:avLst/>
          </a:prstGeom>
          <a:noFill/>
        </p:spPr>
        <p:txBody>
          <a:bodyPr wrap="square" lIns="0" tIns="0" rIns="0" bIns="0"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012" u="none" strike="noStrike" kern="1200" cap="none" spc="0" normalizeH="0" baseline="0" noProof="0" dirty="0">
                <a:ln>
                  <a:noFill/>
                </a:ln>
                <a:solidFill>
                  <a:prstClr val="black">
                    <a:lumMod val="75000"/>
                    <a:lumOff val="25000"/>
                  </a:prstClr>
                </a:solidFill>
                <a:effectLst/>
                <a:uLnTx/>
                <a:uFillTx/>
                <a:cs typeface="+mn-ea"/>
                <a:sym typeface="+mn-lt"/>
              </a:rPr>
              <a:t>单击添加标题文本</a:t>
            </a:r>
          </a:p>
        </p:txBody>
      </p:sp>
      <p:sp>
        <p:nvSpPr>
          <p:cNvPr id="38" name="TextBox 37"/>
          <p:cNvSpPr txBox="1"/>
          <p:nvPr/>
        </p:nvSpPr>
        <p:spPr>
          <a:xfrm>
            <a:off x="6834220" y="2459093"/>
            <a:ext cx="1616822" cy="155748"/>
          </a:xfrm>
          <a:prstGeom prst="rect">
            <a:avLst/>
          </a:prstGeom>
          <a:noFill/>
        </p:spPr>
        <p:txBody>
          <a:bodyPr wrap="square" lIns="0" tIns="0" rIns="0" bIns="0"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012" u="none" strike="noStrike" kern="1200" cap="none" spc="0" normalizeH="0" baseline="0" noProof="0" dirty="0">
                <a:ln>
                  <a:noFill/>
                </a:ln>
                <a:solidFill>
                  <a:prstClr val="black">
                    <a:lumMod val="75000"/>
                    <a:lumOff val="25000"/>
                  </a:prstClr>
                </a:solidFill>
                <a:effectLst/>
                <a:uLnTx/>
                <a:uFillTx/>
                <a:cs typeface="+mn-ea"/>
                <a:sym typeface="+mn-lt"/>
              </a:rPr>
              <a:t>单击添加标题文本</a:t>
            </a:r>
          </a:p>
        </p:txBody>
      </p:sp>
      <p:sp>
        <p:nvSpPr>
          <p:cNvPr id="39" name="TextBox 38"/>
          <p:cNvSpPr txBox="1"/>
          <p:nvPr/>
        </p:nvSpPr>
        <p:spPr>
          <a:xfrm>
            <a:off x="6414882" y="3558336"/>
            <a:ext cx="1616822" cy="155748"/>
          </a:xfrm>
          <a:prstGeom prst="rect">
            <a:avLst/>
          </a:prstGeom>
          <a:noFill/>
        </p:spPr>
        <p:txBody>
          <a:bodyPr wrap="square" lIns="0" tIns="0" rIns="0" bIns="0"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012" u="none" strike="noStrike" kern="1200" cap="none" spc="0" normalizeH="0" baseline="0" noProof="0" dirty="0">
                <a:ln>
                  <a:noFill/>
                </a:ln>
                <a:solidFill>
                  <a:prstClr val="black">
                    <a:lumMod val="75000"/>
                    <a:lumOff val="25000"/>
                  </a:prstClr>
                </a:solidFill>
                <a:effectLst/>
                <a:uLnTx/>
                <a:uFillTx/>
                <a:cs typeface="+mn-ea"/>
                <a:sym typeface="+mn-lt"/>
              </a:rPr>
              <a:t>单击添加标题文本</a:t>
            </a:r>
          </a:p>
        </p:txBody>
      </p:sp>
    </p:spTree>
    <p:extLst>
      <p:ext uri="{BB962C8B-B14F-4D97-AF65-F5344CB8AC3E}">
        <p14:creationId xmlns:p14="http://schemas.microsoft.com/office/powerpoint/2010/main" val="2866748651"/>
      </p:ext>
    </p:extLst>
  </p:cSld>
  <p:clrMapOvr>
    <a:masterClrMapping/>
  </p:clrMapOvr>
  <mc:AlternateContent xmlns:mc="http://schemas.openxmlformats.org/markup-compatibility/2006" xmlns:p14="http://schemas.microsoft.com/office/powerpoint/2010/main">
    <mc:Choice Requires="p14">
      <p:transition spd="slow" p14:dur="2000" advClick="0" advTm="5000">
        <p:fade/>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300" fill="hold"/>
                                        <p:tgtEl>
                                          <p:spTgt spid="24"/>
                                        </p:tgtEl>
                                        <p:attrNameLst>
                                          <p:attrName>ppt_x</p:attrName>
                                        </p:attrNameLst>
                                      </p:cBhvr>
                                      <p:tavLst>
                                        <p:tav tm="0">
                                          <p:val>
                                            <p:strVal val="0-#ppt_w/2"/>
                                          </p:val>
                                        </p:tav>
                                        <p:tav tm="100000">
                                          <p:val>
                                            <p:strVal val="#ppt_x"/>
                                          </p:val>
                                        </p:tav>
                                      </p:tavLst>
                                    </p:anim>
                                    <p:anim calcmode="lin" valueType="num">
                                      <p:cBhvr additive="base">
                                        <p:cTn id="8" dur="300" fill="hold"/>
                                        <p:tgtEl>
                                          <p:spTgt spid="24"/>
                                        </p:tgtEl>
                                        <p:attrNameLst>
                                          <p:attrName>ppt_y</p:attrName>
                                        </p:attrNameLst>
                                      </p:cBhvr>
                                      <p:tavLst>
                                        <p:tav tm="0">
                                          <p:val>
                                            <p:strVal val="#ppt_y"/>
                                          </p:val>
                                        </p:tav>
                                        <p:tav tm="100000">
                                          <p:val>
                                            <p:strVal val="#ppt_y"/>
                                          </p:val>
                                        </p:tav>
                                      </p:tavLst>
                                    </p:anim>
                                  </p:childTnLst>
                                </p:cTn>
                              </p:par>
                            </p:childTnLst>
                          </p:cTn>
                        </p:par>
                        <p:par>
                          <p:cTn id="9" fill="hold">
                            <p:stCondLst>
                              <p:cond delay="300"/>
                            </p:stCondLst>
                            <p:childTnLst>
                              <p:par>
                                <p:cTn id="10" presetID="22" presetClass="entr" presetSubtype="2" fill="hold" grpId="0" nodeType="after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right)">
                                      <p:cBhvr>
                                        <p:cTn id="12" dur="500"/>
                                        <p:tgtEl>
                                          <p:spTgt spid="14"/>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500"/>
                                        <p:tgtEl>
                                          <p:spTgt spid="3"/>
                                        </p:tgtEl>
                                      </p:cBhvr>
                                    </p:animEffect>
                                  </p:childTnLst>
                                </p:cTn>
                              </p:par>
                            </p:childTnLst>
                          </p:cTn>
                        </p:par>
                        <p:par>
                          <p:cTn id="16" fill="hold">
                            <p:stCondLst>
                              <p:cond delay="800"/>
                            </p:stCondLst>
                            <p:childTnLst>
                              <p:par>
                                <p:cTn id="17" presetID="21" presetClass="entr" presetSubtype="1" fill="hold" grpId="0"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heel(1)">
                                      <p:cBhvr>
                                        <p:cTn id="19" dur="1000"/>
                                        <p:tgtEl>
                                          <p:spTgt spid="2"/>
                                        </p:tgtEl>
                                      </p:cBhvr>
                                    </p:animEffect>
                                  </p:childTnLst>
                                </p:cTn>
                              </p:par>
                            </p:childTnLst>
                          </p:cTn>
                        </p:par>
                        <p:par>
                          <p:cTn id="20" fill="hold">
                            <p:stCondLst>
                              <p:cond delay="1800"/>
                            </p:stCondLst>
                            <p:childTnLst>
                              <p:par>
                                <p:cTn id="21" presetID="53" presetClass="entr" presetSubtype="528" fill="hold" nodeType="after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p:cTn id="23" dur="500" fill="hold"/>
                                        <p:tgtEl>
                                          <p:spTgt spid="15"/>
                                        </p:tgtEl>
                                        <p:attrNameLst>
                                          <p:attrName>ppt_w</p:attrName>
                                        </p:attrNameLst>
                                      </p:cBhvr>
                                      <p:tavLst>
                                        <p:tav tm="0">
                                          <p:val>
                                            <p:fltVal val="0"/>
                                          </p:val>
                                        </p:tav>
                                        <p:tav tm="100000">
                                          <p:val>
                                            <p:strVal val="#ppt_w"/>
                                          </p:val>
                                        </p:tav>
                                      </p:tavLst>
                                    </p:anim>
                                    <p:anim calcmode="lin" valueType="num">
                                      <p:cBhvr>
                                        <p:cTn id="24" dur="500" fill="hold"/>
                                        <p:tgtEl>
                                          <p:spTgt spid="15"/>
                                        </p:tgtEl>
                                        <p:attrNameLst>
                                          <p:attrName>ppt_h</p:attrName>
                                        </p:attrNameLst>
                                      </p:cBhvr>
                                      <p:tavLst>
                                        <p:tav tm="0">
                                          <p:val>
                                            <p:fltVal val="0"/>
                                          </p:val>
                                        </p:tav>
                                        <p:tav tm="100000">
                                          <p:val>
                                            <p:strVal val="#ppt_h"/>
                                          </p:val>
                                        </p:tav>
                                      </p:tavLst>
                                    </p:anim>
                                    <p:animEffect transition="in" filter="fade">
                                      <p:cBhvr>
                                        <p:cTn id="25" dur="500"/>
                                        <p:tgtEl>
                                          <p:spTgt spid="15"/>
                                        </p:tgtEl>
                                      </p:cBhvr>
                                    </p:animEffect>
                                    <p:anim calcmode="lin" valueType="num">
                                      <p:cBhvr>
                                        <p:cTn id="26" dur="500" fill="hold"/>
                                        <p:tgtEl>
                                          <p:spTgt spid="15"/>
                                        </p:tgtEl>
                                        <p:attrNameLst>
                                          <p:attrName>ppt_x</p:attrName>
                                        </p:attrNameLst>
                                      </p:cBhvr>
                                      <p:tavLst>
                                        <p:tav tm="0">
                                          <p:val>
                                            <p:fltVal val="0.5"/>
                                          </p:val>
                                        </p:tav>
                                        <p:tav tm="100000">
                                          <p:val>
                                            <p:strVal val="#ppt_x"/>
                                          </p:val>
                                        </p:tav>
                                      </p:tavLst>
                                    </p:anim>
                                    <p:anim calcmode="lin" valueType="num">
                                      <p:cBhvr>
                                        <p:cTn id="27" dur="500" fill="hold"/>
                                        <p:tgtEl>
                                          <p:spTgt spid="15"/>
                                        </p:tgtEl>
                                        <p:attrNameLst>
                                          <p:attrName>ppt_y</p:attrName>
                                        </p:attrNameLst>
                                      </p:cBhvr>
                                      <p:tavLst>
                                        <p:tav tm="0">
                                          <p:val>
                                            <p:fltVal val="0.5"/>
                                          </p:val>
                                        </p:tav>
                                        <p:tav tm="100000">
                                          <p:val>
                                            <p:strVal val="#ppt_y"/>
                                          </p:val>
                                        </p:tav>
                                      </p:tavLst>
                                    </p:anim>
                                  </p:childTnLst>
                                </p:cTn>
                              </p:par>
                              <p:par>
                                <p:cTn id="28" presetID="53" presetClass="entr" presetSubtype="528" fill="hold" nodeType="withEffect">
                                  <p:stCondLst>
                                    <p:cond delay="200"/>
                                  </p:stCondLst>
                                  <p:childTnLst>
                                    <p:set>
                                      <p:cBhvr>
                                        <p:cTn id="29" dur="1" fill="hold">
                                          <p:stCondLst>
                                            <p:cond delay="0"/>
                                          </p:stCondLst>
                                        </p:cTn>
                                        <p:tgtEl>
                                          <p:spTgt spid="18"/>
                                        </p:tgtEl>
                                        <p:attrNameLst>
                                          <p:attrName>style.visibility</p:attrName>
                                        </p:attrNameLst>
                                      </p:cBhvr>
                                      <p:to>
                                        <p:strVal val="visible"/>
                                      </p:to>
                                    </p:set>
                                    <p:anim calcmode="lin" valueType="num">
                                      <p:cBhvr>
                                        <p:cTn id="30" dur="500" fill="hold"/>
                                        <p:tgtEl>
                                          <p:spTgt spid="18"/>
                                        </p:tgtEl>
                                        <p:attrNameLst>
                                          <p:attrName>ppt_w</p:attrName>
                                        </p:attrNameLst>
                                      </p:cBhvr>
                                      <p:tavLst>
                                        <p:tav tm="0">
                                          <p:val>
                                            <p:fltVal val="0"/>
                                          </p:val>
                                        </p:tav>
                                        <p:tav tm="100000">
                                          <p:val>
                                            <p:strVal val="#ppt_w"/>
                                          </p:val>
                                        </p:tav>
                                      </p:tavLst>
                                    </p:anim>
                                    <p:anim calcmode="lin" valueType="num">
                                      <p:cBhvr>
                                        <p:cTn id="31" dur="500" fill="hold"/>
                                        <p:tgtEl>
                                          <p:spTgt spid="18"/>
                                        </p:tgtEl>
                                        <p:attrNameLst>
                                          <p:attrName>ppt_h</p:attrName>
                                        </p:attrNameLst>
                                      </p:cBhvr>
                                      <p:tavLst>
                                        <p:tav tm="0">
                                          <p:val>
                                            <p:fltVal val="0"/>
                                          </p:val>
                                        </p:tav>
                                        <p:tav tm="100000">
                                          <p:val>
                                            <p:strVal val="#ppt_h"/>
                                          </p:val>
                                        </p:tav>
                                      </p:tavLst>
                                    </p:anim>
                                    <p:animEffect transition="in" filter="fade">
                                      <p:cBhvr>
                                        <p:cTn id="32" dur="500"/>
                                        <p:tgtEl>
                                          <p:spTgt spid="18"/>
                                        </p:tgtEl>
                                      </p:cBhvr>
                                    </p:animEffect>
                                    <p:anim calcmode="lin" valueType="num">
                                      <p:cBhvr>
                                        <p:cTn id="33" dur="500" fill="hold"/>
                                        <p:tgtEl>
                                          <p:spTgt spid="18"/>
                                        </p:tgtEl>
                                        <p:attrNameLst>
                                          <p:attrName>ppt_x</p:attrName>
                                        </p:attrNameLst>
                                      </p:cBhvr>
                                      <p:tavLst>
                                        <p:tav tm="0">
                                          <p:val>
                                            <p:fltVal val="0.5"/>
                                          </p:val>
                                        </p:tav>
                                        <p:tav tm="100000">
                                          <p:val>
                                            <p:strVal val="#ppt_x"/>
                                          </p:val>
                                        </p:tav>
                                      </p:tavLst>
                                    </p:anim>
                                    <p:anim calcmode="lin" valueType="num">
                                      <p:cBhvr>
                                        <p:cTn id="34" dur="500" fill="hold"/>
                                        <p:tgtEl>
                                          <p:spTgt spid="18"/>
                                        </p:tgtEl>
                                        <p:attrNameLst>
                                          <p:attrName>ppt_y</p:attrName>
                                        </p:attrNameLst>
                                      </p:cBhvr>
                                      <p:tavLst>
                                        <p:tav tm="0">
                                          <p:val>
                                            <p:fltVal val="0.5"/>
                                          </p:val>
                                        </p:tav>
                                        <p:tav tm="100000">
                                          <p:val>
                                            <p:strVal val="#ppt_y"/>
                                          </p:val>
                                        </p:tav>
                                      </p:tavLst>
                                    </p:anim>
                                  </p:childTnLst>
                                </p:cTn>
                              </p:par>
                              <p:par>
                                <p:cTn id="35" presetID="53" presetClass="entr" presetSubtype="528" fill="hold" nodeType="withEffect">
                                  <p:stCondLst>
                                    <p:cond delay="400"/>
                                  </p:stCondLst>
                                  <p:childTnLst>
                                    <p:set>
                                      <p:cBhvr>
                                        <p:cTn id="36" dur="1" fill="hold">
                                          <p:stCondLst>
                                            <p:cond delay="0"/>
                                          </p:stCondLst>
                                        </p:cTn>
                                        <p:tgtEl>
                                          <p:spTgt spid="21"/>
                                        </p:tgtEl>
                                        <p:attrNameLst>
                                          <p:attrName>style.visibility</p:attrName>
                                        </p:attrNameLst>
                                      </p:cBhvr>
                                      <p:to>
                                        <p:strVal val="visible"/>
                                      </p:to>
                                    </p:set>
                                    <p:anim calcmode="lin" valueType="num">
                                      <p:cBhvr>
                                        <p:cTn id="37" dur="500" fill="hold"/>
                                        <p:tgtEl>
                                          <p:spTgt spid="21"/>
                                        </p:tgtEl>
                                        <p:attrNameLst>
                                          <p:attrName>ppt_w</p:attrName>
                                        </p:attrNameLst>
                                      </p:cBhvr>
                                      <p:tavLst>
                                        <p:tav tm="0">
                                          <p:val>
                                            <p:fltVal val="0"/>
                                          </p:val>
                                        </p:tav>
                                        <p:tav tm="100000">
                                          <p:val>
                                            <p:strVal val="#ppt_w"/>
                                          </p:val>
                                        </p:tav>
                                      </p:tavLst>
                                    </p:anim>
                                    <p:anim calcmode="lin" valueType="num">
                                      <p:cBhvr>
                                        <p:cTn id="38" dur="500" fill="hold"/>
                                        <p:tgtEl>
                                          <p:spTgt spid="21"/>
                                        </p:tgtEl>
                                        <p:attrNameLst>
                                          <p:attrName>ppt_h</p:attrName>
                                        </p:attrNameLst>
                                      </p:cBhvr>
                                      <p:tavLst>
                                        <p:tav tm="0">
                                          <p:val>
                                            <p:fltVal val="0"/>
                                          </p:val>
                                        </p:tav>
                                        <p:tav tm="100000">
                                          <p:val>
                                            <p:strVal val="#ppt_h"/>
                                          </p:val>
                                        </p:tav>
                                      </p:tavLst>
                                    </p:anim>
                                    <p:animEffect transition="in" filter="fade">
                                      <p:cBhvr>
                                        <p:cTn id="39" dur="500"/>
                                        <p:tgtEl>
                                          <p:spTgt spid="21"/>
                                        </p:tgtEl>
                                      </p:cBhvr>
                                    </p:animEffect>
                                    <p:anim calcmode="lin" valueType="num">
                                      <p:cBhvr>
                                        <p:cTn id="40" dur="500" fill="hold"/>
                                        <p:tgtEl>
                                          <p:spTgt spid="21"/>
                                        </p:tgtEl>
                                        <p:attrNameLst>
                                          <p:attrName>ppt_x</p:attrName>
                                        </p:attrNameLst>
                                      </p:cBhvr>
                                      <p:tavLst>
                                        <p:tav tm="0">
                                          <p:val>
                                            <p:fltVal val="0.5"/>
                                          </p:val>
                                        </p:tav>
                                        <p:tav tm="100000">
                                          <p:val>
                                            <p:strVal val="#ppt_x"/>
                                          </p:val>
                                        </p:tav>
                                      </p:tavLst>
                                    </p:anim>
                                    <p:anim calcmode="lin" valueType="num">
                                      <p:cBhvr>
                                        <p:cTn id="41" dur="500" fill="hold"/>
                                        <p:tgtEl>
                                          <p:spTgt spid="21"/>
                                        </p:tgtEl>
                                        <p:attrNameLst>
                                          <p:attrName>ppt_y</p:attrName>
                                        </p:attrNameLst>
                                      </p:cBhvr>
                                      <p:tavLst>
                                        <p:tav tm="0">
                                          <p:val>
                                            <p:fltVal val="0.5"/>
                                          </p:val>
                                        </p:tav>
                                        <p:tav tm="100000">
                                          <p:val>
                                            <p:strVal val="#ppt_y"/>
                                          </p:val>
                                        </p:tav>
                                      </p:tavLst>
                                    </p:anim>
                                  </p:childTnLst>
                                </p:cTn>
                              </p:par>
                              <p:par>
                                <p:cTn id="42" presetID="53" presetClass="entr" presetSubtype="528" fill="hold" nodeType="withEffect">
                                  <p:stCondLst>
                                    <p:cond delay="600"/>
                                  </p:stCondLst>
                                  <p:childTnLst>
                                    <p:set>
                                      <p:cBhvr>
                                        <p:cTn id="43" dur="1" fill="hold">
                                          <p:stCondLst>
                                            <p:cond delay="0"/>
                                          </p:stCondLst>
                                        </p:cTn>
                                        <p:tgtEl>
                                          <p:spTgt spid="4"/>
                                        </p:tgtEl>
                                        <p:attrNameLst>
                                          <p:attrName>style.visibility</p:attrName>
                                        </p:attrNameLst>
                                      </p:cBhvr>
                                      <p:to>
                                        <p:strVal val="visible"/>
                                      </p:to>
                                    </p:set>
                                    <p:anim calcmode="lin" valueType="num">
                                      <p:cBhvr>
                                        <p:cTn id="44" dur="500" fill="hold"/>
                                        <p:tgtEl>
                                          <p:spTgt spid="4"/>
                                        </p:tgtEl>
                                        <p:attrNameLst>
                                          <p:attrName>ppt_w</p:attrName>
                                        </p:attrNameLst>
                                      </p:cBhvr>
                                      <p:tavLst>
                                        <p:tav tm="0">
                                          <p:val>
                                            <p:fltVal val="0"/>
                                          </p:val>
                                        </p:tav>
                                        <p:tav tm="100000">
                                          <p:val>
                                            <p:strVal val="#ppt_w"/>
                                          </p:val>
                                        </p:tav>
                                      </p:tavLst>
                                    </p:anim>
                                    <p:anim calcmode="lin" valueType="num">
                                      <p:cBhvr>
                                        <p:cTn id="45" dur="500" fill="hold"/>
                                        <p:tgtEl>
                                          <p:spTgt spid="4"/>
                                        </p:tgtEl>
                                        <p:attrNameLst>
                                          <p:attrName>ppt_h</p:attrName>
                                        </p:attrNameLst>
                                      </p:cBhvr>
                                      <p:tavLst>
                                        <p:tav tm="0">
                                          <p:val>
                                            <p:fltVal val="0"/>
                                          </p:val>
                                        </p:tav>
                                        <p:tav tm="100000">
                                          <p:val>
                                            <p:strVal val="#ppt_h"/>
                                          </p:val>
                                        </p:tav>
                                      </p:tavLst>
                                    </p:anim>
                                    <p:animEffect transition="in" filter="fade">
                                      <p:cBhvr>
                                        <p:cTn id="46" dur="500"/>
                                        <p:tgtEl>
                                          <p:spTgt spid="4"/>
                                        </p:tgtEl>
                                      </p:cBhvr>
                                    </p:animEffect>
                                    <p:anim calcmode="lin" valueType="num">
                                      <p:cBhvr>
                                        <p:cTn id="47" dur="500" fill="hold"/>
                                        <p:tgtEl>
                                          <p:spTgt spid="4"/>
                                        </p:tgtEl>
                                        <p:attrNameLst>
                                          <p:attrName>ppt_x</p:attrName>
                                        </p:attrNameLst>
                                      </p:cBhvr>
                                      <p:tavLst>
                                        <p:tav tm="0">
                                          <p:val>
                                            <p:fltVal val="0.5"/>
                                          </p:val>
                                        </p:tav>
                                        <p:tav tm="100000">
                                          <p:val>
                                            <p:strVal val="#ppt_x"/>
                                          </p:val>
                                        </p:tav>
                                      </p:tavLst>
                                    </p:anim>
                                    <p:anim calcmode="lin" valueType="num">
                                      <p:cBhvr>
                                        <p:cTn id="48" dur="500" fill="hold"/>
                                        <p:tgtEl>
                                          <p:spTgt spid="4"/>
                                        </p:tgtEl>
                                        <p:attrNameLst>
                                          <p:attrName>ppt_y</p:attrName>
                                        </p:attrNameLst>
                                      </p:cBhvr>
                                      <p:tavLst>
                                        <p:tav tm="0">
                                          <p:val>
                                            <p:fltVal val="0.5"/>
                                          </p:val>
                                        </p:tav>
                                        <p:tav tm="100000">
                                          <p:val>
                                            <p:strVal val="#ppt_y"/>
                                          </p:val>
                                        </p:tav>
                                      </p:tavLst>
                                    </p:anim>
                                  </p:childTnLst>
                                </p:cTn>
                              </p:par>
                              <p:par>
                                <p:cTn id="49" presetID="53" presetClass="entr" presetSubtype="528" fill="hold" nodeType="withEffect">
                                  <p:stCondLst>
                                    <p:cond delay="800"/>
                                  </p:stCondLst>
                                  <p:childTnLst>
                                    <p:set>
                                      <p:cBhvr>
                                        <p:cTn id="50" dur="1" fill="hold">
                                          <p:stCondLst>
                                            <p:cond delay="0"/>
                                          </p:stCondLst>
                                        </p:cTn>
                                        <p:tgtEl>
                                          <p:spTgt spid="10"/>
                                        </p:tgtEl>
                                        <p:attrNameLst>
                                          <p:attrName>style.visibility</p:attrName>
                                        </p:attrNameLst>
                                      </p:cBhvr>
                                      <p:to>
                                        <p:strVal val="visible"/>
                                      </p:to>
                                    </p:set>
                                    <p:anim calcmode="lin" valueType="num">
                                      <p:cBhvr>
                                        <p:cTn id="51" dur="500" fill="hold"/>
                                        <p:tgtEl>
                                          <p:spTgt spid="10"/>
                                        </p:tgtEl>
                                        <p:attrNameLst>
                                          <p:attrName>ppt_w</p:attrName>
                                        </p:attrNameLst>
                                      </p:cBhvr>
                                      <p:tavLst>
                                        <p:tav tm="0">
                                          <p:val>
                                            <p:fltVal val="0"/>
                                          </p:val>
                                        </p:tav>
                                        <p:tav tm="100000">
                                          <p:val>
                                            <p:strVal val="#ppt_w"/>
                                          </p:val>
                                        </p:tav>
                                      </p:tavLst>
                                    </p:anim>
                                    <p:anim calcmode="lin" valueType="num">
                                      <p:cBhvr>
                                        <p:cTn id="52" dur="500" fill="hold"/>
                                        <p:tgtEl>
                                          <p:spTgt spid="10"/>
                                        </p:tgtEl>
                                        <p:attrNameLst>
                                          <p:attrName>ppt_h</p:attrName>
                                        </p:attrNameLst>
                                      </p:cBhvr>
                                      <p:tavLst>
                                        <p:tav tm="0">
                                          <p:val>
                                            <p:fltVal val="0"/>
                                          </p:val>
                                        </p:tav>
                                        <p:tav tm="100000">
                                          <p:val>
                                            <p:strVal val="#ppt_h"/>
                                          </p:val>
                                        </p:tav>
                                      </p:tavLst>
                                    </p:anim>
                                    <p:animEffect transition="in" filter="fade">
                                      <p:cBhvr>
                                        <p:cTn id="53" dur="500"/>
                                        <p:tgtEl>
                                          <p:spTgt spid="10"/>
                                        </p:tgtEl>
                                      </p:cBhvr>
                                    </p:animEffect>
                                    <p:anim calcmode="lin" valueType="num">
                                      <p:cBhvr>
                                        <p:cTn id="54" dur="500" fill="hold"/>
                                        <p:tgtEl>
                                          <p:spTgt spid="10"/>
                                        </p:tgtEl>
                                        <p:attrNameLst>
                                          <p:attrName>ppt_x</p:attrName>
                                        </p:attrNameLst>
                                      </p:cBhvr>
                                      <p:tavLst>
                                        <p:tav tm="0">
                                          <p:val>
                                            <p:fltVal val="0.5"/>
                                          </p:val>
                                        </p:tav>
                                        <p:tav tm="100000">
                                          <p:val>
                                            <p:strVal val="#ppt_x"/>
                                          </p:val>
                                        </p:tav>
                                      </p:tavLst>
                                    </p:anim>
                                    <p:anim calcmode="lin" valueType="num">
                                      <p:cBhvr>
                                        <p:cTn id="55" dur="500" fill="hold"/>
                                        <p:tgtEl>
                                          <p:spTgt spid="10"/>
                                        </p:tgtEl>
                                        <p:attrNameLst>
                                          <p:attrName>ppt_y</p:attrName>
                                        </p:attrNameLst>
                                      </p:cBhvr>
                                      <p:tavLst>
                                        <p:tav tm="0">
                                          <p:val>
                                            <p:fltVal val="0.5"/>
                                          </p:val>
                                        </p:tav>
                                        <p:tav tm="100000">
                                          <p:val>
                                            <p:strVal val="#ppt_y"/>
                                          </p:val>
                                        </p:tav>
                                      </p:tavLst>
                                    </p:anim>
                                  </p:childTnLst>
                                </p:cTn>
                              </p:par>
                              <p:par>
                                <p:cTn id="56" presetID="53" presetClass="entr" presetSubtype="528" fill="hold" nodeType="withEffect">
                                  <p:stCondLst>
                                    <p:cond delay="1000"/>
                                  </p:stCondLst>
                                  <p:childTnLst>
                                    <p:set>
                                      <p:cBhvr>
                                        <p:cTn id="57" dur="1" fill="hold">
                                          <p:stCondLst>
                                            <p:cond delay="0"/>
                                          </p:stCondLst>
                                        </p:cTn>
                                        <p:tgtEl>
                                          <p:spTgt spid="7"/>
                                        </p:tgtEl>
                                        <p:attrNameLst>
                                          <p:attrName>style.visibility</p:attrName>
                                        </p:attrNameLst>
                                      </p:cBhvr>
                                      <p:to>
                                        <p:strVal val="visible"/>
                                      </p:to>
                                    </p:set>
                                    <p:anim calcmode="lin" valueType="num">
                                      <p:cBhvr>
                                        <p:cTn id="58" dur="500" fill="hold"/>
                                        <p:tgtEl>
                                          <p:spTgt spid="7"/>
                                        </p:tgtEl>
                                        <p:attrNameLst>
                                          <p:attrName>ppt_w</p:attrName>
                                        </p:attrNameLst>
                                      </p:cBhvr>
                                      <p:tavLst>
                                        <p:tav tm="0">
                                          <p:val>
                                            <p:fltVal val="0"/>
                                          </p:val>
                                        </p:tav>
                                        <p:tav tm="100000">
                                          <p:val>
                                            <p:strVal val="#ppt_w"/>
                                          </p:val>
                                        </p:tav>
                                      </p:tavLst>
                                    </p:anim>
                                    <p:anim calcmode="lin" valueType="num">
                                      <p:cBhvr>
                                        <p:cTn id="59" dur="500" fill="hold"/>
                                        <p:tgtEl>
                                          <p:spTgt spid="7"/>
                                        </p:tgtEl>
                                        <p:attrNameLst>
                                          <p:attrName>ppt_h</p:attrName>
                                        </p:attrNameLst>
                                      </p:cBhvr>
                                      <p:tavLst>
                                        <p:tav tm="0">
                                          <p:val>
                                            <p:fltVal val="0"/>
                                          </p:val>
                                        </p:tav>
                                        <p:tav tm="100000">
                                          <p:val>
                                            <p:strVal val="#ppt_h"/>
                                          </p:val>
                                        </p:tav>
                                      </p:tavLst>
                                    </p:anim>
                                    <p:animEffect transition="in" filter="fade">
                                      <p:cBhvr>
                                        <p:cTn id="60" dur="500"/>
                                        <p:tgtEl>
                                          <p:spTgt spid="7"/>
                                        </p:tgtEl>
                                      </p:cBhvr>
                                    </p:animEffect>
                                    <p:anim calcmode="lin" valueType="num">
                                      <p:cBhvr>
                                        <p:cTn id="61" dur="500" fill="hold"/>
                                        <p:tgtEl>
                                          <p:spTgt spid="7"/>
                                        </p:tgtEl>
                                        <p:attrNameLst>
                                          <p:attrName>ppt_x</p:attrName>
                                        </p:attrNameLst>
                                      </p:cBhvr>
                                      <p:tavLst>
                                        <p:tav tm="0">
                                          <p:val>
                                            <p:fltVal val="0.5"/>
                                          </p:val>
                                        </p:tav>
                                        <p:tav tm="100000">
                                          <p:val>
                                            <p:strVal val="#ppt_x"/>
                                          </p:val>
                                        </p:tav>
                                      </p:tavLst>
                                    </p:anim>
                                    <p:anim calcmode="lin" valueType="num">
                                      <p:cBhvr>
                                        <p:cTn id="62" dur="500" fill="hold"/>
                                        <p:tgtEl>
                                          <p:spTgt spid="7"/>
                                        </p:tgtEl>
                                        <p:attrNameLst>
                                          <p:attrName>ppt_y</p:attrName>
                                        </p:attrNameLst>
                                      </p:cBhvr>
                                      <p:tavLst>
                                        <p:tav tm="0">
                                          <p:val>
                                            <p:fltVal val="0.5"/>
                                          </p:val>
                                        </p:tav>
                                        <p:tav tm="100000">
                                          <p:val>
                                            <p:strVal val="#ppt_y"/>
                                          </p:val>
                                        </p:tav>
                                      </p:tavLst>
                                    </p:anim>
                                  </p:childTnLst>
                                </p:cTn>
                              </p:par>
                            </p:childTnLst>
                          </p:cTn>
                        </p:par>
                        <p:par>
                          <p:cTn id="63" fill="hold">
                            <p:stCondLst>
                              <p:cond delay="3300"/>
                            </p:stCondLst>
                            <p:childTnLst>
                              <p:par>
                                <p:cTn id="64" presetID="22" presetClass="entr" presetSubtype="8" fill="hold" grpId="0" nodeType="afterEffect">
                                  <p:stCondLst>
                                    <p:cond delay="0"/>
                                  </p:stCondLst>
                                  <p:childTnLst>
                                    <p:set>
                                      <p:cBhvr>
                                        <p:cTn id="65" dur="1" fill="hold">
                                          <p:stCondLst>
                                            <p:cond delay="0"/>
                                          </p:stCondLst>
                                        </p:cTn>
                                        <p:tgtEl>
                                          <p:spTgt spid="27"/>
                                        </p:tgtEl>
                                        <p:attrNameLst>
                                          <p:attrName>style.visibility</p:attrName>
                                        </p:attrNameLst>
                                      </p:cBhvr>
                                      <p:to>
                                        <p:strVal val="visible"/>
                                      </p:to>
                                    </p:set>
                                    <p:animEffect transition="in" filter="wipe(left)">
                                      <p:cBhvr>
                                        <p:cTn id="66" dur="500"/>
                                        <p:tgtEl>
                                          <p:spTgt spid="27"/>
                                        </p:tgtEl>
                                      </p:cBhvr>
                                    </p:animEffect>
                                  </p:childTnLst>
                                </p:cTn>
                              </p:par>
                              <p:par>
                                <p:cTn id="67" presetID="22" presetClass="entr" presetSubtype="2" fill="hold" grpId="0" nodeType="withEffect">
                                  <p:stCondLst>
                                    <p:cond delay="0"/>
                                  </p:stCondLst>
                                  <p:childTnLst>
                                    <p:set>
                                      <p:cBhvr>
                                        <p:cTn id="68" dur="1" fill="hold">
                                          <p:stCondLst>
                                            <p:cond delay="0"/>
                                          </p:stCondLst>
                                        </p:cTn>
                                        <p:tgtEl>
                                          <p:spTgt spid="28"/>
                                        </p:tgtEl>
                                        <p:attrNameLst>
                                          <p:attrName>style.visibility</p:attrName>
                                        </p:attrNameLst>
                                      </p:cBhvr>
                                      <p:to>
                                        <p:strVal val="visible"/>
                                      </p:to>
                                    </p:set>
                                    <p:animEffect transition="in" filter="wipe(right)">
                                      <p:cBhvr>
                                        <p:cTn id="69" dur="500"/>
                                        <p:tgtEl>
                                          <p:spTgt spid="28"/>
                                        </p:tgtEl>
                                      </p:cBhvr>
                                    </p:animEffect>
                                  </p:childTnLst>
                                </p:cTn>
                              </p:par>
                            </p:childTnLst>
                          </p:cTn>
                        </p:par>
                        <p:par>
                          <p:cTn id="70" fill="hold">
                            <p:stCondLst>
                              <p:cond delay="3800"/>
                            </p:stCondLst>
                            <p:childTnLst>
                              <p:par>
                                <p:cTn id="71" presetID="2" presetClass="entr" presetSubtype="8" fill="hold" grpId="0" nodeType="afterEffect">
                                  <p:stCondLst>
                                    <p:cond delay="0"/>
                                  </p:stCondLst>
                                  <p:childTnLst>
                                    <p:set>
                                      <p:cBhvr>
                                        <p:cTn id="72" dur="1" fill="hold">
                                          <p:stCondLst>
                                            <p:cond delay="0"/>
                                          </p:stCondLst>
                                        </p:cTn>
                                        <p:tgtEl>
                                          <p:spTgt spid="34"/>
                                        </p:tgtEl>
                                        <p:attrNameLst>
                                          <p:attrName>style.visibility</p:attrName>
                                        </p:attrNameLst>
                                      </p:cBhvr>
                                      <p:to>
                                        <p:strVal val="visible"/>
                                      </p:to>
                                    </p:set>
                                    <p:anim calcmode="lin" valueType="num">
                                      <p:cBhvr additive="base">
                                        <p:cTn id="73" dur="300" fill="hold"/>
                                        <p:tgtEl>
                                          <p:spTgt spid="34"/>
                                        </p:tgtEl>
                                        <p:attrNameLst>
                                          <p:attrName>ppt_x</p:attrName>
                                        </p:attrNameLst>
                                      </p:cBhvr>
                                      <p:tavLst>
                                        <p:tav tm="0">
                                          <p:val>
                                            <p:strVal val="0-#ppt_w/2"/>
                                          </p:val>
                                        </p:tav>
                                        <p:tav tm="100000">
                                          <p:val>
                                            <p:strVal val="#ppt_x"/>
                                          </p:val>
                                        </p:tav>
                                      </p:tavLst>
                                    </p:anim>
                                    <p:anim calcmode="lin" valueType="num">
                                      <p:cBhvr additive="base">
                                        <p:cTn id="74" dur="300" fill="hold"/>
                                        <p:tgtEl>
                                          <p:spTgt spid="34"/>
                                        </p:tgtEl>
                                        <p:attrNameLst>
                                          <p:attrName>ppt_y</p:attrName>
                                        </p:attrNameLst>
                                      </p:cBhvr>
                                      <p:tavLst>
                                        <p:tav tm="0">
                                          <p:val>
                                            <p:strVal val="#ppt_y"/>
                                          </p:val>
                                        </p:tav>
                                        <p:tav tm="100000">
                                          <p:val>
                                            <p:strVal val="#ppt_y"/>
                                          </p:val>
                                        </p:tav>
                                      </p:tavLst>
                                    </p:anim>
                                  </p:childTnLst>
                                </p:cTn>
                              </p:par>
                              <p:par>
                                <p:cTn id="75" presetID="2" presetClass="entr" presetSubtype="8" fill="hold" grpId="0" nodeType="withEffect">
                                  <p:stCondLst>
                                    <p:cond delay="0"/>
                                  </p:stCondLst>
                                  <p:childTnLst>
                                    <p:set>
                                      <p:cBhvr>
                                        <p:cTn id="76" dur="1" fill="hold">
                                          <p:stCondLst>
                                            <p:cond delay="0"/>
                                          </p:stCondLst>
                                        </p:cTn>
                                        <p:tgtEl>
                                          <p:spTgt spid="35"/>
                                        </p:tgtEl>
                                        <p:attrNameLst>
                                          <p:attrName>style.visibility</p:attrName>
                                        </p:attrNameLst>
                                      </p:cBhvr>
                                      <p:to>
                                        <p:strVal val="visible"/>
                                      </p:to>
                                    </p:set>
                                    <p:anim calcmode="lin" valueType="num">
                                      <p:cBhvr additive="base">
                                        <p:cTn id="77" dur="300" fill="hold"/>
                                        <p:tgtEl>
                                          <p:spTgt spid="35"/>
                                        </p:tgtEl>
                                        <p:attrNameLst>
                                          <p:attrName>ppt_x</p:attrName>
                                        </p:attrNameLst>
                                      </p:cBhvr>
                                      <p:tavLst>
                                        <p:tav tm="0">
                                          <p:val>
                                            <p:strVal val="0-#ppt_w/2"/>
                                          </p:val>
                                        </p:tav>
                                        <p:tav tm="100000">
                                          <p:val>
                                            <p:strVal val="#ppt_x"/>
                                          </p:val>
                                        </p:tav>
                                      </p:tavLst>
                                    </p:anim>
                                    <p:anim calcmode="lin" valueType="num">
                                      <p:cBhvr additive="base">
                                        <p:cTn id="78" dur="300" fill="hold"/>
                                        <p:tgtEl>
                                          <p:spTgt spid="35"/>
                                        </p:tgtEl>
                                        <p:attrNameLst>
                                          <p:attrName>ppt_y</p:attrName>
                                        </p:attrNameLst>
                                      </p:cBhvr>
                                      <p:tavLst>
                                        <p:tav tm="0">
                                          <p:val>
                                            <p:strVal val="#ppt_y"/>
                                          </p:val>
                                        </p:tav>
                                        <p:tav tm="100000">
                                          <p:val>
                                            <p:strVal val="#ppt_y"/>
                                          </p:val>
                                        </p:tav>
                                      </p:tavLst>
                                    </p:anim>
                                  </p:childTnLst>
                                </p:cTn>
                              </p:par>
                              <p:par>
                                <p:cTn id="79" presetID="2" presetClass="entr" presetSubtype="8" fill="hold" grpId="0" nodeType="withEffect">
                                  <p:stCondLst>
                                    <p:cond delay="0"/>
                                  </p:stCondLst>
                                  <p:childTnLst>
                                    <p:set>
                                      <p:cBhvr>
                                        <p:cTn id="80" dur="1" fill="hold">
                                          <p:stCondLst>
                                            <p:cond delay="0"/>
                                          </p:stCondLst>
                                        </p:cTn>
                                        <p:tgtEl>
                                          <p:spTgt spid="36"/>
                                        </p:tgtEl>
                                        <p:attrNameLst>
                                          <p:attrName>style.visibility</p:attrName>
                                        </p:attrNameLst>
                                      </p:cBhvr>
                                      <p:to>
                                        <p:strVal val="visible"/>
                                      </p:to>
                                    </p:set>
                                    <p:anim calcmode="lin" valueType="num">
                                      <p:cBhvr additive="base">
                                        <p:cTn id="81" dur="300" fill="hold"/>
                                        <p:tgtEl>
                                          <p:spTgt spid="36"/>
                                        </p:tgtEl>
                                        <p:attrNameLst>
                                          <p:attrName>ppt_x</p:attrName>
                                        </p:attrNameLst>
                                      </p:cBhvr>
                                      <p:tavLst>
                                        <p:tav tm="0">
                                          <p:val>
                                            <p:strVal val="0-#ppt_w/2"/>
                                          </p:val>
                                        </p:tav>
                                        <p:tav tm="100000">
                                          <p:val>
                                            <p:strVal val="#ppt_x"/>
                                          </p:val>
                                        </p:tav>
                                      </p:tavLst>
                                    </p:anim>
                                    <p:anim calcmode="lin" valueType="num">
                                      <p:cBhvr additive="base">
                                        <p:cTn id="82" dur="300" fill="hold"/>
                                        <p:tgtEl>
                                          <p:spTgt spid="36"/>
                                        </p:tgtEl>
                                        <p:attrNameLst>
                                          <p:attrName>ppt_y</p:attrName>
                                        </p:attrNameLst>
                                      </p:cBhvr>
                                      <p:tavLst>
                                        <p:tav tm="0">
                                          <p:val>
                                            <p:strVal val="#ppt_y"/>
                                          </p:val>
                                        </p:tav>
                                        <p:tav tm="100000">
                                          <p:val>
                                            <p:strVal val="#ppt_y"/>
                                          </p:val>
                                        </p:tav>
                                      </p:tavLst>
                                    </p:anim>
                                  </p:childTnLst>
                                </p:cTn>
                              </p:par>
                              <p:par>
                                <p:cTn id="83" presetID="2" presetClass="entr" presetSubtype="2" fill="hold" grpId="0" nodeType="withEffect">
                                  <p:stCondLst>
                                    <p:cond delay="0"/>
                                  </p:stCondLst>
                                  <p:childTnLst>
                                    <p:set>
                                      <p:cBhvr>
                                        <p:cTn id="84" dur="1" fill="hold">
                                          <p:stCondLst>
                                            <p:cond delay="0"/>
                                          </p:stCondLst>
                                        </p:cTn>
                                        <p:tgtEl>
                                          <p:spTgt spid="37"/>
                                        </p:tgtEl>
                                        <p:attrNameLst>
                                          <p:attrName>style.visibility</p:attrName>
                                        </p:attrNameLst>
                                      </p:cBhvr>
                                      <p:to>
                                        <p:strVal val="visible"/>
                                      </p:to>
                                    </p:set>
                                    <p:anim calcmode="lin" valueType="num">
                                      <p:cBhvr additive="base">
                                        <p:cTn id="85" dur="300" fill="hold"/>
                                        <p:tgtEl>
                                          <p:spTgt spid="37"/>
                                        </p:tgtEl>
                                        <p:attrNameLst>
                                          <p:attrName>ppt_x</p:attrName>
                                        </p:attrNameLst>
                                      </p:cBhvr>
                                      <p:tavLst>
                                        <p:tav tm="0">
                                          <p:val>
                                            <p:strVal val="1+#ppt_w/2"/>
                                          </p:val>
                                        </p:tav>
                                        <p:tav tm="100000">
                                          <p:val>
                                            <p:strVal val="#ppt_x"/>
                                          </p:val>
                                        </p:tav>
                                      </p:tavLst>
                                    </p:anim>
                                    <p:anim calcmode="lin" valueType="num">
                                      <p:cBhvr additive="base">
                                        <p:cTn id="86" dur="300" fill="hold"/>
                                        <p:tgtEl>
                                          <p:spTgt spid="37"/>
                                        </p:tgtEl>
                                        <p:attrNameLst>
                                          <p:attrName>ppt_y</p:attrName>
                                        </p:attrNameLst>
                                      </p:cBhvr>
                                      <p:tavLst>
                                        <p:tav tm="0">
                                          <p:val>
                                            <p:strVal val="#ppt_y"/>
                                          </p:val>
                                        </p:tav>
                                        <p:tav tm="100000">
                                          <p:val>
                                            <p:strVal val="#ppt_y"/>
                                          </p:val>
                                        </p:tav>
                                      </p:tavLst>
                                    </p:anim>
                                  </p:childTnLst>
                                </p:cTn>
                              </p:par>
                              <p:par>
                                <p:cTn id="87" presetID="2" presetClass="entr" presetSubtype="2" fill="hold" grpId="0" nodeType="withEffect">
                                  <p:stCondLst>
                                    <p:cond delay="0"/>
                                  </p:stCondLst>
                                  <p:childTnLst>
                                    <p:set>
                                      <p:cBhvr>
                                        <p:cTn id="88" dur="1" fill="hold">
                                          <p:stCondLst>
                                            <p:cond delay="0"/>
                                          </p:stCondLst>
                                        </p:cTn>
                                        <p:tgtEl>
                                          <p:spTgt spid="38"/>
                                        </p:tgtEl>
                                        <p:attrNameLst>
                                          <p:attrName>style.visibility</p:attrName>
                                        </p:attrNameLst>
                                      </p:cBhvr>
                                      <p:to>
                                        <p:strVal val="visible"/>
                                      </p:to>
                                    </p:set>
                                    <p:anim calcmode="lin" valueType="num">
                                      <p:cBhvr additive="base">
                                        <p:cTn id="89" dur="300" fill="hold"/>
                                        <p:tgtEl>
                                          <p:spTgt spid="38"/>
                                        </p:tgtEl>
                                        <p:attrNameLst>
                                          <p:attrName>ppt_x</p:attrName>
                                        </p:attrNameLst>
                                      </p:cBhvr>
                                      <p:tavLst>
                                        <p:tav tm="0">
                                          <p:val>
                                            <p:strVal val="1+#ppt_w/2"/>
                                          </p:val>
                                        </p:tav>
                                        <p:tav tm="100000">
                                          <p:val>
                                            <p:strVal val="#ppt_x"/>
                                          </p:val>
                                        </p:tav>
                                      </p:tavLst>
                                    </p:anim>
                                    <p:anim calcmode="lin" valueType="num">
                                      <p:cBhvr additive="base">
                                        <p:cTn id="90" dur="300" fill="hold"/>
                                        <p:tgtEl>
                                          <p:spTgt spid="38"/>
                                        </p:tgtEl>
                                        <p:attrNameLst>
                                          <p:attrName>ppt_y</p:attrName>
                                        </p:attrNameLst>
                                      </p:cBhvr>
                                      <p:tavLst>
                                        <p:tav tm="0">
                                          <p:val>
                                            <p:strVal val="#ppt_y"/>
                                          </p:val>
                                        </p:tav>
                                        <p:tav tm="100000">
                                          <p:val>
                                            <p:strVal val="#ppt_y"/>
                                          </p:val>
                                        </p:tav>
                                      </p:tavLst>
                                    </p:anim>
                                  </p:childTnLst>
                                </p:cTn>
                              </p:par>
                              <p:par>
                                <p:cTn id="91" presetID="2" presetClass="entr" presetSubtype="2" fill="hold" grpId="0" nodeType="withEffect">
                                  <p:stCondLst>
                                    <p:cond delay="0"/>
                                  </p:stCondLst>
                                  <p:childTnLst>
                                    <p:set>
                                      <p:cBhvr>
                                        <p:cTn id="92" dur="1" fill="hold">
                                          <p:stCondLst>
                                            <p:cond delay="0"/>
                                          </p:stCondLst>
                                        </p:cTn>
                                        <p:tgtEl>
                                          <p:spTgt spid="39"/>
                                        </p:tgtEl>
                                        <p:attrNameLst>
                                          <p:attrName>style.visibility</p:attrName>
                                        </p:attrNameLst>
                                      </p:cBhvr>
                                      <p:to>
                                        <p:strVal val="visible"/>
                                      </p:to>
                                    </p:set>
                                    <p:anim calcmode="lin" valueType="num">
                                      <p:cBhvr additive="base">
                                        <p:cTn id="93" dur="300" fill="hold"/>
                                        <p:tgtEl>
                                          <p:spTgt spid="39"/>
                                        </p:tgtEl>
                                        <p:attrNameLst>
                                          <p:attrName>ppt_x</p:attrName>
                                        </p:attrNameLst>
                                      </p:cBhvr>
                                      <p:tavLst>
                                        <p:tav tm="0">
                                          <p:val>
                                            <p:strVal val="1+#ppt_w/2"/>
                                          </p:val>
                                        </p:tav>
                                        <p:tav tm="100000">
                                          <p:val>
                                            <p:strVal val="#ppt_x"/>
                                          </p:val>
                                        </p:tav>
                                      </p:tavLst>
                                    </p:anim>
                                    <p:anim calcmode="lin" valueType="num">
                                      <p:cBhvr additive="base">
                                        <p:cTn id="94" dur="300" fill="hold"/>
                                        <p:tgtEl>
                                          <p:spTgt spid="39"/>
                                        </p:tgtEl>
                                        <p:attrNameLst>
                                          <p:attrName>ppt_y</p:attrName>
                                        </p:attrNameLst>
                                      </p:cBhvr>
                                      <p:tavLst>
                                        <p:tav tm="0">
                                          <p:val>
                                            <p:strVal val="#ppt_y"/>
                                          </p:val>
                                        </p:tav>
                                        <p:tav tm="100000">
                                          <p:val>
                                            <p:strVal val="#ppt_y"/>
                                          </p:val>
                                        </p:tav>
                                      </p:tavLst>
                                    </p:anim>
                                  </p:childTnLst>
                                </p:cTn>
                              </p:par>
                            </p:childTnLst>
                          </p:cTn>
                        </p:par>
                        <p:par>
                          <p:cTn id="95" fill="hold">
                            <p:stCondLst>
                              <p:cond delay="4100"/>
                            </p:stCondLst>
                            <p:childTnLst>
                              <p:par>
                                <p:cTn id="96" presetID="22" presetClass="entr" presetSubtype="2" fill="hold" grpId="0" nodeType="afterEffect">
                                  <p:stCondLst>
                                    <p:cond delay="0"/>
                                  </p:stCondLst>
                                  <p:childTnLst>
                                    <p:set>
                                      <p:cBhvr>
                                        <p:cTn id="97" dur="1" fill="hold">
                                          <p:stCondLst>
                                            <p:cond delay="0"/>
                                          </p:stCondLst>
                                        </p:cTn>
                                        <p:tgtEl>
                                          <p:spTgt spid="29"/>
                                        </p:tgtEl>
                                        <p:attrNameLst>
                                          <p:attrName>style.visibility</p:attrName>
                                        </p:attrNameLst>
                                      </p:cBhvr>
                                      <p:to>
                                        <p:strVal val="visible"/>
                                      </p:to>
                                    </p:set>
                                    <p:animEffect transition="in" filter="wipe(right)">
                                      <p:cBhvr>
                                        <p:cTn id="98" dur="300"/>
                                        <p:tgtEl>
                                          <p:spTgt spid="29"/>
                                        </p:tgtEl>
                                      </p:cBhvr>
                                    </p:animEffect>
                                  </p:childTnLst>
                                </p:cTn>
                              </p:par>
                              <p:par>
                                <p:cTn id="99" presetID="22" presetClass="entr" presetSubtype="2" fill="hold" grpId="0" nodeType="withEffect">
                                  <p:stCondLst>
                                    <p:cond delay="0"/>
                                  </p:stCondLst>
                                  <p:childTnLst>
                                    <p:set>
                                      <p:cBhvr>
                                        <p:cTn id="100" dur="1" fill="hold">
                                          <p:stCondLst>
                                            <p:cond delay="0"/>
                                          </p:stCondLst>
                                        </p:cTn>
                                        <p:tgtEl>
                                          <p:spTgt spid="13"/>
                                        </p:tgtEl>
                                        <p:attrNameLst>
                                          <p:attrName>style.visibility</p:attrName>
                                        </p:attrNameLst>
                                      </p:cBhvr>
                                      <p:to>
                                        <p:strVal val="visible"/>
                                      </p:to>
                                    </p:set>
                                    <p:animEffect transition="in" filter="wipe(right)">
                                      <p:cBhvr>
                                        <p:cTn id="101" dur="300"/>
                                        <p:tgtEl>
                                          <p:spTgt spid="13"/>
                                        </p:tgtEl>
                                      </p:cBhvr>
                                    </p:animEffect>
                                  </p:childTnLst>
                                </p:cTn>
                              </p:par>
                              <p:par>
                                <p:cTn id="102" presetID="22" presetClass="entr" presetSubtype="2" fill="hold" grpId="0" nodeType="withEffect">
                                  <p:stCondLst>
                                    <p:cond delay="0"/>
                                  </p:stCondLst>
                                  <p:childTnLst>
                                    <p:set>
                                      <p:cBhvr>
                                        <p:cTn id="103" dur="1" fill="hold">
                                          <p:stCondLst>
                                            <p:cond delay="0"/>
                                          </p:stCondLst>
                                        </p:cTn>
                                        <p:tgtEl>
                                          <p:spTgt spid="30"/>
                                        </p:tgtEl>
                                        <p:attrNameLst>
                                          <p:attrName>style.visibility</p:attrName>
                                        </p:attrNameLst>
                                      </p:cBhvr>
                                      <p:to>
                                        <p:strVal val="visible"/>
                                      </p:to>
                                    </p:set>
                                    <p:animEffect transition="in" filter="wipe(right)">
                                      <p:cBhvr>
                                        <p:cTn id="104" dur="300"/>
                                        <p:tgtEl>
                                          <p:spTgt spid="30"/>
                                        </p:tgtEl>
                                      </p:cBhvr>
                                    </p:animEffect>
                                  </p:childTnLst>
                                </p:cTn>
                              </p:par>
                              <p:par>
                                <p:cTn id="105" presetID="22" presetClass="entr" presetSubtype="8" fill="hold" grpId="0" nodeType="withEffect">
                                  <p:stCondLst>
                                    <p:cond delay="0"/>
                                  </p:stCondLst>
                                  <p:childTnLst>
                                    <p:set>
                                      <p:cBhvr>
                                        <p:cTn id="106" dur="1" fill="hold">
                                          <p:stCondLst>
                                            <p:cond delay="0"/>
                                          </p:stCondLst>
                                        </p:cTn>
                                        <p:tgtEl>
                                          <p:spTgt spid="31"/>
                                        </p:tgtEl>
                                        <p:attrNameLst>
                                          <p:attrName>style.visibility</p:attrName>
                                        </p:attrNameLst>
                                      </p:cBhvr>
                                      <p:to>
                                        <p:strVal val="visible"/>
                                      </p:to>
                                    </p:set>
                                    <p:animEffect transition="in" filter="wipe(left)">
                                      <p:cBhvr>
                                        <p:cTn id="107" dur="300"/>
                                        <p:tgtEl>
                                          <p:spTgt spid="31"/>
                                        </p:tgtEl>
                                      </p:cBhvr>
                                    </p:animEffect>
                                  </p:childTnLst>
                                </p:cTn>
                              </p:par>
                              <p:par>
                                <p:cTn id="108" presetID="22" presetClass="entr" presetSubtype="8" fill="hold" grpId="0" nodeType="withEffect">
                                  <p:stCondLst>
                                    <p:cond delay="0"/>
                                  </p:stCondLst>
                                  <p:childTnLst>
                                    <p:set>
                                      <p:cBhvr>
                                        <p:cTn id="109" dur="1" fill="hold">
                                          <p:stCondLst>
                                            <p:cond delay="0"/>
                                          </p:stCondLst>
                                        </p:cTn>
                                        <p:tgtEl>
                                          <p:spTgt spid="32"/>
                                        </p:tgtEl>
                                        <p:attrNameLst>
                                          <p:attrName>style.visibility</p:attrName>
                                        </p:attrNameLst>
                                      </p:cBhvr>
                                      <p:to>
                                        <p:strVal val="visible"/>
                                      </p:to>
                                    </p:set>
                                    <p:animEffect transition="in" filter="wipe(left)">
                                      <p:cBhvr>
                                        <p:cTn id="110" dur="300"/>
                                        <p:tgtEl>
                                          <p:spTgt spid="32"/>
                                        </p:tgtEl>
                                      </p:cBhvr>
                                    </p:animEffect>
                                  </p:childTnLst>
                                </p:cTn>
                              </p:par>
                              <p:par>
                                <p:cTn id="111" presetID="22" presetClass="entr" presetSubtype="8" fill="hold" grpId="0" nodeType="withEffect">
                                  <p:stCondLst>
                                    <p:cond delay="0"/>
                                  </p:stCondLst>
                                  <p:childTnLst>
                                    <p:set>
                                      <p:cBhvr>
                                        <p:cTn id="112" dur="1" fill="hold">
                                          <p:stCondLst>
                                            <p:cond delay="0"/>
                                          </p:stCondLst>
                                        </p:cTn>
                                        <p:tgtEl>
                                          <p:spTgt spid="33"/>
                                        </p:tgtEl>
                                        <p:attrNameLst>
                                          <p:attrName>style.visibility</p:attrName>
                                        </p:attrNameLst>
                                      </p:cBhvr>
                                      <p:to>
                                        <p:strVal val="visible"/>
                                      </p:to>
                                    </p:set>
                                    <p:animEffect transition="in" filter="wipe(left)">
                                      <p:cBhvr>
                                        <p:cTn id="113" dur="3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3" grpId="0"/>
      <p:bldP spid="14" grpId="0" animBg="1"/>
      <p:bldP spid="27" grpId="0" animBg="1"/>
      <p:bldP spid="28" grpId="0" animBg="1"/>
      <p:bldP spid="29" grpId="0"/>
      <p:bldP spid="30" grpId="0"/>
      <p:bldP spid="31" grpId="0"/>
      <p:bldP spid="32" grpId="0"/>
      <p:bldP spid="33" grpId="0"/>
      <p:bldP spid="34" grpId="0"/>
      <p:bldP spid="35" grpId="0"/>
      <p:bldP spid="36" grpId="0"/>
      <p:bldP spid="37" grpId="0"/>
      <p:bldP spid="38" grpId="0"/>
      <p:bldP spid="3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3655595" y="1838519"/>
            <a:ext cx="1786590" cy="1787236"/>
          </a:xfrm>
          <a:prstGeom prst="ellipse">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417" tIns="45708" rIns="91417" bIns="45708"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white"/>
              </a:solidFill>
              <a:effectLst/>
              <a:uLnTx/>
              <a:uFillTx/>
              <a:cs typeface="+mn-ea"/>
              <a:sym typeface="+mn-lt"/>
            </a:endParaRPr>
          </a:p>
        </p:txBody>
      </p:sp>
      <p:cxnSp>
        <p:nvCxnSpPr>
          <p:cNvPr id="3" name="直接连接符 2"/>
          <p:cNvCxnSpPr/>
          <p:nvPr/>
        </p:nvCxnSpPr>
        <p:spPr>
          <a:xfrm>
            <a:off x="4548890" y="1460383"/>
            <a:ext cx="0" cy="558958"/>
          </a:xfrm>
          <a:prstGeom prst="line">
            <a:avLst/>
          </a:prstGeom>
          <a:ln w="63500">
            <a:solidFill>
              <a:schemeClr val="accent2"/>
            </a:solidFill>
            <a:headEnd type="arrow"/>
          </a:ln>
        </p:spPr>
        <p:style>
          <a:lnRef idx="2">
            <a:schemeClr val="accent1">
              <a:shade val="50000"/>
            </a:schemeClr>
          </a:lnRef>
          <a:fillRef idx="1">
            <a:schemeClr val="accent1"/>
          </a:fillRef>
          <a:effectRef idx="0">
            <a:schemeClr val="accent1"/>
          </a:effectRef>
          <a:fontRef idx="minor">
            <a:schemeClr val="lt1"/>
          </a:fontRef>
        </p:style>
      </p:cxnSp>
      <p:cxnSp>
        <p:nvCxnSpPr>
          <p:cNvPr id="4" name="直接连接符 3"/>
          <p:cNvCxnSpPr/>
          <p:nvPr/>
        </p:nvCxnSpPr>
        <p:spPr>
          <a:xfrm>
            <a:off x="4548890" y="3426030"/>
            <a:ext cx="0" cy="558000"/>
          </a:xfrm>
          <a:prstGeom prst="line">
            <a:avLst/>
          </a:prstGeom>
          <a:ln w="63500">
            <a:solidFill>
              <a:schemeClr val="accent2"/>
            </a:solidFill>
            <a:tailEnd type="arrow"/>
          </a:ln>
        </p:spPr>
        <p:style>
          <a:lnRef idx="2">
            <a:schemeClr val="accent1">
              <a:shade val="50000"/>
            </a:schemeClr>
          </a:lnRef>
          <a:fillRef idx="1">
            <a:schemeClr val="accent1"/>
          </a:fillRef>
          <a:effectRef idx="0">
            <a:schemeClr val="accent1"/>
          </a:effectRef>
          <a:fontRef idx="minor">
            <a:schemeClr val="lt1"/>
          </a:fontRef>
        </p:style>
      </p:cxnSp>
      <p:cxnSp>
        <p:nvCxnSpPr>
          <p:cNvPr id="5" name="直接连接符 4"/>
          <p:cNvCxnSpPr/>
          <p:nvPr/>
        </p:nvCxnSpPr>
        <p:spPr>
          <a:xfrm rot="5400000">
            <a:off x="5547608" y="2453238"/>
            <a:ext cx="0" cy="557798"/>
          </a:xfrm>
          <a:prstGeom prst="line">
            <a:avLst/>
          </a:prstGeom>
          <a:ln w="63500">
            <a:solidFill>
              <a:schemeClr val="accent2"/>
            </a:solidFill>
            <a:headEnd type="arrow"/>
          </a:ln>
        </p:spPr>
        <p:style>
          <a:lnRef idx="2">
            <a:schemeClr val="accent1">
              <a:shade val="50000"/>
            </a:schemeClr>
          </a:lnRef>
          <a:fillRef idx="1">
            <a:schemeClr val="accent1"/>
          </a:fillRef>
          <a:effectRef idx="0">
            <a:schemeClr val="accent1"/>
          </a:effectRef>
          <a:fontRef idx="minor">
            <a:schemeClr val="lt1"/>
          </a:fontRef>
        </p:style>
      </p:cxnSp>
      <p:cxnSp>
        <p:nvCxnSpPr>
          <p:cNvPr id="6" name="直接连接符 5"/>
          <p:cNvCxnSpPr/>
          <p:nvPr/>
        </p:nvCxnSpPr>
        <p:spPr>
          <a:xfrm rot="5400000">
            <a:off x="3548693" y="2453238"/>
            <a:ext cx="0" cy="557798"/>
          </a:xfrm>
          <a:prstGeom prst="line">
            <a:avLst/>
          </a:prstGeom>
          <a:ln w="63500">
            <a:solidFill>
              <a:schemeClr val="accent2"/>
            </a:solidFill>
            <a:tailEnd type="arrow"/>
          </a:ln>
        </p:spPr>
        <p:style>
          <a:lnRef idx="2">
            <a:schemeClr val="accent1">
              <a:shade val="50000"/>
            </a:schemeClr>
          </a:lnRef>
          <a:fillRef idx="1">
            <a:schemeClr val="accent1"/>
          </a:fillRef>
          <a:effectRef idx="0">
            <a:schemeClr val="accent1"/>
          </a:effectRef>
          <a:fontRef idx="minor">
            <a:schemeClr val="lt1"/>
          </a:fontRef>
        </p:style>
      </p:cxnSp>
      <p:sp>
        <p:nvSpPr>
          <p:cNvPr id="7" name="TextBox 6"/>
          <p:cNvSpPr txBox="1"/>
          <p:nvPr/>
        </p:nvSpPr>
        <p:spPr>
          <a:xfrm>
            <a:off x="5158995" y="897952"/>
            <a:ext cx="1388924" cy="155748"/>
          </a:xfrm>
          <a:prstGeom prst="rect">
            <a:avLst/>
          </a:prstGeom>
          <a:noFill/>
        </p:spPr>
        <p:txBody>
          <a:bodyPr wrap="square" lIns="0" tIns="0" rIns="0" bIns="0"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012" u="none" strike="noStrike" kern="1200" cap="none" spc="0" normalizeH="0" baseline="0" noProof="0" dirty="0">
                <a:ln>
                  <a:noFill/>
                </a:ln>
                <a:solidFill>
                  <a:srgbClr val="006A00"/>
                </a:solidFill>
                <a:effectLst/>
                <a:uLnTx/>
                <a:uFillTx/>
                <a:cs typeface="+mn-ea"/>
                <a:sym typeface="+mn-lt"/>
              </a:rPr>
              <a:t>添加标题内容</a:t>
            </a:r>
          </a:p>
        </p:txBody>
      </p:sp>
      <p:sp>
        <p:nvSpPr>
          <p:cNvPr id="8" name="TextBox 7"/>
          <p:cNvSpPr txBox="1"/>
          <p:nvPr/>
        </p:nvSpPr>
        <p:spPr>
          <a:xfrm>
            <a:off x="5158996" y="1239336"/>
            <a:ext cx="2945375" cy="666849"/>
          </a:xfrm>
          <a:prstGeom prst="rect">
            <a:avLst/>
          </a:prstGeom>
          <a:noFill/>
        </p:spPr>
        <p:txBody>
          <a:bodyPr wrap="square" lIns="0" tIns="0" rIns="0" bIns="0" rtlCol="0">
            <a:spAutoFit/>
          </a:bodyPr>
          <a:lstStyle/>
          <a:p>
            <a:pPr marL="0" marR="0" lvl="0" indent="0" algn="l" defTabSz="685800" rtl="0" eaLnBrk="1" fontAlgn="auto" latinLnBrk="0" hangingPunct="1">
              <a:lnSpc>
                <a:spcPts val="1299"/>
              </a:lnSpc>
              <a:spcBef>
                <a:spcPts val="0"/>
              </a:spcBef>
              <a:spcAft>
                <a:spcPts val="0"/>
              </a:spcAft>
              <a:buClrTx/>
              <a:buSzTx/>
              <a:buFontTx/>
              <a:buNone/>
              <a:tabLst/>
              <a:defRPr/>
            </a:pPr>
            <a:r>
              <a:rPr kumimoji="0" lang="zh-CN" altLang="en-US" sz="1200" u="none" strike="noStrike" kern="1200" cap="none" spc="0" normalizeH="0" baseline="0" noProof="0" dirty="0">
                <a:ln>
                  <a:noFill/>
                </a:ln>
                <a:solidFill>
                  <a:prstClr val="black">
                    <a:lumMod val="75000"/>
                    <a:lumOff val="25000"/>
                  </a:prstClr>
                </a:solidFill>
                <a:effectLst/>
                <a:uLnTx/>
                <a:uFillTx/>
                <a:cs typeface="+mn-ea"/>
                <a:sym typeface="+mn-lt"/>
              </a:rPr>
              <a:t>点击输入简要文字内容，文字内容需概括精炼，不用多余的文字修饰，言简意赅的说明分项内容。点击输入简要文字内容，文字内容需概括精炼，不用多余的文字修饰</a:t>
            </a:r>
            <a:r>
              <a:rPr kumimoji="0" lang="en-US" altLang="zh-CN" sz="1200" u="none" strike="noStrike" kern="1200" cap="none" spc="0" normalizeH="0" baseline="0" noProof="0" dirty="0">
                <a:ln>
                  <a:noFill/>
                </a:ln>
                <a:solidFill>
                  <a:prstClr val="black">
                    <a:lumMod val="75000"/>
                    <a:lumOff val="25000"/>
                  </a:prstClr>
                </a:solidFill>
                <a:effectLst/>
                <a:uLnTx/>
                <a:uFillTx/>
                <a:cs typeface="+mn-ea"/>
                <a:sym typeface="+mn-lt"/>
              </a:rPr>
              <a:t>……</a:t>
            </a:r>
          </a:p>
        </p:txBody>
      </p:sp>
      <p:sp>
        <p:nvSpPr>
          <p:cNvPr id="9" name="TextBox 8"/>
          <p:cNvSpPr txBox="1"/>
          <p:nvPr/>
        </p:nvSpPr>
        <p:spPr>
          <a:xfrm>
            <a:off x="4309632" y="961938"/>
            <a:ext cx="478516" cy="369204"/>
          </a:xfrm>
          <a:prstGeom prst="rect">
            <a:avLst/>
          </a:prstGeom>
          <a:noFill/>
        </p:spPr>
        <p:txBody>
          <a:bodyPr wrap="square" lIns="0" tIns="0" rIns="0" bIns="0"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altLang="zh-CN" sz="2399" u="none" strike="noStrike" kern="1200" cap="none" spc="0" normalizeH="0" baseline="0" noProof="0" dirty="0">
                <a:ln>
                  <a:noFill/>
                </a:ln>
                <a:solidFill>
                  <a:srgbClr val="006A00"/>
                </a:solidFill>
                <a:effectLst/>
                <a:uLnTx/>
                <a:uFillTx/>
                <a:cs typeface="+mn-ea"/>
                <a:sym typeface="+mn-lt"/>
              </a:rPr>
              <a:t>01</a:t>
            </a:r>
            <a:endParaRPr kumimoji="0" lang="zh-CN" altLang="en-US" sz="2399" u="none" strike="noStrike" kern="1200" cap="none" spc="0" normalizeH="0" baseline="0" noProof="0" dirty="0">
              <a:ln>
                <a:noFill/>
              </a:ln>
              <a:solidFill>
                <a:srgbClr val="006A00"/>
              </a:solidFill>
              <a:effectLst/>
              <a:uLnTx/>
              <a:uFillTx/>
              <a:cs typeface="+mn-ea"/>
              <a:sym typeface="+mn-lt"/>
            </a:endParaRPr>
          </a:p>
        </p:txBody>
      </p:sp>
      <p:sp>
        <p:nvSpPr>
          <p:cNvPr id="10" name="TextBox 9"/>
          <p:cNvSpPr txBox="1"/>
          <p:nvPr/>
        </p:nvSpPr>
        <p:spPr>
          <a:xfrm>
            <a:off x="5898490" y="2547471"/>
            <a:ext cx="478516" cy="369204"/>
          </a:xfrm>
          <a:prstGeom prst="rect">
            <a:avLst/>
          </a:prstGeom>
          <a:noFill/>
        </p:spPr>
        <p:txBody>
          <a:bodyPr wrap="square" lIns="0" tIns="0" rIns="0" bIns="0"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altLang="zh-CN" sz="2399" u="none" strike="noStrike" kern="1200" cap="none" spc="0" normalizeH="0" baseline="0" noProof="0" dirty="0">
                <a:ln>
                  <a:noFill/>
                </a:ln>
                <a:solidFill>
                  <a:srgbClr val="006A00"/>
                </a:solidFill>
                <a:effectLst/>
                <a:uLnTx/>
                <a:uFillTx/>
                <a:cs typeface="+mn-ea"/>
                <a:sym typeface="+mn-lt"/>
              </a:rPr>
              <a:t>02</a:t>
            </a:r>
            <a:endParaRPr kumimoji="0" lang="zh-CN" altLang="en-US" sz="2399" u="none" strike="noStrike" kern="1200" cap="none" spc="0" normalizeH="0" baseline="0" noProof="0" dirty="0">
              <a:ln>
                <a:noFill/>
              </a:ln>
              <a:solidFill>
                <a:srgbClr val="006A00"/>
              </a:solidFill>
              <a:effectLst/>
              <a:uLnTx/>
              <a:uFillTx/>
              <a:cs typeface="+mn-ea"/>
              <a:sym typeface="+mn-lt"/>
            </a:endParaRPr>
          </a:p>
        </p:txBody>
      </p:sp>
      <p:sp>
        <p:nvSpPr>
          <p:cNvPr id="11" name="TextBox 10"/>
          <p:cNvSpPr txBox="1"/>
          <p:nvPr/>
        </p:nvSpPr>
        <p:spPr>
          <a:xfrm>
            <a:off x="6715447" y="2301541"/>
            <a:ext cx="1388924" cy="155748"/>
          </a:xfrm>
          <a:prstGeom prst="rect">
            <a:avLst/>
          </a:prstGeom>
          <a:noFill/>
        </p:spPr>
        <p:txBody>
          <a:bodyPr wrap="square" lIns="0" tIns="0" rIns="0" bIns="0"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012" u="none" strike="noStrike" kern="1200" cap="none" spc="0" normalizeH="0" baseline="0" noProof="0" dirty="0">
                <a:ln>
                  <a:noFill/>
                </a:ln>
                <a:solidFill>
                  <a:srgbClr val="006A00"/>
                </a:solidFill>
                <a:effectLst/>
                <a:uLnTx/>
                <a:uFillTx/>
                <a:cs typeface="+mn-ea"/>
                <a:sym typeface="+mn-lt"/>
              </a:rPr>
              <a:t>添加标题内容</a:t>
            </a:r>
          </a:p>
        </p:txBody>
      </p:sp>
      <p:sp>
        <p:nvSpPr>
          <p:cNvPr id="12" name="TextBox 11"/>
          <p:cNvSpPr txBox="1"/>
          <p:nvPr/>
        </p:nvSpPr>
        <p:spPr>
          <a:xfrm>
            <a:off x="6720201" y="2673525"/>
            <a:ext cx="1739332" cy="1166986"/>
          </a:xfrm>
          <a:prstGeom prst="rect">
            <a:avLst/>
          </a:prstGeom>
          <a:noFill/>
        </p:spPr>
        <p:txBody>
          <a:bodyPr wrap="square" lIns="0" tIns="0" rIns="0" bIns="0" rtlCol="0">
            <a:spAutoFit/>
          </a:bodyPr>
          <a:lstStyle/>
          <a:p>
            <a:pPr marL="0" marR="0" lvl="0" indent="0" algn="just" defTabSz="685800" rtl="0" eaLnBrk="1" fontAlgn="auto" latinLnBrk="0" hangingPunct="1">
              <a:lnSpc>
                <a:spcPts val="1299"/>
              </a:lnSpc>
              <a:spcBef>
                <a:spcPts val="0"/>
              </a:spcBef>
              <a:spcAft>
                <a:spcPts val="0"/>
              </a:spcAft>
              <a:buClrTx/>
              <a:buSzTx/>
              <a:buFontTx/>
              <a:buNone/>
              <a:tabLst/>
              <a:defRPr/>
            </a:pPr>
            <a:r>
              <a:rPr kumimoji="0" lang="zh-CN" altLang="en-US" sz="1200" u="none" strike="noStrike" kern="1200" cap="none" spc="0" normalizeH="0" baseline="0" noProof="0" dirty="0">
                <a:ln>
                  <a:noFill/>
                </a:ln>
                <a:solidFill>
                  <a:prstClr val="black">
                    <a:lumMod val="75000"/>
                    <a:lumOff val="25000"/>
                  </a:prstClr>
                </a:solidFill>
                <a:effectLst/>
                <a:uLnTx/>
                <a:uFillTx/>
                <a:cs typeface="+mn-ea"/>
                <a:sym typeface="+mn-lt"/>
              </a:rPr>
              <a:t>点击输入简要文字内容，文字内容需概括精炼，不用多余的文字修饰，言简意赅的说明分项内容。点击输入简要文字内容，文字内容需概括精炼，不用多余的文字修饰</a:t>
            </a:r>
            <a:r>
              <a:rPr kumimoji="0" lang="en-US" altLang="zh-CN" sz="1200" u="none" strike="noStrike" kern="1200" cap="none" spc="0" normalizeH="0" baseline="0" noProof="0" dirty="0">
                <a:ln>
                  <a:noFill/>
                </a:ln>
                <a:solidFill>
                  <a:prstClr val="black">
                    <a:lumMod val="75000"/>
                    <a:lumOff val="25000"/>
                  </a:prstClr>
                </a:solidFill>
                <a:effectLst/>
                <a:uLnTx/>
                <a:uFillTx/>
                <a:cs typeface="+mn-ea"/>
                <a:sym typeface="+mn-lt"/>
              </a:rPr>
              <a:t>……</a:t>
            </a:r>
          </a:p>
        </p:txBody>
      </p:sp>
      <p:sp>
        <p:nvSpPr>
          <p:cNvPr id="13" name="TextBox 12"/>
          <p:cNvSpPr txBox="1"/>
          <p:nvPr/>
        </p:nvSpPr>
        <p:spPr>
          <a:xfrm>
            <a:off x="4309632" y="4067154"/>
            <a:ext cx="478516" cy="369204"/>
          </a:xfrm>
          <a:prstGeom prst="rect">
            <a:avLst/>
          </a:prstGeom>
          <a:noFill/>
        </p:spPr>
        <p:txBody>
          <a:bodyPr wrap="square" lIns="0" tIns="0" rIns="0" bIns="0"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altLang="zh-CN" sz="2399" u="none" strike="noStrike" kern="1200" cap="none" spc="0" normalizeH="0" baseline="0" noProof="0" dirty="0">
                <a:ln>
                  <a:noFill/>
                </a:ln>
                <a:solidFill>
                  <a:srgbClr val="006A00"/>
                </a:solidFill>
                <a:effectLst/>
                <a:uLnTx/>
                <a:uFillTx/>
                <a:cs typeface="+mn-ea"/>
                <a:sym typeface="+mn-lt"/>
              </a:rPr>
              <a:t>03</a:t>
            </a:r>
            <a:endParaRPr kumimoji="0" lang="zh-CN" altLang="en-US" sz="2399" u="none" strike="noStrike" kern="1200" cap="none" spc="0" normalizeH="0" baseline="0" noProof="0" dirty="0">
              <a:ln>
                <a:noFill/>
              </a:ln>
              <a:solidFill>
                <a:srgbClr val="006A00"/>
              </a:solidFill>
              <a:effectLst/>
              <a:uLnTx/>
              <a:uFillTx/>
              <a:cs typeface="+mn-ea"/>
              <a:sym typeface="+mn-lt"/>
            </a:endParaRPr>
          </a:p>
        </p:txBody>
      </p:sp>
      <p:sp>
        <p:nvSpPr>
          <p:cNvPr id="14" name="TextBox 13"/>
          <p:cNvSpPr txBox="1"/>
          <p:nvPr/>
        </p:nvSpPr>
        <p:spPr>
          <a:xfrm>
            <a:off x="2763581" y="2547471"/>
            <a:ext cx="478516" cy="369204"/>
          </a:xfrm>
          <a:prstGeom prst="rect">
            <a:avLst/>
          </a:prstGeom>
          <a:noFill/>
        </p:spPr>
        <p:txBody>
          <a:bodyPr wrap="square" lIns="0" tIns="0" rIns="0" bIns="0"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altLang="zh-CN" sz="2399" u="none" strike="noStrike" kern="1200" cap="none" spc="0" normalizeH="0" baseline="0" noProof="0" dirty="0">
                <a:ln>
                  <a:noFill/>
                </a:ln>
                <a:solidFill>
                  <a:srgbClr val="006A00"/>
                </a:solidFill>
                <a:effectLst/>
                <a:uLnTx/>
                <a:uFillTx/>
                <a:cs typeface="+mn-ea"/>
                <a:sym typeface="+mn-lt"/>
              </a:rPr>
              <a:t>04</a:t>
            </a:r>
            <a:endParaRPr kumimoji="0" lang="zh-CN" altLang="en-US" sz="2399" u="none" strike="noStrike" kern="1200" cap="none" spc="0" normalizeH="0" baseline="0" noProof="0" dirty="0">
              <a:ln>
                <a:noFill/>
              </a:ln>
              <a:solidFill>
                <a:srgbClr val="006A00"/>
              </a:solidFill>
              <a:effectLst/>
              <a:uLnTx/>
              <a:uFillTx/>
              <a:cs typeface="+mn-ea"/>
              <a:sym typeface="+mn-lt"/>
            </a:endParaRPr>
          </a:p>
        </p:txBody>
      </p:sp>
      <p:cxnSp>
        <p:nvCxnSpPr>
          <p:cNvPr id="15" name="直接连接符 14"/>
          <p:cNvCxnSpPr/>
          <p:nvPr/>
        </p:nvCxnSpPr>
        <p:spPr>
          <a:xfrm>
            <a:off x="5048554" y="897952"/>
            <a:ext cx="0" cy="84191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a:stCxn id="9" idx="3"/>
          </p:cNvCxnSpPr>
          <p:nvPr/>
        </p:nvCxnSpPr>
        <p:spPr>
          <a:xfrm>
            <a:off x="4788148" y="1146604"/>
            <a:ext cx="264616" cy="0"/>
          </a:xfrm>
          <a:prstGeom prst="line">
            <a:avLst/>
          </a:prstGeom>
          <a:ln>
            <a:solidFill>
              <a:srgbClr val="333333"/>
            </a:solidFill>
            <a:headEnd type="ova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6624444" y="2301542"/>
            <a:ext cx="0" cy="1205546"/>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6364038" y="2710147"/>
            <a:ext cx="264616" cy="0"/>
          </a:xfrm>
          <a:prstGeom prst="line">
            <a:avLst/>
          </a:prstGeom>
          <a:ln>
            <a:solidFill>
              <a:srgbClr val="333333"/>
            </a:solidFill>
            <a:headEnd type="ova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4003467" y="3788154"/>
            <a:ext cx="0" cy="797438"/>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H="1">
            <a:off x="4003468" y="4251820"/>
            <a:ext cx="264616" cy="0"/>
          </a:xfrm>
          <a:prstGeom prst="line">
            <a:avLst/>
          </a:prstGeom>
          <a:ln>
            <a:solidFill>
              <a:srgbClr val="333333"/>
            </a:solidFill>
            <a:headEnd type="ova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512128" y="3743976"/>
            <a:ext cx="1388924" cy="155748"/>
          </a:xfrm>
          <a:prstGeom prst="rect">
            <a:avLst/>
          </a:prstGeom>
          <a:noFill/>
        </p:spPr>
        <p:txBody>
          <a:bodyPr wrap="square" lIns="0" tIns="0" rIns="0" bIns="0" rtlCol="0">
            <a:spAutoFit/>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zh-CN" altLang="en-US" sz="1012" u="none" strike="noStrike" kern="1200" cap="none" spc="0" normalizeH="0" baseline="0" noProof="0" dirty="0">
                <a:ln>
                  <a:noFill/>
                </a:ln>
                <a:solidFill>
                  <a:srgbClr val="006A00"/>
                </a:solidFill>
                <a:effectLst/>
                <a:uLnTx/>
                <a:uFillTx/>
                <a:cs typeface="+mn-ea"/>
                <a:sym typeface="+mn-lt"/>
              </a:rPr>
              <a:t>添加标题内容</a:t>
            </a:r>
          </a:p>
        </p:txBody>
      </p:sp>
      <p:sp>
        <p:nvSpPr>
          <p:cNvPr id="22" name="TextBox 21"/>
          <p:cNvSpPr txBox="1"/>
          <p:nvPr/>
        </p:nvSpPr>
        <p:spPr>
          <a:xfrm>
            <a:off x="580692" y="4085360"/>
            <a:ext cx="3397380" cy="666849"/>
          </a:xfrm>
          <a:prstGeom prst="rect">
            <a:avLst/>
          </a:prstGeom>
          <a:noFill/>
        </p:spPr>
        <p:txBody>
          <a:bodyPr wrap="square" lIns="0" tIns="0" rIns="0" bIns="0" rtlCol="0">
            <a:spAutoFit/>
          </a:bodyPr>
          <a:lstStyle/>
          <a:p>
            <a:pPr marL="0" marR="0" lvl="0" indent="0" algn="l" defTabSz="685800" rtl="0" eaLnBrk="1" fontAlgn="auto" latinLnBrk="0" hangingPunct="1">
              <a:lnSpc>
                <a:spcPts val="1299"/>
              </a:lnSpc>
              <a:spcBef>
                <a:spcPts val="0"/>
              </a:spcBef>
              <a:spcAft>
                <a:spcPts val="0"/>
              </a:spcAft>
              <a:buClrTx/>
              <a:buSzTx/>
              <a:buFontTx/>
              <a:buNone/>
              <a:tabLst/>
              <a:defRPr/>
            </a:pPr>
            <a:r>
              <a:rPr kumimoji="0" lang="zh-CN" altLang="en-US" sz="1200" u="none" strike="noStrike" kern="1200" cap="none" spc="0" normalizeH="0" baseline="0" noProof="0" dirty="0">
                <a:ln>
                  <a:noFill/>
                </a:ln>
                <a:solidFill>
                  <a:prstClr val="black">
                    <a:lumMod val="75000"/>
                    <a:lumOff val="25000"/>
                  </a:prstClr>
                </a:solidFill>
                <a:effectLst/>
                <a:uLnTx/>
                <a:uFillTx/>
                <a:cs typeface="+mn-ea"/>
                <a:sym typeface="+mn-lt"/>
              </a:rPr>
              <a:t>点击输入简要文字内容，文字内容需概括精炼，不用多余的文字修饰，言简意赅的说明分项内容。点击输入简要文字内容，文字内容需概括精炼，不用多余的文字修饰</a:t>
            </a:r>
            <a:r>
              <a:rPr kumimoji="0" lang="en-US" altLang="zh-CN" sz="1200" u="none" strike="noStrike" kern="1200" cap="none" spc="0" normalizeH="0" baseline="0" noProof="0" dirty="0">
                <a:ln>
                  <a:noFill/>
                </a:ln>
                <a:solidFill>
                  <a:prstClr val="black">
                    <a:lumMod val="75000"/>
                    <a:lumOff val="25000"/>
                  </a:prstClr>
                </a:solidFill>
                <a:effectLst/>
                <a:uLnTx/>
                <a:uFillTx/>
                <a:cs typeface="+mn-ea"/>
                <a:sym typeface="+mn-lt"/>
              </a:rPr>
              <a:t>……</a:t>
            </a:r>
          </a:p>
        </p:txBody>
      </p:sp>
      <p:cxnSp>
        <p:nvCxnSpPr>
          <p:cNvPr id="23" name="直接连接符 22"/>
          <p:cNvCxnSpPr/>
          <p:nvPr/>
        </p:nvCxnSpPr>
        <p:spPr>
          <a:xfrm>
            <a:off x="2472927" y="1836357"/>
            <a:ext cx="0" cy="1205546"/>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H="1">
            <a:off x="2472927" y="2710147"/>
            <a:ext cx="264616" cy="0"/>
          </a:xfrm>
          <a:prstGeom prst="line">
            <a:avLst/>
          </a:prstGeom>
          <a:ln>
            <a:solidFill>
              <a:srgbClr val="333333"/>
            </a:solidFill>
            <a:headEnd type="ova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972809" y="1821544"/>
            <a:ext cx="1388924" cy="155748"/>
          </a:xfrm>
          <a:prstGeom prst="rect">
            <a:avLst/>
          </a:prstGeom>
          <a:noFill/>
        </p:spPr>
        <p:txBody>
          <a:bodyPr wrap="square" lIns="0" tIns="0" rIns="0" bIns="0" rtlCol="0">
            <a:spAutoFit/>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zh-CN" altLang="en-US" sz="1012" u="none" strike="noStrike" kern="1200" cap="none" spc="0" normalizeH="0" baseline="0" noProof="0" dirty="0">
                <a:ln>
                  <a:noFill/>
                </a:ln>
                <a:solidFill>
                  <a:srgbClr val="006A00"/>
                </a:solidFill>
                <a:effectLst/>
                <a:uLnTx/>
                <a:uFillTx/>
                <a:cs typeface="+mn-ea"/>
                <a:sym typeface="+mn-lt"/>
              </a:rPr>
              <a:t>添加标题内容</a:t>
            </a:r>
          </a:p>
        </p:txBody>
      </p:sp>
      <p:sp>
        <p:nvSpPr>
          <p:cNvPr id="26" name="TextBox 25"/>
          <p:cNvSpPr txBox="1"/>
          <p:nvPr/>
        </p:nvSpPr>
        <p:spPr>
          <a:xfrm>
            <a:off x="532871" y="2193528"/>
            <a:ext cx="1933383" cy="1166986"/>
          </a:xfrm>
          <a:prstGeom prst="rect">
            <a:avLst/>
          </a:prstGeom>
          <a:noFill/>
        </p:spPr>
        <p:txBody>
          <a:bodyPr wrap="square" lIns="0" tIns="0" rIns="0" bIns="0" rtlCol="0">
            <a:spAutoFit/>
          </a:bodyPr>
          <a:lstStyle/>
          <a:p>
            <a:pPr marL="0" marR="0" lvl="0" indent="0" algn="l" defTabSz="685800" rtl="0" eaLnBrk="1" fontAlgn="auto" latinLnBrk="0" hangingPunct="1">
              <a:lnSpc>
                <a:spcPts val="1299"/>
              </a:lnSpc>
              <a:spcBef>
                <a:spcPts val="0"/>
              </a:spcBef>
              <a:spcAft>
                <a:spcPts val="0"/>
              </a:spcAft>
              <a:buClrTx/>
              <a:buSzTx/>
              <a:buFontTx/>
              <a:buNone/>
              <a:tabLst/>
              <a:defRPr/>
            </a:pPr>
            <a:r>
              <a:rPr kumimoji="0" lang="zh-CN" altLang="en-US" sz="1200" u="none" strike="noStrike" kern="1200" cap="none" spc="0" normalizeH="0" baseline="0" noProof="0" dirty="0">
                <a:ln>
                  <a:noFill/>
                </a:ln>
                <a:solidFill>
                  <a:prstClr val="black">
                    <a:lumMod val="75000"/>
                    <a:lumOff val="25000"/>
                  </a:prstClr>
                </a:solidFill>
                <a:effectLst/>
                <a:uLnTx/>
                <a:uFillTx/>
                <a:cs typeface="+mn-ea"/>
                <a:sym typeface="+mn-lt"/>
              </a:rPr>
              <a:t>点击输入简要文字内容，文字内容需概括精炼，不用多余的文字修饰，言简意赅的说明分项内容。点击输入简要文字内容，文字内容需概括精炼，不用多余的文字修饰</a:t>
            </a:r>
            <a:r>
              <a:rPr kumimoji="0" lang="en-US" altLang="zh-CN" sz="1200" u="none" strike="noStrike" kern="1200" cap="none" spc="0" normalizeH="0" baseline="0" noProof="0" dirty="0">
                <a:ln>
                  <a:noFill/>
                </a:ln>
                <a:solidFill>
                  <a:prstClr val="black">
                    <a:lumMod val="75000"/>
                    <a:lumOff val="25000"/>
                  </a:prstClr>
                </a:solidFill>
                <a:effectLst/>
                <a:uLnTx/>
                <a:uFillTx/>
                <a:cs typeface="+mn-ea"/>
                <a:sym typeface="+mn-lt"/>
              </a:rPr>
              <a:t>……</a:t>
            </a:r>
          </a:p>
        </p:txBody>
      </p:sp>
      <p:sp>
        <p:nvSpPr>
          <p:cNvPr id="27" name="椭圆 26"/>
          <p:cNvSpPr/>
          <p:nvPr/>
        </p:nvSpPr>
        <p:spPr>
          <a:xfrm>
            <a:off x="3725276" y="1908225"/>
            <a:ext cx="1647228" cy="1647824"/>
          </a:xfrm>
          <a:prstGeom prst="ellipse">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17" tIns="45708" rIns="91417" bIns="45708"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white"/>
              </a:solidFill>
              <a:effectLst/>
              <a:uLnTx/>
              <a:uFillTx/>
              <a:cs typeface="+mn-ea"/>
              <a:sym typeface="+mn-lt"/>
            </a:endParaRPr>
          </a:p>
        </p:txBody>
      </p:sp>
      <p:sp>
        <p:nvSpPr>
          <p:cNvPr id="28" name="TextBox 27"/>
          <p:cNvSpPr txBox="1"/>
          <p:nvPr/>
        </p:nvSpPr>
        <p:spPr>
          <a:xfrm>
            <a:off x="3950069" y="2231199"/>
            <a:ext cx="1197644" cy="1015382"/>
          </a:xfrm>
          <a:prstGeom prst="rect">
            <a:avLst/>
          </a:prstGeom>
          <a:noFill/>
        </p:spPr>
        <p:txBody>
          <a:bodyPr wrap="square" lIns="91417" tIns="45708" rIns="91417" bIns="45708"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2999" u="none" strike="noStrike" kern="1200" cap="none" spc="0" normalizeH="0" baseline="0" noProof="0" dirty="0">
                <a:ln>
                  <a:noFill/>
                </a:ln>
                <a:solidFill>
                  <a:prstClr val="white"/>
                </a:solidFill>
                <a:effectLst/>
                <a:uLnTx/>
                <a:uFillTx/>
                <a:cs typeface="+mn-ea"/>
                <a:sym typeface="+mn-lt"/>
              </a:rPr>
              <a:t>总体目标</a:t>
            </a:r>
          </a:p>
        </p:txBody>
      </p:sp>
    </p:spTree>
    <p:extLst>
      <p:ext uri="{BB962C8B-B14F-4D97-AF65-F5344CB8AC3E}">
        <p14:creationId xmlns:p14="http://schemas.microsoft.com/office/powerpoint/2010/main" val="3906975010"/>
      </p:ext>
    </p:extLst>
  </p:cSld>
  <p:clrMapOvr>
    <a:masterClrMapping/>
  </p:clrMapOvr>
  <mc:AlternateContent xmlns:mc="http://schemas.openxmlformats.org/markup-compatibility/2006" xmlns:p14="http://schemas.microsoft.com/office/powerpoint/2010/main">
    <mc:Choice Requires="p14">
      <p:transition spd="slow" p14:dur="2000" advClick="0" advTm="5000">
        <p:fade/>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6"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p:cTn id="7" dur="500" fill="hold"/>
                                        <p:tgtEl>
                                          <p:spTgt spid="27"/>
                                        </p:tgtEl>
                                        <p:attrNameLst>
                                          <p:attrName>ppt_w</p:attrName>
                                        </p:attrNameLst>
                                      </p:cBhvr>
                                      <p:tavLst>
                                        <p:tav tm="0">
                                          <p:val>
                                            <p:strVal val="(6*min(max(#ppt_w*#ppt_h,.3),1)-7.4)/-.7*#ppt_w"/>
                                          </p:val>
                                        </p:tav>
                                        <p:tav tm="100000">
                                          <p:val>
                                            <p:strVal val="#ppt_w"/>
                                          </p:val>
                                        </p:tav>
                                      </p:tavLst>
                                    </p:anim>
                                    <p:anim calcmode="lin" valueType="num">
                                      <p:cBhvr>
                                        <p:cTn id="8" dur="500" fill="hold"/>
                                        <p:tgtEl>
                                          <p:spTgt spid="27"/>
                                        </p:tgtEl>
                                        <p:attrNameLst>
                                          <p:attrName>ppt_h</p:attrName>
                                        </p:attrNameLst>
                                      </p:cBhvr>
                                      <p:tavLst>
                                        <p:tav tm="0">
                                          <p:val>
                                            <p:strVal val="(6*min(max(#ppt_w*#ppt_h,.3),1)-7.4)/-.7*#ppt_h"/>
                                          </p:val>
                                        </p:tav>
                                        <p:tav tm="100000">
                                          <p:val>
                                            <p:strVal val="#ppt_h"/>
                                          </p:val>
                                        </p:tav>
                                      </p:tavLst>
                                    </p:anim>
                                    <p:anim calcmode="lin" valueType="num">
                                      <p:cBhvr>
                                        <p:cTn id="9" dur="500" fill="hold"/>
                                        <p:tgtEl>
                                          <p:spTgt spid="27"/>
                                        </p:tgtEl>
                                        <p:attrNameLst>
                                          <p:attrName>ppt_x</p:attrName>
                                        </p:attrNameLst>
                                      </p:cBhvr>
                                      <p:tavLst>
                                        <p:tav tm="0">
                                          <p:val>
                                            <p:fltVal val="0.5"/>
                                          </p:val>
                                        </p:tav>
                                        <p:tav tm="100000">
                                          <p:val>
                                            <p:strVal val="#ppt_x"/>
                                          </p:val>
                                        </p:tav>
                                      </p:tavLst>
                                    </p:anim>
                                    <p:anim calcmode="lin" valueType="num">
                                      <p:cBhvr>
                                        <p:cTn id="10" dur="500" fill="hold"/>
                                        <p:tgtEl>
                                          <p:spTgt spid="27"/>
                                        </p:tgtEl>
                                        <p:attrNameLst>
                                          <p:attrName>ppt_y</p:attrName>
                                        </p:attrNameLst>
                                      </p:cBhvr>
                                      <p:tavLst>
                                        <p:tav tm="0">
                                          <p:val>
                                            <p:strVal val="1+(6*min(max(#ppt_w*#ppt_h,.3),1)-7.4)/-.7*#ppt_h/2"/>
                                          </p:val>
                                        </p:tav>
                                        <p:tav tm="100000">
                                          <p:val>
                                            <p:strVal val="#ppt_y"/>
                                          </p:val>
                                        </p:tav>
                                      </p:tavLst>
                                    </p:anim>
                                  </p:childTnLst>
                                </p:cTn>
                              </p:par>
                              <p:par>
                                <p:cTn id="11" presetID="23" presetClass="entr" presetSubtype="36"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p:cTn id="13" dur="500" fill="hold"/>
                                        <p:tgtEl>
                                          <p:spTgt spid="28"/>
                                        </p:tgtEl>
                                        <p:attrNameLst>
                                          <p:attrName>ppt_w</p:attrName>
                                        </p:attrNameLst>
                                      </p:cBhvr>
                                      <p:tavLst>
                                        <p:tav tm="0">
                                          <p:val>
                                            <p:strVal val="(6*min(max(#ppt_w*#ppt_h,.3),1)-7.4)/-.7*#ppt_w"/>
                                          </p:val>
                                        </p:tav>
                                        <p:tav tm="100000">
                                          <p:val>
                                            <p:strVal val="#ppt_w"/>
                                          </p:val>
                                        </p:tav>
                                      </p:tavLst>
                                    </p:anim>
                                    <p:anim calcmode="lin" valueType="num">
                                      <p:cBhvr>
                                        <p:cTn id="14" dur="500" fill="hold"/>
                                        <p:tgtEl>
                                          <p:spTgt spid="28"/>
                                        </p:tgtEl>
                                        <p:attrNameLst>
                                          <p:attrName>ppt_h</p:attrName>
                                        </p:attrNameLst>
                                      </p:cBhvr>
                                      <p:tavLst>
                                        <p:tav tm="0">
                                          <p:val>
                                            <p:strVal val="(6*min(max(#ppt_w*#ppt_h,.3),1)-7.4)/-.7*#ppt_h"/>
                                          </p:val>
                                        </p:tav>
                                        <p:tav tm="100000">
                                          <p:val>
                                            <p:strVal val="#ppt_h"/>
                                          </p:val>
                                        </p:tav>
                                      </p:tavLst>
                                    </p:anim>
                                    <p:anim calcmode="lin" valueType="num">
                                      <p:cBhvr>
                                        <p:cTn id="15" dur="500" fill="hold"/>
                                        <p:tgtEl>
                                          <p:spTgt spid="28"/>
                                        </p:tgtEl>
                                        <p:attrNameLst>
                                          <p:attrName>ppt_x</p:attrName>
                                        </p:attrNameLst>
                                      </p:cBhvr>
                                      <p:tavLst>
                                        <p:tav tm="0">
                                          <p:val>
                                            <p:fltVal val="0.5"/>
                                          </p:val>
                                        </p:tav>
                                        <p:tav tm="100000">
                                          <p:val>
                                            <p:strVal val="#ppt_x"/>
                                          </p:val>
                                        </p:tav>
                                      </p:tavLst>
                                    </p:anim>
                                    <p:anim calcmode="lin" valueType="num">
                                      <p:cBhvr>
                                        <p:cTn id="16" dur="500" fill="hold"/>
                                        <p:tgtEl>
                                          <p:spTgt spid="28"/>
                                        </p:tgtEl>
                                        <p:attrNameLst>
                                          <p:attrName>ppt_y</p:attrName>
                                        </p:attrNameLst>
                                      </p:cBhvr>
                                      <p:tavLst>
                                        <p:tav tm="0">
                                          <p:val>
                                            <p:strVal val="1+(6*min(max(#ppt_w*#ppt_h,.3),1)-7.4)/-.7*#ppt_h/2"/>
                                          </p:val>
                                        </p:tav>
                                        <p:tav tm="100000">
                                          <p:val>
                                            <p:strVal val="#ppt_y"/>
                                          </p:val>
                                        </p:tav>
                                      </p:tavLst>
                                    </p:anim>
                                  </p:childTnLst>
                                </p:cTn>
                              </p:par>
                            </p:childTnLst>
                          </p:cTn>
                        </p:par>
                        <p:par>
                          <p:cTn id="17" fill="hold">
                            <p:stCondLst>
                              <p:cond delay="500"/>
                            </p:stCondLst>
                            <p:childTnLst>
                              <p:par>
                                <p:cTn id="18" presetID="14" presetClass="entr" presetSubtype="10" fill="hold" grpId="0"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randombar(horizontal)">
                                      <p:cBhvr>
                                        <p:cTn id="20" dur="500"/>
                                        <p:tgtEl>
                                          <p:spTgt spid="2"/>
                                        </p:tgtEl>
                                      </p:cBhvr>
                                    </p:animEffect>
                                  </p:childTnLst>
                                </p:cTn>
                              </p:par>
                            </p:childTnLst>
                          </p:cTn>
                        </p:par>
                        <p:par>
                          <p:cTn id="21" fill="hold">
                            <p:stCondLst>
                              <p:cond delay="1000"/>
                            </p:stCondLst>
                            <p:childTnLst>
                              <p:par>
                                <p:cTn id="22" presetID="53" presetClass="entr" presetSubtype="528" fill="hold" nodeType="after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500" fill="hold"/>
                                        <p:tgtEl>
                                          <p:spTgt spid="5"/>
                                        </p:tgtEl>
                                        <p:attrNameLst>
                                          <p:attrName>ppt_w</p:attrName>
                                        </p:attrNameLst>
                                      </p:cBhvr>
                                      <p:tavLst>
                                        <p:tav tm="0">
                                          <p:val>
                                            <p:fltVal val="0"/>
                                          </p:val>
                                        </p:tav>
                                        <p:tav tm="100000">
                                          <p:val>
                                            <p:strVal val="#ppt_w"/>
                                          </p:val>
                                        </p:tav>
                                      </p:tavLst>
                                    </p:anim>
                                    <p:anim calcmode="lin" valueType="num">
                                      <p:cBhvr>
                                        <p:cTn id="25" dur="500" fill="hold"/>
                                        <p:tgtEl>
                                          <p:spTgt spid="5"/>
                                        </p:tgtEl>
                                        <p:attrNameLst>
                                          <p:attrName>ppt_h</p:attrName>
                                        </p:attrNameLst>
                                      </p:cBhvr>
                                      <p:tavLst>
                                        <p:tav tm="0">
                                          <p:val>
                                            <p:fltVal val="0"/>
                                          </p:val>
                                        </p:tav>
                                        <p:tav tm="100000">
                                          <p:val>
                                            <p:strVal val="#ppt_h"/>
                                          </p:val>
                                        </p:tav>
                                      </p:tavLst>
                                    </p:anim>
                                    <p:animEffect transition="in" filter="fade">
                                      <p:cBhvr>
                                        <p:cTn id="26" dur="500"/>
                                        <p:tgtEl>
                                          <p:spTgt spid="5"/>
                                        </p:tgtEl>
                                      </p:cBhvr>
                                    </p:animEffect>
                                    <p:anim calcmode="lin" valueType="num">
                                      <p:cBhvr>
                                        <p:cTn id="27" dur="500" fill="hold"/>
                                        <p:tgtEl>
                                          <p:spTgt spid="5"/>
                                        </p:tgtEl>
                                        <p:attrNameLst>
                                          <p:attrName>ppt_x</p:attrName>
                                        </p:attrNameLst>
                                      </p:cBhvr>
                                      <p:tavLst>
                                        <p:tav tm="0">
                                          <p:val>
                                            <p:fltVal val="0.5"/>
                                          </p:val>
                                        </p:tav>
                                        <p:tav tm="100000">
                                          <p:val>
                                            <p:strVal val="#ppt_x"/>
                                          </p:val>
                                        </p:tav>
                                      </p:tavLst>
                                    </p:anim>
                                    <p:anim calcmode="lin" valueType="num">
                                      <p:cBhvr>
                                        <p:cTn id="28" dur="500" fill="hold"/>
                                        <p:tgtEl>
                                          <p:spTgt spid="5"/>
                                        </p:tgtEl>
                                        <p:attrNameLst>
                                          <p:attrName>ppt_y</p:attrName>
                                        </p:attrNameLst>
                                      </p:cBhvr>
                                      <p:tavLst>
                                        <p:tav tm="0">
                                          <p:val>
                                            <p:fltVal val="0.5"/>
                                          </p:val>
                                        </p:tav>
                                        <p:tav tm="100000">
                                          <p:val>
                                            <p:strVal val="#ppt_y"/>
                                          </p:val>
                                        </p:tav>
                                      </p:tavLst>
                                    </p:anim>
                                  </p:childTnLst>
                                </p:cTn>
                              </p:par>
                              <p:par>
                                <p:cTn id="29" presetID="53" presetClass="entr" presetSubtype="528" fill="hold" nodeType="with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p:cTn id="31" dur="500" fill="hold"/>
                                        <p:tgtEl>
                                          <p:spTgt spid="3"/>
                                        </p:tgtEl>
                                        <p:attrNameLst>
                                          <p:attrName>ppt_w</p:attrName>
                                        </p:attrNameLst>
                                      </p:cBhvr>
                                      <p:tavLst>
                                        <p:tav tm="0">
                                          <p:val>
                                            <p:fltVal val="0"/>
                                          </p:val>
                                        </p:tav>
                                        <p:tav tm="100000">
                                          <p:val>
                                            <p:strVal val="#ppt_w"/>
                                          </p:val>
                                        </p:tav>
                                      </p:tavLst>
                                    </p:anim>
                                    <p:anim calcmode="lin" valueType="num">
                                      <p:cBhvr>
                                        <p:cTn id="32" dur="500" fill="hold"/>
                                        <p:tgtEl>
                                          <p:spTgt spid="3"/>
                                        </p:tgtEl>
                                        <p:attrNameLst>
                                          <p:attrName>ppt_h</p:attrName>
                                        </p:attrNameLst>
                                      </p:cBhvr>
                                      <p:tavLst>
                                        <p:tav tm="0">
                                          <p:val>
                                            <p:fltVal val="0"/>
                                          </p:val>
                                        </p:tav>
                                        <p:tav tm="100000">
                                          <p:val>
                                            <p:strVal val="#ppt_h"/>
                                          </p:val>
                                        </p:tav>
                                      </p:tavLst>
                                    </p:anim>
                                    <p:animEffect transition="in" filter="fade">
                                      <p:cBhvr>
                                        <p:cTn id="33" dur="500"/>
                                        <p:tgtEl>
                                          <p:spTgt spid="3"/>
                                        </p:tgtEl>
                                      </p:cBhvr>
                                    </p:animEffect>
                                    <p:anim calcmode="lin" valueType="num">
                                      <p:cBhvr>
                                        <p:cTn id="34" dur="500" fill="hold"/>
                                        <p:tgtEl>
                                          <p:spTgt spid="3"/>
                                        </p:tgtEl>
                                        <p:attrNameLst>
                                          <p:attrName>ppt_x</p:attrName>
                                        </p:attrNameLst>
                                      </p:cBhvr>
                                      <p:tavLst>
                                        <p:tav tm="0">
                                          <p:val>
                                            <p:fltVal val="0.5"/>
                                          </p:val>
                                        </p:tav>
                                        <p:tav tm="100000">
                                          <p:val>
                                            <p:strVal val="#ppt_x"/>
                                          </p:val>
                                        </p:tav>
                                      </p:tavLst>
                                    </p:anim>
                                    <p:anim calcmode="lin" valueType="num">
                                      <p:cBhvr>
                                        <p:cTn id="35" dur="500" fill="hold"/>
                                        <p:tgtEl>
                                          <p:spTgt spid="3"/>
                                        </p:tgtEl>
                                        <p:attrNameLst>
                                          <p:attrName>ppt_y</p:attrName>
                                        </p:attrNameLst>
                                      </p:cBhvr>
                                      <p:tavLst>
                                        <p:tav tm="0">
                                          <p:val>
                                            <p:fltVal val="0.5"/>
                                          </p:val>
                                        </p:tav>
                                        <p:tav tm="100000">
                                          <p:val>
                                            <p:strVal val="#ppt_y"/>
                                          </p:val>
                                        </p:tav>
                                      </p:tavLst>
                                    </p:anim>
                                  </p:childTnLst>
                                </p:cTn>
                              </p:par>
                              <p:par>
                                <p:cTn id="36" presetID="53" presetClass="entr" presetSubtype="528" fill="hold" nodeType="with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p:cTn id="38" dur="500" fill="hold"/>
                                        <p:tgtEl>
                                          <p:spTgt spid="6"/>
                                        </p:tgtEl>
                                        <p:attrNameLst>
                                          <p:attrName>ppt_w</p:attrName>
                                        </p:attrNameLst>
                                      </p:cBhvr>
                                      <p:tavLst>
                                        <p:tav tm="0">
                                          <p:val>
                                            <p:fltVal val="0"/>
                                          </p:val>
                                        </p:tav>
                                        <p:tav tm="100000">
                                          <p:val>
                                            <p:strVal val="#ppt_w"/>
                                          </p:val>
                                        </p:tav>
                                      </p:tavLst>
                                    </p:anim>
                                    <p:anim calcmode="lin" valueType="num">
                                      <p:cBhvr>
                                        <p:cTn id="39" dur="500" fill="hold"/>
                                        <p:tgtEl>
                                          <p:spTgt spid="6"/>
                                        </p:tgtEl>
                                        <p:attrNameLst>
                                          <p:attrName>ppt_h</p:attrName>
                                        </p:attrNameLst>
                                      </p:cBhvr>
                                      <p:tavLst>
                                        <p:tav tm="0">
                                          <p:val>
                                            <p:fltVal val="0"/>
                                          </p:val>
                                        </p:tav>
                                        <p:tav tm="100000">
                                          <p:val>
                                            <p:strVal val="#ppt_h"/>
                                          </p:val>
                                        </p:tav>
                                      </p:tavLst>
                                    </p:anim>
                                    <p:animEffect transition="in" filter="fade">
                                      <p:cBhvr>
                                        <p:cTn id="40" dur="500"/>
                                        <p:tgtEl>
                                          <p:spTgt spid="6"/>
                                        </p:tgtEl>
                                      </p:cBhvr>
                                    </p:animEffect>
                                    <p:anim calcmode="lin" valueType="num">
                                      <p:cBhvr>
                                        <p:cTn id="41" dur="500" fill="hold"/>
                                        <p:tgtEl>
                                          <p:spTgt spid="6"/>
                                        </p:tgtEl>
                                        <p:attrNameLst>
                                          <p:attrName>ppt_x</p:attrName>
                                        </p:attrNameLst>
                                      </p:cBhvr>
                                      <p:tavLst>
                                        <p:tav tm="0">
                                          <p:val>
                                            <p:fltVal val="0.5"/>
                                          </p:val>
                                        </p:tav>
                                        <p:tav tm="100000">
                                          <p:val>
                                            <p:strVal val="#ppt_x"/>
                                          </p:val>
                                        </p:tav>
                                      </p:tavLst>
                                    </p:anim>
                                    <p:anim calcmode="lin" valueType="num">
                                      <p:cBhvr>
                                        <p:cTn id="42" dur="500" fill="hold"/>
                                        <p:tgtEl>
                                          <p:spTgt spid="6"/>
                                        </p:tgtEl>
                                        <p:attrNameLst>
                                          <p:attrName>ppt_y</p:attrName>
                                        </p:attrNameLst>
                                      </p:cBhvr>
                                      <p:tavLst>
                                        <p:tav tm="0">
                                          <p:val>
                                            <p:fltVal val="0.5"/>
                                          </p:val>
                                        </p:tav>
                                        <p:tav tm="100000">
                                          <p:val>
                                            <p:strVal val="#ppt_y"/>
                                          </p:val>
                                        </p:tav>
                                      </p:tavLst>
                                    </p:anim>
                                  </p:childTnLst>
                                </p:cTn>
                              </p:par>
                              <p:par>
                                <p:cTn id="43" presetID="53" presetClass="entr" presetSubtype="528" fill="hold" nodeType="withEffect">
                                  <p:stCondLst>
                                    <p:cond delay="0"/>
                                  </p:stCondLst>
                                  <p:childTnLst>
                                    <p:set>
                                      <p:cBhvr>
                                        <p:cTn id="44" dur="1" fill="hold">
                                          <p:stCondLst>
                                            <p:cond delay="0"/>
                                          </p:stCondLst>
                                        </p:cTn>
                                        <p:tgtEl>
                                          <p:spTgt spid="4"/>
                                        </p:tgtEl>
                                        <p:attrNameLst>
                                          <p:attrName>style.visibility</p:attrName>
                                        </p:attrNameLst>
                                      </p:cBhvr>
                                      <p:to>
                                        <p:strVal val="visible"/>
                                      </p:to>
                                    </p:set>
                                    <p:anim calcmode="lin" valueType="num">
                                      <p:cBhvr>
                                        <p:cTn id="45" dur="500" fill="hold"/>
                                        <p:tgtEl>
                                          <p:spTgt spid="4"/>
                                        </p:tgtEl>
                                        <p:attrNameLst>
                                          <p:attrName>ppt_w</p:attrName>
                                        </p:attrNameLst>
                                      </p:cBhvr>
                                      <p:tavLst>
                                        <p:tav tm="0">
                                          <p:val>
                                            <p:fltVal val="0"/>
                                          </p:val>
                                        </p:tav>
                                        <p:tav tm="100000">
                                          <p:val>
                                            <p:strVal val="#ppt_w"/>
                                          </p:val>
                                        </p:tav>
                                      </p:tavLst>
                                    </p:anim>
                                    <p:anim calcmode="lin" valueType="num">
                                      <p:cBhvr>
                                        <p:cTn id="46" dur="500" fill="hold"/>
                                        <p:tgtEl>
                                          <p:spTgt spid="4"/>
                                        </p:tgtEl>
                                        <p:attrNameLst>
                                          <p:attrName>ppt_h</p:attrName>
                                        </p:attrNameLst>
                                      </p:cBhvr>
                                      <p:tavLst>
                                        <p:tav tm="0">
                                          <p:val>
                                            <p:fltVal val="0"/>
                                          </p:val>
                                        </p:tav>
                                        <p:tav tm="100000">
                                          <p:val>
                                            <p:strVal val="#ppt_h"/>
                                          </p:val>
                                        </p:tav>
                                      </p:tavLst>
                                    </p:anim>
                                    <p:animEffect transition="in" filter="fade">
                                      <p:cBhvr>
                                        <p:cTn id="47" dur="500"/>
                                        <p:tgtEl>
                                          <p:spTgt spid="4"/>
                                        </p:tgtEl>
                                      </p:cBhvr>
                                    </p:animEffect>
                                    <p:anim calcmode="lin" valueType="num">
                                      <p:cBhvr>
                                        <p:cTn id="48" dur="500" fill="hold"/>
                                        <p:tgtEl>
                                          <p:spTgt spid="4"/>
                                        </p:tgtEl>
                                        <p:attrNameLst>
                                          <p:attrName>ppt_x</p:attrName>
                                        </p:attrNameLst>
                                      </p:cBhvr>
                                      <p:tavLst>
                                        <p:tav tm="0">
                                          <p:val>
                                            <p:fltVal val="0.5"/>
                                          </p:val>
                                        </p:tav>
                                        <p:tav tm="100000">
                                          <p:val>
                                            <p:strVal val="#ppt_x"/>
                                          </p:val>
                                        </p:tav>
                                      </p:tavLst>
                                    </p:anim>
                                    <p:anim calcmode="lin" valueType="num">
                                      <p:cBhvr>
                                        <p:cTn id="49" dur="500" fill="hold"/>
                                        <p:tgtEl>
                                          <p:spTgt spid="4"/>
                                        </p:tgtEl>
                                        <p:attrNameLst>
                                          <p:attrName>ppt_y</p:attrName>
                                        </p:attrNameLst>
                                      </p:cBhvr>
                                      <p:tavLst>
                                        <p:tav tm="0">
                                          <p:val>
                                            <p:fltVal val="0.5"/>
                                          </p:val>
                                        </p:tav>
                                        <p:tav tm="100000">
                                          <p:val>
                                            <p:strVal val="#ppt_y"/>
                                          </p:val>
                                        </p:tav>
                                      </p:tavLst>
                                    </p:anim>
                                  </p:childTnLst>
                                </p:cTn>
                              </p:par>
                            </p:childTnLst>
                          </p:cTn>
                        </p:par>
                        <p:par>
                          <p:cTn id="50" fill="hold">
                            <p:stCondLst>
                              <p:cond delay="1500"/>
                            </p:stCondLst>
                            <p:childTnLst>
                              <p:par>
                                <p:cTn id="51" presetID="10" presetClass="entr" presetSubtype="0" fill="hold" grpId="0" nodeType="after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fade">
                                      <p:cBhvr>
                                        <p:cTn id="53" dur="500"/>
                                        <p:tgtEl>
                                          <p:spTgt spid="9"/>
                                        </p:tgtEl>
                                      </p:cBhvr>
                                    </p:animEffect>
                                  </p:childTnLst>
                                </p:cTn>
                              </p:par>
                            </p:childTnLst>
                          </p:cTn>
                        </p:par>
                        <p:par>
                          <p:cTn id="54" fill="hold">
                            <p:stCondLst>
                              <p:cond delay="2000"/>
                            </p:stCondLst>
                            <p:childTnLst>
                              <p:par>
                                <p:cTn id="55" presetID="16" presetClass="entr" presetSubtype="42" fill="hold" nodeType="after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barn(outHorizontal)">
                                      <p:cBhvr>
                                        <p:cTn id="57" dur="500"/>
                                        <p:tgtEl>
                                          <p:spTgt spid="15"/>
                                        </p:tgtEl>
                                      </p:cBhvr>
                                    </p:animEffect>
                                  </p:childTnLst>
                                </p:cTn>
                              </p:par>
                            </p:childTnLst>
                          </p:cTn>
                        </p:par>
                        <p:par>
                          <p:cTn id="58" fill="hold">
                            <p:stCondLst>
                              <p:cond delay="2500"/>
                            </p:stCondLst>
                            <p:childTnLst>
                              <p:par>
                                <p:cTn id="59" presetID="22" presetClass="entr" presetSubtype="2" fill="hold" nodeType="after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wipe(right)">
                                      <p:cBhvr>
                                        <p:cTn id="61" dur="500"/>
                                        <p:tgtEl>
                                          <p:spTgt spid="16"/>
                                        </p:tgtEl>
                                      </p:cBhvr>
                                    </p:animEffect>
                                  </p:childTnLst>
                                </p:cTn>
                              </p:par>
                              <p:par>
                                <p:cTn id="62" presetID="22" presetClass="entr" presetSubtype="8" fill="hold" grpId="0" nodeType="withEffect">
                                  <p:stCondLst>
                                    <p:cond delay="0"/>
                                  </p:stCondLst>
                                  <p:childTnLst>
                                    <p:set>
                                      <p:cBhvr>
                                        <p:cTn id="63" dur="1" fill="hold">
                                          <p:stCondLst>
                                            <p:cond delay="0"/>
                                          </p:stCondLst>
                                        </p:cTn>
                                        <p:tgtEl>
                                          <p:spTgt spid="7"/>
                                        </p:tgtEl>
                                        <p:attrNameLst>
                                          <p:attrName>style.visibility</p:attrName>
                                        </p:attrNameLst>
                                      </p:cBhvr>
                                      <p:to>
                                        <p:strVal val="visible"/>
                                      </p:to>
                                    </p:set>
                                    <p:animEffect transition="in" filter="wipe(left)">
                                      <p:cBhvr>
                                        <p:cTn id="64" dur="500"/>
                                        <p:tgtEl>
                                          <p:spTgt spid="7"/>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wipe(left)">
                                      <p:cBhvr>
                                        <p:cTn id="67" dur="500"/>
                                        <p:tgtEl>
                                          <p:spTgt spid="8"/>
                                        </p:tgtEl>
                                      </p:cBhvr>
                                    </p:animEffect>
                                  </p:childTnLst>
                                </p:cTn>
                              </p:par>
                            </p:childTnLst>
                          </p:cTn>
                        </p:par>
                        <p:par>
                          <p:cTn id="68" fill="hold">
                            <p:stCondLst>
                              <p:cond delay="3000"/>
                            </p:stCondLst>
                            <p:childTnLst>
                              <p:par>
                                <p:cTn id="69" presetID="10" presetClass="entr" presetSubtype="0" fill="hold" grpId="0" nodeType="afterEffect">
                                  <p:stCondLst>
                                    <p:cond delay="0"/>
                                  </p:stCondLst>
                                  <p:childTnLst>
                                    <p:set>
                                      <p:cBhvr>
                                        <p:cTn id="70" dur="1" fill="hold">
                                          <p:stCondLst>
                                            <p:cond delay="0"/>
                                          </p:stCondLst>
                                        </p:cTn>
                                        <p:tgtEl>
                                          <p:spTgt spid="10"/>
                                        </p:tgtEl>
                                        <p:attrNameLst>
                                          <p:attrName>style.visibility</p:attrName>
                                        </p:attrNameLst>
                                      </p:cBhvr>
                                      <p:to>
                                        <p:strVal val="visible"/>
                                      </p:to>
                                    </p:set>
                                    <p:animEffect transition="in" filter="fade">
                                      <p:cBhvr>
                                        <p:cTn id="71" dur="500"/>
                                        <p:tgtEl>
                                          <p:spTgt spid="10"/>
                                        </p:tgtEl>
                                      </p:cBhvr>
                                    </p:animEffect>
                                  </p:childTnLst>
                                </p:cTn>
                              </p:par>
                            </p:childTnLst>
                          </p:cTn>
                        </p:par>
                        <p:par>
                          <p:cTn id="72" fill="hold">
                            <p:stCondLst>
                              <p:cond delay="3500"/>
                            </p:stCondLst>
                            <p:childTnLst>
                              <p:par>
                                <p:cTn id="73" presetID="16" presetClass="entr" presetSubtype="42" fill="hold" nodeType="afterEffect">
                                  <p:stCondLst>
                                    <p:cond delay="0"/>
                                  </p:stCondLst>
                                  <p:childTnLst>
                                    <p:set>
                                      <p:cBhvr>
                                        <p:cTn id="74" dur="1" fill="hold">
                                          <p:stCondLst>
                                            <p:cond delay="0"/>
                                          </p:stCondLst>
                                        </p:cTn>
                                        <p:tgtEl>
                                          <p:spTgt spid="17"/>
                                        </p:tgtEl>
                                        <p:attrNameLst>
                                          <p:attrName>style.visibility</p:attrName>
                                        </p:attrNameLst>
                                      </p:cBhvr>
                                      <p:to>
                                        <p:strVal val="visible"/>
                                      </p:to>
                                    </p:set>
                                    <p:animEffect transition="in" filter="barn(outHorizontal)">
                                      <p:cBhvr>
                                        <p:cTn id="75" dur="500"/>
                                        <p:tgtEl>
                                          <p:spTgt spid="17"/>
                                        </p:tgtEl>
                                      </p:cBhvr>
                                    </p:animEffect>
                                  </p:childTnLst>
                                </p:cTn>
                              </p:par>
                            </p:childTnLst>
                          </p:cTn>
                        </p:par>
                        <p:par>
                          <p:cTn id="76" fill="hold">
                            <p:stCondLst>
                              <p:cond delay="4000"/>
                            </p:stCondLst>
                            <p:childTnLst>
                              <p:par>
                                <p:cTn id="77" presetID="22" presetClass="entr" presetSubtype="2" fill="hold" nodeType="afterEffect">
                                  <p:stCondLst>
                                    <p:cond delay="0"/>
                                  </p:stCondLst>
                                  <p:childTnLst>
                                    <p:set>
                                      <p:cBhvr>
                                        <p:cTn id="78" dur="1" fill="hold">
                                          <p:stCondLst>
                                            <p:cond delay="0"/>
                                          </p:stCondLst>
                                        </p:cTn>
                                        <p:tgtEl>
                                          <p:spTgt spid="18"/>
                                        </p:tgtEl>
                                        <p:attrNameLst>
                                          <p:attrName>style.visibility</p:attrName>
                                        </p:attrNameLst>
                                      </p:cBhvr>
                                      <p:to>
                                        <p:strVal val="visible"/>
                                      </p:to>
                                    </p:set>
                                    <p:animEffect transition="in" filter="wipe(right)">
                                      <p:cBhvr>
                                        <p:cTn id="79" dur="500"/>
                                        <p:tgtEl>
                                          <p:spTgt spid="18"/>
                                        </p:tgtEl>
                                      </p:cBhvr>
                                    </p:animEffect>
                                  </p:childTnLst>
                                </p:cTn>
                              </p:par>
                              <p:par>
                                <p:cTn id="80" presetID="22" presetClass="entr" presetSubtype="8" fill="hold" grpId="0" nodeType="withEffect">
                                  <p:stCondLst>
                                    <p:cond delay="0"/>
                                  </p:stCondLst>
                                  <p:childTnLst>
                                    <p:set>
                                      <p:cBhvr>
                                        <p:cTn id="81" dur="1" fill="hold">
                                          <p:stCondLst>
                                            <p:cond delay="0"/>
                                          </p:stCondLst>
                                        </p:cTn>
                                        <p:tgtEl>
                                          <p:spTgt spid="11"/>
                                        </p:tgtEl>
                                        <p:attrNameLst>
                                          <p:attrName>style.visibility</p:attrName>
                                        </p:attrNameLst>
                                      </p:cBhvr>
                                      <p:to>
                                        <p:strVal val="visible"/>
                                      </p:to>
                                    </p:set>
                                    <p:animEffect transition="in" filter="wipe(left)">
                                      <p:cBhvr>
                                        <p:cTn id="82" dur="500"/>
                                        <p:tgtEl>
                                          <p:spTgt spid="11"/>
                                        </p:tgtEl>
                                      </p:cBhvr>
                                    </p:animEffect>
                                  </p:childTnLst>
                                </p:cTn>
                              </p:par>
                              <p:par>
                                <p:cTn id="83" presetID="22" presetClass="entr" presetSubtype="8" fill="hold" grpId="0" nodeType="withEffect">
                                  <p:stCondLst>
                                    <p:cond delay="0"/>
                                  </p:stCondLst>
                                  <p:childTnLst>
                                    <p:set>
                                      <p:cBhvr>
                                        <p:cTn id="84" dur="1" fill="hold">
                                          <p:stCondLst>
                                            <p:cond delay="0"/>
                                          </p:stCondLst>
                                        </p:cTn>
                                        <p:tgtEl>
                                          <p:spTgt spid="12"/>
                                        </p:tgtEl>
                                        <p:attrNameLst>
                                          <p:attrName>style.visibility</p:attrName>
                                        </p:attrNameLst>
                                      </p:cBhvr>
                                      <p:to>
                                        <p:strVal val="visible"/>
                                      </p:to>
                                    </p:set>
                                    <p:animEffect transition="in" filter="wipe(left)">
                                      <p:cBhvr>
                                        <p:cTn id="85" dur="500"/>
                                        <p:tgtEl>
                                          <p:spTgt spid="12"/>
                                        </p:tgtEl>
                                      </p:cBhvr>
                                    </p:animEffect>
                                  </p:childTnLst>
                                </p:cTn>
                              </p:par>
                            </p:childTnLst>
                          </p:cTn>
                        </p:par>
                        <p:par>
                          <p:cTn id="86" fill="hold">
                            <p:stCondLst>
                              <p:cond delay="4500"/>
                            </p:stCondLst>
                            <p:childTnLst>
                              <p:par>
                                <p:cTn id="87" presetID="10" presetClass="entr" presetSubtype="0" fill="hold" grpId="0" nodeType="afterEffect">
                                  <p:stCondLst>
                                    <p:cond delay="0"/>
                                  </p:stCondLst>
                                  <p:childTnLst>
                                    <p:set>
                                      <p:cBhvr>
                                        <p:cTn id="88" dur="1" fill="hold">
                                          <p:stCondLst>
                                            <p:cond delay="0"/>
                                          </p:stCondLst>
                                        </p:cTn>
                                        <p:tgtEl>
                                          <p:spTgt spid="13"/>
                                        </p:tgtEl>
                                        <p:attrNameLst>
                                          <p:attrName>style.visibility</p:attrName>
                                        </p:attrNameLst>
                                      </p:cBhvr>
                                      <p:to>
                                        <p:strVal val="visible"/>
                                      </p:to>
                                    </p:set>
                                    <p:animEffect transition="in" filter="fade">
                                      <p:cBhvr>
                                        <p:cTn id="89" dur="500"/>
                                        <p:tgtEl>
                                          <p:spTgt spid="13"/>
                                        </p:tgtEl>
                                      </p:cBhvr>
                                    </p:animEffect>
                                  </p:childTnLst>
                                </p:cTn>
                              </p:par>
                            </p:childTnLst>
                          </p:cTn>
                        </p:par>
                        <p:par>
                          <p:cTn id="90" fill="hold">
                            <p:stCondLst>
                              <p:cond delay="5000"/>
                            </p:stCondLst>
                            <p:childTnLst>
                              <p:par>
                                <p:cTn id="91" presetID="16" presetClass="entr" presetSubtype="42" fill="hold" nodeType="afterEffect">
                                  <p:stCondLst>
                                    <p:cond delay="0"/>
                                  </p:stCondLst>
                                  <p:childTnLst>
                                    <p:set>
                                      <p:cBhvr>
                                        <p:cTn id="92" dur="1" fill="hold">
                                          <p:stCondLst>
                                            <p:cond delay="0"/>
                                          </p:stCondLst>
                                        </p:cTn>
                                        <p:tgtEl>
                                          <p:spTgt spid="19"/>
                                        </p:tgtEl>
                                        <p:attrNameLst>
                                          <p:attrName>style.visibility</p:attrName>
                                        </p:attrNameLst>
                                      </p:cBhvr>
                                      <p:to>
                                        <p:strVal val="visible"/>
                                      </p:to>
                                    </p:set>
                                    <p:animEffect transition="in" filter="barn(outHorizontal)">
                                      <p:cBhvr>
                                        <p:cTn id="93" dur="500"/>
                                        <p:tgtEl>
                                          <p:spTgt spid="19"/>
                                        </p:tgtEl>
                                      </p:cBhvr>
                                    </p:animEffect>
                                  </p:childTnLst>
                                </p:cTn>
                              </p:par>
                            </p:childTnLst>
                          </p:cTn>
                        </p:par>
                        <p:par>
                          <p:cTn id="94" fill="hold">
                            <p:stCondLst>
                              <p:cond delay="5500"/>
                            </p:stCondLst>
                            <p:childTnLst>
                              <p:par>
                                <p:cTn id="95" presetID="22" presetClass="entr" presetSubtype="8" fill="hold" nodeType="afterEffect">
                                  <p:stCondLst>
                                    <p:cond delay="0"/>
                                  </p:stCondLst>
                                  <p:childTnLst>
                                    <p:set>
                                      <p:cBhvr>
                                        <p:cTn id="96" dur="1" fill="hold">
                                          <p:stCondLst>
                                            <p:cond delay="0"/>
                                          </p:stCondLst>
                                        </p:cTn>
                                        <p:tgtEl>
                                          <p:spTgt spid="20"/>
                                        </p:tgtEl>
                                        <p:attrNameLst>
                                          <p:attrName>style.visibility</p:attrName>
                                        </p:attrNameLst>
                                      </p:cBhvr>
                                      <p:to>
                                        <p:strVal val="visible"/>
                                      </p:to>
                                    </p:set>
                                    <p:animEffect transition="in" filter="wipe(left)">
                                      <p:cBhvr>
                                        <p:cTn id="97" dur="500"/>
                                        <p:tgtEl>
                                          <p:spTgt spid="20"/>
                                        </p:tgtEl>
                                      </p:cBhvr>
                                    </p:animEffect>
                                  </p:childTnLst>
                                </p:cTn>
                              </p:par>
                              <p:par>
                                <p:cTn id="98" presetID="22" presetClass="entr" presetSubtype="2" fill="hold" grpId="0" nodeType="withEffect">
                                  <p:stCondLst>
                                    <p:cond delay="0"/>
                                  </p:stCondLst>
                                  <p:childTnLst>
                                    <p:set>
                                      <p:cBhvr>
                                        <p:cTn id="99" dur="1" fill="hold">
                                          <p:stCondLst>
                                            <p:cond delay="0"/>
                                          </p:stCondLst>
                                        </p:cTn>
                                        <p:tgtEl>
                                          <p:spTgt spid="21"/>
                                        </p:tgtEl>
                                        <p:attrNameLst>
                                          <p:attrName>style.visibility</p:attrName>
                                        </p:attrNameLst>
                                      </p:cBhvr>
                                      <p:to>
                                        <p:strVal val="visible"/>
                                      </p:to>
                                    </p:set>
                                    <p:animEffect transition="in" filter="wipe(right)">
                                      <p:cBhvr>
                                        <p:cTn id="100" dur="500"/>
                                        <p:tgtEl>
                                          <p:spTgt spid="21"/>
                                        </p:tgtEl>
                                      </p:cBhvr>
                                    </p:animEffect>
                                  </p:childTnLst>
                                </p:cTn>
                              </p:par>
                              <p:par>
                                <p:cTn id="101" presetID="22" presetClass="entr" presetSubtype="2" fill="hold" grpId="0" nodeType="withEffect">
                                  <p:stCondLst>
                                    <p:cond delay="0"/>
                                  </p:stCondLst>
                                  <p:childTnLst>
                                    <p:set>
                                      <p:cBhvr>
                                        <p:cTn id="102" dur="1" fill="hold">
                                          <p:stCondLst>
                                            <p:cond delay="0"/>
                                          </p:stCondLst>
                                        </p:cTn>
                                        <p:tgtEl>
                                          <p:spTgt spid="22"/>
                                        </p:tgtEl>
                                        <p:attrNameLst>
                                          <p:attrName>style.visibility</p:attrName>
                                        </p:attrNameLst>
                                      </p:cBhvr>
                                      <p:to>
                                        <p:strVal val="visible"/>
                                      </p:to>
                                    </p:set>
                                    <p:animEffect transition="in" filter="wipe(right)">
                                      <p:cBhvr>
                                        <p:cTn id="103" dur="500"/>
                                        <p:tgtEl>
                                          <p:spTgt spid="22"/>
                                        </p:tgtEl>
                                      </p:cBhvr>
                                    </p:animEffect>
                                  </p:childTnLst>
                                </p:cTn>
                              </p:par>
                            </p:childTnLst>
                          </p:cTn>
                        </p:par>
                        <p:par>
                          <p:cTn id="104" fill="hold">
                            <p:stCondLst>
                              <p:cond delay="6000"/>
                            </p:stCondLst>
                            <p:childTnLst>
                              <p:par>
                                <p:cTn id="105" presetID="10" presetClass="entr" presetSubtype="0" fill="hold" grpId="0" nodeType="afterEffect">
                                  <p:stCondLst>
                                    <p:cond delay="0"/>
                                  </p:stCondLst>
                                  <p:childTnLst>
                                    <p:set>
                                      <p:cBhvr>
                                        <p:cTn id="106" dur="1" fill="hold">
                                          <p:stCondLst>
                                            <p:cond delay="0"/>
                                          </p:stCondLst>
                                        </p:cTn>
                                        <p:tgtEl>
                                          <p:spTgt spid="14"/>
                                        </p:tgtEl>
                                        <p:attrNameLst>
                                          <p:attrName>style.visibility</p:attrName>
                                        </p:attrNameLst>
                                      </p:cBhvr>
                                      <p:to>
                                        <p:strVal val="visible"/>
                                      </p:to>
                                    </p:set>
                                    <p:animEffect transition="in" filter="fade">
                                      <p:cBhvr>
                                        <p:cTn id="107" dur="500"/>
                                        <p:tgtEl>
                                          <p:spTgt spid="14"/>
                                        </p:tgtEl>
                                      </p:cBhvr>
                                    </p:animEffect>
                                  </p:childTnLst>
                                </p:cTn>
                              </p:par>
                            </p:childTnLst>
                          </p:cTn>
                        </p:par>
                        <p:par>
                          <p:cTn id="108" fill="hold">
                            <p:stCondLst>
                              <p:cond delay="6500"/>
                            </p:stCondLst>
                            <p:childTnLst>
                              <p:par>
                                <p:cTn id="109" presetID="16" presetClass="entr" presetSubtype="42" fill="hold" nodeType="afterEffect">
                                  <p:stCondLst>
                                    <p:cond delay="0"/>
                                  </p:stCondLst>
                                  <p:childTnLst>
                                    <p:set>
                                      <p:cBhvr>
                                        <p:cTn id="110" dur="1" fill="hold">
                                          <p:stCondLst>
                                            <p:cond delay="0"/>
                                          </p:stCondLst>
                                        </p:cTn>
                                        <p:tgtEl>
                                          <p:spTgt spid="23"/>
                                        </p:tgtEl>
                                        <p:attrNameLst>
                                          <p:attrName>style.visibility</p:attrName>
                                        </p:attrNameLst>
                                      </p:cBhvr>
                                      <p:to>
                                        <p:strVal val="visible"/>
                                      </p:to>
                                    </p:set>
                                    <p:animEffect transition="in" filter="barn(outHorizontal)">
                                      <p:cBhvr>
                                        <p:cTn id="111" dur="500"/>
                                        <p:tgtEl>
                                          <p:spTgt spid="23"/>
                                        </p:tgtEl>
                                      </p:cBhvr>
                                    </p:animEffect>
                                  </p:childTnLst>
                                </p:cTn>
                              </p:par>
                            </p:childTnLst>
                          </p:cTn>
                        </p:par>
                        <p:par>
                          <p:cTn id="112" fill="hold">
                            <p:stCondLst>
                              <p:cond delay="7000"/>
                            </p:stCondLst>
                            <p:childTnLst>
                              <p:par>
                                <p:cTn id="113" presetID="22" presetClass="entr" presetSubtype="8" fill="hold" nodeType="afterEffect">
                                  <p:stCondLst>
                                    <p:cond delay="0"/>
                                  </p:stCondLst>
                                  <p:childTnLst>
                                    <p:set>
                                      <p:cBhvr>
                                        <p:cTn id="114" dur="1" fill="hold">
                                          <p:stCondLst>
                                            <p:cond delay="0"/>
                                          </p:stCondLst>
                                        </p:cTn>
                                        <p:tgtEl>
                                          <p:spTgt spid="24"/>
                                        </p:tgtEl>
                                        <p:attrNameLst>
                                          <p:attrName>style.visibility</p:attrName>
                                        </p:attrNameLst>
                                      </p:cBhvr>
                                      <p:to>
                                        <p:strVal val="visible"/>
                                      </p:to>
                                    </p:set>
                                    <p:animEffect transition="in" filter="wipe(left)">
                                      <p:cBhvr>
                                        <p:cTn id="115" dur="500"/>
                                        <p:tgtEl>
                                          <p:spTgt spid="24"/>
                                        </p:tgtEl>
                                      </p:cBhvr>
                                    </p:animEffect>
                                  </p:childTnLst>
                                </p:cTn>
                              </p:par>
                              <p:par>
                                <p:cTn id="116" presetID="22" presetClass="entr" presetSubtype="2" fill="hold" grpId="0" nodeType="withEffect">
                                  <p:stCondLst>
                                    <p:cond delay="0"/>
                                  </p:stCondLst>
                                  <p:childTnLst>
                                    <p:set>
                                      <p:cBhvr>
                                        <p:cTn id="117" dur="1" fill="hold">
                                          <p:stCondLst>
                                            <p:cond delay="0"/>
                                          </p:stCondLst>
                                        </p:cTn>
                                        <p:tgtEl>
                                          <p:spTgt spid="25"/>
                                        </p:tgtEl>
                                        <p:attrNameLst>
                                          <p:attrName>style.visibility</p:attrName>
                                        </p:attrNameLst>
                                      </p:cBhvr>
                                      <p:to>
                                        <p:strVal val="visible"/>
                                      </p:to>
                                    </p:set>
                                    <p:animEffect transition="in" filter="wipe(right)">
                                      <p:cBhvr>
                                        <p:cTn id="118" dur="500"/>
                                        <p:tgtEl>
                                          <p:spTgt spid="25"/>
                                        </p:tgtEl>
                                      </p:cBhvr>
                                    </p:animEffect>
                                  </p:childTnLst>
                                </p:cTn>
                              </p:par>
                              <p:par>
                                <p:cTn id="119" presetID="22" presetClass="entr" presetSubtype="2" fill="hold" grpId="0" nodeType="withEffect">
                                  <p:stCondLst>
                                    <p:cond delay="0"/>
                                  </p:stCondLst>
                                  <p:childTnLst>
                                    <p:set>
                                      <p:cBhvr>
                                        <p:cTn id="120" dur="1" fill="hold">
                                          <p:stCondLst>
                                            <p:cond delay="0"/>
                                          </p:stCondLst>
                                        </p:cTn>
                                        <p:tgtEl>
                                          <p:spTgt spid="26"/>
                                        </p:tgtEl>
                                        <p:attrNameLst>
                                          <p:attrName>style.visibility</p:attrName>
                                        </p:attrNameLst>
                                      </p:cBhvr>
                                      <p:to>
                                        <p:strVal val="visible"/>
                                      </p:to>
                                    </p:set>
                                    <p:animEffect transition="in" filter="wipe(right)">
                                      <p:cBhvr>
                                        <p:cTn id="12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p:bldP spid="8" grpId="0"/>
      <p:bldP spid="9" grpId="0"/>
      <p:bldP spid="10" grpId="0"/>
      <p:bldP spid="11" grpId="0"/>
      <p:bldP spid="12" grpId="0"/>
      <p:bldP spid="13" grpId="0"/>
      <p:bldP spid="14" grpId="0"/>
      <p:bldP spid="21" grpId="0"/>
      <p:bldP spid="22" grpId="0"/>
      <p:bldP spid="25" grpId="0"/>
      <p:bldP spid="26" grpId="0"/>
      <p:bldP spid="27" grpId="0" animBg="1"/>
      <p:bldP spid="2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35817" y="1201929"/>
            <a:ext cx="5015728" cy="802079"/>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012" u="none" strike="noStrike" kern="1200" cap="none" spc="0" normalizeH="0" baseline="0" noProof="0" dirty="0">
                <a:ln>
                  <a:noFill/>
                </a:ln>
                <a:solidFill>
                  <a:prstClr val="black">
                    <a:lumMod val="75000"/>
                    <a:lumOff val="25000"/>
                  </a:prstClr>
                </a:solidFill>
                <a:effectLst/>
                <a:uLnTx/>
                <a:uFillTx/>
                <a:cs typeface="+mn-ea"/>
                <a:sym typeface="+mn-lt"/>
              </a:rPr>
              <a:t>点击输入标题内容</a:t>
            </a:r>
            <a:endParaRPr kumimoji="0" lang="en-US" altLang="zh-CN" sz="1012" u="none" strike="noStrike" kern="1200" cap="none" spc="0" normalizeH="0" baseline="0" noProof="0" dirty="0">
              <a:ln>
                <a:noFill/>
              </a:ln>
              <a:solidFill>
                <a:prstClr val="black">
                  <a:lumMod val="75000"/>
                  <a:lumOff val="25000"/>
                </a:prstClr>
              </a:solidFill>
              <a:effectLst/>
              <a:uLnTx/>
              <a:uFillTx/>
              <a:cs typeface="+mn-ea"/>
              <a:sym typeface="+mn-lt"/>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200" u="none" strike="noStrike" kern="1200" cap="none" spc="0" normalizeH="0" baseline="0" noProof="0" dirty="0">
                <a:ln>
                  <a:noFill/>
                </a:ln>
                <a:solidFill>
                  <a:prstClr val="black">
                    <a:lumMod val="75000"/>
                    <a:lumOff val="25000"/>
                  </a:prstClr>
                </a:solidFill>
                <a:effectLst/>
                <a:uLnTx/>
                <a:uFillTx/>
                <a:cs typeface="+mn-ea"/>
                <a:sym typeface="+mn-lt"/>
              </a:rPr>
              <a:t>本模板所有颜色、图标均符合中国移动推出</a:t>
            </a:r>
            <a:r>
              <a:rPr kumimoji="0" lang="en-US" altLang="zh-CN" sz="1200" u="none" strike="noStrike" kern="1200" cap="none" spc="0" normalizeH="0" baseline="0" noProof="0" dirty="0">
                <a:ln>
                  <a:noFill/>
                </a:ln>
                <a:solidFill>
                  <a:prstClr val="black">
                    <a:lumMod val="75000"/>
                    <a:lumOff val="25000"/>
                  </a:prstClr>
                </a:solidFill>
                <a:effectLst/>
                <a:uLnTx/>
                <a:uFillTx/>
                <a:cs typeface="+mn-ea"/>
                <a:sym typeface="+mn-lt"/>
              </a:rPr>
              <a:t>4G</a:t>
            </a:r>
            <a:r>
              <a:rPr kumimoji="0" lang="zh-CN" altLang="en-US" sz="1200" u="none" strike="noStrike" kern="1200" cap="none" spc="0" normalizeH="0" baseline="0" noProof="0" dirty="0">
                <a:ln>
                  <a:noFill/>
                </a:ln>
                <a:solidFill>
                  <a:prstClr val="black">
                    <a:lumMod val="75000"/>
                    <a:lumOff val="25000"/>
                  </a:prstClr>
                </a:solidFill>
                <a:effectLst/>
                <a:uLnTx/>
                <a:uFillTx/>
                <a:cs typeface="+mn-ea"/>
                <a:sym typeface="+mn-lt"/>
              </a:rPr>
              <a:t>业务以后的</a:t>
            </a:r>
            <a:r>
              <a:rPr kumimoji="0" lang="en-US" altLang="zh-CN" sz="1200" u="none" strike="noStrike" kern="1200" cap="none" spc="0" normalizeH="0" baseline="0" noProof="0" dirty="0">
                <a:ln>
                  <a:noFill/>
                </a:ln>
                <a:solidFill>
                  <a:prstClr val="black">
                    <a:lumMod val="75000"/>
                    <a:lumOff val="25000"/>
                  </a:prstClr>
                </a:solidFill>
                <a:effectLst/>
                <a:uLnTx/>
                <a:uFillTx/>
                <a:cs typeface="+mn-ea"/>
                <a:sym typeface="+mn-lt"/>
              </a:rPr>
              <a:t>VIS</a:t>
            </a:r>
            <a:r>
              <a:rPr kumimoji="0" lang="zh-CN" altLang="en-US" sz="1200" u="none" strike="noStrike" kern="1200" cap="none" spc="0" normalizeH="0" baseline="0" noProof="0" dirty="0">
                <a:ln>
                  <a:noFill/>
                </a:ln>
                <a:solidFill>
                  <a:prstClr val="black">
                    <a:lumMod val="75000"/>
                    <a:lumOff val="25000"/>
                  </a:prstClr>
                </a:solidFill>
                <a:effectLst/>
                <a:uLnTx/>
                <a:uFillTx/>
                <a:cs typeface="+mn-ea"/>
                <a:sym typeface="+mn-lt"/>
              </a:rPr>
              <a:t>规范，所有图标均非图片格式，因此可以编辑、换色、放大。版式设计简约、实用，所有页面均有动画效果。</a:t>
            </a:r>
          </a:p>
        </p:txBody>
      </p:sp>
      <p:sp>
        <p:nvSpPr>
          <p:cNvPr id="3" name="TextBox 2"/>
          <p:cNvSpPr txBox="1"/>
          <p:nvPr/>
        </p:nvSpPr>
        <p:spPr>
          <a:xfrm>
            <a:off x="3335817" y="2461631"/>
            <a:ext cx="5015728" cy="802079"/>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012" u="none" strike="noStrike" kern="1200" cap="none" spc="0" normalizeH="0" baseline="0" noProof="0" dirty="0">
                <a:ln>
                  <a:noFill/>
                </a:ln>
                <a:solidFill>
                  <a:prstClr val="black">
                    <a:lumMod val="75000"/>
                    <a:lumOff val="25000"/>
                  </a:prstClr>
                </a:solidFill>
                <a:effectLst/>
                <a:uLnTx/>
                <a:uFillTx/>
                <a:cs typeface="+mn-ea"/>
                <a:sym typeface="+mn-lt"/>
              </a:rPr>
              <a:t>点击输入标题内容</a:t>
            </a:r>
            <a:endParaRPr kumimoji="0" lang="en-US" altLang="zh-CN" sz="1012" u="none" strike="noStrike" kern="1200" cap="none" spc="0" normalizeH="0" baseline="0" noProof="0" dirty="0">
              <a:ln>
                <a:noFill/>
              </a:ln>
              <a:solidFill>
                <a:prstClr val="black">
                  <a:lumMod val="75000"/>
                  <a:lumOff val="25000"/>
                </a:prstClr>
              </a:solidFill>
              <a:effectLst/>
              <a:uLnTx/>
              <a:uFillTx/>
              <a:cs typeface="+mn-ea"/>
              <a:sym typeface="+mn-lt"/>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200" u="none" strike="noStrike" kern="1200" cap="none" spc="0" normalizeH="0" baseline="0" noProof="0" dirty="0">
                <a:ln>
                  <a:noFill/>
                </a:ln>
                <a:solidFill>
                  <a:prstClr val="black">
                    <a:lumMod val="75000"/>
                    <a:lumOff val="25000"/>
                  </a:prstClr>
                </a:solidFill>
                <a:effectLst/>
                <a:uLnTx/>
                <a:uFillTx/>
                <a:cs typeface="+mn-ea"/>
                <a:sym typeface="+mn-lt"/>
              </a:rPr>
              <a:t>漂亮的动态封面，各种精制的动态图形，包含各种逻辑关系图、图表、图文混排，让您制作</a:t>
            </a:r>
            <a:r>
              <a:rPr kumimoji="0" lang="en-US" altLang="zh-CN" sz="1200" u="none" strike="noStrike" kern="1200" cap="none" spc="0" normalizeH="0" baseline="0" noProof="0" dirty="0">
                <a:ln>
                  <a:noFill/>
                </a:ln>
                <a:solidFill>
                  <a:prstClr val="black">
                    <a:lumMod val="75000"/>
                    <a:lumOff val="25000"/>
                  </a:prstClr>
                </a:solidFill>
                <a:effectLst/>
                <a:uLnTx/>
                <a:uFillTx/>
                <a:cs typeface="+mn-ea"/>
                <a:sym typeface="+mn-lt"/>
              </a:rPr>
              <a:t>PPT</a:t>
            </a:r>
            <a:r>
              <a:rPr kumimoji="0" lang="zh-CN" altLang="en-US" sz="1200" u="none" strike="noStrike" kern="1200" cap="none" spc="0" normalizeH="0" baseline="0" noProof="0" dirty="0">
                <a:ln>
                  <a:noFill/>
                </a:ln>
                <a:solidFill>
                  <a:prstClr val="black">
                    <a:lumMod val="75000"/>
                    <a:lumOff val="25000"/>
                  </a:prstClr>
                </a:solidFill>
                <a:effectLst/>
                <a:uLnTx/>
                <a:uFillTx/>
                <a:cs typeface="+mn-ea"/>
                <a:sym typeface="+mn-lt"/>
              </a:rPr>
              <a:t>省时省力。所有图型均根据不同类型设有动画效果。</a:t>
            </a:r>
            <a:endParaRPr kumimoji="0" lang="en-US" altLang="zh-CN" sz="120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4" name="TextBox 3"/>
          <p:cNvSpPr txBox="1"/>
          <p:nvPr/>
        </p:nvSpPr>
        <p:spPr>
          <a:xfrm>
            <a:off x="3384143" y="3535579"/>
            <a:ext cx="4967402" cy="617413"/>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012" u="none" strike="noStrike" kern="1200" cap="none" spc="0" normalizeH="0" baseline="0" noProof="0" dirty="0">
                <a:ln>
                  <a:noFill/>
                </a:ln>
                <a:solidFill>
                  <a:prstClr val="black">
                    <a:lumMod val="75000"/>
                    <a:lumOff val="25000"/>
                  </a:prstClr>
                </a:solidFill>
                <a:effectLst/>
                <a:uLnTx/>
                <a:uFillTx/>
                <a:cs typeface="+mn-ea"/>
                <a:sym typeface="+mn-lt"/>
              </a:rPr>
              <a:t>点击输入标题内容</a:t>
            </a:r>
            <a:endParaRPr kumimoji="0" lang="en-US" altLang="zh-CN" sz="1012" u="none" strike="noStrike" kern="1200" cap="none" spc="0" normalizeH="0" baseline="0" noProof="0" dirty="0">
              <a:ln>
                <a:noFill/>
              </a:ln>
              <a:solidFill>
                <a:prstClr val="black">
                  <a:lumMod val="75000"/>
                  <a:lumOff val="25000"/>
                </a:prstClr>
              </a:solidFill>
              <a:effectLst/>
              <a:uLnTx/>
              <a:uFillTx/>
              <a:cs typeface="+mn-ea"/>
              <a:sym typeface="+mn-lt"/>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kumimoji="0" lang="zh-CN" altLang="en-US" sz="1200" u="none" strike="noStrike" kern="1200" cap="none" spc="0" normalizeH="0" baseline="0" noProof="0" dirty="0">
                <a:ln>
                  <a:noFill/>
                </a:ln>
                <a:solidFill>
                  <a:prstClr val="black">
                    <a:lumMod val="75000"/>
                    <a:lumOff val="25000"/>
                  </a:prstClr>
                </a:solidFill>
                <a:effectLst/>
                <a:uLnTx/>
                <a:uFillTx/>
                <a:cs typeface="+mn-ea"/>
                <a:sym typeface="+mn-lt"/>
              </a:rPr>
              <a:t>模板规划出了封面、前言、目录页、过渡页、内容页，让您制起</a:t>
            </a:r>
            <a:r>
              <a:rPr kumimoji="0" lang="en-US" altLang="zh-CN" sz="1200" u="none" strike="noStrike" kern="1200" cap="none" spc="0" normalizeH="0" baseline="0" noProof="0" dirty="0">
                <a:ln>
                  <a:noFill/>
                </a:ln>
                <a:solidFill>
                  <a:prstClr val="black">
                    <a:lumMod val="75000"/>
                    <a:lumOff val="25000"/>
                  </a:prstClr>
                </a:solidFill>
                <a:effectLst/>
                <a:uLnTx/>
                <a:uFillTx/>
                <a:cs typeface="+mn-ea"/>
                <a:sym typeface="+mn-lt"/>
              </a:rPr>
              <a:t>PPT</a:t>
            </a:r>
            <a:r>
              <a:rPr kumimoji="0" lang="zh-CN" altLang="en-US" sz="1200" u="none" strike="noStrike" kern="1200" cap="none" spc="0" normalizeH="0" baseline="0" noProof="0" dirty="0">
                <a:ln>
                  <a:noFill/>
                </a:ln>
                <a:solidFill>
                  <a:prstClr val="black">
                    <a:lumMod val="75000"/>
                    <a:lumOff val="25000"/>
                  </a:prstClr>
                </a:solidFill>
                <a:effectLst/>
                <a:uLnTx/>
                <a:uFillTx/>
                <a:cs typeface="+mn-ea"/>
                <a:sym typeface="+mn-lt"/>
              </a:rPr>
              <a:t>条理清楚，节省时间。</a:t>
            </a:r>
            <a:endParaRPr kumimoji="0" lang="en-US" altLang="zh-CN" sz="1200" u="none" strike="noStrike" kern="1200" cap="none" spc="0" normalizeH="0" baseline="0" noProof="0" dirty="0">
              <a:ln>
                <a:noFill/>
              </a:ln>
              <a:solidFill>
                <a:prstClr val="black">
                  <a:lumMod val="75000"/>
                  <a:lumOff val="25000"/>
                </a:prstClr>
              </a:solidFill>
              <a:effectLst/>
              <a:uLnTx/>
              <a:uFillTx/>
              <a:cs typeface="+mn-ea"/>
              <a:sym typeface="+mn-lt"/>
            </a:endParaRPr>
          </a:p>
        </p:txBody>
      </p:sp>
      <p:cxnSp>
        <p:nvCxnSpPr>
          <p:cNvPr id="5" name="直接连接符 4"/>
          <p:cNvCxnSpPr/>
          <p:nvPr/>
        </p:nvCxnSpPr>
        <p:spPr>
          <a:xfrm flipV="1">
            <a:off x="3335817" y="2164377"/>
            <a:ext cx="5015728" cy="19657"/>
          </a:xfrm>
          <a:prstGeom prst="line">
            <a:avLst/>
          </a:prstGeom>
          <a:noFill/>
          <a:ln w="9525" cap="flat" cmpd="sng" algn="ctr">
            <a:solidFill>
              <a:schemeClr val="tx1"/>
            </a:solidFill>
            <a:prstDash val="dash"/>
          </a:ln>
          <a:effectLst/>
        </p:spPr>
      </p:cxnSp>
      <p:cxnSp>
        <p:nvCxnSpPr>
          <p:cNvPr id="6" name="直接连接符 5"/>
          <p:cNvCxnSpPr/>
          <p:nvPr/>
        </p:nvCxnSpPr>
        <p:spPr>
          <a:xfrm>
            <a:off x="3335817" y="3469656"/>
            <a:ext cx="5123715" cy="0"/>
          </a:xfrm>
          <a:prstGeom prst="line">
            <a:avLst/>
          </a:prstGeom>
          <a:noFill/>
          <a:ln w="9525" cap="flat" cmpd="sng" algn="ctr">
            <a:solidFill>
              <a:schemeClr val="tx1"/>
            </a:solidFill>
            <a:prstDash val="dash"/>
          </a:ln>
          <a:effectLst/>
        </p:spPr>
      </p:cxnSp>
      <p:grpSp>
        <p:nvGrpSpPr>
          <p:cNvPr id="7" name="组合 6"/>
          <p:cNvGrpSpPr/>
          <p:nvPr/>
        </p:nvGrpSpPr>
        <p:grpSpPr>
          <a:xfrm>
            <a:off x="2520247" y="1324093"/>
            <a:ext cx="655766" cy="655766"/>
            <a:chOff x="5068579" y="1163938"/>
            <a:chExt cx="555066" cy="555066"/>
          </a:xfrm>
        </p:grpSpPr>
        <p:sp>
          <p:nvSpPr>
            <p:cNvPr id="8" name="椭圆 7"/>
            <p:cNvSpPr/>
            <p:nvPr/>
          </p:nvSpPr>
          <p:spPr>
            <a:xfrm>
              <a:off x="5068579" y="1163938"/>
              <a:ext cx="555066" cy="555066"/>
            </a:xfrm>
            <a:prstGeom prst="ellipse">
              <a:avLst/>
            </a:prstGeom>
            <a:solidFill>
              <a:schemeClr val="accent1"/>
            </a:solidFill>
            <a:ln w="25400" cap="flat" cmpd="sng" algn="ctr">
              <a:noFill/>
              <a:prstDash val="solid"/>
            </a:ln>
            <a:effectLst/>
          </p:spPr>
          <p:txBody>
            <a:bodyPr rtlCol="0" anchor="ctr"/>
            <a:lstStyle/>
            <a:p>
              <a:pPr marL="0" marR="0" lvl="0" indent="0" algn="ctr" defTabSz="685617" rtl="0" eaLnBrk="1" fontAlgn="auto" latinLnBrk="0" hangingPunct="1">
                <a:lnSpc>
                  <a:spcPct val="100000"/>
                </a:lnSpc>
                <a:spcBef>
                  <a:spcPts val="0"/>
                </a:spcBef>
                <a:spcAft>
                  <a:spcPts val="0"/>
                </a:spcAft>
                <a:buClrTx/>
                <a:buSzTx/>
                <a:buFontTx/>
                <a:buNone/>
                <a:tabLst/>
                <a:defRPr/>
              </a:pPr>
              <a:endParaRPr kumimoji="0" lang="zh-CN" altLang="en-US" sz="1350" u="none" strike="noStrike" kern="0" cap="none" spc="0" normalizeH="0" baseline="0" noProof="0" dirty="0">
                <a:ln>
                  <a:noFill/>
                </a:ln>
                <a:solidFill>
                  <a:prstClr val="white"/>
                </a:solidFill>
                <a:effectLst/>
                <a:uLnTx/>
                <a:uFillTx/>
                <a:cs typeface="+mn-ea"/>
                <a:sym typeface="+mn-lt"/>
              </a:endParaRPr>
            </a:p>
          </p:txBody>
        </p:sp>
        <p:sp>
          <p:nvSpPr>
            <p:cNvPr id="9" name="Freeform 70"/>
            <p:cNvSpPr>
              <a:spLocks noEditPoints="1"/>
            </p:cNvSpPr>
            <p:nvPr/>
          </p:nvSpPr>
          <p:spPr bwMode="auto">
            <a:xfrm>
              <a:off x="5235099" y="1295926"/>
              <a:ext cx="242524" cy="290241"/>
            </a:xfrm>
            <a:custGeom>
              <a:avLst/>
              <a:gdLst>
                <a:gd name="T0" fmla="*/ 346 w 346"/>
                <a:gd name="T1" fmla="*/ 77 h 414"/>
                <a:gd name="T2" fmla="*/ 345 w 346"/>
                <a:gd name="T3" fmla="*/ 75 h 414"/>
                <a:gd name="T4" fmla="*/ 345 w 346"/>
                <a:gd name="T5" fmla="*/ 74 h 414"/>
                <a:gd name="T6" fmla="*/ 343 w 346"/>
                <a:gd name="T7" fmla="*/ 72 h 414"/>
                <a:gd name="T8" fmla="*/ 273 w 346"/>
                <a:gd name="T9" fmla="*/ 2 h 414"/>
                <a:gd name="T10" fmla="*/ 271 w 346"/>
                <a:gd name="T11" fmla="*/ 0 h 414"/>
                <a:gd name="T12" fmla="*/ 270 w 346"/>
                <a:gd name="T13" fmla="*/ 0 h 414"/>
                <a:gd name="T14" fmla="*/ 268 w 346"/>
                <a:gd name="T15" fmla="*/ 0 h 414"/>
                <a:gd name="T16" fmla="*/ 268 w 346"/>
                <a:gd name="T17" fmla="*/ 0 h 414"/>
                <a:gd name="T18" fmla="*/ 7 w 346"/>
                <a:gd name="T19" fmla="*/ 0 h 414"/>
                <a:gd name="T20" fmla="*/ 0 w 346"/>
                <a:gd name="T21" fmla="*/ 7 h 414"/>
                <a:gd name="T22" fmla="*/ 0 w 346"/>
                <a:gd name="T23" fmla="*/ 407 h 414"/>
                <a:gd name="T24" fmla="*/ 7 w 346"/>
                <a:gd name="T25" fmla="*/ 414 h 414"/>
                <a:gd name="T26" fmla="*/ 338 w 346"/>
                <a:gd name="T27" fmla="*/ 414 h 414"/>
                <a:gd name="T28" fmla="*/ 346 w 346"/>
                <a:gd name="T29" fmla="*/ 407 h 414"/>
                <a:gd name="T30" fmla="*/ 346 w 346"/>
                <a:gd name="T31" fmla="*/ 77 h 414"/>
                <a:gd name="T32" fmla="*/ 346 w 346"/>
                <a:gd name="T33" fmla="*/ 77 h 414"/>
                <a:gd name="T34" fmla="*/ 275 w 346"/>
                <a:gd name="T35" fmla="*/ 25 h 414"/>
                <a:gd name="T36" fmla="*/ 320 w 346"/>
                <a:gd name="T37" fmla="*/ 70 h 414"/>
                <a:gd name="T38" fmla="*/ 275 w 346"/>
                <a:gd name="T39" fmla="*/ 70 h 414"/>
                <a:gd name="T40" fmla="*/ 275 w 346"/>
                <a:gd name="T41" fmla="*/ 25 h 414"/>
                <a:gd name="T42" fmla="*/ 14 w 346"/>
                <a:gd name="T43" fmla="*/ 400 h 414"/>
                <a:gd name="T44" fmla="*/ 14 w 346"/>
                <a:gd name="T45" fmla="*/ 14 h 414"/>
                <a:gd name="T46" fmla="*/ 260 w 346"/>
                <a:gd name="T47" fmla="*/ 14 h 414"/>
                <a:gd name="T48" fmla="*/ 260 w 346"/>
                <a:gd name="T49" fmla="*/ 77 h 414"/>
                <a:gd name="T50" fmla="*/ 268 w 346"/>
                <a:gd name="T51" fmla="*/ 85 h 414"/>
                <a:gd name="T52" fmla="*/ 331 w 346"/>
                <a:gd name="T53" fmla="*/ 85 h 414"/>
                <a:gd name="T54" fmla="*/ 331 w 346"/>
                <a:gd name="T55" fmla="*/ 400 h 414"/>
                <a:gd name="T56" fmla="*/ 14 w 346"/>
                <a:gd name="T57" fmla="*/ 400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46" h="414">
                  <a:moveTo>
                    <a:pt x="346" y="77"/>
                  </a:moveTo>
                  <a:cubicBezTo>
                    <a:pt x="345" y="76"/>
                    <a:pt x="345" y="76"/>
                    <a:pt x="345" y="75"/>
                  </a:cubicBezTo>
                  <a:cubicBezTo>
                    <a:pt x="345" y="75"/>
                    <a:pt x="345" y="75"/>
                    <a:pt x="345" y="74"/>
                  </a:cubicBezTo>
                  <a:cubicBezTo>
                    <a:pt x="345" y="74"/>
                    <a:pt x="344" y="73"/>
                    <a:pt x="343" y="72"/>
                  </a:cubicBezTo>
                  <a:cubicBezTo>
                    <a:pt x="273" y="2"/>
                    <a:pt x="273" y="2"/>
                    <a:pt x="273" y="2"/>
                  </a:cubicBezTo>
                  <a:cubicBezTo>
                    <a:pt x="272" y="1"/>
                    <a:pt x="272" y="1"/>
                    <a:pt x="271" y="0"/>
                  </a:cubicBezTo>
                  <a:cubicBezTo>
                    <a:pt x="271" y="0"/>
                    <a:pt x="270" y="0"/>
                    <a:pt x="270" y="0"/>
                  </a:cubicBezTo>
                  <a:cubicBezTo>
                    <a:pt x="270" y="0"/>
                    <a:pt x="269" y="0"/>
                    <a:pt x="268" y="0"/>
                  </a:cubicBezTo>
                  <a:cubicBezTo>
                    <a:pt x="268" y="0"/>
                    <a:pt x="268" y="0"/>
                    <a:pt x="268" y="0"/>
                  </a:cubicBezTo>
                  <a:cubicBezTo>
                    <a:pt x="7" y="0"/>
                    <a:pt x="7" y="0"/>
                    <a:pt x="7" y="0"/>
                  </a:cubicBezTo>
                  <a:cubicBezTo>
                    <a:pt x="3" y="0"/>
                    <a:pt x="0" y="3"/>
                    <a:pt x="0" y="7"/>
                  </a:cubicBezTo>
                  <a:cubicBezTo>
                    <a:pt x="0" y="407"/>
                    <a:pt x="0" y="407"/>
                    <a:pt x="0" y="407"/>
                  </a:cubicBezTo>
                  <a:cubicBezTo>
                    <a:pt x="0" y="411"/>
                    <a:pt x="3" y="414"/>
                    <a:pt x="7" y="414"/>
                  </a:cubicBezTo>
                  <a:cubicBezTo>
                    <a:pt x="338" y="414"/>
                    <a:pt x="338" y="414"/>
                    <a:pt x="338" y="414"/>
                  </a:cubicBezTo>
                  <a:cubicBezTo>
                    <a:pt x="342" y="414"/>
                    <a:pt x="346" y="411"/>
                    <a:pt x="346" y="407"/>
                  </a:cubicBezTo>
                  <a:cubicBezTo>
                    <a:pt x="346" y="77"/>
                    <a:pt x="346" y="77"/>
                    <a:pt x="346" y="77"/>
                  </a:cubicBezTo>
                  <a:cubicBezTo>
                    <a:pt x="346" y="77"/>
                    <a:pt x="346" y="77"/>
                    <a:pt x="346" y="77"/>
                  </a:cubicBezTo>
                  <a:close/>
                  <a:moveTo>
                    <a:pt x="275" y="25"/>
                  </a:moveTo>
                  <a:cubicBezTo>
                    <a:pt x="320" y="70"/>
                    <a:pt x="320" y="70"/>
                    <a:pt x="320" y="70"/>
                  </a:cubicBezTo>
                  <a:cubicBezTo>
                    <a:pt x="275" y="70"/>
                    <a:pt x="275" y="70"/>
                    <a:pt x="275" y="70"/>
                  </a:cubicBezTo>
                  <a:lnTo>
                    <a:pt x="275" y="25"/>
                  </a:lnTo>
                  <a:close/>
                  <a:moveTo>
                    <a:pt x="14" y="400"/>
                  </a:moveTo>
                  <a:cubicBezTo>
                    <a:pt x="14" y="14"/>
                    <a:pt x="14" y="14"/>
                    <a:pt x="14" y="14"/>
                  </a:cubicBezTo>
                  <a:cubicBezTo>
                    <a:pt x="260" y="14"/>
                    <a:pt x="260" y="14"/>
                    <a:pt x="260" y="14"/>
                  </a:cubicBezTo>
                  <a:cubicBezTo>
                    <a:pt x="260" y="77"/>
                    <a:pt x="260" y="77"/>
                    <a:pt x="260" y="77"/>
                  </a:cubicBezTo>
                  <a:cubicBezTo>
                    <a:pt x="260" y="81"/>
                    <a:pt x="264" y="85"/>
                    <a:pt x="268" y="85"/>
                  </a:cubicBezTo>
                  <a:cubicBezTo>
                    <a:pt x="331" y="85"/>
                    <a:pt x="331" y="85"/>
                    <a:pt x="331" y="85"/>
                  </a:cubicBezTo>
                  <a:cubicBezTo>
                    <a:pt x="331" y="400"/>
                    <a:pt x="331" y="400"/>
                    <a:pt x="331" y="400"/>
                  </a:cubicBezTo>
                  <a:lnTo>
                    <a:pt x="14" y="400"/>
                  </a:lnTo>
                  <a:close/>
                </a:path>
              </a:pathLst>
            </a:custGeom>
            <a:solidFill>
              <a:srgbClr val="FFFFFF"/>
            </a:solidFill>
            <a:ln>
              <a:noFill/>
            </a:ln>
          </p:spPr>
          <p:txBody>
            <a:bodyPr vert="horz" wrap="square" lIns="51416" tIns="25709" rIns="51416" bIns="25709"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012" u="none" strike="noStrike" kern="1200" cap="none" spc="0" normalizeH="0" baseline="0" noProof="0" dirty="0">
                <a:ln>
                  <a:noFill/>
                </a:ln>
                <a:solidFill>
                  <a:prstClr val="black"/>
                </a:solidFill>
                <a:effectLst/>
                <a:uLnTx/>
                <a:uFillTx/>
                <a:cs typeface="+mn-ea"/>
                <a:sym typeface="+mn-lt"/>
              </a:endParaRPr>
            </a:p>
          </p:txBody>
        </p:sp>
      </p:grpSp>
      <p:grpSp>
        <p:nvGrpSpPr>
          <p:cNvPr id="10" name="组合 9"/>
          <p:cNvGrpSpPr/>
          <p:nvPr/>
        </p:nvGrpSpPr>
        <p:grpSpPr>
          <a:xfrm>
            <a:off x="2520288" y="2520922"/>
            <a:ext cx="654980" cy="654980"/>
            <a:chOff x="5068633" y="2251819"/>
            <a:chExt cx="554400" cy="554400"/>
          </a:xfrm>
        </p:grpSpPr>
        <p:sp>
          <p:nvSpPr>
            <p:cNvPr id="11" name="椭圆 10"/>
            <p:cNvSpPr/>
            <p:nvPr/>
          </p:nvSpPr>
          <p:spPr>
            <a:xfrm>
              <a:off x="5068633" y="2251819"/>
              <a:ext cx="554400" cy="554400"/>
            </a:xfrm>
            <a:prstGeom prst="ellipse">
              <a:avLst/>
            </a:prstGeom>
            <a:solidFill>
              <a:schemeClr val="accent2"/>
            </a:solidFill>
            <a:ln w="25400" cap="flat" cmpd="sng" algn="ctr">
              <a:noFill/>
              <a:prstDash val="solid"/>
            </a:ln>
            <a:effectLst/>
          </p:spPr>
          <p:txBody>
            <a:bodyPr rtlCol="0" anchor="ctr"/>
            <a:lstStyle/>
            <a:p>
              <a:pPr marL="0" marR="0" lvl="0" indent="0" algn="ctr" defTabSz="685617" rtl="0" eaLnBrk="1" fontAlgn="auto" latinLnBrk="0" hangingPunct="1">
                <a:lnSpc>
                  <a:spcPct val="100000"/>
                </a:lnSpc>
                <a:spcBef>
                  <a:spcPts val="0"/>
                </a:spcBef>
                <a:spcAft>
                  <a:spcPts val="0"/>
                </a:spcAft>
                <a:buClrTx/>
                <a:buSzTx/>
                <a:buFontTx/>
                <a:buNone/>
                <a:tabLst/>
                <a:defRPr/>
              </a:pPr>
              <a:endParaRPr kumimoji="0" lang="zh-CN" altLang="en-US" sz="1350" u="none" strike="noStrike" kern="0" cap="none" spc="0" normalizeH="0" baseline="0" noProof="0" dirty="0">
                <a:ln>
                  <a:noFill/>
                </a:ln>
                <a:solidFill>
                  <a:prstClr val="white"/>
                </a:solidFill>
                <a:effectLst/>
                <a:uLnTx/>
                <a:uFillTx/>
                <a:cs typeface="+mn-ea"/>
                <a:sym typeface="+mn-lt"/>
              </a:endParaRPr>
            </a:p>
          </p:txBody>
        </p:sp>
        <p:sp>
          <p:nvSpPr>
            <p:cNvPr id="12" name="Freeform 72"/>
            <p:cNvSpPr>
              <a:spLocks noEditPoints="1"/>
            </p:cNvSpPr>
            <p:nvPr/>
          </p:nvSpPr>
          <p:spPr bwMode="auto">
            <a:xfrm>
              <a:off x="5180447" y="2343925"/>
              <a:ext cx="369521" cy="370187"/>
            </a:xfrm>
            <a:custGeom>
              <a:avLst/>
              <a:gdLst>
                <a:gd name="T0" fmla="*/ 337 w 411"/>
                <a:gd name="T1" fmla="*/ 198 h 412"/>
                <a:gd name="T2" fmla="*/ 284 w 411"/>
                <a:gd name="T3" fmla="*/ 220 h 412"/>
                <a:gd name="T4" fmla="*/ 249 w 411"/>
                <a:gd name="T5" fmla="*/ 185 h 412"/>
                <a:gd name="T6" fmla="*/ 283 w 411"/>
                <a:gd name="T7" fmla="*/ 107 h 412"/>
                <a:gd name="T8" fmla="*/ 176 w 411"/>
                <a:gd name="T9" fmla="*/ 0 h 412"/>
                <a:gd name="T10" fmla="*/ 68 w 411"/>
                <a:gd name="T11" fmla="*/ 107 h 412"/>
                <a:gd name="T12" fmla="*/ 116 w 411"/>
                <a:gd name="T13" fmla="*/ 196 h 412"/>
                <a:gd name="T14" fmla="*/ 96 w 411"/>
                <a:gd name="T15" fmla="*/ 266 h 412"/>
                <a:gd name="T16" fmla="*/ 74 w 411"/>
                <a:gd name="T17" fmla="*/ 263 h 412"/>
                <a:gd name="T18" fmla="*/ 0 w 411"/>
                <a:gd name="T19" fmla="*/ 337 h 412"/>
                <a:gd name="T20" fmla="*/ 74 w 411"/>
                <a:gd name="T21" fmla="*/ 412 h 412"/>
                <a:gd name="T22" fmla="*/ 149 w 411"/>
                <a:gd name="T23" fmla="*/ 337 h 412"/>
                <a:gd name="T24" fmla="*/ 110 w 411"/>
                <a:gd name="T25" fmla="*/ 272 h 412"/>
                <a:gd name="T26" fmla="*/ 130 w 411"/>
                <a:gd name="T27" fmla="*/ 204 h 412"/>
                <a:gd name="T28" fmla="*/ 176 w 411"/>
                <a:gd name="T29" fmla="*/ 214 h 412"/>
                <a:gd name="T30" fmla="*/ 238 w 411"/>
                <a:gd name="T31" fmla="*/ 195 h 412"/>
                <a:gd name="T32" fmla="*/ 275 w 411"/>
                <a:gd name="T33" fmla="*/ 232 h 412"/>
                <a:gd name="T34" fmla="*/ 262 w 411"/>
                <a:gd name="T35" fmla="*/ 273 h 412"/>
                <a:gd name="T36" fmla="*/ 337 w 411"/>
                <a:gd name="T37" fmla="*/ 347 h 412"/>
                <a:gd name="T38" fmla="*/ 411 w 411"/>
                <a:gd name="T39" fmla="*/ 273 h 412"/>
                <a:gd name="T40" fmla="*/ 337 w 411"/>
                <a:gd name="T41" fmla="*/ 198 h 412"/>
                <a:gd name="T42" fmla="*/ 134 w 411"/>
                <a:gd name="T43" fmla="*/ 337 h 412"/>
                <a:gd name="T44" fmla="*/ 74 w 411"/>
                <a:gd name="T45" fmla="*/ 397 h 412"/>
                <a:gd name="T46" fmla="*/ 14 w 411"/>
                <a:gd name="T47" fmla="*/ 337 h 412"/>
                <a:gd name="T48" fmla="*/ 74 w 411"/>
                <a:gd name="T49" fmla="*/ 278 h 412"/>
                <a:gd name="T50" fmla="*/ 134 w 411"/>
                <a:gd name="T51" fmla="*/ 337 h 412"/>
                <a:gd name="T52" fmla="*/ 83 w 411"/>
                <a:gd name="T53" fmla="*/ 107 h 412"/>
                <a:gd name="T54" fmla="*/ 176 w 411"/>
                <a:gd name="T55" fmla="*/ 14 h 412"/>
                <a:gd name="T56" fmla="*/ 268 w 411"/>
                <a:gd name="T57" fmla="*/ 107 h 412"/>
                <a:gd name="T58" fmla="*/ 176 w 411"/>
                <a:gd name="T59" fmla="*/ 200 h 412"/>
                <a:gd name="T60" fmla="*/ 83 w 411"/>
                <a:gd name="T61" fmla="*/ 107 h 412"/>
                <a:gd name="T62" fmla="*/ 337 w 411"/>
                <a:gd name="T63" fmla="*/ 332 h 412"/>
                <a:gd name="T64" fmla="*/ 277 w 411"/>
                <a:gd name="T65" fmla="*/ 273 h 412"/>
                <a:gd name="T66" fmla="*/ 337 w 411"/>
                <a:gd name="T67" fmla="*/ 213 h 412"/>
                <a:gd name="T68" fmla="*/ 397 w 411"/>
                <a:gd name="T69" fmla="*/ 273 h 412"/>
                <a:gd name="T70" fmla="*/ 337 w 411"/>
                <a:gd name="T71" fmla="*/ 332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11" h="412">
                  <a:moveTo>
                    <a:pt x="337" y="198"/>
                  </a:moveTo>
                  <a:cubicBezTo>
                    <a:pt x="316" y="198"/>
                    <a:pt x="298" y="206"/>
                    <a:pt x="284" y="220"/>
                  </a:cubicBezTo>
                  <a:cubicBezTo>
                    <a:pt x="249" y="185"/>
                    <a:pt x="249" y="185"/>
                    <a:pt x="249" y="185"/>
                  </a:cubicBezTo>
                  <a:cubicBezTo>
                    <a:pt x="270" y="166"/>
                    <a:pt x="283" y="138"/>
                    <a:pt x="283" y="107"/>
                  </a:cubicBezTo>
                  <a:cubicBezTo>
                    <a:pt x="283" y="48"/>
                    <a:pt x="235" y="0"/>
                    <a:pt x="176" y="0"/>
                  </a:cubicBezTo>
                  <a:cubicBezTo>
                    <a:pt x="117" y="0"/>
                    <a:pt x="68" y="48"/>
                    <a:pt x="68" y="107"/>
                  </a:cubicBezTo>
                  <a:cubicBezTo>
                    <a:pt x="68" y="144"/>
                    <a:pt x="88" y="177"/>
                    <a:pt x="116" y="196"/>
                  </a:cubicBezTo>
                  <a:cubicBezTo>
                    <a:pt x="96" y="266"/>
                    <a:pt x="96" y="266"/>
                    <a:pt x="96" y="266"/>
                  </a:cubicBezTo>
                  <a:cubicBezTo>
                    <a:pt x="89" y="264"/>
                    <a:pt x="82" y="263"/>
                    <a:pt x="74" y="263"/>
                  </a:cubicBezTo>
                  <a:cubicBezTo>
                    <a:pt x="33" y="263"/>
                    <a:pt x="0" y="296"/>
                    <a:pt x="0" y="337"/>
                  </a:cubicBezTo>
                  <a:cubicBezTo>
                    <a:pt x="0" y="378"/>
                    <a:pt x="33" y="412"/>
                    <a:pt x="74" y="412"/>
                  </a:cubicBezTo>
                  <a:cubicBezTo>
                    <a:pt x="115" y="412"/>
                    <a:pt x="149" y="378"/>
                    <a:pt x="149" y="337"/>
                  </a:cubicBezTo>
                  <a:cubicBezTo>
                    <a:pt x="149" y="309"/>
                    <a:pt x="133" y="284"/>
                    <a:pt x="110" y="272"/>
                  </a:cubicBezTo>
                  <a:cubicBezTo>
                    <a:pt x="130" y="204"/>
                    <a:pt x="130" y="204"/>
                    <a:pt x="130" y="204"/>
                  </a:cubicBezTo>
                  <a:cubicBezTo>
                    <a:pt x="144" y="210"/>
                    <a:pt x="159" y="214"/>
                    <a:pt x="176" y="214"/>
                  </a:cubicBezTo>
                  <a:cubicBezTo>
                    <a:pt x="199" y="214"/>
                    <a:pt x="220" y="207"/>
                    <a:pt x="238" y="195"/>
                  </a:cubicBezTo>
                  <a:cubicBezTo>
                    <a:pt x="275" y="232"/>
                    <a:pt x="275" y="232"/>
                    <a:pt x="275" y="232"/>
                  </a:cubicBezTo>
                  <a:cubicBezTo>
                    <a:pt x="267" y="243"/>
                    <a:pt x="262" y="257"/>
                    <a:pt x="262" y="273"/>
                  </a:cubicBezTo>
                  <a:cubicBezTo>
                    <a:pt x="262" y="314"/>
                    <a:pt x="296" y="347"/>
                    <a:pt x="337" y="347"/>
                  </a:cubicBezTo>
                  <a:cubicBezTo>
                    <a:pt x="378" y="347"/>
                    <a:pt x="411" y="314"/>
                    <a:pt x="411" y="273"/>
                  </a:cubicBezTo>
                  <a:cubicBezTo>
                    <a:pt x="411" y="231"/>
                    <a:pt x="378" y="198"/>
                    <a:pt x="337" y="198"/>
                  </a:cubicBezTo>
                  <a:close/>
                  <a:moveTo>
                    <a:pt x="134" y="337"/>
                  </a:moveTo>
                  <a:cubicBezTo>
                    <a:pt x="134" y="370"/>
                    <a:pt x="107" y="397"/>
                    <a:pt x="74" y="397"/>
                  </a:cubicBezTo>
                  <a:cubicBezTo>
                    <a:pt x="41" y="397"/>
                    <a:pt x="14" y="370"/>
                    <a:pt x="14" y="337"/>
                  </a:cubicBezTo>
                  <a:cubicBezTo>
                    <a:pt x="14" y="304"/>
                    <a:pt x="41" y="278"/>
                    <a:pt x="74" y="278"/>
                  </a:cubicBezTo>
                  <a:cubicBezTo>
                    <a:pt x="107" y="278"/>
                    <a:pt x="134" y="304"/>
                    <a:pt x="134" y="337"/>
                  </a:cubicBezTo>
                  <a:close/>
                  <a:moveTo>
                    <a:pt x="83" y="107"/>
                  </a:moveTo>
                  <a:cubicBezTo>
                    <a:pt x="83" y="56"/>
                    <a:pt x="125" y="14"/>
                    <a:pt x="176" y="14"/>
                  </a:cubicBezTo>
                  <a:cubicBezTo>
                    <a:pt x="227" y="14"/>
                    <a:pt x="268" y="56"/>
                    <a:pt x="268" y="107"/>
                  </a:cubicBezTo>
                  <a:cubicBezTo>
                    <a:pt x="268" y="158"/>
                    <a:pt x="227" y="200"/>
                    <a:pt x="176" y="200"/>
                  </a:cubicBezTo>
                  <a:cubicBezTo>
                    <a:pt x="125" y="200"/>
                    <a:pt x="83" y="158"/>
                    <a:pt x="83" y="107"/>
                  </a:cubicBezTo>
                  <a:close/>
                  <a:moveTo>
                    <a:pt x="337" y="332"/>
                  </a:moveTo>
                  <a:cubicBezTo>
                    <a:pt x="304" y="332"/>
                    <a:pt x="277" y="306"/>
                    <a:pt x="277" y="273"/>
                  </a:cubicBezTo>
                  <a:cubicBezTo>
                    <a:pt x="277" y="240"/>
                    <a:pt x="304" y="213"/>
                    <a:pt x="337" y="213"/>
                  </a:cubicBezTo>
                  <a:cubicBezTo>
                    <a:pt x="370" y="213"/>
                    <a:pt x="397" y="240"/>
                    <a:pt x="397" y="273"/>
                  </a:cubicBezTo>
                  <a:cubicBezTo>
                    <a:pt x="397" y="306"/>
                    <a:pt x="370" y="332"/>
                    <a:pt x="337" y="332"/>
                  </a:cubicBezTo>
                  <a:close/>
                </a:path>
              </a:pathLst>
            </a:custGeom>
            <a:solidFill>
              <a:srgbClr val="FFFFFF"/>
            </a:solidFill>
            <a:ln>
              <a:noFill/>
            </a:ln>
          </p:spPr>
          <p:txBody>
            <a:bodyPr vert="horz" wrap="square" lIns="51416" tIns="25709" rIns="51416" bIns="25709"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012" u="none" strike="noStrike" kern="1200" cap="none" spc="0" normalizeH="0" baseline="0" noProof="0" dirty="0">
                <a:ln>
                  <a:noFill/>
                </a:ln>
                <a:solidFill>
                  <a:prstClr val="black"/>
                </a:solidFill>
                <a:effectLst/>
                <a:uLnTx/>
                <a:uFillTx/>
                <a:cs typeface="+mn-ea"/>
                <a:sym typeface="+mn-lt"/>
              </a:endParaRPr>
            </a:p>
          </p:txBody>
        </p:sp>
      </p:grpSp>
      <p:grpSp>
        <p:nvGrpSpPr>
          <p:cNvPr id="13" name="组合 12"/>
          <p:cNvGrpSpPr/>
          <p:nvPr/>
        </p:nvGrpSpPr>
        <p:grpSpPr>
          <a:xfrm>
            <a:off x="2520746" y="3570585"/>
            <a:ext cx="654980" cy="654980"/>
            <a:chOff x="5069244" y="3295756"/>
            <a:chExt cx="554400" cy="554400"/>
          </a:xfrm>
        </p:grpSpPr>
        <p:sp>
          <p:nvSpPr>
            <p:cNvPr id="14" name="椭圆 13"/>
            <p:cNvSpPr/>
            <p:nvPr/>
          </p:nvSpPr>
          <p:spPr>
            <a:xfrm>
              <a:off x="5069244" y="3295756"/>
              <a:ext cx="554400" cy="554400"/>
            </a:xfrm>
            <a:prstGeom prst="ellipse">
              <a:avLst/>
            </a:prstGeom>
            <a:solidFill>
              <a:schemeClr val="accent3"/>
            </a:solidFill>
            <a:ln w="25400" cap="flat" cmpd="sng" algn="ctr">
              <a:noFill/>
              <a:prstDash val="solid"/>
            </a:ln>
            <a:effectLst/>
          </p:spPr>
          <p:txBody>
            <a:bodyPr rtlCol="0" anchor="ctr"/>
            <a:lstStyle/>
            <a:p>
              <a:pPr marL="0" marR="0" lvl="0" indent="0" algn="ctr" defTabSz="685617" rtl="0" eaLnBrk="1" fontAlgn="auto" latinLnBrk="0" hangingPunct="1">
                <a:lnSpc>
                  <a:spcPct val="100000"/>
                </a:lnSpc>
                <a:spcBef>
                  <a:spcPts val="0"/>
                </a:spcBef>
                <a:spcAft>
                  <a:spcPts val="0"/>
                </a:spcAft>
                <a:buClrTx/>
                <a:buSzTx/>
                <a:buFontTx/>
                <a:buNone/>
                <a:tabLst/>
                <a:defRPr/>
              </a:pPr>
              <a:endParaRPr kumimoji="0" lang="zh-CN" altLang="en-US" sz="1350" u="none" strike="noStrike" kern="0" cap="none" spc="0" normalizeH="0" baseline="0" noProof="0" dirty="0">
                <a:ln>
                  <a:noFill/>
                </a:ln>
                <a:solidFill>
                  <a:prstClr val="white"/>
                </a:solidFill>
                <a:effectLst/>
                <a:uLnTx/>
                <a:uFillTx/>
                <a:cs typeface="+mn-ea"/>
                <a:sym typeface="+mn-lt"/>
              </a:endParaRPr>
            </a:p>
          </p:txBody>
        </p:sp>
        <p:sp>
          <p:nvSpPr>
            <p:cNvPr id="15" name="Freeform 13"/>
            <p:cNvSpPr>
              <a:spLocks noEditPoints="1"/>
            </p:cNvSpPr>
            <p:nvPr/>
          </p:nvSpPr>
          <p:spPr bwMode="auto">
            <a:xfrm>
              <a:off x="5230120" y="3374754"/>
              <a:ext cx="217568" cy="401036"/>
            </a:xfrm>
            <a:custGeom>
              <a:avLst/>
              <a:gdLst>
                <a:gd name="T0" fmla="*/ 2 w 122"/>
                <a:gd name="T1" fmla="*/ 65 h 225"/>
                <a:gd name="T2" fmla="*/ 14 w 122"/>
                <a:gd name="T3" fmla="*/ 77 h 225"/>
                <a:gd name="T4" fmla="*/ 17 w 122"/>
                <a:gd name="T5" fmla="*/ 76 h 225"/>
                <a:gd name="T6" fmla="*/ 119 w 122"/>
                <a:gd name="T7" fmla="*/ 42 h 225"/>
                <a:gd name="T8" fmla="*/ 119 w 122"/>
                <a:gd name="T9" fmla="*/ 30 h 225"/>
                <a:gd name="T10" fmla="*/ 105 w 122"/>
                <a:gd name="T11" fmla="*/ 23 h 225"/>
                <a:gd name="T12" fmla="*/ 3 w 122"/>
                <a:gd name="T13" fmla="*/ 57 h 225"/>
                <a:gd name="T14" fmla="*/ 108 w 122"/>
                <a:gd name="T15" fmla="*/ 28 h 225"/>
                <a:gd name="T16" fmla="*/ 114 w 122"/>
                <a:gd name="T17" fmla="*/ 35 h 225"/>
                <a:gd name="T18" fmla="*/ 111 w 122"/>
                <a:gd name="T19" fmla="*/ 42 h 225"/>
                <a:gd name="T20" fmla="*/ 14 w 122"/>
                <a:gd name="T21" fmla="*/ 71 h 225"/>
                <a:gd name="T22" fmla="*/ 9 w 122"/>
                <a:gd name="T23" fmla="*/ 67 h 225"/>
                <a:gd name="T24" fmla="*/ 8 w 122"/>
                <a:gd name="T25" fmla="*/ 59 h 225"/>
                <a:gd name="T26" fmla="*/ 106 w 122"/>
                <a:gd name="T27" fmla="*/ 28 h 225"/>
                <a:gd name="T28" fmla="*/ 14 w 122"/>
                <a:gd name="T29" fmla="*/ 43 h 225"/>
                <a:gd name="T30" fmla="*/ 66 w 122"/>
                <a:gd name="T31" fmla="*/ 28 h 225"/>
                <a:gd name="T32" fmla="*/ 73 w 122"/>
                <a:gd name="T33" fmla="*/ 10 h 225"/>
                <a:gd name="T34" fmla="*/ 9 w 122"/>
                <a:gd name="T35" fmla="*/ 17 h 225"/>
                <a:gd name="T36" fmla="*/ 3 w 122"/>
                <a:gd name="T37" fmla="*/ 35 h 225"/>
                <a:gd name="T38" fmla="*/ 61 w 122"/>
                <a:gd name="T39" fmla="*/ 8 h 225"/>
                <a:gd name="T40" fmla="*/ 67 w 122"/>
                <a:gd name="T41" fmla="*/ 12 h 225"/>
                <a:gd name="T42" fmla="*/ 65 w 122"/>
                <a:gd name="T43" fmla="*/ 22 h 225"/>
                <a:gd name="T44" fmla="*/ 14 w 122"/>
                <a:gd name="T45" fmla="*/ 37 h 225"/>
                <a:gd name="T46" fmla="*/ 8 w 122"/>
                <a:gd name="T47" fmla="*/ 30 h 225"/>
                <a:gd name="T48" fmla="*/ 120 w 122"/>
                <a:gd name="T49" fmla="*/ 101 h 225"/>
                <a:gd name="T50" fmla="*/ 105 w 122"/>
                <a:gd name="T51" fmla="*/ 90 h 225"/>
                <a:gd name="T52" fmla="*/ 72 w 122"/>
                <a:gd name="T53" fmla="*/ 110 h 225"/>
                <a:gd name="T54" fmla="*/ 55 w 122"/>
                <a:gd name="T55" fmla="*/ 138 h 225"/>
                <a:gd name="T56" fmla="*/ 53 w 122"/>
                <a:gd name="T57" fmla="*/ 99 h 225"/>
                <a:gd name="T58" fmla="*/ 119 w 122"/>
                <a:gd name="T59" fmla="*/ 76 h 225"/>
                <a:gd name="T60" fmla="*/ 119 w 122"/>
                <a:gd name="T61" fmla="*/ 64 h 225"/>
                <a:gd name="T62" fmla="*/ 9 w 122"/>
                <a:gd name="T63" fmla="*/ 85 h 225"/>
                <a:gd name="T64" fmla="*/ 1 w 122"/>
                <a:gd name="T65" fmla="*/ 97 h 225"/>
                <a:gd name="T66" fmla="*/ 3 w 122"/>
                <a:gd name="T67" fmla="*/ 102 h 225"/>
                <a:gd name="T68" fmla="*/ 11 w 122"/>
                <a:gd name="T69" fmla="*/ 110 h 225"/>
                <a:gd name="T70" fmla="*/ 28 w 122"/>
                <a:gd name="T71" fmla="*/ 121 h 225"/>
                <a:gd name="T72" fmla="*/ 17 w 122"/>
                <a:gd name="T73" fmla="*/ 138 h 225"/>
                <a:gd name="T74" fmla="*/ 40 w 122"/>
                <a:gd name="T75" fmla="*/ 209 h 225"/>
                <a:gd name="T76" fmla="*/ 53 w 122"/>
                <a:gd name="T77" fmla="*/ 225 h 225"/>
                <a:gd name="T78" fmla="*/ 87 w 122"/>
                <a:gd name="T79" fmla="*/ 214 h 225"/>
                <a:gd name="T80" fmla="*/ 110 w 122"/>
                <a:gd name="T81" fmla="*/ 187 h 225"/>
                <a:gd name="T82" fmla="*/ 99 w 122"/>
                <a:gd name="T83" fmla="*/ 138 h 225"/>
                <a:gd name="T84" fmla="*/ 104 w 122"/>
                <a:gd name="T85" fmla="*/ 117 h 225"/>
                <a:gd name="T86" fmla="*/ 120 w 122"/>
                <a:gd name="T87" fmla="*/ 101 h 225"/>
                <a:gd name="T88" fmla="*/ 47 w 122"/>
                <a:gd name="T89" fmla="*/ 101 h 225"/>
                <a:gd name="T90" fmla="*/ 49 w 122"/>
                <a:gd name="T91" fmla="*/ 138 h 225"/>
                <a:gd name="T92" fmla="*/ 35 w 122"/>
                <a:gd name="T93" fmla="*/ 121 h 225"/>
                <a:gd name="T94" fmla="*/ 24 w 122"/>
                <a:gd name="T95" fmla="*/ 108 h 225"/>
                <a:gd name="T96" fmla="*/ 12 w 122"/>
                <a:gd name="T97" fmla="*/ 104 h 225"/>
                <a:gd name="T98" fmla="*/ 8 w 122"/>
                <a:gd name="T99" fmla="*/ 97 h 225"/>
                <a:gd name="T100" fmla="*/ 8 w 122"/>
                <a:gd name="T101" fmla="*/ 93 h 225"/>
                <a:gd name="T102" fmla="*/ 12 w 122"/>
                <a:gd name="T103" fmla="*/ 90 h 225"/>
                <a:gd name="T104" fmla="*/ 24 w 122"/>
                <a:gd name="T105" fmla="*/ 86 h 225"/>
                <a:gd name="T106" fmla="*/ 108 w 122"/>
                <a:gd name="T107" fmla="*/ 62 h 225"/>
                <a:gd name="T108" fmla="*/ 114 w 122"/>
                <a:gd name="T109" fmla="*/ 69 h 225"/>
                <a:gd name="T110" fmla="*/ 111 w 122"/>
                <a:gd name="T111" fmla="*/ 76 h 225"/>
                <a:gd name="T112" fmla="*/ 43 w 122"/>
                <a:gd name="T113" fmla="*/ 98 h 225"/>
                <a:gd name="T114" fmla="*/ 103 w 122"/>
                <a:gd name="T115" fmla="*/ 111 h 225"/>
                <a:gd name="T116" fmla="*/ 92 w 122"/>
                <a:gd name="T117" fmla="*/ 138 h 225"/>
                <a:gd name="T118" fmla="*/ 78 w 122"/>
                <a:gd name="T119" fmla="*/ 110 h 225"/>
                <a:gd name="T120" fmla="*/ 106 w 122"/>
                <a:gd name="T121" fmla="*/ 96 h 225"/>
                <a:gd name="T122" fmla="*/ 114 w 122"/>
                <a:gd name="T123" fmla="*/ 103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 h="225">
                  <a:moveTo>
                    <a:pt x="3" y="57"/>
                  </a:moveTo>
                  <a:cubicBezTo>
                    <a:pt x="1" y="59"/>
                    <a:pt x="1" y="62"/>
                    <a:pt x="2" y="65"/>
                  </a:cubicBezTo>
                  <a:cubicBezTo>
                    <a:pt x="3" y="69"/>
                    <a:pt x="3" y="69"/>
                    <a:pt x="3" y="69"/>
                  </a:cubicBezTo>
                  <a:cubicBezTo>
                    <a:pt x="4" y="74"/>
                    <a:pt x="9" y="77"/>
                    <a:pt x="14" y="77"/>
                  </a:cubicBezTo>
                  <a:cubicBezTo>
                    <a:pt x="14" y="77"/>
                    <a:pt x="14" y="77"/>
                    <a:pt x="14" y="77"/>
                  </a:cubicBezTo>
                  <a:cubicBezTo>
                    <a:pt x="15" y="77"/>
                    <a:pt x="16" y="77"/>
                    <a:pt x="17" y="76"/>
                  </a:cubicBezTo>
                  <a:cubicBezTo>
                    <a:pt x="112" y="48"/>
                    <a:pt x="112" y="48"/>
                    <a:pt x="112" y="48"/>
                  </a:cubicBezTo>
                  <a:cubicBezTo>
                    <a:pt x="115" y="47"/>
                    <a:pt x="118" y="45"/>
                    <a:pt x="119" y="42"/>
                  </a:cubicBezTo>
                  <a:cubicBezTo>
                    <a:pt x="120" y="40"/>
                    <a:pt x="121" y="37"/>
                    <a:pt x="120" y="34"/>
                  </a:cubicBezTo>
                  <a:cubicBezTo>
                    <a:pt x="119" y="30"/>
                    <a:pt x="119" y="30"/>
                    <a:pt x="119" y="30"/>
                  </a:cubicBezTo>
                  <a:cubicBezTo>
                    <a:pt x="117" y="25"/>
                    <a:pt x="113" y="22"/>
                    <a:pt x="108" y="22"/>
                  </a:cubicBezTo>
                  <a:cubicBezTo>
                    <a:pt x="107" y="22"/>
                    <a:pt x="106" y="22"/>
                    <a:pt x="105" y="23"/>
                  </a:cubicBezTo>
                  <a:cubicBezTo>
                    <a:pt x="9" y="51"/>
                    <a:pt x="9" y="51"/>
                    <a:pt x="9" y="51"/>
                  </a:cubicBezTo>
                  <a:cubicBezTo>
                    <a:pt x="6" y="52"/>
                    <a:pt x="4" y="54"/>
                    <a:pt x="3" y="57"/>
                  </a:cubicBezTo>
                  <a:close/>
                  <a:moveTo>
                    <a:pt x="106" y="28"/>
                  </a:moveTo>
                  <a:cubicBezTo>
                    <a:pt x="107" y="28"/>
                    <a:pt x="107" y="28"/>
                    <a:pt x="108" y="28"/>
                  </a:cubicBezTo>
                  <a:cubicBezTo>
                    <a:pt x="110" y="28"/>
                    <a:pt x="112" y="30"/>
                    <a:pt x="113" y="32"/>
                  </a:cubicBezTo>
                  <a:cubicBezTo>
                    <a:pt x="114" y="35"/>
                    <a:pt x="114" y="35"/>
                    <a:pt x="114" y="35"/>
                  </a:cubicBezTo>
                  <a:cubicBezTo>
                    <a:pt x="115" y="37"/>
                    <a:pt x="114" y="38"/>
                    <a:pt x="114" y="40"/>
                  </a:cubicBezTo>
                  <a:cubicBezTo>
                    <a:pt x="113" y="41"/>
                    <a:pt x="112" y="42"/>
                    <a:pt x="111" y="42"/>
                  </a:cubicBezTo>
                  <a:cubicBezTo>
                    <a:pt x="15" y="71"/>
                    <a:pt x="15" y="71"/>
                    <a:pt x="15" y="71"/>
                  </a:cubicBezTo>
                  <a:cubicBezTo>
                    <a:pt x="15" y="71"/>
                    <a:pt x="14" y="71"/>
                    <a:pt x="14" y="71"/>
                  </a:cubicBezTo>
                  <a:cubicBezTo>
                    <a:pt x="14" y="71"/>
                    <a:pt x="14" y="71"/>
                    <a:pt x="14" y="71"/>
                  </a:cubicBezTo>
                  <a:cubicBezTo>
                    <a:pt x="11" y="71"/>
                    <a:pt x="9" y="69"/>
                    <a:pt x="9" y="67"/>
                  </a:cubicBezTo>
                  <a:cubicBezTo>
                    <a:pt x="8" y="63"/>
                    <a:pt x="8" y="63"/>
                    <a:pt x="8" y="63"/>
                  </a:cubicBezTo>
                  <a:cubicBezTo>
                    <a:pt x="7" y="62"/>
                    <a:pt x="7" y="61"/>
                    <a:pt x="8" y="59"/>
                  </a:cubicBezTo>
                  <a:cubicBezTo>
                    <a:pt x="9" y="58"/>
                    <a:pt x="10" y="57"/>
                    <a:pt x="11" y="57"/>
                  </a:cubicBezTo>
                  <a:lnTo>
                    <a:pt x="106" y="28"/>
                  </a:lnTo>
                  <a:close/>
                  <a:moveTo>
                    <a:pt x="3" y="35"/>
                  </a:moveTo>
                  <a:cubicBezTo>
                    <a:pt x="4" y="40"/>
                    <a:pt x="9" y="43"/>
                    <a:pt x="14" y="43"/>
                  </a:cubicBezTo>
                  <a:cubicBezTo>
                    <a:pt x="15" y="43"/>
                    <a:pt x="16" y="43"/>
                    <a:pt x="17" y="43"/>
                  </a:cubicBezTo>
                  <a:cubicBezTo>
                    <a:pt x="66" y="28"/>
                    <a:pt x="66" y="28"/>
                    <a:pt x="66" y="28"/>
                  </a:cubicBezTo>
                  <a:cubicBezTo>
                    <a:pt x="72" y="26"/>
                    <a:pt x="76" y="19"/>
                    <a:pt x="74" y="13"/>
                  </a:cubicBezTo>
                  <a:cubicBezTo>
                    <a:pt x="73" y="10"/>
                    <a:pt x="73" y="10"/>
                    <a:pt x="73" y="10"/>
                  </a:cubicBezTo>
                  <a:cubicBezTo>
                    <a:pt x="71" y="4"/>
                    <a:pt x="65" y="0"/>
                    <a:pt x="59" y="2"/>
                  </a:cubicBezTo>
                  <a:cubicBezTo>
                    <a:pt x="9" y="17"/>
                    <a:pt x="9" y="17"/>
                    <a:pt x="9" y="17"/>
                  </a:cubicBezTo>
                  <a:cubicBezTo>
                    <a:pt x="3" y="19"/>
                    <a:pt x="0" y="25"/>
                    <a:pt x="2" y="31"/>
                  </a:cubicBezTo>
                  <a:lnTo>
                    <a:pt x="3" y="35"/>
                  </a:lnTo>
                  <a:close/>
                  <a:moveTo>
                    <a:pt x="11" y="23"/>
                  </a:moveTo>
                  <a:cubicBezTo>
                    <a:pt x="61" y="8"/>
                    <a:pt x="61" y="8"/>
                    <a:pt x="61" y="8"/>
                  </a:cubicBezTo>
                  <a:cubicBezTo>
                    <a:pt x="61" y="8"/>
                    <a:pt x="62" y="8"/>
                    <a:pt x="62" y="8"/>
                  </a:cubicBezTo>
                  <a:cubicBezTo>
                    <a:pt x="64" y="8"/>
                    <a:pt x="67" y="9"/>
                    <a:pt x="67" y="12"/>
                  </a:cubicBezTo>
                  <a:cubicBezTo>
                    <a:pt x="68" y="15"/>
                    <a:pt x="68" y="15"/>
                    <a:pt x="68" y="15"/>
                  </a:cubicBezTo>
                  <a:cubicBezTo>
                    <a:pt x="69" y="18"/>
                    <a:pt x="68" y="21"/>
                    <a:pt x="65" y="22"/>
                  </a:cubicBezTo>
                  <a:cubicBezTo>
                    <a:pt x="15" y="37"/>
                    <a:pt x="15" y="37"/>
                    <a:pt x="15" y="37"/>
                  </a:cubicBezTo>
                  <a:cubicBezTo>
                    <a:pt x="15" y="37"/>
                    <a:pt x="14" y="37"/>
                    <a:pt x="14" y="37"/>
                  </a:cubicBezTo>
                  <a:cubicBezTo>
                    <a:pt x="11" y="37"/>
                    <a:pt x="9" y="36"/>
                    <a:pt x="9" y="33"/>
                  </a:cubicBezTo>
                  <a:cubicBezTo>
                    <a:pt x="8" y="30"/>
                    <a:pt x="8" y="30"/>
                    <a:pt x="8" y="30"/>
                  </a:cubicBezTo>
                  <a:cubicBezTo>
                    <a:pt x="7" y="27"/>
                    <a:pt x="8" y="24"/>
                    <a:pt x="11" y="23"/>
                  </a:cubicBezTo>
                  <a:close/>
                  <a:moveTo>
                    <a:pt x="120" y="101"/>
                  </a:moveTo>
                  <a:cubicBezTo>
                    <a:pt x="119" y="97"/>
                    <a:pt x="119" y="97"/>
                    <a:pt x="119" y="97"/>
                  </a:cubicBezTo>
                  <a:cubicBezTo>
                    <a:pt x="117" y="92"/>
                    <a:pt x="110" y="88"/>
                    <a:pt x="105" y="90"/>
                  </a:cubicBezTo>
                  <a:cubicBezTo>
                    <a:pt x="82" y="96"/>
                    <a:pt x="82" y="96"/>
                    <a:pt x="82" y="96"/>
                  </a:cubicBezTo>
                  <a:cubicBezTo>
                    <a:pt x="76" y="98"/>
                    <a:pt x="72" y="104"/>
                    <a:pt x="72" y="110"/>
                  </a:cubicBezTo>
                  <a:cubicBezTo>
                    <a:pt x="72" y="138"/>
                    <a:pt x="72" y="138"/>
                    <a:pt x="72" y="138"/>
                  </a:cubicBezTo>
                  <a:cubicBezTo>
                    <a:pt x="55" y="138"/>
                    <a:pt x="55" y="138"/>
                    <a:pt x="55" y="138"/>
                  </a:cubicBezTo>
                  <a:cubicBezTo>
                    <a:pt x="55" y="106"/>
                    <a:pt x="55" y="106"/>
                    <a:pt x="55" y="106"/>
                  </a:cubicBezTo>
                  <a:cubicBezTo>
                    <a:pt x="55" y="104"/>
                    <a:pt x="54" y="101"/>
                    <a:pt x="53" y="99"/>
                  </a:cubicBezTo>
                  <a:cubicBezTo>
                    <a:pt x="112" y="82"/>
                    <a:pt x="112" y="82"/>
                    <a:pt x="112" y="82"/>
                  </a:cubicBezTo>
                  <a:cubicBezTo>
                    <a:pt x="115" y="81"/>
                    <a:pt x="118" y="79"/>
                    <a:pt x="119" y="76"/>
                  </a:cubicBezTo>
                  <a:cubicBezTo>
                    <a:pt x="120" y="73"/>
                    <a:pt x="121" y="70"/>
                    <a:pt x="120" y="67"/>
                  </a:cubicBezTo>
                  <a:cubicBezTo>
                    <a:pt x="119" y="64"/>
                    <a:pt x="119" y="64"/>
                    <a:pt x="119" y="64"/>
                  </a:cubicBezTo>
                  <a:cubicBezTo>
                    <a:pt x="117" y="58"/>
                    <a:pt x="110" y="54"/>
                    <a:pt x="105" y="56"/>
                  </a:cubicBezTo>
                  <a:cubicBezTo>
                    <a:pt x="9" y="85"/>
                    <a:pt x="9" y="85"/>
                    <a:pt x="9" y="85"/>
                  </a:cubicBezTo>
                  <a:cubicBezTo>
                    <a:pt x="6" y="86"/>
                    <a:pt x="4" y="88"/>
                    <a:pt x="3" y="90"/>
                  </a:cubicBezTo>
                  <a:cubicBezTo>
                    <a:pt x="1" y="92"/>
                    <a:pt x="1" y="95"/>
                    <a:pt x="1" y="97"/>
                  </a:cubicBezTo>
                  <a:cubicBezTo>
                    <a:pt x="2" y="98"/>
                    <a:pt x="2" y="98"/>
                    <a:pt x="2" y="99"/>
                  </a:cubicBezTo>
                  <a:cubicBezTo>
                    <a:pt x="3" y="102"/>
                    <a:pt x="3" y="102"/>
                    <a:pt x="3" y="102"/>
                  </a:cubicBezTo>
                  <a:cubicBezTo>
                    <a:pt x="4" y="106"/>
                    <a:pt x="7" y="109"/>
                    <a:pt x="10" y="110"/>
                  </a:cubicBezTo>
                  <a:cubicBezTo>
                    <a:pt x="11" y="110"/>
                    <a:pt x="11" y="110"/>
                    <a:pt x="11" y="110"/>
                  </a:cubicBezTo>
                  <a:cubicBezTo>
                    <a:pt x="23" y="113"/>
                    <a:pt x="23" y="113"/>
                    <a:pt x="23" y="113"/>
                  </a:cubicBezTo>
                  <a:cubicBezTo>
                    <a:pt x="26" y="114"/>
                    <a:pt x="28" y="118"/>
                    <a:pt x="28" y="121"/>
                  </a:cubicBezTo>
                  <a:cubicBezTo>
                    <a:pt x="28" y="138"/>
                    <a:pt x="28" y="138"/>
                    <a:pt x="28" y="138"/>
                  </a:cubicBezTo>
                  <a:cubicBezTo>
                    <a:pt x="17" y="138"/>
                    <a:pt x="17" y="138"/>
                    <a:pt x="17" y="138"/>
                  </a:cubicBezTo>
                  <a:cubicBezTo>
                    <a:pt x="17" y="187"/>
                    <a:pt x="17" y="187"/>
                    <a:pt x="17" y="187"/>
                  </a:cubicBezTo>
                  <a:cubicBezTo>
                    <a:pt x="17" y="199"/>
                    <a:pt x="28" y="208"/>
                    <a:pt x="40" y="209"/>
                  </a:cubicBezTo>
                  <a:cubicBezTo>
                    <a:pt x="40" y="214"/>
                    <a:pt x="40" y="214"/>
                    <a:pt x="40" y="214"/>
                  </a:cubicBezTo>
                  <a:cubicBezTo>
                    <a:pt x="40" y="220"/>
                    <a:pt x="46" y="225"/>
                    <a:pt x="53" y="225"/>
                  </a:cubicBezTo>
                  <a:cubicBezTo>
                    <a:pt x="74" y="225"/>
                    <a:pt x="74" y="225"/>
                    <a:pt x="74" y="225"/>
                  </a:cubicBezTo>
                  <a:cubicBezTo>
                    <a:pt x="81" y="225"/>
                    <a:pt x="87" y="220"/>
                    <a:pt x="87" y="214"/>
                  </a:cubicBezTo>
                  <a:cubicBezTo>
                    <a:pt x="87" y="209"/>
                    <a:pt x="87" y="209"/>
                    <a:pt x="87" y="209"/>
                  </a:cubicBezTo>
                  <a:cubicBezTo>
                    <a:pt x="99" y="208"/>
                    <a:pt x="110" y="199"/>
                    <a:pt x="110" y="187"/>
                  </a:cubicBezTo>
                  <a:cubicBezTo>
                    <a:pt x="110" y="138"/>
                    <a:pt x="110" y="138"/>
                    <a:pt x="110" y="138"/>
                  </a:cubicBezTo>
                  <a:cubicBezTo>
                    <a:pt x="99" y="138"/>
                    <a:pt x="99" y="138"/>
                    <a:pt x="99" y="138"/>
                  </a:cubicBezTo>
                  <a:cubicBezTo>
                    <a:pt x="99" y="125"/>
                    <a:pt x="99" y="125"/>
                    <a:pt x="99" y="125"/>
                  </a:cubicBezTo>
                  <a:cubicBezTo>
                    <a:pt x="99" y="122"/>
                    <a:pt x="101" y="118"/>
                    <a:pt x="104" y="117"/>
                  </a:cubicBezTo>
                  <a:cubicBezTo>
                    <a:pt x="112" y="115"/>
                    <a:pt x="112" y="115"/>
                    <a:pt x="112" y="115"/>
                  </a:cubicBezTo>
                  <a:cubicBezTo>
                    <a:pt x="118" y="113"/>
                    <a:pt x="122" y="107"/>
                    <a:pt x="120" y="101"/>
                  </a:cubicBezTo>
                  <a:close/>
                  <a:moveTo>
                    <a:pt x="43" y="98"/>
                  </a:moveTo>
                  <a:cubicBezTo>
                    <a:pt x="45" y="99"/>
                    <a:pt x="46" y="100"/>
                    <a:pt x="47" y="101"/>
                  </a:cubicBezTo>
                  <a:cubicBezTo>
                    <a:pt x="48" y="103"/>
                    <a:pt x="49" y="104"/>
                    <a:pt x="49" y="106"/>
                  </a:cubicBezTo>
                  <a:cubicBezTo>
                    <a:pt x="49" y="138"/>
                    <a:pt x="49" y="138"/>
                    <a:pt x="49" y="138"/>
                  </a:cubicBezTo>
                  <a:cubicBezTo>
                    <a:pt x="35" y="138"/>
                    <a:pt x="35" y="138"/>
                    <a:pt x="35" y="138"/>
                  </a:cubicBezTo>
                  <a:cubicBezTo>
                    <a:pt x="35" y="121"/>
                    <a:pt x="35" y="121"/>
                    <a:pt x="35" y="121"/>
                  </a:cubicBezTo>
                  <a:cubicBezTo>
                    <a:pt x="35" y="116"/>
                    <a:pt x="30" y="110"/>
                    <a:pt x="25" y="108"/>
                  </a:cubicBezTo>
                  <a:cubicBezTo>
                    <a:pt x="25" y="108"/>
                    <a:pt x="24" y="108"/>
                    <a:pt x="24" y="108"/>
                  </a:cubicBezTo>
                  <a:cubicBezTo>
                    <a:pt x="13" y="104"/>
                    <a:pt x="13" y="104"/>
                    <a:pt x="13" y="104"/>
                  </a:cubicBezTo>
                  <a:cubicBezTo>
                    <a:pt x="12" y="104"/>
                    <a:pt x="12" y="104"/>
                    <a:pt x="12" y="104"/>
                  </a:cubicBezTo>
                  <a:cubicBezTo>
                    <a:pt x="10" y="104"/>
                    <a:pt x="9" y="102"/>
                    <a:pt x="9" y="101"/>
                  </a:cubicBezTo>
                  <a:cubicBezTo>
                    <a:pt x="8" y="97"/>
                    <a:pt x="8" y="97"/>
                    <a:pt x="8" y="97"/>
                  </a:cubicBezTo>
                  <a:cubicBezTo>
                    <a:pt x="8" y="97"/>
                    <a:pt x="8" y="97"/>
                    <a:pt x="8" y="97"/>
                  </a:cubicBezTo>
                  <a:cubicBezTo>
                    <a:pt x="7" y="96"/>
                    <a:pt x="7" y="94"/>
                    <a:pt x="8" y="93"/>
                  </a:cubicBezTo>
                  <a:cubicBezTo>
                    <a:pt x="9" y="92"/>
                    <a:pt x="10" y="91"/>
                    <a:pt x="11" y="90"/>
                  </a:cubicBezTo>
                  <a:cubicBezTo>
                    <a:pt x="12" y="90"/>
                    <a:pt x="12" y="90"/>
                    <a:pt x="12" y="90"/>
                  </a:cubicBezTo>
                  <a:cubicBezTo>
                    <a:pt x="13" y="90"/>
                    <a:pt x="13" y="90"/>
                    <a:pt x="13" y="90"/>
                  </a:cubicBezTo>
                  <a:cubicBezTo>
                    <a:pt x="24" y="86"/>
                    <a:pt x="24" y="86"/>
                    <a:pt x="24" y="86"/>
                  </a:cubicBezTo>
                  <a:cubicBezTo>
                    <a:pt x="106" y="62"/>
                    <a:pt x="106" y="62"/>
                    <a:pt x="106" y="62"/>
                  </a:cubicBezTo>
                  <a:cubicBezTo>
                    <a:pt x="107" y="62"/>
                    <a:pt x="107" y="62"/>
                    <a:pt x="108" y="62"/>
                  </a:cubicBezTo>
                  <a:cubicBezTo>
                    <a:pt x="110" y="62"/>
                    <a:pt x="112" y="63"/>
                    <a:pt x="113" y="66"/>
                  </a:cubicBezTo>
                  <a:cubicBezTo>
                    <a:pt x="114" y="69"/>
                    <a:pt x="114" y="69"/>
                    <a:pt x="114" y="69"/>
                  </a:cubicBezTo>
                  <a:cubicBezTo>
                    <a:pt x="115" y="71"/>
                    <a:pt x="114" y="72"/>
                    <a:pt x="114" y="73"/>
                  </a:cubicBezTo>
                  <a:cubicBezTo>
                    <a:pt x="113" y="74"/>
                    <a:pt x="112" y="75"/>
                    <a:pt x="111" y="76"/>
                  </a:cubicBezTo>
                  <a:cubicBezTo>
                    <a:pt x="49" y="94"/>
                    <a:pt x="49" y="94"/>
                    <a:pt x="49" y="94"/>
                  </a:cubicBezTo>
                  <a:cubicBezTo>
                    <a:pt x="39" y="97"/>
                    <a:pt x="43" y="98"/>
                    <a:pt x="43" y="98"/>
                  </a:cubicBezTo>
                  <a:close/>
                  <a:moveTo>
                    <a:pt x="111" y="109"/>
                  </a:moveTo>
                  <a:cubicBezTo>
                    <a:pt x="103" y="111"/>
                    <a:pt x="103" y="111"/>
                    <a:pt x="103" y="111"/>
                  </a:cubicBezTo>
                  <a:cubicBezTo>
                    <a:pt x="97" y="113"/>
                    <a:pt x="92" y="119"/>
                    <a:pt x="92" y="125"/>
                  </a:cubicBezTo>
                  <a:cubicBezTo>
                    <a:pt x="92" y="138"/>
                    <a:pt x="92" y="138"/>
                    <a:pt x="92" y="138"/>
                  </a:cubicBezTo>
                  <a:cubicBezTo>
                    <a:pt x="78" y="138"/>
                    <a:pt x="78" y="138"/>
                    <a:pt x="78" y="138"/>
                  </a:cubicBezTo>
                  <a:cubicBezTo>
                    <a:pt x="78" y="110"/>
                    <a:pt x="78" y="110"/>
                    <a:pt x="78" y="110"/>
                  </a:cubicBezTo>
                  <a:cubicBezTo>
                    <a:pt x="78" y="107"/>
                    <a:pt x="81" y="103"/>
                    <a:pt x="84" y="102"/>
                  </a:cubicBezTo>
                  <a:cubicBezTo>
                    <a:pt x="106" y="96"/>
                    <a:pt x="106" y="96"/>
                    <a:pt x="106" y="96"/>
                  </a:cubicBezTo>
                  <a:cubicBezTo>
                    <a:pt x="109" y="95"/>
                    <a:pt x="112" y="96"/>
                    <a:pt x="113" y="99"/>
                  </a:cubicBezTo>
                  <a:cubicBezTo>
                    <a:pt x="114" y="103"/>
                    <a:pt x="114" y="103"/>
                    <a:pt x="114" y="103"/>
                  </a:cubicBezTo>
                  <a:cubicBezTo>
                    <a:pt x="115" y="106"/>
                    <a:pt x="113" y="109"/>
                    <a:pt x="111" y="109"/>
                  </a:cubicBezTo>
                  <a:close/>
                </a:path>
              </a:pathLst>
            </a:custGeom>
            <a:solidFill>
              <a:srgbClr val="FFFFFF"/>
            </a:solidFill>
            <a:ln>
              <a:noFill/>
            </a:ln>
          </p:spPr>
          <p:txBody>
            <a:bodyPr vert="horz" wrap="square" lIns="51416" tIns="25709" rIns="51416" bIns="25709"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012" u="none" strike="noStrike" kern="1200" cap="none" spc="0" normalizeH="0" baseline="0" noProof="0" dirty="0">
                <a:ln>
                  <a:noFill/>
                </a:ln>
                <a:solidFill>
                  <a:prstClr val="black"/>
                </a:solidFill>
                <a:effectLst/>
                <a:uLnTx/>
                <a:uFillTx/>
                <a:cs typeface="+mn-ea"/>
                <a:sym typeface="+mn-lt"/>
              </a:endParaRPr>
            </a:p>
          </p:txBody>
        </p:sp>
      </p:grpSp>
      <p:cxnSp>
        <p:nvCxnSpPr>
          <p:cNvPr id="16" name="直接连接符 15"/>
          <p:cNvCxnSpPr/>
          <p:nvPr/>
        </p:nvCxnSpPr>
        <p:spPr>
          <a:xfrm>
            <a:off x="3335817" y="4370060"/>
            <a:ext cx="5123715" cy="0"/>
          </a:xfrm>
          <a:prstGeom prst="line">
            <a:avLst/>
          </a:prstGeom>
          <a:noFill/>
          <a:ln w="9525" cap="flat" cmpd="sng" algn="ctr">
            <a:solidFill>
              <a:schemeClr val="tx1"/>
            </a:solidFill>
            <a:prstDash val="dash"/>
          </a:ln>
          <a:effectLst/>
        </p:spPr>
      </p:cxnSp>
      <p:grpSp>
        <p:nvGrpSpPr>
          <p:cNvPr id="17" name="组合 16"/>
          <p:cNvGrpSpPr/>
          <p:nvPr/>
        </p:nvGrpSpPr>
        <p:grpSpPr>
          <a:xfrm>
            <a:off x="902823" y="1247854"/>
            <a:ext cx="1398959" cy="3429643"/>
            <a:chOff x="10256838" y="1484313"/>
            <a:chExt cx="1163638" cy="2852737"/>
          </a:xfrm>
        </p:grpSpPr>
        <p:sp>
          <p:nvSpPr>
            <p:cNvPr id="18" name="Freeform 33"/>
            <p:cNvSpPr>
              <a:spLocks/>
            </p:cNvSpPr>
            <p:nvPr/>
          </p:nvSpPr>
          <p:spPr bwMode="auto">
            <a:xfrm>
              <a:off x="10591801" y="1736725"/>
              <a:ext cx="188913" cy="273050"/>
            </a:xfrm>
            <a:custGeom>
              <a:avLst/>
              <a:gdLst>
                <a:gd name="T0" fmla="*/ 0 w 132"/>
                <a:gd name="T1" fmla="*/ 83 h 190"/>
                <a:gd name="T2" fmla="*/ 5 w 132"/>
                <a:gd name="T3" fmla="*/ 7 h 190"/>
                <a:gd name="T4" fmla="*/ 90 w 132"/>
                <a:gd name="T5" fmla="*/ 44 h 190"/>
                <a:gd name="T6" fmla="*/ 124 w 132"/>
                <a:gd name="T7" fmla="*/ 131 h 190"/>
                <a:gd name="T8" fmla="*/ 62 w 132"/>
                <a:gd name="T9" fmla="*/ 190 h 190"/>
                <a:gd name="T10" fmla="*/ 0 w 132"/>
                <a:gd name="T11" fmla="*/ 83 h 190"/>
              </a:gdLst>
              <a:ahLst/>
              <a:cxnLst>
                <a:cxn ang="0">
                  <a:pos x="T0" y="T1"/>
                </a:cxn>
                <a:cxn ang="0">
                  <a:pos x="T2" y="T3"/>
                </a:cxn>
                <a:cxn ang="0">
                  <a:pos x="T4" y="T5"/>
                </a:cxn>
                <a:cxn ang="0">
                  <a:pos x="T6" y="T7"/>
                </a:cxn>
                <a:cxn ang="0">
                  <a:pos x="T8" y="T9"/>
                </a:cxn>
                <a:cxn ang="0">
                  <a:pos x="T10" y="T11"/>
                </a:cxn>
              </a:cxnLst>
              <a:rect l="0" t="0" r="r" b="b"/>
              <a:pathLst>
                <a:path w="132" h="190">
                  <a:moveTo>
                    <a:pt x="0" y="83"/>
                  </a:moveTo>
                  <a:cubicBezTo>
                    <a:pt x="0" y="83"/>
                    <a:pt x="5" y="15"/>
                    <a:pt x="5" y="7"/>
                  </a:cubicBezTo>
                  <a:cubicBezTo>
                    <a:pt x="5" y="0"/>
                    <a:pt x="90" y="44"/>
                    <a:pt x="90" y="44"/>
                  </a:cubicBezTo>
                  <a:cubicBezTo>
                    <a:pt x="90" y="44"/>
                    <a:pt x="116" y="103"/>
                    <a:pt x="124" y="131"/>
                  </a:cubicBezTo>
                  <a:cubicBezTo>
                    <a:pt x="132" y="159"/>
                    <a:pt x="62" y="190"/>
                    <a:pt x="62" y="190"/>
                  </a:cubicBezTo>
                  <a:lnTo>
                    <a:pt x="0" y="83"/>
                  </a:lnTo>
                  <a:close/>
                </a:path>
              </a:pathLst>
            </a:custGeom>
            <a:solidFill>
              <a:srgbClr val="C68C5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19" name="Freeform 34"/>
            <p:cNvSpPr>
              <a:spLocks/>
            </p:cNvSpPr>
            <p:nvPr/>
          </p:nvSpPr>
          <p:spPr bwMode="auto">
            <a:xfrm>
              <a:off x="10456863" y="4075113"/>
              <a:ext cx="282575" cy="261937"/>
            </a:xfrm>
            <a:custGeom>
              <a:avLst/>
              <a:gdLst>
                <a:gd name="T0" fmla="*/ 27 w 196"/>
                <a:gd name="T1" fmla="*/ 16 h 182"/>
                <a:gd name="T2" fmla="*/ 16 w 196"/>
                <a:gd name="T3" fmla="*/ 102 h 182"/>
                <a:gd name="T4" fmla="*/ 11 w 196"/>
                <a:gd name="T5" fmla="*/ 126 h 182"/>
                <a:gd name="T6" fmla="*/ 38 w 196"/>
                <a:gd name="T7" fmla="*/ 126 h 182"/>
                <a:gd name="T8" fmla="*/ 129 w 196"/>
                <a:gd name="T9" fmla="*/ 174 h 182"/>
                <a:gd name="T10" fmla="*/ 196 w 196"/>
                <a:gd name="T11" fmla="*/ 153 h 182"/>
                <a:gd name="T12" fmla="*/ 161 w 196"/>
                <a:gd name="T13" fmla="*/ 96 h 182"/>
                <a:gd name="T14" fmla="*/ 121 w 196"/>
                <a:gd name="T15" fmla="*/ 16 h 182"/>
                <a:gd name="T16" fmla="*/ 27 w 196"/>
                <a:gd name="T17" fmla="*/ 16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182">
                  <a:moveTo>
                    <a:pt x="27" y="16"/>
                  </a:moveTo>
                  <a:cubicBezTo>
                    <a:pt x="27" y="16"/>
                    <a:pt x="0" y="81"/>
                    <a:pt x="16" y="102"/>
                  </a:cubicBezTo>
                  <a:lnTo>
                    <a:pt x="11" y="126"/>
                  </a:lnTo>
                  <a:lnTo>
                    <a:pt x="38" y="126"/>
                  </a:lnTo>
                  <a:cubicBezTo>
                    <a:pt x="38" y="126"/>
                    <a:pt x="46" y="182"/>
                    <a:pt x="129" y="174"/>
                  </a:cubicBezTo>
                  <a:lnTo>
                    <a:pt x="196" y="153"/>
                  </a:lnTo>
                  <a:cubicBezTo>
                    <a:pt x="196" y="153"/>
                    <a:pt x="166" y="103"/>
                    <a:pt x="161" y="96"/>
                  </a:cubicBezTo>
                  <a:cubicBezTo>
                    <a:pt x="156" y="89"/>
                    <a:pt x="124" y="33"/>
                    <a:pt x="121" y="16"/>
                  </a:cubicBezTo>
                  <a:cubicBezTo>
                    <a:pt x="118" y="0"/>
                    <a:pt x="27" y="16"/>
                    <a:pt x="27" y="16"/>
                  </a:cubicBezTo>
                  <a:close/>
                </a:path>
              </a:pathLst>
            </a:custGeom>
            <a:solidFill>
              <a:srgbClr val="2E2C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20" name="Freeform 35"/>
            <p:cNvSpPr>
              <a:spLocks/>
            </p:cNvSpPr>
            <p:nvPr/>
          </p:nvSpPr>
          <p:spPr bwMode="auto">
            <a:xfrm>
              <a:off x="11185526" y="2214563"/>
              <a:ext cx="234950" cy="152400"/>
            </a:xfrm>
            <a:custGeom>
              <a:avLst/>
              <a:gdLst>
                <a:gd name="T0" fmla="*/ 29 w 163"/>
                <a:gd name="T1" fmla="*/ 101 h 106"/>
                <a:gd name="T2" fmla="*/ 91 w 163"/>
                <a:gd name="T3" fmla="*/ 101 h 106"/>
                <a:gd name="T4" fmla="*/ 163 w 163"/>
                <a:gd name="T5" fmla="*/ 61 h 106"/>
                <a:gd name="T6" fmla="*/ 163 w 163"/>
                <a:gd name="T7" fmla="*/ 40 h 106"/>
                <a:gd name="T8" fmla="*/ 120 w 163"/>
                <a:gd name="T9" fmla="*/ 40 h 106"/>
                <a:gd name="T10" fmla="*/ 62 w 163"/>
                <a:gd name="T11" fmla="*/ 48 h 106"/>
                <a:gd name="T12" fmla="*/ 48 w 163"/>
                <a:gd name="T13" fmla="*/ 35 h 106"/>
                <a:gd name="T14" fmla="*/ 56 w 163"/>
                <a:gd name="T15" fmla="*/ 7 h 106"/>
                <a:gd name="T16" fmla="*/ 29 w 163"/>
                <a:gd name="T17" fmla="*/ 42 h 106"/>
                <a:gd name="T18" fmla="*/ 0 w 163"/>
                <a:gd name="T19" fmla="*/ 69 h 106"/>
                <a:gd name="T20" fmla="*/ 29 w 163"/>
                <a:gd name="T21" fmla="*/ 101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3" h="106">
                  <a:moveTo>
                    <a:pt x="29" y="101"/>
                  </a:moveTo>
                  <a:cubicBezTo>
                    <a:pt x="29" y="101"/>
                    <a:pt x="80" y="106"/>
                    <a:pt x="91" y="101"/>
                  </a:cubicBezTo>
                  <a:cubicBezTo>
                    <a:pt x="102" y="96"/>
                    <a:pt x="163" y="61"/>
                    <a:pt x="163" y="61"/>
                  </a:cubicBezTo>
                  <a:lnTo>
                    <a:pt x="163" y="40"/>
                  </a:lnTo>
                  <a:cubicBezTo>
                    <a:pt x="163" y="40"/>
                    <a:pt x="131" y="29"/>
                    <a:pt x="120" y="40"/>
                  </a:cubicBezTo>
                  <a:cubicBezTo>
                    <a:pt x="120" y="40"/>
                    <a:pt x="72" y="48"/>
                    <a:pt x="62" y="48"/>
                  </a:cubicBezTo>
                  <a:lnTo>
                    <a:pt x="48" y="35"/>
                  </a:lnTo>
                  <a:cubicBezTo>
                    <a:pt x="48" y="35"/>
                    <a:pt x="64" y="16"/>
                    <a:pt x="56" y="7"/>
                  </a:cubicBezTo>
                  <a:cubicBezTo>
                    <a:pt x="48" y="0"/>
                    <a:pt x="29" y="42"/>
                    <a:pt x="29" y="42"/>
                  </a:cubicBezTo>
                  <a:lnTo>
                    <a:pt x="0" y="69"/>
                  </a:lnTo>
                  <a:lnTo>
                    <a:pt x="29" y="101"/>
                  </a:lnTo>
                  <a:close/>
                </a:path>
              </a:pathLst>
            </a:custGeom>
            <a:solidFill>
              <a:srgbClr val="EAAD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21" name="Freeform 36"/>
            <p:cNvSpPr>
              <a:spLocks/>
            </p:cNvSpPr>
            <p:nvPr/>
          </p:nvSpPr>
          <p:spPr bwMode="auto">
            <a:xfrm>
              <a:off x="10599738" y="4027488"/>
              <a:ext cx="347663" cy="182562"/>
            </a:xfrm>
            <a:custGeom>
              <a:avLst/>
              <a:gdLst>
                <a:gd name="T0" fmla="*/ 22 w 241"/>
                <a:gd name="T1" fmla="*/ 99 h 127"/>
                <a:gd name="T2" fmla="*/ 118 w 241"/>
                <a:gd name="T3" fmla="*/ 126 h 127"/>
                <a:gd name="T4" fmla="*/ 228 w 241"/>
                <a:gd name="T5" fmla="*/ 126 h 127"/>
                <a:gd name="T6" fmla="*/ 201 w 241"/>
                <a:gd name="T7" fmla="*/ 99 h 127"/>
                <a:gd name="T8" fmla="*/ 126 w 241"/>
                <a:gd name="T9" fmla="*/ 72 h 127"/>
                <a:gd name="T10" fmla="*/ 57 w 241"/>
                <a:gd name="T11" fmla="*/ 0 h 127"/>
                <a:gd name="T12" fmla="*/ 5 w 241"/>
                <a:gd name="T13" fmla="*/ 10 h 127"/>
                <a:gd name="T14" fmla="*/ 22 w 241"/>
                <a:gd name="T15" fmla="*/ 99 h 1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1" h="127">
                  <a:moveTo>
                    <a:pt x="22" y="99"/>
                  </a:moveTo>
                  <a:cubicBezTo>
                    <a:pt x="22" y="99"/>
                    <a:pt x="75" y="127"/>
                    <a:pt x="118" y="126"/>
                  </a:cubicBezTo>
                  <a:lnTo>
                    <a:pt x="228" y="126"/>
                  </a:lnTo>
                  <a:cubicBezTo>
                    <a:pt x="228" y="126"/>
                    <a:pt x="241" y="99"/>
                    <a:pt x="201" y="99"/>
                  </a:cubicBezTo>
                  <a:cubicBezTo>
                    <a:pt x="201" y="99"/>
                    <a:pt x="168" y="99"/>
                    <a:pt x="126" y="72"/>
                  </a:cubicBezTo>
                  <a:cubicBezTo>
                    <a:pt x="83" y="45"/>
                    <a:pt x="57" y="0"/>
                    <a:pt x="57" y="0"/>
                  </a:cubicBezTo>
                  <a:lnTo>
                    <a:pt x="5" y="10"/>
                  </a:lnTo>
                  <a:cubicBezTo>
                    <a:pt x="5" y="10"/>
                    <a:pt x="0" y="69"/>
                    <a:pt x="22" y="99"/>
                  </a:cubicBezTo>
                  <a:close/>
                </a:path>
              </a:pathLst>
            </a:custGeom>
            <a:solidFill>
              <a:srgbClr val="2E2C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22" name="Freeform 37"/>
            <p:cNvSpPr>
              <a:spLocks/>
            </p:cNvSpPr>
            <p:nvPr/>
          </p:nvSpPr>
          <p:spPr bwMode="auto">
            <a:xfrm>
              <a:off x="10563226" y="2703513"/>
              <a:ext cx="322263" cy="1371600"/>
            </a:xfrm>
            <a:custGeom>
              <a:avLst/>
              <a:gdLst>
                <a:gd name="T0" fmla="*/ 20 w 224"/>
                <a:gd name="T1" fmla="*/ 954 h 954"/>
                <a:gd name="T2" fmla="*/ 91 w 224"/>
                <a:gd name="T3" fmla="*/ 933 h 954"/>
                <a:gd name="T4" fmla="*/ 91 w 224"/>
                <a:gd name="T5" fmla="*/ 901 h 954"/>
                <a:gd name="T6" fmla="*/ 75 w 224"/>
                <a:gd name="T7" fmla="*/ 873 h 954"/>
                <a:gd name="T8" fmla="*/ 84 w 224"/>
                <a:gd name="T9" fmla="*/ 842 h 954"/>
                <a:gd name="T10" fmla="*/ 70 w 224"/>
                <a:gd name="T11" fmla="*/ 816 h 954"/>
                <a:gd name="T12" fmla="*/ 94 w 224"/>
                <a:gd name="T13" fmla="*/ 796 h 954"/>
                <a:gd name="T14" fmla="*/ 81 w 224"/>
                <a:gd name="T15" fmla="*/ 750 h 954"/>
                <a:gd name="T16" fmla="*/ 94 w 224"/>
                <a:gd name="T17" fmla="*/ 668 h 954"/>
                <a:gd name="T18" fmla="*/ 103 w 224"/>
                <a:gd name="T19" fmla="*/ 613 h 954"/>
                <a:gd name="T20" fmla="*/ 101 w 224"/>
                <a:gd name="T21" fmla="*/ 605 h 954"/>
                <a:gd name="T22" fmla="*/ 132 w 224"/>
                <a:gd name="T23" fmla="*/ 580 h 954"/>
                <a:gd name="T24" fmla="*/ 123 w 224"/>
                <a:gd name="T25" fmla="*/ 545 h 954"/>
                <a:gd name="T26" fmla="*/ 143 w 224"/>
                <a:gd name="T27" fmla="*/ 503 h 954"/>
                <a:gd name="T28" fmla="*/ 213 w 224"/>
                <a:gd name="T29" fmla="*/ 156 h 954"/>
                <a:gd name="T30" fmla="*/ 214 w 224"/>
                <a:gd name="T31" fmla="*/ 0 h 954"/>
                <a:gd name="T32" fmla="*/ 143 w 224"/>
                <a:gd name="T33" fmla="*/ 18 h 954"/>
                <a:gd name="T34" fmla="*/ 101 w 224"/>
                <a:gd name="T35" fmla="*/ 66 h 954"/>
                <a:gd name="T36" fmla="*/ 31 w 224"/>
                <a:gd name="T37" fmla="*/ 279 h 954"/>
                <a:gd name="T38" fmla="*/ 40 w 224"/>
                <a:gd name="T39" fmla="*/ 477 h 954"/>
                <a:gd name="T40" fmla="*/ 7 w 224"/>
                <a:gd name="T41" fmla="*/ 640 h 954"/>
                <a:gd name="T42" fmla="*/ 7 w 224"/>
                <a:gd name="T43" fmla="*/ 879 h 954"/>
                <a:gd name="T44" fmla="*/ 20 w 224"/>
                <a:gd name="T45" fmla="*/ 954 h 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24" h="954">
                  <a:moveTo>
                    <a:pt x="20" y="954"/>
                  </a:moveTo>
                  <a:lnTo>
                    <a:pt x="91" y="933"/>
                  </a:lnTo>
                  <a:cubicBezTo>
                    <a:pt x="91" y="933"/>
                    <a:pt x="97" y="908"/>
                    <a:pt x="91" y="901"/>
                  </a:cubicBezTo>
                  <a:cubicBezTo>
                    <a:pt x="86" y="895"/>
                    <a:pt x="75" y="873"/>
                    <a:pt x="75" y="873"/>
                  </a:cubicBezTo>
                  <a:cubicBezTo>
                    <a:pt x="75" y="873"/>
                    <a:pt x="90" y="855"/>
                    <a:pt x="84" y="842"/>
                  </a:cubicBezTo>
                  <a:cubicBezTo>
                    <a:pt x="77" y="829"/>
                    <a:pt x="70" y="816"/>
                    <a:pt x="70" y="816"/>
                  </a:cubicBezTo>
                  <a:lnTo>
                    <a:pt x="94" y="796"/>
                  </a:lnTo>
                  <a:cubicBezTo>
                    <a:pt x="94" y="796"/>
                    <a:pt x="79" y="761"/>
                    <a:pt x="81" y="750"/>
                  </a:cubicBezTo>
                  <a:cubicBezTo>
                    <a:pt x="84" y="739"/>
                    <a:pt x="94" y="668"/>
                    <a:pt x="94" y="668"/>
                  </a:cubicBezTo>
                  <a:cubicBezTo>
                    <a:pt x="94" y="668"/>
                    <a:pt x="106" y="622"/>
                    <a:pt x="103" y="613"/>
                  </a:cubicBezTo>
                  <a:lnTo>
                    <a:pt x="101" y="605"/>
                  </a:lnTo>
                  <a:lnTo>
                    <a:pt x="132" y="580"/>
                  </a:lnTo>
                  <a:lnTo>
                    <a:pt x="123" y="545"/>
                  </a:lnTo>
                  <a:lnTo>
                    <a:pt x="143" y="503"/>
                  </a:lnTo>
                  <a:cubicBezTo>
                    <a:pt x="143" y="503"/>
                    <a:pt x="224" y="174"/>
                    <a:pt x="213" y="156"/>
                  </a:cubicBezTo>
                  <a:cubicBezTo>
                    <a:pt x="202" y="139"/>
                    <a:pt x="214" y="0"/>
                    <a:pt x="214" y="0"/>
                  </a:cubicBezTo>
                  <a:lnTo>
                    <a:pt x="143" y="18"/>
                  </a:lnTo>
                  <a:cubicBezTo>
                    <a:pt x="143" y="18"/>
                    <a:pt x="103" y="53"/>
                    <a:pt x="101" y="66"/>
                  </a:cubicBezTo>
                  <a:cubicBezTo>
                    <a:pt x="99" y="79"/>
                    <a:pt x="31" y="279"/>
                    <a:pt x="31" y="279"/>
                  </a:cubicBezTo>
                  <a:lnTo>
                    <a:pt x="40" y="477"/>
                  </a:lnTo>
                  <a:lnTo>
                    <a:pt x="7" y="640"/>
                  </a:lnTo>
                  <a:cubicBezTo>
                    <a:pt x="7" y="640"/>
                    <a:pt x="13" y="873"/>
                    <a:pt x="7" y="879"/>
                  </a:cubicBezTo>
                  <a:cubicBezTo>
                    <a:pt x="0" y="886"/>
                    <a:pt x="20" y="954"/>
                    <a:pt x="20" y="954"/>
                  </a:cubicBezTo>
                  <a:close/>
                </a:path>
              </a:pathLst>
            </a:custGeom>
            <a:solidFill>
              <a:srgbClr val="3838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23" name="Freeform 38"/>
            <p:cNvSpPr>
              <a:spLocks/>
            </p:cNvSpPr>
            <p:nvPr/>
          </p:nvSpPr>
          <p:spPr bwMode="auto">
            <a:xfrm>
              <a:off x="10563226" y="2703513"/>
              <a:ext cx="307975" cy="1371600"/>
            </a:xfrm>
            <a:custGeom>
              <a:avLst/>
              <a:gdLst>
                <a:gd name="T0" fmla="*/ 214 w 214"/>
                <a:gd name="T1" fmla="*/ 0 h 954"/>
                <a:gd name="T2" fmla="*/ 143 w 214"/>
                <a:gd name="T3" fmla="*/ 18 h 954"/>
                <a:gd name="T4" fmla="*/ 101 w 214"/>
                <a:gd name="T5" fmla="*/ 66 h 954"/>
                <a:gd name="T6" fmla="*/ 31 w 214"/>
                <a:gd name="T7" fmla="*/ 279 h 954"/>
                <a:gd name="T8" fmla="*/ 40 w 214"/>
                <a:gd name="T9" fmla="*/ 477 h 954"/>
                <a:gd name="T10" fmla="*/ 7 w 214"/>
                <a:gd name="T11" fmla="*/ 640 h 954"/>
                <a:gd name="T12" fmla="*/ 7 w 214"/>
                <a:gd name="T13" fmla="*/ 879 h 954"/>
                <a:gd name="T14" fmla="*/ 20 w 214"/>
                <a:gd name="T15" fmla="*/ 954 h 954"/>
                <a:gd name="T16" fmla="*/ 91 w 214"/>
                <a:gd name="T17" fmla="*/ 933 h 954"/>
                <a:gd name="T18" fmla="*/ 93 w 214"/>
                <a:gd name="T19" fmla="*/ 919 h 954"/>
                <a:gd name="T20" fmla="*/ 62 w 214"/>
                <a:gd name="T21" fmla="*/ 887 h 954"/>
                <a:gd name="T22" fmla="*/ 76 w 214"/>
                <a:gd name="T23" fmla="*/ 875 h 954"/>
                <a:gd name="T24" fmla="*/ 75 w 214"/>
                <a:gd name="T25" fmla="*/ 873 h 954"/>
                <a:gd name="T26" fmla="*/ 85 w 214"/>
                <a:gd name="T27" fmla="*/ 854 h 954"/>
                <a:gd name="T28" fmla="*/ 55 w 214"/>
                <a:gd name="T29" fmla="*/ 810 h 954"/>
                <a:gd name="T30" fmla="*/ 73 w 214"/>
                <a:gd name="T31" fmla="*/ 814 h 954"/>
                <a:gd name="T32" fmla="*/ 94 w 214"/>
                <a:gd name="T33" fmla="*/ 796 h 954"/>
                <a:gd name="T34" fmla="*/ 93 w 214"/>
                <a:gd name="T35" fmla="*/ 794 h 954"/>
                <a:gd name="T36" fmla="*/ 55 w 214"/>
                <a:gd name="T37" fmla="*/ 773 h 954"/>
                <a:gd name="T38" fmla="*/ 40 w 214"/>
                <a:gd name="T39" fmla="*/ 716 h 954"/>
                <a:gd name="T40" fmla="*/ 82 w 214"/>
                <a:gd name="T41" fmla="*/ 757 h 954"/>
                <a:gd name="T42" fmla="*/ 66 w 214"/>
                <a:gd name="T43" fmla="*/ 675 h 954"/>
                <a:gd name="T44" fmla="*/ 87 w 214"/>
                <a:gd name="T45" fmla="*/ 714 h 954"/>
                <a:gd name="T46" fmla="*/ 93 w 214"/>
                <a:gd name="T47" fmla="*/ 671 h 954"/>
                <a:gd name="T48" fmla="*/ 66 w 214"/>
                <a:gd name="T49" fmla="*/ 608 h 954"/>
                <a:gd name="T50" fmla="*/ 78 w 214"/>
                <a:gd name="T51" fmla="*/ 558 h 954"/>
                <a:gd name="T52" fmla="*/ 106 w 214"/>
                <a:gd name="T53" fmla="*/ 600 h 954"/>
                <a:gd name="T54" fmla="*/ 132 w 214"/>
                <a:gd name="T55" fmla="*/ 580 h 954"/>
                <a:gd name="T56" fmla="*/ 78 w 214"/>
                <a:gd name="T57" fmla="*/ 519 h 954"/>
                <a:gd name="T58" fmla="*/ 93 w 214"/>
                <a:gd name="T59" fmla="*/ 491 h 954"/>
                <a:gd name="T60" fmla="*/ 140 w 214"/>
                <a:gd name="T61" fmla="*/ 510 h 954"/>
                <a:gd name="T62" fmla="*/ 143 w 214"/>
                <a:gd name="T63" fmla="*/ 504 h 954"/>
                <a:gd name="T64" fmla="*/ 94 w 214"/>
                <a:gd name="T65" fmla="*/ 448 h 954"/>
                <a:gd name="T66" fmla="*/ 143 w 214"/>
                <a:gd name="T67" fmla="*/ 295 h 954"/>
                <a:gd name="T68" fmla="*/ 212 w 214"/>
                <a:gd name="T69" fmla="*/ 153 h 954"/>
                <a:gd name="T70" fmla="*/ 214 w 214"/>
                <a:gd name="T71" fmla="*/ 0 h 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14" h="954">
                  <a:moveTo>
                    <a:pt x="214" y="0"/>
                  </a:moveTo>
                  <a:lnTo>
                    <a:pt x="143" y="18"/>
                  </a:lnTo>
                  <a:cubicBezTo>
                    <a:pt x="143" y="18"/>
                    <a:pt x="103" y="53"/>
                    <a:pt x="101" y="66"/>
                  </a:cubicBezTo>
                  <a:cubicBezTo>
                    <a:pt x="99" y="79"/>
                    <a:pt x="31" y="279"/>
                    <a:pt x="31" y="279"/>
                  </a:cubicBezTo>
                  <a:lnTo>
                    <a:pt x="40" y="477"/>
                  </a:lnTo>
                  <a:lnTo>
                    <a:pt x="7" y="640"/>
                  </a:lnTo>
                  <a:cubicBezTo>
                    <a:pt x="7" y="640"/>
                    <a:pt x="13" y="873"/>
                    <a:pt x="7" y="879"/>
                  </a:cubicBezTo>
                  <a:cubicBezTo>
                    <a:pt x="0" y="886"/>
                    <a:pt x="20" y="954"/>
                    <a:pt x="20" y="954"/>
                  </a:cubicBezTo>
                  <a:lnTo>
                    <a:pt x="91" y="933"/>
                  </a:lnTo>
                  <a:cubicBezTo>
                    <a:pt x="91" y="933"/>
                    <a:pt x="93" y="926"/>
                    <a:pt x="93" y="919"/>
                  </a:cubicBezTo>
                  <a:cubicBezTo>
                    <a:pt x="72" y="906"/>
                    <a:pt x="54" y="893"/>
                    <a:pt x="62" y="887"/>
                  </a:cubicBezTo>
                  <a:cubicBezTo>
                    <a:pt x="66" y="884"/>
                    <a:pt x="71" y="880"/>
                    <a:pt x="76" y="875"/>
                  </a:cubicBezTo>
                  <a:cubicBezTo>
                    <a:pt x="75" y="874"/>
                    <a:pt x="75" y="873"/>
                    <a:pt x="75" y="873"/>
                  </a:cubicBezTo>
                  <a:cubicBezTo>
                    <a:pt x="75" y="873"/>
                    <a:pt x="83" y="864"/>
                    <a:pt x="85" y="854"/>
                  </a:cubicBezTo>
                  <a:cubicBezTo>
                    <a:pt x="29" y="866"/>
                    <a:pt x="55" y="810"/>
                    <a:pt x="55" y="810"/>
                  </a:cubicBezTo>
                  <a:cubicBezTo>
                    <a:pt x="58" y="811"/>
                    <a:pt x="65" y="813"/>
                    <a:pt x="73" y="814"/>
                  </a:cubicBezTo>
                  <a:lnTo>
                    <a:pt x="94" y="796"/>
                  </a:lnTo>
                  <a:cubicBezTo>
                    <a:pt x="94" y="796"/>
                    <a:pt x="93" y="795"/>
                    <a:pt x="93" y="794"/>
                  </a:cubicBezTo>
                  <a:cubicBezTo>
                    <a:pt x="78" y="788"/>
                    <a:pt x="62" y="781"/>
                    <a:pt x="55" y="773"/>
                  </a:cubicBezTo>
                  <a:cubicBezTo>
                    <a:pt x="39" y="757"/>
                    <a:pt x="40" y="716"/>
                    <a:pt x="40" y="716"/>
                  </a:cubicBezTo>
                  <a:cubicBezTo>
                    <a:pt x="49" y="739"/>
                    <a:pt x="82" y="757"/>
                    <a:pt x="82" y="757"/>
                  </a:cubicBezTo>
                  <a:lnTo>
                    <a:pt x="66" y="675"/>
                  </a:lnTo>
                  <a:lnTo>
                    <a:pt x="87" y="714"/>
                  </a:lnTo>
                  <a:cubicBezTo>
                    <a:pt x="90" y="696"/>
                    <a:pt x="92" y="677"/>
                    <a:pt x="93" y="671"/>
                  </a:cubicBezTo>
                  <a:cubicBezTo>
                    <a:pt x="81" y="645"/>
                    <a:pt x="69" y="618"/>
                    <a:pt x="66" y="608"/>
                  </a:cubicBezTo>
                  <a:cubicBezTo>
                    <a:pt x="62" y="588"/>
                    <a:pt x="78" y="558"/>
                    <a:pt x="78" y="558"/>
                  </a:cubicBezTo>
                  <a:cubicBezTo>
                    <a:pt x="85" y="576"/>
                    <a:pt x="96" y="590"/>
                    <a:pt x="106" y="600"/>
                  </a:cubicBezTo>
                  <a:lnTo>
                    <a:pt x="132" y="580"/>
                  </a:lnTo>
                  <a:lnTo>
                    <a:pt x="78" y="519"/>
                  </a:lnTo>
                  <a:lnTo>
                    <a:pt x="93" y="491"/>
                  </a:lnTo>
                  <a:cubicBezTo>
                    <a:pt x="102" y="488"/>
                    <a:pt x="125" y="500"/>
                    <a:pt x="140" y="510"/>
                  </a:cubicBezTo>
                  <a:lnTo>
                    <a:pt x="143" y="504"/>
                  </a:lnTo>
                  <a:lnTo>
                    <a:pt x="94" y="448"/>
                  </a:lnTo>
                  <a:cubicBezTo>
                    <a:pt x="85" y="416"/>
                    <a:pt x="133" y="318"/>
                    <a:pt x="143" y="295"/>
                  </a:cubicBezTo>
                  <a:cubicBezTo>
                    <a:pt x="149" y="282"/>
                    <a:pt x="183" y="213"/>
                    <a:pt x="212" y="153"/>
                  </a:cubicBezTo>
                  <a:cubicBezTo>
                    <a:pt x="203" y="125"/>
                    <a:pt x="214" y="0"/>
                    <a:pt x="214" y="0"/>
                  </a:cubicBezTo>
                  <a:close/>
                </a:path>
              </a:pathLst>
            </a:custGeom>
            <a:solidFill>
              <a:srgbClr val="2E2C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24" name="Freeform 39"/>
            <p:cNvSpPr>
              <a:spLocks/>
            </p:cNvSpPr>
            <p:nvPr/>
          </p:nvSpPr>
          <p:spPr bwMode="auto">
            <a:xfrm>
              <a:off x="10394951" y="2676525"/>
              <a:ext cx="438150" cy="1462087"/>
            </a:xfrm>
            <a:custGeom>
              <a:avLst/>
              <a:gdLst>
                <a:gd name="T0" fmla="*/ 35 w 304"/>
                <a:gd name="T1" fmla="*/ 865 h 1016"/>
                <a:gd name="T2" fmla="*/ 61 w 304"/>
                <a:gd name="T3" fmla="*/ 1016 h 1016"/>
                <a:gd name="T4" fmla="*/ 121 w 304"/>
                <a:gd name="T5" fmla="*/ 1016 h 1016"/>
                <a:gd name="T6" fmla="*/ 164 w 304"/>
                <a:gd name="T7" fmla="*/ 988 h 1016"/>
                <a:gd name="T8" fmla="*/ 164 w 304"/>
                <a:gd name="T9" fmla="*/ 915 h 1016"/>
                <a:gd name="T10" fmla="*/ 147 w 304"/>
                <a:gd name="T11" fmla="*/ 856 h 1016"/>
                <a:gd name="T12" fmla="*/ 147 w 304"/>
                <a:gd name="T13" fmla="*/ 755 h 1016"/>
                <a:gd name="T14" fmla="*/ 160 w 304"/>
                <a:gd name="T15" fmla="*/ 587 h 1016"/>
                <a:gd name="T16" fmla="*/ 184 w 304"/>
                <a:gd name="T17" fmla="*/ 495 h 1016"/>
                <a:gd name="T18" fmla="*/ 184 w 304"/>
                <a:gd name="T19" fmla="*/ 385 h 1016"/>
                <a:gd name="T20" fmla="*/ 226 w 304"/>
                <a:gd name="T21" fmla="*/ 291 h 1016"/>
                <a:gd name="T22" fmla="*/ 283 w 304"/>
                <a:gd name="T23" fmla="*/ 108 h 1016"/>
                <a:gd name="T24" fmla="*/ 304 w 304"/>
                <a:gd name="T25" fmla="*/ 25 h 1016"/>
                <a:gd name="T26" fmla="*/ 177 w 304"/>
                <a:gd name="T27" fmla="*/ 5 h 1016"/>
                <a:gd name="T28" fmla="*/ 50 w 304"/>
                <a:gd name="T29" fmla="*/ 5 h 1016"/>
                <a:gd name="T30" fmla="*/ 13 w 304"/>
                <a:gd name="T31" fmla="*/ 162 h 1016"/>
                <a:gd name="T32" fmla="*/ 26 w 304"/>
                <a:gd name="T33" fmla="*/ 282 h 1016"/>
                <a:gd name="T34" fmla="*/ 30 w 304"/>
                <a:gd name="T35" fmla="*/ 346 h 1016"/>
                <a:gd name="T36" fmla="*/ 39 w 304"/>
                <a:gd name="T37" fmla="*/ 449 h 1016"/>
                <a:gd name="T38" fmla="*/ 12 w 304"/>
                <a:gd name="T39" fmla="*/ 521 h 1016"/>
                <a:gd name="T40" fmla="*/ 10 w 304"/>
                <a:gd name="T41" fmla="*/ 737 h 1016"/>
                <a:gd name="T42" fmla="*/ 35 w 304"/>
                <a:gd name="T43" fmla="*/ 865 h 1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04" h="1016">
                  <a:moveTo>
                    <a:pt x="35" y="865"/>
                  </a:moveTo>
                  <a:cubicBezTo>
                    <a:pt x="35" y="865"/>
                    <a:pt x="17" y="989"/>
                    <a:pt x="61" y="1016"/>
                  </a:cubicBezTo>
                  <a:lnTo>
                    <a:pt x="121" y="1016"/>
                  </a:lnTo>
                  <a:lnTo>
                    <a:pt x="164" y="988"/>
                  </a:lnTo>
                  <a:cubicBezTo>
                    <a:pt x="164" y="988"/>
                    <a:pt x="183" y="937"/>
                    <a:pt x="164" y="915"/>
                  </a:cubicBezTo>
                  <a:cubicBezTo>
                    <a:pt x="145" y="893"/>
                    <a:pt x="147" y="856"/>
                    <a:pt x="147" y="856"/>
                  </a:cubicBezTo>
                  <a:lnTo>
                    <a:pt x="147" y="755"/>
                  </a:lnTo>
                  <a:cubicBezTo>
                    <a:pt x="147" y="755"/>
                    <a:pt x="145" y="645"/>
                    <a:pt x="160" y="587"/>
                  </a:cubicBezTo>
                  <a:cubicBezTo>
                    <a:pt x="175" y="530"/>
                    <a:pt x="184" y="495"/>
                    <a:pt x="184" y="495"/>
                  </a:cubicBezTo>
                  <a:cubicBezTo>
                    <a:pt x="184" y="495"/>
                    <a:pt x="180" y="398"/>
                    <a:pt x="184" y="385"/>
                  </a:cubicBezTo>
                  <a:cubicBezTo>
                    <a:pt x="189" y="372"/>
                    <a:pt x="226" y="302"/>
                    <a:pt x="226" y="291"/>
                  </a:cubicBezTo>
                  <a:cubicBezTo>
                    <a:pt x="226" y="280"/>
                    <a:pt x="274" y="119"/>
                    <a:pt x="283" y="108"/>
                  </a:cubicBezTo>
                  <a:cubicBezTo>
                    <a:pt x="292" y="97"/>
                    <a:pt x="304" y="25"/>
                    <a:pt x="304" y="25"/>
                  </a:cubicBezTo>
                  <a:cubicBezTo>
                    <a:pt x="304" y="25"/>
                    <a:pt x="185" y="9"/>
                    <a:pt x="177" y="5"/>
                  </a:cubicBezTo>
                  <a:cubicBezTo>
                    <a:pt x="169" y="0"/>
                    <a:pt x="50" y="5"/>
                    <a:pt x="50" y="5"/>
                  </a:cubicBezTo>
                  <a:cubicBezTo>
                    <a:pt x="50" y="5"/>
                    <a:pt x="6" y="135"/>
                    <a:pt x="13" y="162"/>
                  </a:cubicBezTo>
                  <a:cubicBezTo>
                    <a:pt x="19" y="189"/>
                    <a:pt x="33" y="264"/>
                    <a:pt x="26" y="282"/>
                  </a:cubicBezTo>
                  <a:cubicBezTo>
                    <a:pt x="19" y="299"/>
                    <a:pt x="30" y="346"/>
                    <a:pt x="30" y="346"/>
                  </a:cubicBezTo>
                  <a:cubicBezTo>
                    <a:pt x="30" y="346"/>
                    <a:pt x="37" y="436"/>
                    <a:pt x="39" y="449"/>
                  </a:cubicBezTo>
                  <a:cubicBezTo>
                    <a:pt x="41" y="462"/>
                    <a:pt x="0" y="497"/>
                    <a:pt x="12" y="521"/>
                  </a:cubicBezTo>
                  <a:cubicBezTo>
                    <a:pt x="24" y="546"/>
                    <a:pt x="3" y="719"/>
                    <a:pt x="10" y="737"/>
                  </a:cubicBezTo>
                  <a:cubicBezTo>
                    <a:pt x="17" y="755"/>
                    <a:pt x="35" y="865"/>
                    <a:pt x="35" y="865"/>
                  </a:cubicBezTo>
                  <a:close/>
                </a:path>
              </a:pathLst>
            </a:custGeom>
            <a:solidFill>
              <a:srgbClr val="3838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25" name="Freeform 40"/>
            <p:cNvSpPr>
              <a:spLocks/>
            </p:cNvSpPr>
            <p:nvPr/>
          </p:nvSpPr>
          <p:spPr bwMode="auto">
            <a:xfrm>
              <a:off x="10396538" y="3327400"/>
              <a:ext cx="238125" cy="811212"/>
            </a:xfrm>
            <a:custGeom>
              <a:avLst/>
              <a:gdLst>
                <a:gd name="T0" fmla="*/ 165 w 165"/>
                <a:gd name="T1" fmla="*/ 57 h 564"/>
                <a:gd name="T2" fmla="*/ 38 w 165"/>
                <a:gd name="T3" fmla="*/ 0 h 564"/>
                <a:gd name="T4" fmla="*/ 11 w 165"/>
                <a:gd name="T5" fmla="*/ 69 h 564"/>
                <a:gd name="T6" fmla="*/ 8 w 165"/>
                <a:gd name="T7" fmla="*/ 279 h 564"/>
                <a:gd name="T8" fmla="*/ 8 w 165"/>
                <a:gd name="T9" fmla="*/ 281 h 564"/>
                <a:gd name="T10" fmla="*/ 8 w 165"/>
                <a:gd name="T11" fmla="*/ 282 h 564"/>
                <a:gd name="T12" fmla="*/ 8 w 165"/>
                <a:gd name="T13" fmla="*/ 283 h 564"/>
                <a:gd name="T14" fmla="*/ 9 w 165"/>
                <a:gd name="T15" fmla="*/ 285 h 564"/>
                <a:gd name="T16" fmla="*/ 34 w 165"/>
                <a:gd name="T17" fmla="*/ 413 h 564"/>
                <a:gd name="T18" fmla="*/ 56 w 165"/>
                <a:gd name="T19" fmla="*/ 561 h 564"/>
                <a:gd name="T20" fmla="*/ 57 w 165"/>
                <a:gd name="T21" fmla="*/ 560 h 564"/>
                <a:gd name="T22" fmla="*/ 60 w 165"/>
                <a:gd name="T23" fmla="*/ 564 h 564"/>
                <a:gd name="T24" fmla="*/ 120 w 165"/>
                <a:gd name="T25" fmla="*/ 564 h 564"/>
                <a:gd name="T26" fmla="*/ 159 w 165"/>
                <a:gd name="T27" fmla="*/ 539 h 564"/>
                <a:gd name="T28" fmla="*/ 138 w 165"/>
                <a:gd name="T29" fmla="*/ 504 h 564"/>
                <a:gd name="T30" fmla="*/ 74 w 165"/>
                <a:gd name="T31" fmla="*/ 504 h 564"/>
                <a:gd name="T32" fmla="*/ 163 w 165"/>
                <a:gd name="T33" fmla="*/ 463 h 564"/>
                <a:gd name="T34" fmla="*/ 50 w 165"/>
                <a:gd name="T35" fmla="*/ 479 h 564"/>
                <a:gd name="T36" fmla="*/ 51 w 165"/>
                <a:gd name="T37" fmla="*/ 414 h 564"/>
                <a:gd name="T38" fmla="*/ 93 w 165"/>
                <a:gd name="T39" fmla="*/ 440 h 564"/>
                <a:gd name="T40" fmla="*/ 53 w 165"/>
                <a:gd name="T41" fmla="*/ 371 h 564"/>
                <a:gd name="T42" fmla="*/ 93 w 165"/>
                <a:gd name="T43" fmla="*/ 380 h 564"/>
                <a:gd name="T44" fmla="*/ 51 w 165"/>
                <a:gd name="T45" fmla="*/ 339 h 564"/>
                <a:gd name="T46" fmla="*/ 93 w 165"/>
                <a:gd name="T47" fmla="*/ 296 h 564"/>
                <a:gd name="T48" fmla="*/ 79 w 165"/>
                <a:gd name="T49" fmla="*/ 243 h 564"/>
                <a:gd name="T50" fmla="*/ 40 w 165"/>
                <a:gd name="T51" fmla="*/ 234 h 564"/>
                <a:gd name="T52" fmla="*/ 42 w 165"/>
                <a:gd name="T53" fmla="*/ 225 h 564"/>
                <a:gd name="T54" fmla="*/ 93 w 165"/>
                <a:gd name="T55" fmla="*/ 154 h 564"/>
                <a:gd name="T56" fmla="*/ 37 w 165"/>
                <a:gd name="T57" fmla="*/ 154 h 564"/>
                <a:gd name="T58" fmla="*/ 108 w 165"/>
                <a:gd name="T59" fmla="*/ 110 h 564"/>
                <a:gd name="T60" fmla="*/ 90 w 165"/>
                <a:gd name="T61" fmla="*/ 99 h 564"/>
                <a:gd name="T62" fmla="*/ 37 w 165"/>
                <a:gd name="T63" fmla="*/ 90 h 564"/>
                <a:gd name="T64" fmla="*/ 74 w 165"/>
                <a:gd name="T65" fmla="*/ 81 h 564"/>
                <a:gd name="T66" fmla="*/ 40 w 165"/>
                <a:gd name="T67" fmla="*/ 57 h 564"/>
                <a:gd name="T68" fmla="*/ 165 w 165"/>
                <a:gd name="T69" fmla="*/ 57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5" h="564">
                  <a:moveTo>
                    <a:pt x="165" y="57"/>
                  </a:moveTo>
                  <a:cubicBezTo>
                    <a:pt x="148" y="40"/>
                    <a:pt x="82" y="15"/>
                    <a:pt x="38" y="0"/>
                  </a:cubicBezTo>
                  <a:cubicBezTo>
                    <a:pt x="34" y="15"/>
                    <a:pt x="0" y="47"/>
                    <a:pt x="11" y="69"/>
                  </a:cubicBezTo>
                  <a:cubicBezTo>
                    <a:pt x="22" y="92"/>
                    <a:pt x="5" y="243"/>
                    <a:pt x="8" y="279"/>
                  </a:cubicBezTo>
                  <a:cubicBezTo>
                    <a:pt x="8" y="279"/>
                    <a:pt x="8" y="280"/>
                    <a:pt x="8" y="281"/>
                  </a:cubicBezTo>
                  <a:cubicBezTo>
                    <a:pt x="8" y="281"/>
                    <a:pt x="8" y="282"/>
                    <a:pt x="8" y="282"/>
                  </a:cubicBezTo>
                  <a:cubicBezTo>
                    <a:pt x="8" y="283"/>
                    <a:pt x="8" y="283"/>
                    <a:pt x="8" y="283"/>
                  </a:cubicBezTo>
                  <a:cubicBezTo>
                    <a:pt x="9" y="284"/>
                    <a:pt x="9" y="284"/>
                    <a:pt x="9" y="285"/>
                  </a:cubicBezTo>
                  <a:cubicBezTo>
                    <a:pt x="16" y="303"/>
                    <a:pt x="34" y="413"/>
                    <a:pt x="34" y="413"/>
                  </a:cubicBezTo>
                  <a:cubicBezTo>
                    <a:pt x="34" y="413"/>
                    <a:pt x="17" y="530"/>
                    <a:pt x="56" y="561"/>
                  </a:cubicBezTo>
                  <a:lnTo>
                    <a:pt x="57" y="560"/>
                  </a:lnTo>
                  <a:cubicBezTo>
                    <a:pt x="58" y="561"/>
                    <a:pt x="59" y="563"/>
                    <a:pt x="60" y="564"/>
                  </a:cubicBezTo>
                  <a:lnTo>
                    <a:pt x="120" y="564"/>
                  </a:lnTo>
                  <a:lnTo>
                    <a:pt x="159" y="539"/>
                  </a:lnTo>
                  <a:cubicBezTo>
                    <a:pt x="148" y="521"/>
                    <a:pt x="138" y="504"/>
                    <a:pt x="138" y="504"/>
                  </a:cubicBezTo>
                  <a:lnTo>
                    <a:pt x="74" y="504"/>
                  </a:lnTo>
                  <a:cubicBezTo>
                    <a:pt x="79" y="471"/>
                    <a:pt x="163" y="463"/>
                    <a:pt x="163" y="463"/>
                  </a:cubicBezTo>
                  <a:cubicBezTo>
                    <a:pt x="150" y="443"/>
                    <a:pt x="81" y="467"/>
                    <a:pt x="50" y="479"/>
                  </a:cubicBezTo>
                  <a:cubicBezTo>
                    <a:pt x="41" y="463"/>
                    <a:pt x="48" y="429"/>
                    <a:pt x="51" y="414"/>
                  </a:cubicBezTo>
                  <a:cubicBezTo>
                    <a:pt x="71" y="417"/>
                    <a:pt x="93" y="440"/>
                    <a:pt x="93" y="440"/>
                  </a:cubicBezTo>
                  <a:lnTo>
                    <a:pt x="53" y="371"/>
                  </a:lnTo>
                  <a:cubicBezTo>
                    <a:pt x="49" y="357"/>
                    <a:pt x="93" y="380"/>
                    <a:pt x="93" y="380"/>
                  </a:cubicBezTo>
                  <a:lnTo>
                    <a:pt x="51" y="339"/>
                  </a:lnTo>
                  <a:cubicBezTo>
                    <a:pt x="51" y="339"/>
                    <a:pt x="76" y="325"/>
                    <a:pt x="93" y="296"/>
                  </a:cubicBezTo>
                  <a:cubicBezTo>
                    <a:pt x="110" y="266"/>
                    <a:pt x="79" y="243"/>
                    <a:pt x="79" y="243"/>
                  </a:cubicBezTo>
                  <a:cubicBezTo>
                    <a:pt x="79" y="243"/>
                    <a:pt x="30" y="277"/>
                    <a:pt x="40" y="234"/>
                  </a:cubicBezTo>
                  <a:cubicBezTo>
                    <a:pt x="40" y="231"/>
                    <a:pt x="41" y="228"/>
                    <a:pt x="42" y="225"/>
                  </a:cubicBezTo>
                  <a:cubicBezTo>
                    <a:pt x="54" y="186"/>
                    <a:pt x="93" y="154"/>
                    <a:pt x="93" y="154"/>
                  </a:cubicBezTo>
                  <a:lnTo>
                    <a:pt x="37" y="154"/>
                  </a:lnTo>
                  <a:cubicBezTo>
                    <a:pt x="49" y="122"/>
                    <a:pt x="124" y="129"/>
                    <a:pt x="108" y="110"/>
                  </a:cubicBezTo>
                  <a:cubicBezTo>
                    <a:pt x="104" y="106"/>
                    <a:pt x="98" y="102"/>
                    <a:pt x="90" y="99"/>
                  </a:cubicBezTo>
                  <a:cubicBezTo>
                    <a:pt x="68" y="91"/>
                    <a:pt x="37" y="90"/>
                    <a:pt x="37" y="90"/>
                  </a:cubicBezTo>
                  <a:lnTo>
                    <a:pt x="74" y="81"/>
                  </a:lnTo>
                  <a:lnTo>
                    <a:pt x="40" y="57"/>
                  </a:lnTo>
                  <a:cubicBezTo>
                    <a:pt x="68" y="45"/>
                    <a:pt x="165" y="57"/>
                    <a:pt x="165" y="57"/>
                  </a:cubicBezTo>
                  <a:close/>
                </a:path>
              </a:pathLst>
            </a:custGeom>
            <a:solidFill>
              <a:srgbClr val="2E2C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26" name="Freeform 41"/>
            <p:cNvSpPr>
              <a:spLocks/>
            </p:cNvSpPr>
            <p:nvPr/>
          </p:nvSpPr>
          <p:spPr bwMode="auto">
            <a:xfrm>
              <a:off x="10380663" y="2678113"/>
              <a:ext cx="452438" cy="608012"/>
            </a:xfrm>
            <a:custGeom>
              <a:avLst/>
              <a:gdLst>
                <a:gd name="T0" fmla="*/ 187 w 314"/>
                <a:gd name="T1" fmla="*/ 4 h 422"/>
                <a:gd name="T2" fmla="*/ 60 w 314"/>
                <a:gd name="T3" fmla="*/ 4 h 422"/>
                <a:gd name="T4" fmla="*/ 7 w 314"/>
                <a:gd name="T5" fmla="*/ 146 h 422"/>
                <a:gd name="T6" fmla="*/ 9 w 314"/>
                <a:gd name="T7" fmla="*/ 267 h 422"/>
                <a:gd name="T8" fmla="*/ 18 w 314"/>
                <a:gd name="T9" fmla="*/ 349 h 422"/>
                <a:gd name="T10" fmla="*/ 46 w 314"/>
                <a:gd name="T11" fmla="*/ 422 h 422"/>
                <a:gd name="T12" fmla="*/ 104 w 314"/>
                <a:gd name="T13" fmla="*/ 337 h 422"/>
                <a:gd name="T14" fmla="*/ 62 w 314"/>
                <a:gd name="T15" fmla="*/ 353 h 422"/>
                <a:gd name="T16" fmla="*/ 89 w 314"/>
                <a:gd name="T17" fmla="*/ 209 h 422"/>
                <a:gd name="T18" fmla="*/ 104 w 314"/>
                <a:gd name="T19" fmla="*/ 99 h 422"/>
                <a:gd name="T20" fmla="*/ 236 w 314"/>
                <a:gd name="T21" fmla="*/ 99 h 422"/>
                <a:gd name="T22" fmla="*/ 288 w 314"/>
                <a:gd name="T23" fmla="*/ 119 h 422"/>
                <a:gd name="T24" fmla="*/ 293 w 314"/>
                <a:gd name="T25" fmla="*/ 107 h 422"/>
                <a:gd name="T26" fmla="*/ 314 w 314"/>
                <a:gd name="T27" fmla="*/ 24 h 422"/>
                <a:gd name="T28" fmla="*/ 187 w 314"/>
                <a:gd name="T29" fmla="*/ 4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4" h="422">
                  <a:moveTo>
                    <a:pt x="187" y="4"/>
                  </a:moveTo>
                  <a:cubicBezTo>
                    <a:pt x="179" y="0"/>
                    <a:pt x="60" y="4"/>
                    <a:pt x="60" y="4"/>
                  </a:cubicBezTo>
                  <a:cubicBezTo>
                    <a:pt x="60" y="4"/>
                    <a:pt x="0" y="119"/>
                    <a:pt x="7" y="146"/>
                  </a:cubicBezTo>
                  <a:cubicBezTo>
                    <a:pt x="13" y="173"/>
                    <a:pt x="15" y="250"/>
                    <a:pt x="9" y="267"/>
                  </a:cubicBezTo>
                  <a:cubicBezTo>
                    <a:pt x="2" y="285"/>
                    <a:pt x="18" y="349"/>
                    <a:pt x="18" y="349"/>
                  </a:cubicBezTo>
                  <a:cubicBezTo>
                    <a:pt x="18" y="349"/>
                    <a:pt x="44" y="391"/>
                    <a:pt x="46" y="422"/>
                  </a:cubicBezTo>
                  <a:cubicBezTo>
                    <a:pt x="79" y="388"/>
                    <a:pt x="104" y="337"/>
                    <a:pt x="104" y="337"/>
                  </a:cubicBezTo>
                  <a:cubicBezTo>
                    <a:pt x="91" y="346"/>
                    <a:pt x="62" y="353"/>
                    <a:pt x="62" y="353"/>
                  </a:cubicBezTo>
                  <a:cubicBezTo>
                    <a:pt x="65" y="321"/>
                    <a:pt x="89" y="209"/>
                    <a:pt x="89" y="209"/>
                  </a:cubicBezTo>
                  <a:cubicBezTo>
                    <a:pt x="89" y="209"/>
                    <a:pt x="202" y="129"/>
                    <a:pt x="104" y="99"/>
                  </a:cubicBezTo>
                  <a:cubicBezTo>
                    <a:pt x="114" y="60"/>
                    <a:pt x="236" y="99"/>
                    <a:pt x="236" y="99"/>
                  </a:cubicBezTo>
                  <a:lnTo>
                    <a:pt x="288" y="119"/>
                  </a:lnTo>
                  <a:cubicBezTo>
                    <a:pt x="290" y="113"/>
                    <a:pt x="292" y="109"/>
                    <a:pt x="293" y="107"/>
                  </a:cubicBezTo>
                  <a:cubicBezTo>
                    <a:pt x="302" y="96"/>
                    <a:pt x="314" y="24"/>
                    <a:pt x="314" y="24"/>
                  </a:cubicBezTo>
                  <a:cubicBezTo>
                    <a:pt x="314" y="24"/>
                    <a:pt x="195" y="8"/>
                    <a:pt x="187" y="4"/>
                  </a:cubicBezTo>
                  <a:close/>
                </a:path>
              </a:pathLst>
            </a:custGeom>
            <a:solidFill>
              <a:srgbClr val="2E2C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27" name="Freeform 42"/>
            <p:cNvSpPr>
              <a:spLocks/>
            </p:cNvSpPr>
            <p:nvPr/>
          </p:nvSpPr>
          <p:spPr bwMode="auto">
            <a:xfrm>
              <a:off x="10531476" y="2614613"/>
              <a:ext cx="339725" cy="120650"/>
            </a:xfrm>
            <a:custGeom>
              <a:avLst/>
              <a:gdLst>
                <a:gd name="T0" fmla="*/ 0 w 236"/>
                <a:gd name="T1" fmla="*/ 39 h 83"/>
                <a:gd name="T2" fmla="*/ 191 w 236"/>
                <a:gd name="T3" fmla="*/ 81 h 83"/>
                <a:gd name="T4" fmla="*/ 236 w 236"/>
                <a:gd name="T5" fmla="*/ 61 h 83"/>
                <a:gd name="T6" fmla="*/ 230 w 236"/>
                <a:gd name="T7" fmla="*/ 17 h 83"/>
                <a:gd name="T8" fmla="*/ 9 w 236"/>
                <a:gd name="T9" fmla="*/ 0 h 83"/>
                <a:gd name="T10" fmla="*/ 0 w 236"/>
                <a:gd name="T11" fmla="*/ 39 h 83"/>
              </a:gdLst>
              <a:ahLst/>
              <a:cxnLst>
                <a:cxn ang="0">
                  <a:pos x="T0" y="T1"/>
                </a:cxn>
                <a:cxn ang="0">
                  <a:pos x="T2" y="T3"/>
                </a:cxn>
                <a:cxn ang="0">
                  <a:pos x="T4" y="T5"/>
                </a:cxn>
                <a:cxn ang="0">
                  <a:pos x="T6" y="T7"/>
                </a:cxn>
                <a:cxn ang="0">
                  <a:pos x="T8" y="T9"/>
                </a:cxn>
                <a:cxn ang="0">
                  <a:pos x="T10" y="T11"/>
                </a:cxn>
              </a:cxnLst>
              <a:rect l="0" t="0" r="r" b="b"/>
              <a:pathLst>
                <a:path w="236" h="83">
                  <a:moveTo>
                    <a:pt x="0" y="39"/>
                  </a:moveTo>
                  <a:cubicBezTo>
                    <a:pt x="0" y="39"/>
                    <a:pt x="136" y="83"/>
                    <a:pt x="191" y="81"/>
                  </a:cubicBezTo>
                  <a:lnTo>
                    <a:pt x="236" y="61"/>
                  </a:lnTo>
                  <a:lnTo>
                    <a:pt x="230" y="17"/>
                  </a:lnTo>
                  <a:lnTo>
                    <a:pt x="9" y="0"/>
                  </a:lnTo>
                  <a:lnTo>
                    <a:pt x="0" y="39"/>
                  </a:lnTo>
                  <a:close/>
                </a:path>
              </a:pathLst>
            </a:custGeom>
            <a:solidFill>
              <a:srgbClr val="2E2C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28" name="Freeform 43"/>
            <p:cNvSpPr>
              <a:spLocks/>
            </p:cNvSpPr>
            <p:nvPr/>
          </p:nvSpPr>
          <p:spPr bwMode="auto">
            <a:xfrm>
              <a:off x="10555288" y="1828800"/>
              <a:ext cx="309563" cy="857250"/>
            </a:xfrm>
            <a:custGeom>
              <a:avLst/>
              <a:gdLst>
                <a:gd name="T0" fmla="*/ 2 w 215"/>
                <a:gd name="T1" fmla="*/ 534 h 596"/>
                <a:gd name="T2" fmla="*/ 71 w 215"/>
                <a:gd name="T3" fmla="*/ 586 h 596"/>
                <a:gd name="T4" fmla="*/ 215 w 215"/>
                <a:gd name="T5" fmla="*/ 576 h 596"/>
                <a:gd name="T6" fmla="*/ 193 w 215"/>
                <a:gd name="T7" fmla="*/ 388 h 596"/>
                <a:gd name="T8" fmla="*/ 204 w 215"/>
                <a:gd name="T9" fmla="*/ 267 h 596"/>
                <a:gd name="T10" fmla="*/ 149 w 215"/>
                <a:gd name="T11" fmla="*/ 111 h 596"/>
                <a:gd name="T12" fmla="*/ 141 w 215"/>
                <a:gd name="T13" fmla="*/ 32 h 596"/>
                <a:gd name="T14" fmla="*/ 123 w 215"/>
                <a:gd name="T15" fmla="*/ 79 h 596"/>
                <a:gd name="T16" fmla="*/ 25 w 215"/>
                <a:gd name="T17" fmla="*/ 0 h 596"/>
                <a:gd name="T18" fmla="*/ 2 w 215"/>
                <a:gd name="T19" fmla="*/ 28 h 596"/>
                <a:gd name="T20" fmla="*/ 2 w 215"/>
                <a:gd name="T21" fmla="*/ 534 h 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5" h="596">
                  <a:moveTo>
                    <a:pt x="2" y="534"/>
                  </a:moveTo>
                  <a:cubicBezTo>
                    <a:pt x="2" y="534"/>
                    <a:pt x="0" y="576"/>
                    <a:pt x="71" y="586"/>
                  </a:cubicBezTo>
                  <a:cubicBezTo>
                    <a:pt x="141" y="596"/>
                    <a:pt x="200" y="596"/>
                    <a:pt x="215" y="576"/>
                  </a:cubicBezTo>
                  <a:lnTo>
                    <a:pt x="193" y="388"/>
                  </a:lnTo>
                  <a:cubicBezTo>
                    <a:pt x="193" y="388"/>
                    <a:pt x="208" y="305"/>
                    <a:pt x="204" y="267"/>
                  </a:cubicBezTo>
                  <a:cubicBezTo>
                    <a:pt x="200" y="228"/>
                    <a:pt x="149" y="111"/>
                    <a:pt x="149" y="111"/>
                  </a:cubicBezTo>
                  <a:cubicBezTo>
                    <a:pt x="149" y="111"/>
                    <a:pt x="161" y="54"/>
                    <a:pt x="141" y="32"/>
                  </a:cubicBezTo>
                  <a:lnTo>
                    <a:pt x="123" y="79"/>
                  </a:lnTo>
                  <a:cubicBezTo>
                    <a:pt x="123" y="79"/>
                    <a:pt x="103" y="79"/>
                    <a:pt x="25" y="0"/>
                  </a:cubicBezTo>
                  <a:cubicBezTo>
                    <a:pt x="25" y="0"/>
                    <a:pt x="9" y="18"/>
                    <a:pt x="2" y="28"/>
                  </a:cubicBezTo>
                  <a:lnTo>
                    <a:pt x="2" y="534"/>
                  </a:lnTo>
                  <a:close/>
                </a:path>
              </a:pathLst>
            </a:custGeom>
            <a:solidFill>
              <a:srgbClr val="D8DC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29" name="Freeform 44"/>
            <p:cNvSpPr>
              <a:spLocks/>
            </p:cNvSpPr>
            <p:nvPr/>
          </p:nvSpPr>
          <p:spPr bwMode="auto">
            <a:xfrm>
              <a:off x="10555288" y="1828800"/>
              <a:ext cx="309563" cy="857250"/>
            </a:xfrm>
            <a:custGeom>
              <a:avLst/>
              <a:gdLst>
                <a:gd name="T0" fmla="*/ 149 w 215"/>
                <a:gd name="T1" fmla="*/ 578 h 596"/>
                <a:gd name="T2" fmla="*/ 39 w 215"/>
                <a:gd name="T3" fmla="*/ 509 h 596"/>
                <a:gd name="T4" fmla="*/ 45 w 215"/>
                <a:gd name="T5" fmla="*/ 470 h 596"/>
                <a:gd name="T6" fmla="*/ 149 w 215"/>
                <a:gd name="T7" fmla="*/ 530 h 596"/>
                <a:gd name="T8" fmla="*/ 47 w 215"/>
                <a:gd name="T9" fmla="*/ 372 h 596"/>
                <a:gd name="T10" fmla="*/ 32 w 215"/>
                <a:gd name="T11" fmla="*/ 79 h 596"/>
                <a:gd name="T12" fmla="*/ 78 w 215"/>
                <a:gd name="T13" fmla="*/ 121 h 596"/>
                <a:gd name="T14" fmla="*/ 47 w 215"/>
                <a:gd name="T15" fmla="*/ 69 h 596"/>
                <a:gd name="T16" fmla="*/ 96 w 215"/>
                <a:gd name="T17" fmla="*/ 63 h 596"/>
                <a:gd name="T18" fmla="*/ 25 w 215"/>
                <a:gd name="T19" fmla="*/ 0 h 596"/>
                <a:gd name="T20" fmla="*/ 2 w 215"/>
                <a:gd name="T21" fmla="*/ 28 h 596"/>
                <a:gd name="T22" fmla="*/ 2 w 215"/>
                <a:gd name="T23" fmla="*/ 534 h 596"/>
                <a:gd name="T24" fmla="*/ 71 w 215"/>
                <a:gd name="T25" fmla="*/ 586 h 596"/>
                <a:gd name="T26" fmla="*/ 215 w 215"/>
                <a:gd name="T27" fmla="*/ 576 h 596"/>
                <a:gd name="T28" fmla="*/ 215 w 215"/>
                <a:gd name="T29" fmla="*/ 575 h 596"/>
                <a:gd name="T30" fmla="*/ 149 w 215"/>
                <a:gd name="T31" fmla="*/ 578 h 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5" h="596">
                  <a:moveTo>
                    <a:pt x="149" y="578"/>
                  </a:moveTo>
                  <a:cubicBezTo>
                    <a:pt x="66" y="574"/>
                    <a:pt x="39" y="509"/>
                    <a:pt x="39" y="509"/>
                  </a:cubicBezTo>
                  <a:cubicBezTo>
                    <a:pt x="39" y="509"/>
                    <a:pt x="17" y="470"/>
                    <a:pt x="45" y="470"/>
                  </a:cubicBezTo>
                  <a:cubicBezTo>
                    <a:pt x="73" y="471"/>
                    <a:pt x="149" y="530"/>
                    <a:pt x="149" y="530"/>
                  </a:cubicBezTo>
                  <a:cubicBezTo>
                    <a:pt x="130" y="485"/>
                    <a:pt x="83" y="428"/>
                    <a:pt x="47" y="372"/>
                  </a:cubicBezTo>
                  <a:cubicBezTo>
                    <a:pt x="11" y="315"/>
                    <a:pt x="32" y="79"/>
                    <a:pt x="32" y="79"/>
                  </a:cubicBezTo>
                  <a:lnTo>
                    <a:pt x="78" y="121"/>
                  </a:lnTo>
                  <a:lnTo>
                    <a:pt x="47" y="69"/>
                  </a:lnTo>
                  <a:cubicBezTo>
                    <a:pt x="72" y="84"/>
                    <a:pt x="87" y="77"/>
                    <a:pt x="96" y="63"/>
                  </a:cubicBezTo>
                  <a:cubicBezTo>
                    <a:pt x="80" y="52"/>
                    <a:pt x="58" y="33"/>
                    <a:pt x="25" y="0"/>
                  </a:cubicBezTo>
                  <a:cubicBezTo>
                    <a:pt x="25" y="0"/>
                    <a:pt x="9" y="18"/>
                    <a:pt x="2" y="28"/>
                  </a:cubicBezTo>
                  <a:lnTo>
                    <a:pt x="2" y="534"/>
                  </a:lnTo>
                  <a:cubicBezTo>
                    <a:pt x="2" y="534"/>
                    <a:pt x="0" y="576"/>
                    <a:pt x="71" y="586"/>
                  </a:cubicBezTo>
                  <a:cubicBezTo>
                    <a:pt x="141" y="596"/>
                    <a:pt x="200" y="596"/>
                    <a:pt x="215" y="576"/>
                  </a:cubicBezTo>
                  <a:lnTo>
                    <a:pt x="215" y="575"/>
                  </a:lnTo>
                  <a:cubicBezTo>
                    <a:pt x="192" y="577"/>
                    <a:pt x="169" y="578"/>
                    <a:pt x="149" y="578"/>
                  </a:cubicBezTo>
                  <a:close/>
                </a:path>
              </a:pathLst>
            </a:custGeom>
            <a:solidFill>
              <a:srgbClr val="AFB0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30" name="Freeform 45"/>
            <p:cNvSpPr>
              <a:spLocks/>
            </p:cNvSpPr>
            <p:nvPr/>
          </p:nvSpPr>
          <p:spPr bwMode="auto">
            <a:xfrm>
              <a:off x="10256838" y="1855788"/>
              <a:ext cx="457200" cy="1096962"/>
            </a:xfrm>
            <a:custGeom>
              <a:avLst/>
              <a:gdLst>
                <a:gd name="T0" fmla="*/ 0 w 318"/>
                <a:gd name="T1" fmla="*/ 730 h 763"/>
                <a:gd name="T2" fmla="*/ 116 w 318"/>
                <a:gd name="T3" fmla="*/ 763 h 763"/>
                <a:gd name="T4" fmla="*/ 263 w 318"/>
                <a:gd name="T5" fmla="*/ 490 h 763"/>
                <a:gd name="T6" fmla="*/ 309 w 318"/>
                <a:gd name="T7" fmla="*/ 362 h 763"/>
                <a:gd name="T8" fmla="*/ 203 w 318"/>
                <a:gd name="T9" fmla="*/ 0 h 763"/>
                <a:gd name="T10" fmla="*/ 116 w 318"/>
                <a:gd name="T11" fmla="*/ 48 h 763"/>
                <a:gd name="T12" fmla="*/ 118 w 318"/>
                <a:gd name="T13" fmla="*/ 238 h 763"/>
                <a:gd name="T14" fmla="*/ 0 w 318"/>
                <a:gd name="T15" fmla="*/ 730 h 7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8" h="763">
                  <a:moveTo>
                    <a:pt x="0" y="730"/>
                  </a:moveTo>
                  <a:lnTo>
                    <a:pt x="116" y="763"/>
                  </a:lnTo>
                  <a:cubicBezTo>
                    <a:pt x="116" y="763"/>
                    <a:pt x="251" y="503"/>
                    <a:pt x="263" y="490"/>
                  </a:cubicBezTo>
                  <a:cubicBezTo>
                    <a:pt x="275" y="476"/>
                    <a:pt x="318" y="439"/>
                    <a:pt x="309" y="362"/>
                  </a:cubicBezTo>
                  <a:cubicBezTo>
                    <a:pt x="301" y="285"/>
                    <a:pt x="292" y="104"/>
                    <a:pt x="203" y="0"/>
                  </a:cubicBezTo>
                  <a:cubicBezTo>
                    <a:pt x="203" y="0"/>
                    <a:pt x="166" y="51"/>
                    <a:pt x="116" y="48"/>
                  </a:cubicBezTo>
                  <a:lnTo>
                    <a:pt x="118" y="238"/>
                  </a:lnTo>
                  <a:cubicBezTo>
                    <a:pt x="118" y="238"/>
                    <a:pt x="92" y="554"/>
                    <a:pt x="0" y="730"/>
                  </a:cubicBezTo>
                  <a:close/>
                </a:path>
              </a:pathLst>
            </a:custGeom>
            <a:solidFill>
              <a:srgbClr val="3838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31" name="Freeform 46"/>
            <p:cNvSpPr>
              <a:spLocks/>
            </p:cNvSpPr>
            <p:nvPr/>
          </p:nvSpPr>
          <p:spPr bwMode="auto">
            <a:xfrm>
              <a:off x="10687051" y="1941513"/>
              <a:ext cx="184150" cy="730250"/>
            </a:xfrm>
            <a:custGeom>
              <a:avLst/>
              <a:gdLst>
                <a:gd name="T0" fmla="*/ 68 w 127"/>
                <a:gd name="T1" fmla="*/ 472 h 507"/>
                <a:gd name="T2" fmla="*/ 101 w 127"/>
                <a:gd name="T3" fmla="*/ 507 h 507"/>
                <a:gd name="T4" fmla="*/ 127 w 127"/>
                <a:gd name="T5" fmla="*/ 478 h 507"/>
                <a:gd name="T6" fmla="*/ 98 w 127"/>
                <a:gd name="T7" fmla="*/ 218 h 507"/>
                <a:gd name="T8" fmla="*/ 43 w 127"/>
                <a:gd name="T9" fmla="*/ 53 h 507"/>
                <a:gd name="T10" fmla="*/ 31 w 127"/>
                <a:gd name="T11" fmla="*/ 0 h 507"/>
                <a:gd name="T12" fmla="*/ 0 w 127"/>
                <a:gd name="T13" fmla="*/ 32 h 507"/>
                <a:gd name="T14" fmla="*/ 14 w 127"/>
                <a:gd name="T15" fmla="*/ 59 h 507"/>
                <a:gd name="T16" fmla="*/ 41 w 127"/>
                <a:gd name="T17" fmla="*/ 184 h 507"/>
                <a:gd name="T18" fmla="*/ 68 w 127"/>
                <a:gd name="T19" fmla="*/ 472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7" h="507">
                  <a:moveTo>
                    <a:pt x="68" y="472"/>
                  </a:moveTo>
                  <a:lnTo>
                    <a:pt x="101" y="507"/>
                  </a:lnTo>
                  <a:lnTo>
                    <a:pt x="127" y="478"/>
                  </a:lnTo>
                  <a:cubicBezTo>
                    <a:pt x="127" y="478"/>
                    <a:pt x="107" y="272"/>
                    <a:pt x="98" y="218"/>
                  </a:cubicBezTo>
                  <a:cubicBezTo>
                    <a:pt x="88" y="164"/>
                    <a:pt x="43" y="53"/>
                    <a:pt x="43" y="53"/>
                  </a:cubicBezTo>
                  <a:cubicBezTo>
                    <a:pt x="43" y="53"/>
                    <a:pt x="61" y="22"/>
                    <a:pt x="31" y="0"/>
                  </a:cubicBezTo>
                  <a:cubicBezTo>
                    <a:pt x="31" y="0"/>
                    <a:pt x="6" y="5"/>
                    <a:pt x="0" y="32"/>
                  </a:cubicBezTo>
                  <a:lnTo>
                    <a:pt x="14" y="59"/>
                  </a:lnTo>
                  <a:cubicBezTo>
                    <a:pt x="14" y="59"/>
                    <a:pt x="36" y="146"/>
                    <a:pt x="41" y="184"/>
                  </a:cubicBezTo>
                  <a:cubicBezTo>
                    <a:pt x="46" y="223"/>
                    <a:pt x="48" y="451"/>
                    <a:pt x="68" y="472"/>
                  </a:cubicBezTo>
                  <a:close/>
                </a:path>
              </a:pathLst>
            </a:custGeom>
            <a:solidFill>
              <a:srgbClr val="9D3D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32" name="Freeform 47"/>
            <p:cNvSpPr>
              <a:spLocks/>
            </p:cNvSpPr>
            <p:nvPr/>
          </p:nvSpPr>
          <p:spPr bwMode="auto">
            <a:xfrm>
              <a:off x="10871201" y="2209800"/>
              <a:ext cx="412750" cy="296862"/>
            </a:xfrm>
            <a:custGeom>
              <a:avLst/>
              <a:gdLst>
                <a:gd name="T0" fmla="*/ 277 w 287"/>
                <a:gd name="T1" fmla="*/ 151 h 206"/>
                <a:gd name="T2" fmla="*/ 239 w 287"/>
                <a:gd name="T3" fmla="*/ 54 h 206"/>
                <a:gd name="T4" fmla="*/ 154 w 287"/>
                <a:gd name="T5" fmla="*/ 76 h 206"/>
                <a:gd name="T6" fmla="*/ 127 w 287"/>
                <a:gd name="T7" fmla="*/ 90 h 206"/>
                <a:gd name="T8" fmla="*/ 87 w 287"/>
                <a:gd name="T9" fmla="*/ 90 h 206"/>
                <a:gd name="T10" fmla="*/ 50 w 287"/>
                <a:gd name="T11" fmla="*/ 90 h 206"/>
                <a:gd name="T12" fmla="*/ 37 w 287"/>
                <a:gd name="T13" fmla="*/ 77 h 206"/>
                <a:gd name="T14" fmla="*/ 12 w 287"/>
                <a:gd name="T15" fmla="*/ 0 h 206"/>
                <a:gd name="T16" fmla="*/ 0 w 287"/>
                <a:gd name="T17" fmla="*/ 175 h 206"/>
                <a:gd name="T18" fmla="*/ 6 w 287"/>
                <a:gd name="T19" fmla="*/ 205 h 206"/>
                <a:gd name="T20" fmla="*/ 122 w 287"/>
                <a:gd name="T21" fmla="*/ 192 h 206"/>
                <a:gd name="T22" fmla="*/ 277 w 287"/>
                <a:gd name="T23" fmla="*/ 151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7" h="206">
                  <a:moveTo>
                    <a:pt x="277" y="151"/>
                  </a:moveTo>
                  <a:cubicBezTo>
                    <a:pt x="277" y="151"/>
                    <a:pt x="287" y="89"/>
                    <a:pt x="239" y="54"/>
                  </a:cubicBezTo>
                  <a:cubicBezTo>
                    <a:pt x="239" y="54"/>
                    <a:pt x="158" y="69"/>
                    <a:pt x="154" y="76"/>
                  </a:cubicBezTo>
                  <a:cubicBezTo>
                    <a:pt x="151" y="82"/>
                    <a:pt x="127" y="90"/>
                    <a:pt x="127" y="90"/>
                  </a:cubicBezTo>
                  <a:cubicBezTo>
                    <a:pt x="127" y="90"/>
                    <a:pt x="92" y="88"/>
                    <a:pt x="87" y="90"/>
                  </a:cubicBezTo>
                  <a:cubicBezTo>
                    <a:pt x="82" y="92"/>
                    <a:pt x="58" y="76"/>
                    <a:pt x="50" y="90"/>
                  </a:cubicBezTo>
                  <a:lnTo>
                    <a:pt x="37" y="77"/>
                  </a:lnTo>
                  <a:cubicBezTo>
                    <a:pt x="37" y="77"/>
                    <a:pt x="42" y="34"/>
                    <a:pt x="12" y="0"/>
                  </a:cubicBezTo>
                  <a:lnTo>
                    <a:pt x="0" y="175"/>
                  </a:lnTo>
                  <a:lnTo>
                    <a:pt x="6" y="205"/>
                  </a:lnTo>
                  <a:cubicBezTo>
                    <a:pt x="6" y="205"/>
                    <a:pt x="95" y="206"/>
                    <a:pt x="122" y="192"/>
                  </a:cubicBezTo>
                  <a:cubicBezTo>
                    <a:pt x="149" y="178"/>
                    <a:pt x="260" y="165"/>
                    <a:pt x="277" y="151"/>
                  </a:cubicBezTo>
                  <a:close/>
                </a:path>
              </a:pathLst>
            </a:custGeom>
            <a:solidFill>
              <a:srgbClr val="3838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33" name="Freeform 48"/>
            <p:cNvSpPr>
              <a:spLocks/>
            </p:cNvSpPr>
            <p:nvPr/>
          </p:nvSpPr>
          <p:spPr bwMode="auto">
            <a:xfrm>
              <a:off x="10910888" y="2284413"/>
              <a:ext cx="357188" cy="190500"/>
            </a:xfrm>
            <a:custGeom>
              <a:avLst/>
              <a:gdLst>
                <a:gd name="T0" fmla="*/ 211 w 248"/>
                <a:gd name="T1" fmla="*/ 2 h 133"/>
                <a:gd name="T2" fmla="*/ 126 w 248"/>
                <a:gd name="T3" fmla="*/ 24 h 133"/>
                <a:gd name="T4" fmla="*/ 99 w 248"/>
                <a:gd name="T5" fmla="*/ 38 h 133"/>
                <a:gd name="T6" fmla="*/ 59 w 248"/>
                <a:gd name="T7" fmla="*/ 38 h 133"/>
                <a:gd name="T8" fmla="*/ 31 w 248"/>
                <a:gd name="T9" fmla="*/ 33 h 133"/>
                <a:gd name="T10" fmla="*/ 14 w 248"/>
                <a:gd name="T11" fmla="*/ 69 h 133"/>
                <a:gd name="T12" fmla="*/ 37 w 248"/>
                <a:gd name="T13" fmla="*/ 64 h 133"/>
                <a:gd name="T14" fmla="*/ 0 w 248"/>
                <a:gd name="T15" fmla="*/ 133 h 133"/>
                <a:gd name="T16" fmla="*/ 59 w 248"/>
                <a:gd name="T17" fmla="*/ 67 h 133"/>
                <a:gd name="T18" fmla="*/ 111 w 248"/>
                <a:gd name="T19" fmla="*/ 51 h 133"/>
                <a:gd name="T20" fmla="*/ 83 w 248"/>
                <a:gd name="T21" fmla="*/ 114 h 133"/>
                <a:gd name="T22" fmla="*/ 162 w 248"/>
                <a:gd name="T23" fmla="*/ 38 h 133"/>
                <a:gd name="T24" fmla="*/ 199 w 248"/>
                <a:gd name="T25" fmla="*/ 51 h 133"/>
                <a:gd name="T26" fmla="*/ 242 w 248"/>
                <a:gd name="T27" fmla="*/ 67 h 133"/>
                <a:gd name="T28" fmla="*/ 248 w 248"/>
                <a:gd name="T29" fmla="*/ 66 h 133"/>
                <a:gd name="T30" fmla="*/ 211 w 248"/>
                <a:gd name="T31" fmla="*/ 2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8" h="133">
                  <a:moveTo>
                    <a:pt x="211" y="2"/>
                  </a:moveTo>
                  <a:cubicBezTo>
                    <a:pt x="211" y="2"/>
                    <a:pt x="130" y="17"/>
                    <a:pt x="126" y="24"/>
                  </a:cubicBezTo>
                  <a:cubicBezTo>
                    <a:pt x="123" y="30"/>
                    <a:pt x="99" y="38"/>
                    <a:pt x="99" y="38"/>
                  </a:cubicBezTo>
                  <a:cubicBezTo>
                    <a:pt x="99" y="38"/>
                    <a:pt x="64" y="36"/>
                    <a:pt x="59" y="38"/>
                  </a:cubicBezTo>
                  <a:cubicBezTo>
                    <a:pt x="55" y="40"/>
                    <a:pt x="42" y="31"/>
                    <a:pt x="31" y="33"/>
                  </a:cubicBezTo>
                  <a:cubicBezTo>
                    <a:pt x="27" y="47"/>
                    <a:pt x="22" y="63"/>
                    <a:pt x="14" y="69"/>
                  </a:cubicBezTo>
                  <a:lnTo>
                    <a:pt x="37" y="64"/>
                  </a:lnTo>
                  <a:cubicBezTo>
                    <a:pt x="37" y="64"/>
                    <a:pt x="11" y="123"/>
                    <a:pt x="0" y="133"/>
                  </a:cubicBezTo>
                  <a:cubicBezTo>
                    <a:pt x="0" y="133"/>
                    <a:pt x="59" y="96"/>
                    <a:pt x="59" y="67"/>
                  </a:cubicBezTo>
                  <a:cubicBezTo>
                    <a:pt x="59" y="38"/>
                    <a:pt x="111" y="51"/>
                    <a:pt x="111" y="51"/>
                  </a:cubicBezTo>
                  <a:cubicBezTo>
                    <a:pt x="111" y="51"/>
                    <a:pt x="142" y="77"/>
                    <a:pt x="83" y="114"/>
                  </a:cubicBezTo>
                  <a:cubicBezTo>
                    <a:pt x="83" y="114"/>
                    <a:pt x="146" y="76"/>
                    <a:pt x="162" y="38"/>
                  </a:cubicBezTo>
                  <a:cubicBezTo>
                    <a:pt x="177" y="0"/>
                    <a:pt x="199" y="51"/>
                    <a:pt x="199" y="51"/>
                  </a:cubicBezTo>
                  <a:cubicBezTo>
                    <a:pt x="199" y="51"/>
                    <a:pt x="242" y="67"/>
                    <a:pt x="242" y="67"/>
                  </a:cubicBezTo>
                  <a:lnTo>
                    <a:pt x="248" y="66"/>
                  </a:lnTo>
                  <a:cubicBezTo>
                    <a:pt x="245" y="46"/>
                    <a:pt x="236" y="20"/>
                    <a:pt x="211" y="2"/>
                  </a:cubicBezTo>
                  <a:close/>
                </a:path>
              </a:pathLst>
            </a:custGeom>
            <a:solidFill>
              <a:srgbClr val="2E2C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34" name="Freeform 49"/>
            <p:cNvSpPr>
              <a:spLocks/>
            </p:cNvSpPr>
            <p:nvPr/>
          </p:nvSpPr>
          <p:spPr bwMode="auto">
            <a:xfrm>
              <a:off x="10520363" y="1876425"/>
              <a:ext cx="173038" cy="774700"/>
            </a:xfrm>
            <a:custGeom>
              <a:avLst/>
              <a:gdLst>
                <a:gd name="T0" fmla="*/ 43 w 120"/>
                <a:gd name="T1" fmla="*/ 538 h 538"/>
                <a:gd name="T2" fmla="*/ 79 w 120"/>
                <a:gd name="T3" fmla="*/ 475 h 538"/>
                <a:gd name="T4" fmla="*/ 114 w 120"/>
                <a:gd name="T5" fmla="*/ 427 h 538"/>
                <a:gd name="T6" fmla="*/ 116 w 120"/>
                <a:gd name="T7" fmla="*/ 334 h 538"/>
                <a:gd name="T8" fmla="*/ 16 w 120"/>
                <a:gd name="T9" fmla="*/ 77 h 538"/>
                <a:gd name="T10" fmla="*/ 26 w 120"/>
                <a:gd name="T11" fmla="*/ 60 h 538"/>
                <a:gd name="T12" fmla="*/ 6 w 120"/>
                <a:gd name="T13" fmla="*/ 0 h 538"/>
                <a:gd name="T14" fmla="*/ 0 w 120"/>
                <a:gd name="T15" fmla="*/ 5 h 538"/>
                <a:gd name="T16" fmla="*/ 7 w 120"/>
                <a:gd name="T17" fmla="*/ 55 h 538"/>
                <a:gd name="T18" fmla="*/ 7 w 120"/>
                <a:gd name="T19" fmla="*/ 77 h 538"/>
                <a:gd name="T20" fmla="*/ 103 w 120"/>
                <a:gd name="T21" fmla="*/ 338 h 538"/>
                <a:gd name="T22" fmla="*/ 63 w 120"/>
                <a:gd name="T23" fmla="*/ 461 h 538"/>
                <a:gd name="T24" fmla="*/ 43 w 120"/>
                <a:gd name="T25" fmla="*/ 538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0" h="538">
                  <a:moveTo>
                    <a:pt x="43" y="538"/>
                  </a:moveTo>
                  <a:cubicBezTo>
                    <a:pt x="61" y="504"/>
                    <a:pt x="76" y="479"/>
                    <a:pt x="79" y="475"/>
                  </a:cubicBezTo>
                  <a:cubicBezTo>
                    <a:pt x="86" y="467"/>
                    <a:pt x="102" y="452"/>
                    <a:pt x="114" y="427"/>
                  </a:cubicBezTo>
                  <a:cubicBezTo>
                    <a:pt x="118" y="389"/>
                    <a:pt x="120" y="350"/>
                    <a:pt x="116" y="334"/>
                  </a:cubicBezTo>
                  <a:cubicBezTo>
                    <a:pt x="106" y="297"/>
                    <a:pt x="16" y="77"/>
                    <a:pt x="16" y="77"/>
                  </a:cubicBezTo>
                  <a:lnTo>
                    <a:pt x="26" y="60"/>
                  </a:lnTo>
                  <a:lnTo>
                    <a:pt x="6" y="0"/>
                  </a:lnTo>
                  <a:cubicBezTo>
                    <a:pt x="4" y="2"/>
                    <a:pt x="2" y="3"/>
                    <a:pt x="0" y="5"/>
                  </a:cubicBezTo>
                  <a:lnTo>
                    <a:pt x="7" y="55"/>
                  </a:lnTo>
                  <a:lnTo>
                    <a:pt x="7" y="77"/>
                  </a:lnTo>
                  <a:cubicBezTo>
                    <a:pt x="7" y="77"/>
                    <a:pt x="95" y="313"/>
                    <a:pt x="103" y="338"/>
                  </a:cubicBezTo>
                  <a:cubicBezTo>
                    <a:pt x="112" y="362"/>
                    <a:pt x="76" y="437"/>
                    <a:pt x="63" y="461"/>
                  </a:cubicBezTo>
                  <a:cubicBezTo>
                    <a:pt x="56" y="474"/>
                    <a:pt x="49" y="509"/>
                    <a:pt x="43" y="538"/>
                  </a:cubicBezTo>
                  <a:close/>
                </a:path>
              </a:pathLst>
            </a:custGeom>
            <a:solidFill>
              <a:srgbClr val="2E2C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35" name="Freeform 50"/>
            <p:cNvSpPr>
              <a:spLocks/>
            </p:cNvSpPr>
            <p:nvPr/>
          </p:nvSpPr>
          <p:spPr bwMode="auto">
            <a:xfrm>
              <a:off x="10379076" y="1941513"/>
              <a:ext cx="198438" cy="841375"/>
            </a:xfrm>
            <a:custGeom>
              <a:avLst/>
              <a:gdLst>
                <a:gd name="T0" fmla="*/ 99 w 138"/>
                <a:gd name="T1" fmla="*/ 122 h 585"/>
                <a:gd name="T2" fmla="*/ 138 w 138"/>
                <a:gd name="T3" fmla="*/ 154 h 585"/>
                <a:gd name="T4" fmla="*/ 58 w 138"/>
                <a:gd name="T5" fmla="*/ 42 h 585"/>
                <a:gd name="T6" fmla="*/ 31 w 138"/>
                <a:gd name="T7" fmla="*/ 0 h 585"/>
                <a:gd name="T8" fmla="*/ 32 w 138"/>
                <a:gd name="T9" fmla="*/ 178 h 585"/>
                <a:gd name="T10" fmla="*/ 0 w 138"/>
                <a:gd name="T11" fmla="*/ 402 h 585"/>
                <a:gd name="T12" fmla="*/ 29 w 138"/>
                <a:gd name="T13" fmla="*/ 462 h 585"/>
                <a:gd name="T14" fmla="*/ 93 w 138"/>
                <a:gd name="T15" fmla="*/ 585 h 585"/>
                <a:gd name="T16" fmla="*/ 127 w 138"/>
                <a:gd name="T17" fmla="*/ 522 h 585"/>
                <a:gd name="T18" fmla="*/ 85 w 138"/>
                <a:gd name="T19" fmla="*/ 391 h 585"/>
                <a:gd name="T20" fmla="*/ 118 w 138"/>
                <a:gd name="T21" fmla="*/ 391 h 585"/>
                <a:gd name="T22" fmla="*/ 85 w 138"/>
                <a:gd name="T23" fmla="*/ 371 h 585"/>
                <a:gd name="T24" fmla="*/ 78 w 138"/>
                <a:gd name="T25" fmla="*/ 289 h 585"/>
                <a:gd name="T26" fmla="*/ 88 w 138"/>
                <a:gd name="T27" fmla="*/ 240 h 585"/>
                <a:gd name="T28" fmla="*/ 99 w 138"/>
                <a:gd name="T29" fmla="*/ 186 h 585"/>
                <a:gd name="T30" fmla="*/ 99 w 138"/>
                <a:gd name="T31" fmla="*/ 122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8" h="585">
                  <a:moveTo>
                    <a:pt x="99" y="122"/>
                  </a:moveTo>
                  <a:lnTo>
                    <a:pt x="138" y="154"/>
                  </a:lnTo>
                  <a:cubicBezTo>
                    <a:pt x="138" y="154"/>
                    <a:pt x="67" y="65"/>
                    <a:pt x="58" y="42"/>
                  </a:cubicBezTo>
                  <a:cubicBezTo>
                    <a:pt x="53" y="30"/>
                    <a:pt x="42" y="14"/>
                    <a:pt x="31" y="0"/>
                  </a:cubicBezTo>
                  <a:lnTo>
                    <a:pt x="32" y="178"/>
                  </a:lnTo>
                  <a:cubicBezTo>
                    <a:pt x="32" y="178"/>
                    <a:pt x="24" y="281"/>
                    <a:pt x="0" y="402"/>
                  </a:cubicBezTo>
                  <a:lnTo>
                    <a:pt x="29" y="462"/>
                  </a:lnTo>
                  <a:lnTo>
                    <a:pt x="93" y="585"/>
                  </a:lnTo>
                  <a:cubicBezTo>
                    <a:pt x="104" y="564"/>
                    <a:pt x="116" y="542"/>
                    <a:pt x="127" y="522"/>
                  </a:cubicBezTo>
                  <a:cubicBezTo>
                    <a:pt x="111" y="475"/>
                    <a:pt x="85" y="398"/>
                    <a:pt x="85" y="391"/>
                  </a:cubicBezTo>
                  <a:cubicBezTo>
                    <a:pt x="85" y="383"/>
                    <a:pt x="105" y="383"/>
                    <a:pt x="118" y="391"/>
                  </a:cubicBezTo>
                  <a:lnTo>
                    <a:pt x="85" y="371"/>
                  </a:lnTo>
                  <a:lnTo>
                    <a:pt x="78" y="289"/>
                  </a:lnTo>
                  <a:cubicBezTo>
                    <a:pt x="78" y="289"/>
                    <a:pt x="90" y="261"/>
                    <a:pt x="88" y="240"/>
                  </a:cubicBezTo>
                  <a:cubicBezTo>
                    <a:pt x="86" y="218"/>
                    <a:pt x="99" y="186"/>
                    <a:pt x="99" y="186"/>
                  </a:cubicBezTo>
                  <a:lnTo>
                    <a:pt x="99" y="122"/>
                  </a:lnTo>
                  <a:close/>
                </a:path>
              </a:pathLst>
            </a:custGeom>
            <a:solidFill>
              <a:srgbClr val="2E2C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36" name="Freeform 51"/>
            <p:cNvSpPr>
              <a:spLocks/>
            </p:cNvSpPr>
            <p:nvPr/>
          </p:nvSpPr>
          <p:spPr bwMode="auto">
            <a:xfrm>
              <a:off x="10453688" y="1912938"/>
              <a:ext cx="77788" cy="134937"/>
            </a:xfrm>
            <a:custGeom>
              <a:avLst/>
              <a:gdLst>
                <a:gd name="T0" fmla="*/ 54 w 54"/>
                <a:gd name="T1" fmla="*/ 94 h 94"/>
                <a:gd name="T2" fmla="*/ 18 w 54"/>
                <a:gd name="T3" fmla="*/ 0 h 94"/>
                <a:gd name="T4" fmla="*/ 0 w 54"/>
                <a:gd name="T5" fmla="*/ 6 h 94"/>
                <a:gd name="T6" fmla="*/ 54 w 54"/>
                <a:gd name="T7" fmla="*/ 94 h 94"/>
              </a:gdLst>
              <a:ahLst/>
              <a:cxnLst>
                <a:cxn ang="0">
                  <a:pos x="T0" y="T1"/>
                </a:cxn>
                <a:cxn ang="0">
                  <a:pos x="T2" y="T3"/>
                </a:cxn>
                <a:cxn ang="0">
                  <a:pos x="T4" y="T5"/>
                </a:cxn>
                <a:cxn ang="0">
                  <a:pos x="T6" y="T7"/>
                </a:cxn>
              </a:cxnLst>
              <a:rect l="0" t="0" r="r" b="b"/>
              <a:pathLst>
                <a:path w="54" h="94">
                  <a:moveTo>
                    <a:pt x="54" y="94"/>
                  </a:moveTo>
                  <a:lnTo>
                    <a:pt x="18" y="0"/>
                  </a:lnTo>
                  <a:cubicBezTo>
                    <a:pt x="12" y="3"/>
                    <a:pt x="6" y="5"/>
                    <a:pt x="0" y="6"/>
                  </a:cubicBezTo>
                  <a:cubicBezTo>
                    <a:pt x="14" y="21"/>
                    <a:pt x="32" y="48"/>
                    <a:pt x="54" y="94"/>
                  </a:cubicBezTo>
                  <a:close/>
                </a:path>
              </a:pathLst>
            </a:custGeom>
            <a:solidFill>
              <a:srgbClr val="2E2C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37" name="Freeform 52"/>
            <p:cNvSpPr>
              <a:spLocks/>
            </p:cNvSpPr>
            <p:nvPr/>
          </p:nvSpPr>
          <p:spPr bwMode="auto">
            <a:xfrm>
              <a:off x="10467976" y="2744788"/>
              <a:ext cx="123825" cy="214312"/>
            </a:xfrm>
            <a:custGeom>
              <a:avLst/>
              <a:gdLst>
                <a:gd name="T0" fmla="*/ 4 w 86"/>
                <a:gd name="T1" fmla="*/ 46 h 149"/>
                <a:gd name="T2" fmla="*/ 15 w 86"/>
                <a:gd name="T3" fmla="*/ 115 h 149"/>
                <a:gd name="T4" fmla="*/ 15 w 86"/>
                <a:gd name="T5" fmla="*/ 149 h 149"/>
                <a:gd name="T6" fmla="*/ 86 w 86"/>
                <a:gd name="T7" fmla="*/ 88 h 149"/>
                <a:gd name="T8" fmla="*/ 59 w 86"/>
                <a:gd name="T9" fmla="*/ 24 h 149"/>
                <a:gd name="T10" fmla="*/ 4 w 86"/>
                <a:gd name="T11" fmla="*/ 46 h 149"/>
              </a:gdLst>
              <a:ahLst/>
              <a:cxnLst>
                <a:cxn ang="0">
                  <a:pos x="T0" y="T1"/>
                </a:cxn>
                <a:cxn ang="0">
                  <a:pos x="T2" y="T3"/>
                </a:cxn>
                <a:cxn ang="0">
                  <a:pos x="T4" y="T5"/>
                </a:cxn>
                <a:cxn ang="0">
                  <a:pos x="T6" y="T7"/>
                </a:cxn>
                <a:cxn ang="0">
                  <a:pos x="T8" y="T9"/>
                </a:cxn>
                <a:cxn ang="0">
                  <a:pos x="T10" y="T11"/>
                </a:cxn>
              </a:cxnLst>
              <a:rect l="0" t="0" r="r" b="b"/>
              <a:pathLst>
                <a:path w="86" h="149">
                  <a:moveTo>
                    <a:pt x="4" y="46"/>
                  </a:moveTo>
                  <a:cubicBezTo>
                    <a:pt x="0" y="52"/>
                    <a:pt x="2" y="110"/>
                    <a:pt x="15" y="115"/>
                  </a:cubicBezTo>
                  <a:lnTo>
                    <a:pt x="15" y="149"/>
                  </a:lnTo>
                  <a:lnTo>
                    <a:pt x="86" y="88"/>
                  </a:lnTo>
                  <a:cubicBezTo>
                    <a:pt x="86" y="88"/>
                    <a:pt x="77" y="48"/>
                    <a:pt x="59" y="24"/>
                  </a:cubicBezTo>
                  <a:cubicBezTo>
                    <a:pt x="42" y="0"/>
                    <a:pt x="4" y="46"/>
                    <a:pt x="4" y="46"/>
                  </a:cubicBezTo>
                  <a:close/>
                </a:path>
              </a:pathLst>
            </a:custGeom>
            <a:solidFill>
              <a:srgbClr val="EAAD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38" name="Freeform 53"/>
            <p:cNvSpPr>
              <a:spLocks/>
            </p:cNvSpPr>
            <p:nvPr/>
          </p:nvSpPr>
          <p:spPr bwMode="auto">
            <a:xfrm>
              <a:off x="10277476" y="1924050"/>
              <a:ext cx="280988" cy="928687"/>
            </a:xfrm>
            <a:custGeom>
              <a:avLst/>
              <a:gdLst>
                <a:gd name="T0" fmla="*/ 109 w 195"/>
                <a:gd name="T1" fmla="*/ 645 h 645"/>
                <a:gd name="T2" fmla="*/ 195 w 195"/>
                <a:gd name="T3" fmla="*/ 587 h 645"/>
                <a:gd name="T4" fmla="*/ 134 w 195"/>
                <a:gd name="T5" fmla="*/ 383 h 645"/>
                <a:gd name="T6" fmla="*/ 140 w 195"/>
                <a:gd name="T7" fmla="*/ 243 h 645"/>
                <a:gd name="T8" fmla="*/ 169 w 195"/>
                <a:gd name="T9" fmla="*/ 134 h 645"/>
                <a:gd name="T10" fmla="*/ 101 w 195"/>
                <a:gd name="T11" fmla="*/ 0 h 645"/>
                <a:gd name="T12" fmla="*/ 50 w 195"/>
                <a:gd name="T13" fmla="*/ 25 h 645"/>
                <a:gd name="T14" fmla="*/ 40 w 195"/>
                <a:gd name="T15" fmla="*/ 39 h 645"/>
                <a:gd name="T16" fmla="*/ 19 w 195"/>
                <a:gd name="T17" fmla="*/ 92 h 645"/>
                <a:gd name="T18" fmla="*/ 19 w 195"/>
                <a:gd name="T19" fmla="*/ 157 h 645"/>
                <a:gd name="T20" fmla="*/ 5 w 195"/>
                <a:gd name="T21" fmla="*/ 173 h 645"/>
                <a:gd name="T22" fmla="*/ 5 w 195"/>
                <a:gd name="T23" fmla="*/ 213 h 645"/>
                <a:gd name="T24" fmla="*/ 22 w 195"/>
                <a:gd name="T25" fmla="*/ 229 h 645"/>
                <a:gd name="T26" fmla="*/ 12 w 195"/>
                <a:gd name="T27" fmla="*/ 288 h 645"/>
                <a:gd name="T28" fmla="*/ 10 w 195"/>
                <a:gd name="T29" fmla="*/ 361 h 645"/>
                <a:gd name="T30" fmla="*/ 27 w 195"/>
                <a:gd name="T31" fmla="*/ 430 h 645"/>
                <a:gd name="T32" fmla="*/ 109 w 195"/>
                <a:gd name="T33" fmla="*/ 645 h 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5" h="645">
                  <a:moveTo>
                    <a:pt x="109" y="645"/>
                  </a:moveTo>
                  <a:cubicBezTo>
                    <a:pt x="109" y="645"/>
                    <a:pt x="170" y="592"/>
                    <a:pt x="195" y="587"/>
                  </a:cubicBezTo>
                  <a:cubicBezTo>
                    <a:pt x="195" y="587"/>
                    <a:pt x="144" y="410"/>
                    <a:pt x="134" y="383"/>
                  </a:cubicBezTo>
                  <a:lnTo>
                    <a:pt x="140" y="243"/>
                  </a:lnTo>
                  <a:cubicBezTo>
                    <a:pt x="140" y="243"/>
                    <a:pt x="171" y="159"/>
                    <a:pt x="169" y="134"/>
                  </a:cubicBezTo>
                  <a:cubicBezTo>
                    <a:pt x="168" y="109"/>
                    <a:pt x="101" y="0"/>
                    <a:pt x="101" y="0"/>
                  </a:cubicBezTo>
                  <a:cubicBezTo>
                    <a:pt x="101" y="0"/>
                    <a:pt x="64" y="13"/>
                    <a:pt x="50" y="25"/>
                  </a:cubicBezTo>
                  <a:cubicBezTo>
                    <a:pt x="37" y="37"/>
                    <a:pt x="40" y="39"/>
                    <a:pt x="40" y="39"/>
                  </a:cubicBezTo>
                  <a:cubicBezTo>
                    <a:pt x="40" y="39"/>
                    <a:pt x="22" y="87"/>
                    <a:pt x="19" y="92"/>
                  </a:cubicBezTo>
                  <a:cubicBezTo>
                    <a:pt x="15" y="97"/>
                    <a:pt x="19" y="157"/>
                    <a:pt x="19" y="157"/>
                  </a:cubicBezTo>
                  <a:cubicBezTo>
                    <a:pt x="19" y="157"/>
                    <a:pt x="3" y="161"/>
                    <a:pt x="5" y="173"/>
                  </a:cubicBezTo>
                  <a:cubicBezTo>
                    <a:pt x="7" y="185"/>
                    <a:pt x="0" y="205"/>
                    <a:pt x="5" y="213"/>
                  </a:cubicBezTo>
                  <a:cubicBezTo>
                    <a:pt x="10" y="222"/>
                    <a:pt x="22" y="229"/>
                    <a:pt x="22" y="229"/>
                  </a:cubicBezTo>
                  <a:cubicBezTo>
                    <a:pt x="22" y="229"/>
                    <a:pt x="13" y="279"/>
                    <a:pt x="12" y="288"/>
                  </a:cubicBezTo>
                  <a:cubicBezTo>
                    <a:pt x="10" y="297"/>
                    <a:pt x="7" y="349"/>
                    <a:pt x="10" y="361"/>
                  </a:cubicBezTo>
                  <a:cubicBezTo>
                    <a:pt x="13" y="373"/>
                    <a:pt x="27" y="430"/>
                    <a:pt x="27" y="430"/>
                  </a:cubicBezTo>
                  <a:cubicBezTo>
                    <a:pt x="27" y="430"/>
                    <a:pt x="88" y="632"/>
                    <a:pt x="109" y="645"/>
                  </a:cubicBezTo>
                  <a:close/>
                </a:path>
              </a:pathLst>
            </a:custGeom>
            <a:solidFill>
              <a:srgbClr val="3838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39" name="Freeform 54"/>
            <p:cNvSpPr>
              <a:spLocks noEditPoints="1"/>
            </p:cNvSpPr>
            <p:nvPr/>
          </p:nvSpPr>
          <p:spPr bwMode="auto">
            <a:xfrm>
              <a:off x="10277476" y="1955800"/>
              <a:ext cx="214313" cy="896937"/>
            </a:xfrm>
            <a:custGeom>
              <a:avLst/>
              <a:gdLst>
                <a:gd name="T0" fmla="*/ 31 w 149"/>
                <a:gd name="T1" fmla="*/ 109 h 623"/>
                <a:gd name="T2" fmla="*/ 30 w 149"/>
                <a:gd name="T3" fmla="*/ 108 h 623"/>
                <a:gd name="T4" fmla="*/ 31 w 149"/>
                <a:gd name="T5" fmla="*/ 109 h 623"/>
                <a:gd name="T6" fmla="*/ 70 w 149"/>
                <a:gd name="T7" fmla="*/ 483 h 623"/>
                <a:gd name="T8" fmla="*/ 26 w 149"/>
                <a:gd name="T9" fmla="*/ 333 h 623"/>
                <a:gd name="T10" fmla="*/ 44 w 149"/>
                <a:gd name="T11" fmla="*/ 332 h 623"/>
                <a:gd name="T12" fmla="*/ 111 w 149"/>
                <a:gd name="T13" fmla="*/ 295 h 623"/>
                <a:gd name="T14" fmla="*/ 57 w 149"/>
                <a:gd name="T15" fmla="*/ 319 h 623"/>
                <a:gd name="T16" fmla="*/ 27 w 149"/>
                <a:gd name="T17" fmla="*/ 295 h 623"/>
                <a:gd name="T18" fmla="*/ 47 w 149"/>
                <a:gd name="T19" fmla="*/ 242 h 623"/>
                <a:gd name="T20" fmla="*/ 54 w 149"/>
                <a:gd name="T21" fmla="*/ 197 h 623"/>
                <a:gd name="T22" fmla="*/ 134 w 149"/>
                <a:gd name="T23" fmla="*/ 234 h 623"/>
                <a:gd name="T24" fmla="*/ 100 w 149"/>
                <a:gd name="T25" fmla="*/ 191 h 623"/>
                <a:gd name="T26" fmla="*/ 61 w 149"/>
                <a:gd name="T27" fmla="*/ 169 h 623"/>
                <a:gd name="T28" fmla="*/ 125 w 149"/>
                <a:gd name="T29" fmla="*/ 170 h 623"/>
                <a:gd name="T30" fmla="*/ 70 w 149"/>
                <a:gd name="T31" fmla="*/ 139 h 623"/>
                <a:gd name="T32" fmla="*/ 102 w 149"/>
                <a:gd name="T33" fmla="*/ 129 h 623"/>
                <a:gd name="T34" fmla="*/ 27 w 149"/>
                <a:gd name="T35" fmla="*/ 129 h 623"/>
                <a:gd name="T36" fmla="*/ 57 w 149"/>
                <a:gd name="T37" fmla="*/ 89 h 623"/>
                <a:gd name="T38" fmla="*/ 29 w 149"/>
                <a:gd name="T39" fmla="*/ 100 h 623"/>
                <a:gd name="T40" fmla="*/ 30 w 149"/>
                <a:gd name="T41" fmla="*/ 83 h 623"/>
                <a:gd name="T42" fmla="*/ 57 w 149"/>
                <a:gd name="T43" fmla="*/ 32 h 623"/>
                <a:gd name="T44" fmla="*/ 57 w 149"/>
                <a:gd name="T45" fmla="*/ 0 h 623"/>
                <a:gd name="T46" fmla="*/ 50 w 149"/>
                <a:gd name="T47" fmla="*/ 3 h 623"/>
                <a:gd name="T48" fmla="*/ 43 w 149"/>
                <a:gd name="T49" fmla="*/ 6 h 623"/>
                <a:gd name="T50" fmla="*/ 19 w 149"/>
                <a:gd name="T51" fmla="*/ 70 h 623"/>
                <a:gd name="T52" fmla="*/ 19 w 149"/>
                <a:gd name="T53" fmla="*/ 135 h 623"/>
                <a:gd name="T54" fmla="*/ 5 w 149"/>
                <a:gd name="T55" fmla="*/ 151 h 623"/>
                <a:gd name="T56" fmla="*/ 5 w 149"/>
                <a:gd name="T57" fmla="*/ 191 h 623"/>
                <a:gd name="T58" fmla="*/ 22 w 149"/>
                <a:gd name="T59" fmla="*/ 207 h 623"/>
                <a:gd name="T60" fmla="*/ 12 w 149"/>
                <a:gd name="T61" fmla="*/ 266 h 623"/>
                <a:gd name="T62" fmla="*/ 10 w 149"/>
                <a:gd name="T63" fmla="*/ 339 h 623"/>
                <a:gd name="T64" fmla="*/ 27 w 149"/>
                <a:gd name="T65" fmla="*/ 408 h 623"/>
                <a:gd name="T66" fmla="*/ 109 w 149"/>
                <a:gd name="T67" fmla="*/ 623 h 623"/>
                <a:gd name="T68" fmla="*/ 149 w 149"/>
                <a:gd name="T69" fmla="*/ 591 h 623"/>
                <a:gd name="T70" fmla="*/ 111 w 149"/>
                <a:gd name="T71" fmla="*/ 575 h 623"/>
                <a:gd name="T72" fmla="*/ 70 w 149"/>
                <a:gd name="T73" fmla="*/ 483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9" h="623">
                  <a:moveTo>
                    <a:pt x="31" y="109"/>
                  </a:moveTo>
                  <a:cubicBezTo>
                    <a:pt x="31" y="108"/>
                    <a:pt x="31" y="108"/>
                    <a:pt x="30" y="108"/>
                  </a:cubicBezTo>
                  <a:cubicBezTo>
                    <a:pt x="31" y="108"/>
                    <a:pt x="31" y="108"/>
                    <a:pt x="31" y="109"/>
                  </a:cubicBezTo>
                  <a:close/>
                  <a:moveTo>
                    <a:pt x="70" y="483"/>
                  </a:moveTo>
                  <a:cubicBezTo>
                    <a:pt x="58" y="475"/>
                    <a:pt x="26" y="333"/>
                    <a:pt x="26" y="333"/>
                  </a:cubicBezTo>
                  <a:cubicBezTo>
                    <a:pt x="26" y="333"/>
                    <a:pt x="9" y="326"/>
                    <a:pt x="44" y="332"/>
                  </a:cubicBezTo>
                  <a:cubicBezTo>
                    <a:pt x="79" y="339"/>
                    <a:pt x="111" y="295"/>
                    <a:pt x="111" y="295"/>
                  </a:cubicBezTo>
                  <a:cubicBezTo>
                    <a:pt x="111" y="295"/>
                    <a:pt x="67" y="314"/>
                    <a:pt x="57" y="319"/>
                  </a:cubicBezTo>
                  <a:cubicBezTo>
                    <a:pt x="47" y="324"/>
                    <a:pt x="22" y="304"/>
                    <a:pt x="27" y="295"/>
                  </a:cubicBezTo>
                  <a:cubicBezTo>
                    <a:pt x="32" y="287"/>
                    <a:pt x="37" y="253"/>
                    <a:pt x="47" y="242"/>
                  </a:cubicBezTo>
                  <a:cubicBezTo>
                    <a:pt x="54" y="234"/>
                    <a:pt x="55" y="212"/>
                    <a:pt x="54" y="197"/>
                  </a:cubicBezTo>
                  <a:cubicBezTo>
                    <a:pt x="100" y="186"/>
                    <a:pt x="134" y="234"/>
                    <a:pt x="134" y="234"/>
                  </a:cubicBezTo>
                  <a:cubicBezTo>
                    <a:pt x="134" y="234"/>
                    <a:pt x="121" y="206"/>
                    <a:pt x="100" y="191"/>
                  </a:cubicBezTo>
                  <a:cubicBezTo>
                    <a:pt x="80" y="175"/>
                    <a:pt x="61" y="169"/>
                    <a:pt x="61" y="169"/>
                  </a:cubicBezTo>
                  <a:cubicBezTo>
                    <a:pt x="78" y="162"/>
                    <a:pt x="105" y="165"/>
                    <a:pt x="125" y="170"/>
                  </a:cubicBezTo>
                  <a:cubicBezTo>
                    <a:pt x="106" y="160"/>
                    <a:pt x="82" y="146"/>
                    <a:pt x="70" y="139"/>
                  </a:cubicBezTo>
                  <a:cubicBezTo>
                    <a:pt x="74" y="117"/>
                    <a:pt x="102" y="129"/>
                    <a:pt x="102" y="129"/>
                  </a:cubicBezTo>
                  <a:cubicBezTo>
                    <a:pt x="78" y="95"/>
                    <a:pt x="27" y="129"/>
                    <a:pt x="27" y="129"/>
                  </a:cubicBezTo>
                  <a:cubicBezTo>
                    <a:pt x="25" y="119"/>
                    <a:pt x="57" y="89"/>
                    <a:pt x="57" y="89"/>
                  </a:cubicBezTo>
                  <a:lnTo>
                    <a:pt x="29" y="100"/>
                  </a:lnTo>
                  <a:cubicBezTo>
                    <a:pt x="28" y="92"/>
                    <a:pt x="30" y="83"/>
                    <a:pt x="30" y="83"/>
                  </a:cubicBezTo>
                  <a:lnTo>
                    <a:pt x="57" y="32"/>
                  </a:lnTo>
                  <a:lnTo>
                    <a:pt x="57" y="0"/>
                  </a:lnTo>
                  <a:cubicBezTo>
                    <a:pt x="55" y="1"/>
                    <a:pt x="52" y="2"/>
                    <a:pt x="50" y="3"/>
                  </a:cubicBezTo>
                  <a:cubicBezTo>
                    <a:pt x="47" y="5"/>
                    <a:pt x="43" y="6"/>
                    <a:pt x="43" y="6"/>
                  </a:cubicBezTo>
                  <a:cubicBezTo>
                    <a:pt x="43" y="6"/>
                    <a:pt x="22" y="65"/>
                    <a:pt x="19" y="70"/>
                  </a:cubicBezTo>
                  <a:cubicBezTo>
                    <a:pt x="15" y="75"/>
                    <a:pt x="19" y="135"/>
                    <a:pt x="19" y="135"/>
                  </a:cubicBezTo>
                  <a:cubicBezTo>
                    <a:pt x="19" y="135"/>
                    <a:pt x="3" y="139"/>
                    <a:pt x="5" y="151"/>
                  </a:cubicBezTo>
                  <a:cubicBezTo>
                    <a:pt x="7" y="163"/>
                    <a:pt x="0" y="183"/>
                    <a:pt x="5" y="191"/>
                  </a:cubicBezTo>
                  <a:cubicBezTo>
                    <a:pt x="10" y="200"/>
                    <a:pt x="22" y="207"/>
                    <a:pt x="22" y="207"/>
                  </a:cubicBezTo>
                  <a:cubicBezTo>
                    <a:pt x="22" y="207"/>
                    <a:pt x="13" y="257"/>
                    <a:pt x="12" y="266"/>
                  </a:cubicBezTo>
                  <a:cubicBezTo>
                    <a:pt x="10" y="275"/>
                    <a:pt x="7" y="327"/>
                    <a:pt x="10" y="339"/>
                  </a:cubicBezTo>
                  <a:cubicBezTo>
                    <a:pt x="13" y="351"/>
                    <a:pt x="27" y="408"/>
                    <a:pt x="27" y="408"/>
                  </a:cubicBezTo>
                  <a:cubicBezTo>
                    <a:pt x="27" y="408"/>
                    <a:pt x="88" y="610"/>
                    <a:pt x="109" y="623"/>
                  </a:cubicBezTo>
                  <a:cubicBezTo>
                    <a:pt x="109" y="623"/>
                    <a:pt x="128" y="607"/>
                    <a:pt x="149" y="591"/>
                  </a:cubicBezTo>
                  <a:lnTo>
                    <a:pt x="111" y="575"/>
                  </a:lnTo>
                  <a:cubicBezTo>
                    <a:pt x="111" y="575"/>
                    <a:pt x="82" y="492"/>
                    <a:pt x="70" y="483"/>
                  </a:cubicBezTo>
                  <a:close/>
                </a:path>
              </a:pathLst>
            </a:custGeom>
            <a:solidFill>
              <a:srgbClr val="2E2C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40" name="Freeform 55"/>
            <p:cNvSpPr>
              <a:spLocks/>
            </p:cNvSpPr>
            <p:nvPr/>
          </p:nvSpPr>
          <p:spPr bwMode="auto">
            <a:xfrm>
              <a:off x="10467976" y="2203450"/>
              <a:ext cx="23813" cy="12700"/>
            </a:xfrm>
            <a:custGeom>
              <a:avLst/>
              <a:gdLst>
                <a:gd name="T0" fmla="*/ 17 w 17"/>
                <a:gd name="T1" fmla="*/ 4 h 9"/>
                <a:gd name="T2" fmla="*/ 0 w 17"/>
                <a:gd name="T3" fmla="*/ 0 h 9"/>
                <a:gd name="T4" fmla="*/ 17 w 17"/>
                <a:gd name="T5" fmla="*/ 4 h 9"/>
              </a:gdLst>
              <a:ahLst/>
              <a:cxnLst>
                <a:cxn ang="0">
                  <a:pos x="T0" y="T1"/>
                </a:cxn>
                <a:cxn ang="0">
                  <a:pos x="T2" y="T3"/>
                </a:cxn>
                <a:cxn ang="0">
                  <a:pos x="T4" y="T5"/>
                </a:cxn>
              </a:cxnLst>
              <a:rect l="0" t="0" r="r" b="b"/>
              <a:pathLst>
                <a:path w="17" h="9">
                  <a:moveTo>
                    <a:pt x="17" y="4"/>
                  </a:moveTo>
                  <a:cubicBezTo>
                    <a:pt x="17" y="4"/>
                    <a:pt x="14" y="3"/>
                    <a:pt x="0" y="0"/>
                  </a:cubicBezTo>
                  <a:cubicBezTo>
                    <a:pt x="14" y="9"/>
                    <a:pt x="14" y="6"/>
                    <a:pt x="17" y="4"/>
                  </a:cubicBezTo>
                  <a:close/>
                </a:path>
              </a:pathLst>
            </a:custGeom>
            <a:solidFill>
              <a:srgbClr val="2E2C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41" name="Freeform 56"/>
            <p:cNvSpPr>
              <a:spLocks/>
            </p:cNvSpPr>
            <p:nvPr/>
          </p:nvSpPr>
          <p:spPr bwMode="auto">
            <a:xfrm>
              <a:off x="10560051" y="1558925"/>
              <a:ext cx="280988" cy="354012"/>
            </a:xfrm>
            <a:custGeom>
              <a:avLst/>
              <a:gdLst>
                <a:gd name="T0" fmla="*/ 107 w 196"/>
                <a:gd name="T1" fmla="*/ 244 h 246"/>
                <a:gd name="T2" fmla="*/ 142 w 196"/>
                <a:gd name="T3" fmla="*/ 219 h 246"/>
                <a:gd name="T4" fmla="*/ 177 w 196"/>
                <a:gd name="T5" fmla="*/ 155 h 246"/>
                <a:gd name="T6" fmla="*/ 186 w 196"/>
                <a:gd name="T7" fmla="*/ 155 h 246"/>
                <a:gd name="T8" fmla="*/ 192 w 196"/>
                <a:gd name="T9" fmla="*/ 121 h 246"/>
                <a:gd name="T10" fmla="*/ 186 w 196"/>
                <a:gd name="T11" fmla="*/ 91 h 246"/>
                <a:gd name="T12" fmla="*/ 192 w 196"/>
                <a:gd name="T13" fmla="*/ 14 h 246"/>
                <a:gd name="T14" fmla="*/ 79 w 196"/>
                <a:gd name="T15" fmla="*/ 0 h 246"/>
                <a:gd name="T16" fmla="*/ 30 w 196"/>
                <a:gd name="T17" fmla="*/ 26 h 246"/>
                <a:gd name="T18" fmla="*/ 30 w 196"/>
                <a:gd name="T19" fmla="*/ 91 h 246"/>
                <a:gd name="T20" fmla="*/ 9 w 196"/>
                <a:gd name="T21" fmla="*/ 91 h 246"/>
                <a:gd name="T22" fmla="*/ 30 w 196"/>
                <a:gd name="T23" fmla="*/ 149 h 246"/>
                <a:gd name="T24" fmla="*/ 49 w 196"/>
                <a:gd name="T25" fmla="*/ 213 h 246"/>
                <a:gd name="T26" fmla="*/ 107 w 196"/>
                <a:gd name="T27" fmla="*/ 244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6" h="246">
                  <a:moveTo>
                    <a:pt x="107" y="244"/>
                  </a:moveTo>
                  <a:cubicBezTo>
                    <a:pt x="124" y="246"/>
                    <a:pt x="137" y="225"/>
                    <a:pt x="142" y="219"/>
                  </a:cubicBezTo>
                  <a:cubicBezTo>
                    <a:pt x="147" y="213"/>
                    <a:pt x="173" y="171"/>
                    <a:pt x="177" y="155"/>
                  </a:cubicBezTo>
                  <a:cubicBezTo>
                    <a:pt x="177" y="155"/>
                    <a:pt x="185" y="160"/>
                    <a:pt x="186" y="155"/>
                  </a:cubicBezTo>
                  <a:cubicBezTo>
                    <a:pt x="186" y="155"/>
                    <a:pt x="190" y="127"/>
                    <a:pt x="192" y="121"/>
                  </a:cubicBezTo>
                  <a:cubicBezTo>
                    <a:pt x="194" y="115"/>
                    <a:pt x="196" y="92"/>
                    <a:pt x="186" y="91"/>
                  </a:cubicBezTo>
                  <a:lnTo>
                    <a:pt x="192" y="14"/>
                  </a:lnTo>
                  <a:lnTo>
                    <a:pt x="79" y="0"/>
                  </a:lnTo>
                  <a:lnTo>
                    <a:pt x="30" y="26"/>
                  </a:lnTo>
                  <a:lnTo>
                    <a:pt x="30" y="91"/>
                  </a:lnTo>
                  <a:cubicBezTo>
                    <a:pt x="30" y="91"/>
                    <a:pt x="13" y="83"/>
                    <a:pt x="9" y="91"/>
                  </a:cubicBezTo>
                  <a:cubicBezTo>
                    <a:pt x="9" y="91"/>
                    <a:pt x="0" y="150"/>
                    <a:pt x="30" y="149"/>
                  </a:cubicBezTo>
                  <a:cubicBezTo>
                    <a:pt x="30" y="149"/>
                    <a:pt x="36" y="194"/>
                    <a:pt x="49" y="213"/>
                  </a:cubicBezTo>
                  <a:cubicBezTo>
                    <a:pt x="63" y="232"/>
                    <a:pt x="82" y="242"/>
                    <a:pt x="107" y="244"/>
                  </a:cubicBezTo>
                  <a:close/>
                </a:path>
              </a:pathLst>
            </a:custGeom>
            <a:solidFill>
              <a:srgbClr val="EAAD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42" name="Freeform 57"/>
            <p:cNvSpPr>
              <a:spLocks/>
            </p:cNvSpPr>
            <p:nvPr/>
          </p:nvSpPr>
          <p:spPr bwMode="auto">
            <a:xfrm>
              <a:off x="10560051" y="1560513"/>
              <a:ext cx="134938" cy="341312"/>
            </a:xfrm>
            <a:custGeom>
              <a:avLst/>
              <a:gdLst>
                <a:gd name="T0" fmla="*/ 82 w 94"/>
                <a:gd name="T1" fmla="*/ 237 h 237"/>
                <a:gd name="T2" fmla="*/ 55 w 94"/>
                <a:gd name="T3" fmla="*/ 169 h 237"/>
                <a:gd name="T4" fmla="*/ 64 w 94"/>
                <a:gd name="T5" fmla="*/ 134 h 237"/>
                <a:gd name="T6" fmla="*/ 55 w 94"/>
                <a:gd name="T7" fmla="*/ 113 h 237"/>
                <a:gd name="T8" fmla="*/ 73 w 94"/>
                <a:gd name="T9" fmla="*/ 96 h 237"/>
                <a:gd name="T10" fmla="*/ 85 w 94"/>
                <a:gd name="T11" fmla="*/ 59 h 237"/>
                <a:gd name="T12" fmla="*/ 94 w 94"/>
                <a:gd name="T13" fmla="*/ 1 h 237"/>
                <a:gd name="T14" fmla="*/ 79 w 94"/>
                <a:gd name="T15" fmla="*/ 0 h 237"/>
                <a:gd name="T16" fmla="*/ 30 w 94"/>
                <a:gd name="T17" fmla="*/ 25 h 237"/>
                <a:gd name="T18" fmla="*/ 30 w 94"/>
                <a:gd name="T19" fmla="*/ 90 h 237"/>
                <a:gd name="T20" fmla="*/ 9 w 94"/>
                <a:gd name="T21" fmla="*/ 90 h 237"/>
                <a:gd name="T22" fmla="*/ 30 w 94"/>
                <a:gd name="T23" fmla="*/ 148 h 237"/>
                <a:gd name="T24" fmla="*/ 49 w 94"/>
                <a:gd name="T25" fmla="*/ 212 h 237"/>
                <a:gd name="T26" fmla="*/ 82 w 94"/>
                <a:gd name="T27" fmla="*/ 237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4" h="237">
                  <a:moveTo>
                    <a:pt x="82" y="237"/>
                  </a:moveTo>
                  <a:cubicBezTo>
                    <a:pt x="68" y="217"/>
                    <a:pt x="55" y="169"/>
                    <a:pt x="55" y="169"/>
                  </a:cubicBezTo>
                  <a:cubicBezTo>
                    <a:pt x="53" y="157"/>
                    <a:pt x="64" y="134"/>
                    <a:pt x="64" y="134"/>
                  </a:cubicBezTo>
                  <a:lnTo>
                    <a:pt x="55" y="113"/>
                  </a:lnTo>
                  <a:cubicBezTo>
                    <a:pt x="55" y="106"/>
                    <a:pt x="73" y="96"/>
                    <a:pt x="73" y="96"/>
                  </a:cubicBezTo>
                  <a:cubicBezTo>
                    <a:pt x="73" y="96"/>
                    <a:pt x="84" y="69"/>
                    <a:pt x="85" y="59"/>
                  </a:cubicBezTo>
                  <a:cubicBezTo>
                    <a:pt x="86" y="53"/>
                    <a:pt x="91" y="26"/>
                    <a:pt x="94" y="1"/>
                  </a:cubicBezTo>
                  <a:lnTo>
                    <a:pt x="79" y="0"/>
                  </a:lnTo>
                  <a:lnTo>
                    <a:pt x="30" y="25"/>
                  </a:lnTo>
                  <a:lnTo>
                    <a:pt x="30" y="90"/>
                  </a:lnTo>
                  <a:cubicBezTo>
                    <a:pt x="30" y="90"/>
                    <a:pt x="13" y="82"/>
                    <a:pt x="9" y="90"/>
                  </a:cubicBezTo>
                  <a:cubicBezTo>
                    <a:pt x="9" y="90"/>
                    <a:pt x="0" y="149"/>
                    <a:pt x="30" y="148"/>
                  </a:cubicBezTo>
                  <a:cubicBezTo>
                    <a:pt x="30" y="148"/>
                    <a:pt x="36" y="193"/>
                    <a:pt x="49" y="212"/>
                  </a:cubicBezTo>
                  <a:cubicBezTo>
                    <a:pt x="58" y="224"/>
                    <a:pt x="69" y="232"/>
                    <a:pt x="82" y="237"/>
                  </a:cubicBezTo>
                  <a:close/>
                </a:path>
              </a:pathLst>
            </a:custGeom>
            <a:solidFill>
              <a:srgbClr val="E2A0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43" name="Freeform 58"/>
            <p:cNvSpPr>
              <a:spLocks/>
            </p:cNvSpPr>
            <p:nvPr/>
          </p:nvSpPr>
          <p:spPr bwMode="auto">
            <a:xfrm>
              <a:off x="10775951" y="1690688"/>
              <a:ext cx="68263" cy="166687"/>
            </a:xfrm>
            <a:custGeom>
              <a:avLst/>
              <a:gdLst>
                <a:gd name="T0" fmla="*/ 27 w 48"/>
                <a:gd name="T1" fmla="*/ 64 h 116"/>
                <a:gd name="T2" fmla="*/ 36 w 48"/>
                <a:gd name="T3" fmla="*/ 64 h 116"/>
                <a:gd name="T4" fmla="*/ 48 w 48"/>
                <a:gd name="T5" fmla="*/ 19 h 116"/>
                <a:gd name="T6" fmla="*/ 36 w 48"/>
                <a:gd name="T7" fmla="*/ 0 h 116"/>
                <a:gd name="T8" fmla="*/ 21 w 48"/>
                <a:gd name="T9" fmla="*/ 56 h 116"/>
                <a:gd name="T10" fmla="*/ 0 w 48"/>
                <a:gd name="T11" fmla="*/ 75 h 116"/>
                <a:gd name="T12" fmla="*/ 0 w 48"/>
                <a:gd name="T13" fmla="*/ 116 h 116"/>
                <a:gd name="T14" fmla="*/ 27 w 48"/>
                <a:gd name="T15" fmla="*/ 64 h 1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116">
                  <a:moveTo>
                    <a:pt x="27" y="64"/>
                  </a:moveTo>
                  <a:cubicBezTo>
                    <a:pt x="27" y="64"/>
                    <a:pt x="35" y="69"/>
                    <a:pt x="36" y="64"/>
                  </a:cubicBezTo>
                  <a:cubicBezTo>
                    <a:pt x="36" y="64"/>
                    <a:pt x="48" y="35"/>
                    <a:pt x="48" y="19"/>
                  </a:cubicBezTo>
                  <a:cubicBezTo>
                    <a:pt x="47" y="12"/>
                    <a:pt x="46" y="1"/>
                    <a:pt x="36" y="0"/>
                  </a:cubicBezTo>
                  <a:cubicBezTo>
                    <a:pt x="36" y="0"/>
                    <a:pt x="27" y="48"/>
                    <a:pt x="21" y="56"/>
                  </a:cubicBezTo>
                  <a:cubicBezTo>
                    <a:pt x="15" y="65"/>
                    <a:pt x="0" y="75"/>
                    <a:pt x="0" y="75"/>
                  </a:cubicBezTo>
                  <a:cubicBezTo>
                    <a:pt x="3" y="79"/>
                    <a:pt x="4" y="97"/>
                    <a:pt x="0" y="116"/>
                  </a:cubicBezTo>
                  <a:cubicBezTo>
                    <a:pt x="10" y="101"/>
                    <a:pt x="24" y="76"/>
                    <a:pt x="27" y="64"/>
                  </a:cubicBezTo>
                  <a:close/>
                </a:path>
              </a:pathLst>
            </a:custGeom>
            <a:solidFill>
              <a:srgbClr val="E2A0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44" name="Freeform 59"/>
            <p:cNvSpPr>
              <a:spLocks/>
            </p:cNvSpPr>
            <p:nvPr/>
          </p:nvSpPr>
          <p:spPr bwMode="auto">
            <a:xfrm>
              <a:off x="10583863" y="1484313"/>
              <a:ext cx="268288" cy="255587"/>
            </a:xfrm>
            <a:custGeom>
              <a:avLst/>
              <a:gdLst>
                <a:gd name="T0" fmla="*/ 185 w 186"/>
                <a:gd name="T1" fmla="*/ 76 h 178"/>
                <a:gd name="T2" fmla="*/ 127 w 186"/>
                <a:gd name="T3" fmla="*/ 0 h 178"/>
                <a:gd name="T4" fmla="*/ 93 w 186"/>
                <a:gd name="T5" fmla="*/ 7 h 178"/>
                <a:gd name="T6" fmla="*/ 55 w 186"/>
                <a:gd name="T7" fmla="*/ 11 h 178"/>
                <a:gd name="T8" fmla="*/ 34 w 186"/>
                <a:gd name="T9" fmla="*/ 22 h 178"/>
                <a:gd name="T10" fmla="*/ 0 w 186"/>
                <a:gd name="T11" fmla="*/ 71 h 178"/>
                <a:gd name="T12" fmla="*/ 3 w 186"/>
                <a:gd name="T13" fmla="*/ 140 h 178"/>
                <a:gd name="T14" fmla="*/ 11 w 186"/>
                <a:gd name="T15" fmla="*/ 142 h 178"/>
                <a:gd name="T16" fmla="*/ 15 w 186"/>
                <a:gd name="T17" fmla="*/ 169 h 178"/>
                <a:gd name="T18" fmla="*/ 20 w 186"/>
                <a:gd name="T19" fmla="*/ 165 h 178"/>
                <a:gd name="T20" fmla="*/ 25 w 186"/>
                <a:gd name="T21" fmla="*/ 126 h 178"/>
                <a:gd name="T22" fmla="*/ 25 w 186"/>
                <a:gd name="T23" fmla="*/ 96 h 178"/>
                <a:gd name="T24" fmla="*/ 44 w 186"/>
                <a:gd name="T25" fmla="*/ 79 h 178"/>
                <a:gd name="T26" fmla="*/ 80 w 186"/>
                <a:gd name="T27" fmla="*/ 91 h 178"/>
                <a:gd name="T28" fmla="*/ 107 w 186"/>
                <a:gd name="T29" fmla="*/ 105 h 178"/>
                <a:gd name="T30" fmla="*/ 110 w 186"/>
                <a:gd name="T31" fmla="*/ 105 h 178"/>
                <a:gd name="T32" fmla="*/ 124 w 186"/>
                <a:gd name="T33" fmla="*/ 104 h 178"/>
                <a:gd name="T34" fmla="*/ 150 w 186"/>
                <a:gd name="T35" fmla="*/ 116 h 178"/>
                <a:gd name="T36" fmla="*/ 144 w 186"/>
                <a:gd name="T37" fmla="*/ 97 h 178"/>
                <a:gd name="T38" fmla="*/ 149 w 186"/>
                <a:gd name="T39" fmla="*/ 96 h 178"/>
                <a:gd name="T40" fmla="*/ 157 w 186"/>
                <a:gd name="T41" fmla="*/ 108 h 178"/>
                <a:gd name="T42" fmla="*/ 160 w 186"/>
                <a:gd name="T43" fmla="*/ 143 h 178"/>
                <a:gd name="T44" fmla="*/ 159 w 186"/>
                <a:gd name="T45" fmla="*/ 174 h 178"/>
                <a:gd name="T46" fmla="*/ 161 w 186"/>
                <a:gd name="T47" fmla="*/ 178 h 178"/>
                <a:gd name="T48" fmla="*/ 169 w 186"/>
                <a:gd name="T49" fmla="*/ 143 h 178"/>
                <a:gd name="T50" fmla="*/ 176 w 186"/>
                <a:gd name="T51" fmla="*/ 147 h 178"/>
                <a:gd name="T52" fmla="*/ 184 w 186"/>
                <a:gd name="T53" fmla="*/ 115 h 178"/>
                <a:gd name="T54" fmla="*/ 185 w 186"/>
                <a:gd name="T55" fmla="*/ 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6" h="178">
                  <a:moveTo>
                    <a:pt x="185" y="76"/>
                  </a:moveTo>
                  <a:cubicBezTo>
                    <a:pt x="185" y="69"/>
                    <a:pt x="181" y="20"/>
                    <a:pt x="127" y="0"/>
                  </a:cubicBezTo>
                  <a:cubicBezTo>
                    <a:pt x="127" y="0"/>
                    <a:pt x="115" y="2"/>
                    <a:pt x="93" y="7"/>
                  </a:cubicBezTo>
                  <a:cubicBezTo>
                    <a:pt x="93" y="7"/>
                    <a:pt x="62" y="6"/>
                    <a:pt x="55" y="11"/>
                  </a:cubicBezTo>
                  <a:cubicBezTo>
                    <a:pt x="49" y="16"/>
                    <a:pt x="34" y="22"/>
                    <a:pt x="34" y="22"/>
                  </a:cubicBezTo>
                  <a:cubicBezTo>
                    <a:pt x="34" y="22"/>
                    <a:pt x="4" y="32"/>
                    <a:pt x="0" y="71"/>
                  </a:cubicBezTo>
                  <a:cubicBezTo>
                    <a:pt x="0" y="71"/>
                    <a:pt x="0" y="121"/>
                    <a:pt x="3" y="140"/>
                  </a:cubicBezTo>
                  <a:cubicBezTo>
                    <a:pt x="3" y="140"/>
                    <a:pt x="7" y="139"/>
                    <a:pt x="11" y="142"/>
                  </a:cubicBezTo>
                  <a:lnTo>
                    <a:pt x="15" y="169"/>
                  </a:lnTo>
                  <a:lnTo>
                    <a:pt x="20" y="165"/>
                  </a:lnTo>
                  <a:cubicBezTo>
                    <a:pt x="20" y="165"/>
                    <a:pt x="17" y="135"/>
                    <a:pt x="25" y="126"/>
                  </a:cubicBezTo>
                  <a:cubicBezTo>
                    <a:pt x="28" y="122"/>
                    <a:pt x="25" y="96"/>
                    <a:pt x="25" y="96"/>
                  </a:cubicBezTo>
                  <a:cubicBezTo>
                    <a:pt x="25" y="96"/>
                    <a:pt x="42" y="80"/>
                    <a:pt x="44" y="79"/>
                  </a:cubicBezTo>
                  <a:cubicBezTo>
                    <a:pt x="44" y="79"/>
                    <a:pt x="68" y="84"/>
                    <a:pt x="80" y="91"/>
                  </a:cubicBezTo>
                  <a:cubicBezTo>
                    <a:pt x="80" y="91"/>
                    <a:pt x="83" y="101"/>
                    <a:pt x="107" y="105"/>
                  </a:cubicBezTo>
                  <a:cubicBezTo>
                    <a:pt x="108" y="105"/>
                    <a:pt x="109" y="105"/>
                    <a:pt x="110" y="105"/>
                  </a:cubicBezTo>
                  <a:cubicBezTo>
                    <a:pt x="114" y="105"/>
                    <a:pt x="119" y="105"/>
                    <a:pt x="124" y="104"/>
                  </a:cubicBezTo>
                  <a:cubicBezTo>
                    <a:pt x="149" y="96"/>
                    <a:pt x="150" y="116"/>
                    <a:pt x="150" y="116"/>
                  </a:cubicBezTo>
                  <a:cubicBezTo>
                    <a:pt x="153" y="107"/>
                    <a:pt x="149" y="101"/>
                    <a:pt x="144" y="97"/>
                  </a:cubicBezTo>
                  <a:lnTo>
                    <a:pt x="149" y="96"/>
                  </a:lnTo>
                  <a:cubicBezTo>
                    <a:pt x="149" y="96"/>
                    <a:pt x="154" y="100"/>
                    <a:pt x="157" y="108"/>
                  </a:cubicBezTo>
                  <a:cubicBezTo>
                    <a:pt x="159" y="119"/>
                    <a:pt x="155" y="132"/>
                    <a:pt x="160" y="143"/>
                  </a:cubicBezTo>
                  <a:cubicBezTo>
                    <a:pt x="164" y="151"/>
                    <a:pt x="159" y="174"/>
                    <a:pt x="159" y="174"/>
                  </a:cubicBezTo>
                  <a:lnTo>
                    <a:pt x="161" y="178"/>
                  </a:lnTo>
                  <a:lnTo>
                    <a:pt x="169" y="143"/>
                  </a:lnTo>
                  <a:cubicBezTo>
                    <a:pt x="169" y="143"/>
                    <a:pt x="175" y="144"/>
                    <a:pt x="176" y="147"/>
                  </a:cubicBezTo>
                  <a:lnTo>
                    <a:pt x="184" y="115"/>
                  </a:lnTo>
                  <a:cubicBezTo>
                    <a:pt x="184" y="115"/>
                    <a:pt x="186" y="82"/>
                    <a:pt x="185" y="76"/>
                  </a:cubicBezTo>
                  <a:close/>
                </a:path>
              </a:pathLst>
            </a:custGeom>
            <a:solidFill>
              <a:srgbClr val="3838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45" name="Freeform 60"/>
            <p:cNvSpPr>
              <a:spLocks/>
            </p:cNvSpPr>
            <p:nvPr/>
          </p:nvSpPr>
          <p:spPr bwMode="auto">
            <a:xfrm>
              <a:off x="10871201" y="2224088"/>
              <a:ext cx="50800" cy="280987"/>
            </a:xfrm>
            <a:custGeom>
              <a:avLst/>
              <a:gdLst>
                <a:gd name="T0" fmla="*/ 28 w 36"/>
                <a:gd name="T1" fmla="*/ 109 h 195"/>
                <a:gd name="T2" fmla="*/ 11 w 36"/>
                <a:gd name="T3" fmla="*/ 0 h 195"/>
                <a:gd name="T4" fmla="*/ 0 w 36"/>
                <a:gd name="T5" fmla="*/ 165 h 195"/>
                <a:gd name="T6" fmla="*/ 6 w 36"/>
                <a:gd name="T7" fmla="*/ 195 h 195"/>
                <a:gd name="T8" fmla="*/ 34 w 36"/>
                <a:gd name="T9" fmla="*/ 195 h 195"/>
                <a:gd name="T10" fmla="*/ 28 w 36"/>
                <a:gd name="T11" fmla="*/ 109 h 195"/>
              </a:gdLst>
              <a:ahLst/>
              <a:cxnLst>
                <a:cxn ang="0">
                  <a:pos x="T0" y="T1"/>
                </a:cxn>
                <a:cxn ang="0">
                  <a:pos x="T2" y="T3"/>
                </a:cxn>
                <a:cxn ang="0">
                  <a:pos x="T4" y="T5"/>
                </a:cxn>
                <a:cxn ang="0">
                  <a:pos x="T6" y="T7"/>
                </a:cxn>
                <a:cxn ang="0">
                  <a:pos x="T8" y="T9"/>
                </a:cxn>
                <a:cxn ang="0">
                  <a:pos x="T10" y="T11"/>
                </a:cxn>
              </a:cxnLst>
              <a:rect l="0" t="0" r="r" b="b"/>
              <a:pathLst>
                <a:path w="36" h="195">
                  <a:moveTo>
                    <a:pt x="28" y="109"/>
                  </a:moveTo>
                  <a:cubicBezTo>
                    <a:pt x="36" y="79"/>
                    <a:pt x="20" y="16"/>
                    <a:pt x="11" y="0"/>
                  </a:cubicBezTo>
                  <a:lnTo>
                    <a:pt x="0" y="165"/>
                  </a:lnTo>
                  <a:lnTo>
                    <a:pt x="6" y="195"/>
                  </a:lnTo>
                  <a:cubicBezTo>
                    <a:pt x="6" y="195"/>
                    <a:pt x="18" y="195"/>
                    <a:pt x="34" y="195"/>
                  </a:cubicBezTo>
                  <a:cubicBezTo>
                    <a:pt x="29" y="170"/>
                    <a:pt x="23" y="129"/>
                    <a:pt x="28" y="109"/>
                  </a:cubicBezTo>
                  <a:close/>
                </a:path>
              </a:pathLst>
            </a:custGeom>
            <a:solidFill>
              <a:srgbClr val="2E2C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46" name="Freeform 61"/>
            <p:cNvSpPr>
              <a:spLocks/>
            </p:cNvSpPr>
            <p:nvPr/>
          </p:nvSpPr>
          <p:spPr bwMode="auto">
            <a:xfrm>
              <a:off x="10769601" y="1960563"/>
              <a:ext cx="173038" cy="1022350"/>
            </a:xfrm>
            <a:custGeom>
              <a:avLst/>
              <a:gdLst>
                <a:gd name="T0" fmla="*/ 55 w 120"/>
                <a:gd name="T1" fmla="*/ 694 h 711"/>
                <a:gd name="T2" fmla="*/ 108 w 120"/>
                <a:gd name="T3" fmla="*/ 711 h 711"/>
                <a:gd name="T4" fmla="*/ 120 w 120"/>
                <a:gd name="T5" fmla="*/ 703 h 711"/>
                <a:gd name="T6" fmla="*/ 88 w 120"/>
                <a:gd name="T7" fmla="*/ 368 h 711"/>
                <a:gd name="T8" fmla="*/ 88 w 120"/>
                <a:gd name="T9" fmla="*/ 218 h 711"/>
                <a:gd name="T10" fmla="*/ 88 w 120"/>
                <a:gd name="T11" fmla="*/ 126 h 711"/>
                <a:gd name="T12" fmla="*/ 55 w 120"/>
                <a:gd name="T13" fmla="*/ 40 h 711"/>
                <a:gd name="T14" fmla="*/ 1 w 120"/>
                <a:gd name="T15" fmla="*/ 0 h 711"/>
                <a:gd name="T16" fmla="*/ 0 w 120"/>
                <a:gd name="T17" fmla="*/ 40 h 711"/>
                <a:gd name="T18" fmla="*/ 55 w 120"/>
                <a:gd name="T19" fmla="*/ 193 h 711"/>
                <a:gd name="T20" fmla="*/ 44 w 120"/>
                <a:gd name="T21" fmla="*/ 296 h 711"/>
                <a:gd name="T22" fmla="*/ 66 w 120"/>
                <a:gd name="T23" fmla="*/ 509 h 711"/>
                <a:gd name="T24" fmla="*/ 55 w 120"/>
                <a:gd name="T25" fmla="*/ 694 h 7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0" h="711">
                  <a:moveTo>
                    <a:pt x="55" y="694"/>
                  </a:moveTo>
                  <a:lnTo>
                    <a:pt x="108" y="711"/>
                  </a:lnTo>
                  <a:lnTo>
                    <a:pt x="120" y="703"/>
                  </a:lnTo>
                  <a:cubicBezTo>
                    <a:pt x="120" y="703"/>
                    <a:pt x="111" y="437"/>
                    <a:pt x="88" y="368"/>
                  </a:cubicBezTo>
                  <a:cubicBezTo>
                    <a:pt x="88" y="368"/>
                    <a:pt x="87" y="244"/>
                    <a:pt x="88" y="218"/>
                  </a:cubicBezTo>
                  <a:cubicBezTo>
                    <a:pt x="88" y="193"/>
                    <a:pt x="89" y="140"/>
                    <a:pt x="88" y="126"/>
                  </a:cubicBezTo>
                  <a:cubicBezTo>
                    <a:pt x="87" y="113"/>
                    <a:pt x="67" y="57"/>
                    <a:pt x="55" y="40"/>
                  </a:cubicBezTo>
                  <a:lnTo>
                    <a:pt x="1" y="0"/>
                  </a:lnTo>
                  <a:lnTo>
                    <a:pt x="0" y="40"/>
                  </a:lnTo>
                  <a:cubicBezTo>
                    <a:pt x="0" y="40"/>
                    <a:pt x="57" y="160"/>
                    <a:pt x="55" y="193"/>
                  </a:cubicBezTo>
                  <a:cubicBezTo>
                    <a:pt x="55" y="193"/>
                    <a:pt x="43" y="288"/>
                    <a:pt x="44" y="296"/>
                  </a:cubicBezTo>
                  <a:cubicBezTo>
                    <a:pt x="45" y="304"/>
                    <a:pt x="66" y="492"/>
                    <a:pt x="66" y="509"/>
                  </a:cubicBezTo>
                  <a:cubicBezTo>
                    <a:pt x="66" y="526"/>
                    <a:pt x="55" y="694"/>
                    <a:pt x="55" y="694"/>
                  </a:cubicBezTo>
                  <a:close/>
                </a:path>
              </a:pathLst>
            </a:custGeom>
            <a:solidFill>
              <a:srgbClr val="3838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grpSp>
    </p:spTree>
    <p:extLst>
      <p:ext uri="{BB962C8B-B14F-4D97-AF65-F5344CB8AC3E}">
        <p14:creationId xmlns:p14="http://schemas.microsoft.com/office/powerpoint/2010/main" val="702959755"/>
      </p:ext>
    </p:extLst>
  </p:cSld>
  <p:clrMapOvr>
    <a:masterClrMapping/>
  </p:clrMapOvr>
  <mc:AlternateContent xmlns:mc="http://schemas.openxmlformats.org/markup-compatibility/2006" xmlns:p14="http://schemas.microsoft.com/office/powerpoint/2010/main">
    <mc:Choice Requires="p14">
      <p:transition spd="slow" p14:dur="2000" advClick="0" advTm="5000">
        <p:fade/>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anim calcmode="lin" valueType="num">
                                      <p:cBhvr>
                                        <p:cTn id="8" dur="500" fill="hold"/>
                                        <p:tgtEl>
                                          <p:spTgt spid="17"/>
                                        </p:tgtEl>
                                        <p:attrNameLst>
                                          <p:attrName>ppt_x</p:attrName>
                                        </p:attrNameLst>
                                      </p:cBhvr>
                                      <p:tavLst>
                                        <p:tav tm="0">
                                          <p:val>
                                            <p:strVal val="#ppt_x"/>
                                          </p:val>
                                        </p:tav>
                                        <p:tav tm="100000">
                                          <p:val>
                                            <p:strVal val="#ppt_x"/>
                                          </p:val>
                                        </p:tav>
                                      </p:tavLst>
                                    </p:anim>
                                    <p:anim calcmode="lin" valueType="num">
                                      <p:cBhvr>
                                        <p:cTn id="9" dur="5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left)">
                                      <p:cBhvr>
                                        <p:cTn id="21" dur="500"/>
                                        <p:tgtEl>
                                          <p:spTgt spid="5"/>
                                        </p:tgtEl>
                                      </p:cBhvr>
                                    </p:animEffect>
                                  </p:childTnLst>
                                </p:cTn>
                              </p:par>
                            </p:childTnLst>
                          </p:cTn>
                        </p:par>
                        <p:par>
                          <p:cTn id="22" fill="hold">
                            <p:stCondLst>
                              <p:cond delay="2000"/>
                            </p:stCondLst>
                            <p:childTnLst>
                              <p:par>
                                <p:cTn id="23" presetID="10" presetClass="entr" presetSubtype="0" fill="hold"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childTnLst>
                          </p:cTn>
                        </p:par>
                        <p:par>
                          <p:cTn id="26" fill="hold">
                            <p:stCondLst>
                              <p:cond delay="2500"/>
                            </p:stCondLst>
                            <p:childTnLst>
                              <p:par>
                                <p:cTn id="27" presetID="10" presetClass="entr" presetSubtype="0" fill="hold" grpId="0" nodeType="after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fade">
                                      <p:cBhvr>
                                        <p:cTn id="29" dur="500"/>
                                        <p:tgtEl>
                                          <p:spTgt spid="3"/>
                                        </p:tgtEl>
                                      </p:cBhvr>
                                    </p:animEffect>
                                  </p:childTnLst>
                                </p:cTn>
                              </p:par>
                            </p:childTnLst>
                          </p:cTn>
                        </p:par>
                        <p:par>
                          <p:cTn id="30" fill="hold">
                            <p:stCondLst>
                              <p:cond delay="3000"/>
                            </p:stCondLst>
                            <p:childTnLst>
                              <p:par>
                                <p:cTn id="31" presetID="22" presetClass="entr" presetSubtype="8" fill="hold" nodeType="after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wipe(left)">
                                      <p:cBhvr>
                                        <p:cTn id="33" dur="500"/>
                                        <p:tgtEl>
                                          <p:spTgt spid="6"/>
                                        </p:tgtEl>
                                      </p:cBhvr>
                                    </p:animEffect>
                                  </p:childTnLst>
                                </p:cTn>
                              </p:par>
                            </p:childTnLst>
                          </p:cTn>
                        </p:par>
                        <p:par>
                          <p:cTn id="34" fill="hold">
                            <p:stCondLst>
                              <p:cond delay="3500"/>
                            </p:stCondLst>
                            <p:childTnLst>
                              <p:par>
                                <p:cTn id="35" presetID="10" presetClass="entr" presetSubtype="0" fill="hold"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500"/>
                                        <p:tgtEl>
                                          <p:spTgt spid="13"/>
                                        </p:tgtEl>
                                      </p:cBhvr>
                                    </p:animEffect>
                                  </p:childTnLst>
                                </p:cTn>
                              </p:par>
                            </p:childTnLst>
                          </p:cTn>
                        </p:par>
                        <p:par>
                          <p:cTn id="38" fill="hold">
                            <p:stCondLst>
                              <p:cond delay="4000"/>
                            </p:stCondLst>
                            <p:childTnLst>
                              <p:par>
                                <p:cTn id="39" presetID="10" presetClass="entr" presetSubtype="0" fill="hold" grpId="0" nodeType="after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fade">
                                      <p:cBhvr>
                                        <p:cTn id="41" dur="500"/>
                                        <p:tgtEl>
                                          <p:spTgt spid="4"/>
                                        </p:tgtEl>
                                      </p:cBhvr>
                                    </p:animEffect>
                                  </p:childTnLst>
                                </p:cTn>
                              </p:par>
                            </p:childTnLst>
                          </p:cTn>
                        </p:par>
                        <p:par>
                          <p:cTn id="42" fill="hold">
                            <p:stCondLst>
                              <p:cond delay="4500"/>
                            </p:stCondLst>
                            <p:childTnLst>
                              <p:par>
                                <p:cTn id="43" presetID="22" presetClass="entr" presetSubtype="8" fill="hold" nodeType="after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wipe(left)">
                                      <p:cBhvr>
                                        <p:cTn id="4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2"/>
          <p:cNvSpPr>
            <a:spLocks noChangeArrowheads="1"/>
          </p:cNvSpPr>
          <p:nvPr/>
        </p:nvSpPr>
        <p:spPr bwMode="auto">
          <a:xfrm>
            <a:off x="3339394" y="1380229"/>
            <a:ext cx="2469975" cy="2484260"/>
          </a:xfrm>
          <a:prstGeom prst="ellipse">
            <a:avLst/>
          </a:prstGeom>
          <a:noFill/>
          <a:ln w="53975" cmpd="dbl">
            <a:solidFill>
              <a:schemeClr val="tx1">
                <a:lumMod val="85000"/>
                <a:lumOff val="15000"/>
              </a:schemeClr>
            </a:solidFill>
            <a:bevel/>
            <a:headEnd/>
            <a:tailEnd/>
          </a:ln>
        </p:spPr>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zh-CN" sz="6598" u="none" strike="noStrike" kern="1200" cap="none" spc="0" normalizeH="0" baseline="0" noProof="0" dirty="0">
              <a:ln>
                <a:noFill/>
              </a:ln>
              <a:solidFill>
                <a:prstClr val="white"/>
              </a:solidFill>
              <a:effectLst/>
              <a:uLnTx/>
              <a:uFillTx/>
              <a:cs typeface="+mn-ea"/>
              <a:sym typeface="+mn-lt"/>
            </a:endParaRPr>
          </a:p>
        </p:txBody>
      </p:sp>
      <p:grpSp>
        <p:nvGrpSpPr>
          <p:cNvPr id="3" name="组合 2"/>
          <p:cNvGrpSpPr/>
          <p:nvPr/>
        </p:nvGrpSpPr>
        <p:grpSpPr>
          <a:xfrm>
            <a:off x="3262021" y="1345709"/>
            <a:ext cx="774917" cy="779679"/>
            <a:chOff x="4348163" y="2042656"/>
            <a:chExt cx="1033462" cy="1039812"/>
          </a:xfrm>
        </p:grpSpPr>
        <p:sp>
          <p:nvSpPr>
            <p:cNvPr id="4" name="Oval 3"/>
            <p:cNvSpPr>
              <a:spLocks noChangeArrowheads="1"/>
            </p:cNvSpPr>
            <p:nvPr/>
          </p:nvSpPr>
          <p:spPr bwMode="auto">
            <a:xfrm>
              <a:off x="4348163" y="2042656"/>
              <a:ext cx="1033462" cy="1039812"/>
            </a:xfrm>
            <a:prstGeom prst="ellipse">
              <a:avLst/>
            </a:prstGeom>
            <a:solidFill>
              <a:schemeClr val="accent1"/>
            </a:solidFill>
            <a:ln w="28575">
              <a:noFill/>
              <a:bevel/>
              <a:headEnd/>
              <a:tailEnd/>
            </a:ln>
          </p:spPr>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zh-CN" sz="6598" u="none" strike="noStrike" kern="1200" cap="none" spc="0" normalizeH="0" baseline="0" noProof="0" dirty="0">
                <a:ln>
                  <a:noFill/>
                </a:ln>
                <a:solidFill>
                  <a:srgbClr val="70AD47"/>
                </a:solidFill>
                <a:effectLst/>
                <a:uLnTx/>
                <a:uFillTx/>
                <a:cs typeface="+mn-ea"/>
                <a:sym typeface="+mn-lt"/>
              </a:endParaRPr>
            </a:p>
          </p:txBody>
        </p:sp>
        <p:grpSp>
          <p:nvGrpSpPr>
            <p:cNvPr id="5" name="Group 29"/>
            <p:cNvGrpSpPr>
              <a:grpSpLocks/>
            </p:cNvGrpSpPr>
            <p:nvPr/>
          </p:nvGrpSpPr>
          <p:grpSpPr bwMode="auto">
            <a:xfrm>
              <a:off x="4616450" y="2301418"/>
              <a:ext cx="569913" cy="484188"/>
              <a:chOff x="0" y="0"/>
              <a:chExt cx="496661" cy="421788"/>
            </a:xfrm>
          </p:grpSpPr>
          <p:sp>
            <p:nvSpPr>
              <p:cNvPr id="6" name="Freeform 12"/>
              <p:cNvSpPr>
                <a:spLocks noChangeArrowheads="1"/>
              </p:cNvSpPr>
              <p:nvPr/>
            </p:nvSpPr>
            <p:spPr bwMode="auto">
              <a:xfrm>
                <a:off x="157235" y="244586"/>
                <a:ext cx="89848" cy="89848"/>
              </a:xfrm>
              <a:custGeom>
                <a:avLst/>
                <a:gdLst>
                  <a:gd name="T0" fmla="*/ 89848 w 36"/>
                  <a:gd name="T1" fmla="*/ 49916 h 36"/>
                  <a:gd name="T2" fmla="*/ 39932 w 36"/>
                  <a:gd name="T3" fmla="*/ 0 h 36"/>
                  <a:gd name="T4" fmla="*/ 39932 w 36"/>
                  <a:gd name="T5" fmla="*/ 0 h 36"/>
                  <a:gd name="T6" fmla="*/ 0 w 36"/>
                  <a:gd name="T7" fmla="*/ 89848 h 36"/>
                  <a:gd name="T8" fmla="*/ 89848 w 36"/>
                  <a:gd name="T9" fmla="*/ 49916 h 36"/>
                  <a:gd name="T10" fmla="*/ 0 60000 65536"/>
                  <a:gd name="T11" fmla="*/ 0 60000 65536"/>
                  <a:gd name="T12" fmla="*/ 0 60000 65536"/>
                  <a:gd name="T13" fmla="*/ 0 60000 65536"/>
                  <a:gd name="T14" fmla="*/ 0 60000 65536"/>
                  <a:gd name="T15" fmla="*/ 0 w 36"/>
                  <a:gd name="T16" fmla="*/ 0 h 36"/>
                  <a:gd name="T17" fmla="*/ 36 w 36"/>
                  <a:gd name="T18" fmla="*/ 36 h 36"/>
                </a:gdLst>
                <a:ahLst/>
                <a:cxnLst>
                  <a:cxn ang="T10">
                    <a:pos x="T0" y="T1"/>
                  </a:cxn>
                  <a:cxn ang="T11">
                    <a:pos x="T2" y="T3"/>
                  </a:cxn>
                  <a:cxn ang="T12">
                    <a:pos x="T4" y="T5"/>
                  </a:cxn>
                  <a:cxn ang="T13">
                    <a:pos x="T6" y="T7"/>
                  </a:cxn>
                  <a:cxn ang="T14">
                    <a:pos x="T8" y="T9"/>
                  </a:cxn>
                </a:cxnLst>
                <a:rect l="T15" t="T16" r="T17" b="T18"/>
                <a:pathLst>
                  <a:path w="36" h="36">
                    <a:moveTo>
                      <a:pt x="36" y="20"/>
                    </a:moveTo>
                    <a:lnTo>
                      <a:pt x="16" y="0"/>
                    </a:lnTo>
                    <a:lnTo>
                      <a:pt x="0" y="36"/>
                    </a:lnTo>
                    <a:lnTo>
                      <a:pt x="36" y="20"/>
                    </a:lnTo>
                    <a:close/>
                  </a:path>
                </a:pathLst>
              </a:custGeom>
              <a:solidFill>
                <a:schemeClr val="bg1"/>
              </a:solidFill>
              <a:ln w="9525" cmpd="sng">
                <a:noFill/>
                <a:bevel/>
                <a:headEnd/>
                <a:tailEnd/>
              </a:ln>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7" name="Rectangle 13"/>
              <p:cNvSpPr>
                <a:spLocks noChangeArrowheads="1"/>
              </p:cNvSpPr>
              <p:nvPr/>
            </p:nvSpPr>
            <p:spPr bwMode="auto">
              <a:xfrm>
                <a:off x="247083" y="294502"/>
                <a:ext cx="2497" cy="2497"/>
              </a:xfrm>
              <a:prstGeom prst="rect">
                <a:avLst/>
              </a:prstGeom>
              <a:solidFill>
                <a:schemeClr val="bg1"/>
              </a:solidFill>
              <a:ln w="9525">
                <a:noFill/>
                <a:bevel/>
                <a:headEnd/>
                <a:tailEnd/>
              </a:ln>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zh-CN" sz="1012" u="none" strike="noStrike" kern="1200" cap="none" spc="0" normalizeH="0" baseline="0" noProof="0" dirty="0">
                  <a:ln>
                    <a:noFill/>
                  </a:ln>
                  <a:solidFill>
                    <a:prstClr val="black"/>
                  </a:solidFill>
                  <a:effectLst/>
                  <a:uLnTx/>
                  <a:uFillTx/>
                  <a:cs typeface="+mn-ea"/>
                  <a:sym typeface="+mn-lt"/>
                </a:endParaRPr>
              </a:p>
            </p:txBody>
          </p:sp>
          <p:sp>
            <p:nvSpPr>
              <p:cNvPr id="8" name="Freeform 14"/>
              <p:cNvSpPr>
                <a:spLocks noChangeArrowheads="1"/>
              </p:cNvSpPr>
              <p:nvPr/>
            </p:nvSpPr>
            <p:spPr bwMode="auto">
              <a:xfrm>
                <a:off x="209645" y="29949"/>
                <a:ext cx="227117" cy="222125"/>
              </a:xfrm>
              <a:custGeom>
                <a:avLst/>
                <a:gdLst>
                  <a:gd name="T0" fmla="*/ 202159 w 91"/>
                  <a:gd name="T1" fmla="*/ 0 h 89"/>
                  <a:gd name="T2" fmla="*/ 0 w 91"/>
                  <a:gd name="T3" fmla="*/ 202159 h 89"/>
                  <a:gd name="T4" fmla="*/ 19966 w 91"/>
                  <a:gd name="T5" fmla="*/ 222125 h 89"/>
                  <a:gd name="T6" fmla="*/ 227117 w 91"/>
                  <a:gd name="T7" fmla="*/ 19966 h 89"/>
                  <a:gd name="T8" fmla="*/ 202159 w 91"/>
                  <a:gd name="T9" fmla="*/ 0 h 89"/>
                  <a:gd name="T10" fmla="*/ 0 60000 65536"/>
                  <a:gd name="T11" fmla="*/ 0 60000 65536"/>
                  <a:gd name="T12" fmla="*/ 0 60000 65536"/>
                  <a:gd name="T13" fmla="*/ 0 60000 65536"/>
                  <a:gd name="T14" fmla="*/ 0 60000 65536"/>
                  <a:gd name="T15" fmla="*/ 0 w 91"/>
                  <a:gd name="T16" fmla="*/ 0 h 89"/>
                  <a:gd name="T17" fmla="*/ 91 w 91"/>
                  <a:gd name="T18" fmla="*/ 89 h 89"/>
                </a:gdLst>
                <a:ahLst/>
                <a:cxnLst>
                  <a:cxn ang="T10">
                    <a:pos x="T0" y="T1"/>
                  </a:cxn>
                  <a:cxn ang="T11">
                    <a:pos x="T2" y="T3"/>
                  </a:cxn>
                  <a:cxn ang="T12">
                    <a:pos x="T4" y="T5"/>
                  </a:cxn>
                  <a:cxn ang="T13">
                    <a:pos x="T6" y="T7"/>
                  </a:cxn>
                  <a:cxn ang="T14">
                    <a:pos x="T8" y="T9"/>
                  </a:cxn>
                </a:cxnLst>
                <a:rect l="T15" t="T16" r="T17" b="T18"/>
                <a:pathLst>
                  <a:path w="91" h="89">
                    <a:moveTo>
                      <a:pt x="81" y="0"/>
                    </a:moveTo>
                    <a:lnTo>
                      <a:pt x="0" y="81"/>
                    </a:lnTo>
                    <a:lnTo>
                      <a:pt x="8" y="89"/>
                    </a:lnTo>
                    <a:lnTo>
                      <a:pt x="91" y="8"/>
                    </a:lnTo>
                    <a:lnTo>
                      <a:pt x="81" y="0"/>
                    </a:lnTo>
                    <a:close/>
                  </a:path>
                </a:pathLst>
              </a:custGeom>
              <a:solidFill>
                <a:schemeClr val="bg1"/>
              </a:solidFill>
              <a:ln w="9525" cmpd="sng">
                <a:noFill/>
                <a:bevel/>
                <a:headEnd/>
                <a:tailEnd/>
              </a:ln>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9" name="Freeform 15"/>
              <p:cNvSpPr>
                <a:spLocks noChangeArrowheads="1"/>
              </p:cNvSpPr>
              <p:nvPr/>
            </p:nvSpPr>
            <p:spPr bwMode="auto">
              <a:xfrm>
                <a:off x="239595" y="59899"/>
                <a:ext cx="227117" cy="224620"/>
              </a:xfrm>
              <a:custGeom>
                <a:avLst/>
                <a:gdLst>
                  <a:gd name="T0" fmla="*/ 0 w 91"/>
                  <a:gd name="T1" fmla="*/ 204654 h 90"/>
                  <a:gd name="T2" fmla="*/ 19966 w 91"/>
                  <a:gd name="T3" fmla="*/ 224620 h 90"/>
                  <a:gd name="T4" fmla="*/ 227117 w 91"/>
                  <a:gd name="T5" fmla="*/ 19966 h 90"/>
                  <a:gd name="T6" fmla="*/ 207151 w 91"/>
                  <a:gd name="T7" fmla="*/ 0 h 90"/>
                  <a:gd name="T8" fmla="*/ 0 w 91"/>
                  <a:gd name="T9" fmla="*/ 204654 h 90"/>
                  <a:gd name="T10" fmla="*/ 0 60000 65536"/>
                  <a:gd name="T11" fmla="*/ 0 60000 65536"/>
                  <a:gd name="T12" fmla="*/ 0 60000 65536"/>
                  <a:gd name="T13" fmla="*/ 0 60000 65536"/>
                  <a:gd name="T14" fmla="*/ 0 60000 65536"/>
                  <a:gd name="T15" fmla="*/ 0 w 91"/>
                  <a:gd name="T16" fmla="*/ 0 h 90"/>
                  <a:gd name="T17" fmla="*/ 91 w 91"/>
                  <a:gd name="T18" fmla="*/ 90 h 90"/>
                </a:gdLst>
                <a:ahLst/>
                <a:cxnLst>
                  <a:cxn ang="T10">
                    <a:pos x="T0" y="T1"/>
                  </a:cxn>
                  <a:cxn ang="T11">
                    <a:pos x="T2" y="T3"/>
                  </a:cxn>
                  <a:cxn ang="T12">
                    <a:pos x="T4" y="T5"/>
                  </a:cxn>
                  <a:cxn ang="T13">
                    <a:pos x="T6" y="T7"/>
                  </a:cxn>
                  <a:cxn ang="T14">
                    <a:pos x="T8" y="T9"/>
                  </a:cxn>
                </a:cxnLst>
                <a:rect l="T15" t="T16" r="T17" b="T18"/>
                <a:pathLst>
                  <a:path w="91" h="90">
                    <a:moveTo>
                      <a:pt x="0" y="82"/>
                    </a:moveTo>
                    <a:lnTo>
                      <a:pt x="8" y="90"/>
                    </a:lnTo>
                    <a:lnTo>
                      <a:pt x="91" y="8"/>
                    </a:lnTo>
                    <a:lnTo>
                      <a:pt x="83" y="0"/>
                    </a:lnTo>
                    <a:lnTo>
                      <a:pt x="0" y="82"/>
                    </a:lnTo>
                    <a:close/>
                  </a:path>
                </a:pathLst>
              </a:custGeom>
              <a:solidFill>
                <a:schemeClr val="bg1"/>
              </a:solidFill>
              <a:ln w="9525" cmpd="sng">
                <a:noFill/>
                <a:bevel/>
                <a:headEnd/>
                <a:tailEnd/>
              </a:ln>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10" name="Freeform 16"/>
              <p:cNvSpPr>
                <a:spLocks noChangeArrowheads="1"/>
              </p:cNvSpPr>
              <p:nvPr/>
            </p:nvSpPr>
            <p:spPr bwMode="auto">
              <a:xfrm>
                <a:off x="426779" y="0"/>
                <a:ext cx="69882" cy="64890"/>
              </a:xfrm>
              <a:custGeom>
                <a:avLst/>
                <a:gdLst>
                  <a:gd name="T0" fmla="*/ 46588 w 21"/>
                  <a:gd name="T1" fmla="*/ 19467 h 20"/>
                  <a:gd name="T2" fmla="*/ 0 w 21"/>
                  <a:gd name="T3" fmla="*/ 19467 h 20"/>
                  <a:gd name="T4" fmla="*/ 49916 w 21"/>
                  <a:gd name="T5" fmla="*/ 64890 h 20"/>
                  <a:gd name="T6" fmla="*/ 46588 w 21"/>
                  <a:gd name="T7" fmla="*/ 19467 h 20"/>
                  <a:gd name="T8" fmla="*/ 0 60000 65536"/>
                  <a:gd name="T9" fmla="*/ 0 60000 65536"/>
                  <a:gd name="T10" fmla="*/ 0 60000 65536"/>
                  <a:gd name="T11" fmla="*/ 0 60000 65536"/>
                  <a:gd name="T12" fmla="*/ 0 w 21"/>
                  <a:gd name="T13" fmla="*/ 0 h 20"/>
                  <a:gd name="T14" fmla="*/ 21 w 21"/>
                  <a:gd name="T15" fmla="*/ 20 h 20"/>
                </a:gdLst>
                <a:ahLst/>
                <a:cxnLst>
                  <a:cxn ang="T8">
                    <a:pos x="T0" y="T1"/>
                  </a:cxn>
                  <a:cxn ang="T9">
                    <a:pos x="T2" y="T3"/>
                  </a:cxn>
                  <a:cxn ang="T10">
                    <a:pos x="T4" y="T5"/>
                  </a:cxn>
                  <a:cxn ang="T11">
                    <a:pos x="T6" y="T7"/>
                  </a:cxn>
                </a:cxnLst>
                <a:rect l="T12" t="T13" r="T14" b="T15"/>
                <a:pathLst>
                  <a:path w="21" h="20">
                    <a:moveTo>
                      <a:pt x="14" y="6"/>
                    </a:moveTo>
                    <a:cubicBezTo>
                      <a:pt x="8" y="0"/>
                      <a:pt x="0" y="6"/>
                      <a:pt x="0" y="6"/>
                    </a:cubicBezTo>
                    <a:cubicBezTo>
                      <a:pt x="15" y="20"/>
                      <a:pt x="15" y="20"/>
                      <a:pt x="15" y="20"/>
                    </a:cubicBezTo>
                    <a:cubicBezTo>
                      <a:pt x="15" y="20"/>
                      <a:pt x="21" y="13"/>
                      <a:pt x="14" y="6"/>
                    </a:cubicBezTo>
                    <a:close/>
                  </a:path>
                </a:pathLst>
              </a:custGeom>
              <a:solidFill>
                <a:schemeClr val="bg1"/>
              </a:solidFill>
              <a:ln w="9525" cmpd="sng">
                <a:noFill/>
                <a:bevel/>
                <a:headEnd/>
                <a:tailEnd/>
              </a:ln>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11" name="Freeform 17"/>
              <p:cNvSpPr>
                <a:spLocks noChangeArrowheads="1"/>
              </p:cNvSpPr>
              <p:nvPr/>
            </p:nvSpPr>
            <p:spPr bwMode="auto">
              <a:xfrm>
                <a:off x="0" y="9983"/>
                <a:ext cx="416796" cy="411805"/>
              </a:xfrm>
              <a:custGeom>
                <a:avLst/>
                <a:gdLst>
                  <a:gd name="T0" fmla="*/ 366880 w 167"/>
                  <a:gd name="T1" fmla="*/ 361889 h 165"/>
                  <a:gd name="T2" fmla="*/ 49916 w 167"/>
                  <a:gd name="T3" fmla="*/ 361889 h 165"/>
                  <a:gd name="T4" fmla="*/ 49916 w 167"/>
                  <a:gd name="T5" fmla="*/ 49916 h 165"/>
                  <a:gd name="T6" fmla="*/ 346914 w 167"/>
                  <a:gd name="T7" fmla="*/ 49916 h 165"/>
                  <a:gd name="T8" fmla="*/ 399326 w 167"/>
                  <a:gd name="T9" fmla="*/ 0 h 165"/>
                  <a:gd name="T10" fmla="*/ 0 w 167"/>
                  <a:gd name="T11" fmla="*/ 0 h 165"/>
                  <a:gd name="T12" fmla="*/ 0 w 167"/>
                  <a:gd name="T13" fmla="*/ 411805 h 165"/>
                  <a:gd name="T14" fmla="*/ 416796 w 167"/>
                  <a:gd name="T15" fmla="*/ 411805 h 165"/>
                  <a:gd name="T16" fmla="*/ 416796 w 167"/>
                  <a:gd name="T17" fmla="*/ 152243 h 165"/>
                  <a:gd name="T18" fmla="*/ 366880 w 167"/>
                  <a:gd name="T19" fmla="*/ 202159 h 165"/>
                  <a:gd name="T20" fmla="*/ 366880 w 167"/>
                  <a:gd name="T21" fmla="*/ 361889 h 16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7"/>
                  <a:gd name="T34" fmla="*/ 0 h 165"/>
                  <a:gd name="T35" fmla="*/ 167 w 167"/>
                  <a:gd name="T36" fmla="*/ 165 h 16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7" h="165">
                    <a:moveTo>
                      <a:pt x="147" y="145"/>
                    </a:moveTo>
                    <a:lnTo>
                      <a:pt x="20" y="145"/>
                    </a:lnTo>
                    <a:lnTo>
                      <a:pt x="20" y="20"/>
                    </a:lnTo>
                    <a:lnTo>
                      <a:pt x="139" y="20"/>
                    </a:lnTo>
                    <a:lnTo>
                      <a:pt x="160" y="0"/>
                    </a:lnTo>
                    <a:lnTo>
                      <a:pt x="0" y="0"/>
                    </a:lnTo>
                    <a:lnTo>
                      <a:pt x="0" y="165"/>
                    </a:lnTo>
                    <a:lnTo>
                      <a:pt x="167" y="165"/>
                    </a:lnTo>
                    <a:lnTo>
                      <a:pt x="167" y="61"/>
                    </a:lnTo>
                    <a:lnTo>
                      <a:pt x="147" y="81"/>
                    </a:lnTo>
                    <a:lnTo>
                      <a:pt x="147" y="145"/>
                    </a:lnTo>
                    <a:close/>
                  </a:path>
                </a:pathLst>
              </a:custGeom>
              <a:solidFill>
                <a:schemeClr val="bg1"/>
              </a:solidFill>
              <a:ln w="9525" cmpd="sng">
                <a:noFill/>
                <a:bevel/>
                <a:headEnd/>
                <a:tailEnd/>
              </a:ln>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grpSp>
      </p:grpSp>
      <p:grpSp>
        <p:nvGrpSpPr>
          <p:cNvPr id="12" name="组合 11"/>
          <p:cNvGrpSpPr/>
          <p:nvPr/>
        </p:nvGrpSpPr>
        <p:grpSpPr>
          <a:xfrm>
            <a:off x="2904916" y="2232519"/>
            <a:ext cx="776108" cy="779679"/>
            <a:chOff x="3871913" y="3225343"/>
            <a:chExt cx="1035050" cy="1039813"/>
          </a:xfrm>
        </p:grpSpPr>
        <p:sp>
          <p:nvSpPr>
            <p:cNvPr id="13" name="Oval 4"/>
            <p:cNvSpPr>
              <a:spLocks noChangeArrowheads="1"/>
            </p:cNvSpPr>
            <p:nvPr/>
          </p:nvSpPr>
          <p:spPr bwMode="auto">
            <a:xfrm>
              <a:off x="3871913" y="3225343"/>
              <a:ext cx="1035050" cy="1039813"/>
            </a:xfrm>
            <a:prstGeom prst="ellipse">
              <a:avLst/>
            </a:prstGeom>
            <a:solidFill>
              <a:schemeClr val="accent2"/>
            </a:solidFill>
            <a:ln w="28575">
              <a:noFill/>
              <a:bevel/>
              <a:headEnd/>
              <a:tailEnd/>
            </a:ln>
          </p:spPr>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zh-CN" sz="6598" u="none" strike="noStrike" kern="1200" cap="none" spc="0" normalizeH="0" baseline="0" noProof="0" dirty="0">
                <a:ln>
                  <a:noFill/>
                </a:ln>
                <a:solidFill>
                  <a:srgbClr val="4472C4"/>
                </a:solidFill>
                <a:effectLst/>
                <a:uLnTx/>
                <a:uFillTx/>
                <a:cs typeface="+mn-ea"/>
                <a:sym typeface="+mn-lt"/>
              </a:endParaRPr>
            </a:p>
          </p:txBody>
        </p:sp>
        <p:grpSp>
          <p:nvGrpSpPr>
            <p:cNvPr id="14" name="Group 36"/>
            <p:cNvGrpSpPr>
              <a:grpSpLocks/>
            </p:cNvGrpSpPr>
            <p:nvPr/>
          </p:nvGrpSpPr>
          <p:grpSpPr bwMode="auto">
            <a:xfrm>
              <a:off x="4108450" y="3492043"/>
              <a:ext cx="536575" cy="528638"/>
              <a:chOff x="0" y="0"/>
              <a:chExt cx="314468" cy="309477"/>
            </a:xfrm>
          </p:grpSpPr>
          <p:sp>
            <p:nvSpPr>
              <p:cNvPr id="15" name="Freeform 59"/>
              <p:cNvSpPr>
                <a:spLocks noEditPoints="1" noChangeArrowheads="1"/>
              </p:cNvSpPr>
              <p:nvPr/>
            </p:nvSpPr>
            <p:spPr bwMode="auto">
              <a:xfrm>
                <a:off x="0" y="0"/>
                <a:ext cx="314468" cy="309477"/>
              </a:xfrm>
              <a:custGeom>
                <a:avLst/>
                <a:gdLst>
                  <a:gd name="T0" fmla="*/ 271436 w 95"/>
                  <a:gd name="T1" fmla="*/ 189679 h 93"/>
                  <a:gd name="T2" fmla="*/ 314468 w 95"/>
                  <a:gd name="T3" fmla="*/ 169713 h 93"/>
                  <a:gd name="T4" fmla="*/ 314468 w 95"/>
                  <a:gd name="T5" fmla="*/ 136436 h 93"/>
                  <a:gd name="T6" fmla="*/ 271436 w 95"/>
                  <a:gd name="T7" fmla="*/ 119798 h 93"/>
                  <a:gd name="T8" fmla="*/ 264815 w 95"/>
                  <a:gd name="T9" fmla="*/ 99831 h 93"/>
                  <a:gd name="T10" fmla="*/ 281366 w 95"/>
                  <a:gd name="T11" fmla="*/ 56571 h 93"/>
                  <a:gd name="T12" fmla="*/ 254885 w 95"/>
                  <a:gd name="T13" fmla="*/ 33277 h 93"/>
                  <a:gd name="T14" fmla="*/ 211852 w 95"/>
                  <a:gd name="T15" fmla="*/ 49916 h 93"/>
                  <a:gd name="T16" fmla="*/ 195301 w 95"/>
                  <a:gd name="T17" fmla="*/ 43260 h 93"/>
                  <a:gd name="T18" fmla="*/ 175440 w 95"/>
                  <a:gd name="T19" fmla="*/ 0 h 93"/>
                  <a:gd name="T20" fmla="*/ 139028 w 95"/>
                  <a:gd name="T21" fmla="*/ 0 h 93"/>
                  <a:gd name="T22" fmla="*/ 122477 w 95"/>
                  <a:gd name="T23" fmla="*/ 43260 h 93"/>
                  <a:gd name="T24" fmla="*/ 102616 w 95"/>
                  <a:gd name="T25" fmla="*/ 49916 h 93"/>
                  <a:gd name="T26" fmla="*/ 59583 w 95"/>
                  <a:gd name="T27" fmla="*/ 33277 h 93"/>
                  <a:gd name="T28" fmla="*/ 33102 w 95"/>
                  <a:gd name="T29" fmla="*/ 56571 h 93"/>
                  <a:gd name="T30" fmla="*/ 52963 w 95"/>
                  <a:gd name="T31" fmla="*/ 99831 h 93"/>
                  <a:gd name="T32" fmla="*/ 43032 w 95"/>
                  <a:gd name="T33" fmla="*/ 119798 h 93"/>
                  <a:gd name="T34" fmla="*/ 0 w 95"/>
                  <a:gd name="T35" fmla="*/ 136436 h 93"/>
                  <a:gd name="T36" fmla="*/ 0 w 95"/>
                  <a:gd name="T37" fmla="*/ 173041 h 93"/>
                  <a:gd name="T38" fmla="*/ 43032 w 95"/>
                  <a:gd name="T39" fmla="*/ 189679 h 93"/>
                  <a:gd name="T40" fmla="*/ 52963 w 95"/>
                  <a:gd name="T41" fmla="*/ 209646 h 93"/>
                  <a:gd name="T42" fmla="*/ 36412 w 95"/>
                  <a:gd name="T43" fmla="*/ 252906 h 93"/>
                  <a:gd name="T44" fmla="*/ 59583 w 95"/>
                  <a:gd name="T45" fmla="*/ 276200 h 93"/>
                  <a:gd name="T46" fmla="*/ 102616 w 95"/>
                  <a:gd name="T47" fmla="*/ 259561 h 93"/>
                  <a:gd name="T48" fmla="*/ 122477 w 95"/>
                  <a:gd name="T49" fmla="*/ 266217 h 93"/>
                  <a:gd name="T50" fmla="*/ 142338 w 95"/>
                  <a:gd name="T51" fmla="*/ 309477 h 93"/>
                  <a:gd name="T52" fmla="*/ 175440 w 95"/>
                  <a:gd name="T53" fmla="*/ 309477 h 93"/>
                  <a:gd name="T54" fmla="*/ 195301 w 95"/>
                  <a:gd name="T55" fmla="*/ 266217 h 93"/>
                  <a:gd name="T56" fmla="*/ 211852 w 95"/>
                  <a:gd name="T57" fmla="*/ 259561 h 93"/>
                  <a:gd name="T58" fmla="*/ 258195 w 95"/>
                  <a:gd name="T59" fmla="*/ 276200 h 93"/>
                  <a:gd name="T60" fmla="*/ 281366 w 95"/>
                  <a:gd name="T61" fmla="*/ 249578 h 93"/>
                  <a:gd name="T62" fmla="*/ 264815 w 95"/>
                  <a:gd name="T63" fmla="*/ 209646 h 93"/>
                  <a:gd name="T64" fmla="*/ 271436 w 95"/>
                  <a:gd name="T65" fmla="*/ 189679 h 93"/>
                  <a:gd name="T66" fmla="*/ 158889 w 95"/>
                  <a:gd name="T67" fmla="*/ 202990 h 93"/>
                  <a:gd name="T68" fmla="*/ 109236 w 95"/>
                  <a:gd name="T69" fmla="*/ 153075 h 93"/>
                  <a:gd name="T70" fmla="*/ 158889 w 95"/>
                  <a:gd name="T71" fmla="*/ 106487 h 93"/>
                  <a:gd name="T72" fmla="*/ 208542 w 95"/>
                  <a:gd name="T73" fmla="*/ 153075 h 93"/>
                  <a:gd name="T74" fmla="*/ 158889 w 95"/>
                  <a:gd name="T75" fmla="*/ 202990 h 9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5"/>
                  <a:gd name="T115" fmla="*/ 0 h 93"/>
                  <a:gd name="T116" fmla="*/ 95 w 95"/>
                  <a:gd name="T117" fmla="*/ 93 h 9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5" h="93">
                    <a:moveTo>
                      <a:pt x="82" y="57"/>
                    </a:moveTo>
                    <a:cubicBezTo>
                      <a:pt x="82" y="57"/>
                      <a:pt x="95" y="52"/>
                      <a:pt x="95" y="51"/>
                    </a:cubicBezTo>
                    <a:cubicBezTo>
                      <a:pt x="95" y="41"/>
                      <a:pt x="95" y="41"/>
                      <a:pt x="95" y="41"/>
                    </a:cubicBezTo>
                    <a:cubicBezTo>
                      <a:pt x="95" y="40"/>
                      <a:pt x="82" y="36"/>
                      <a:pt x="82" y="36"/>
                    </a:cubicBezTo>
                    <a:cubicBezTo>
                      <a:pt x="80" y="30"/>
                      <a:pt x="80" y="30"/>
                      <a:pt x="80" y="30"/>
                    </a:cubicBezTo>
                    <a:cubicBezTo>
                      <a:pt x="80" y="30"/>
                      <a:pt x="85" y="17"/>
                      <a:pt x="85" y="17"/>
                    </a:cubicBezTo>
                    <a:cubicBezTo>
                      <a:pt x="77" y="10"/>
                      <a:pt x="77" y="10"/>
                      <a:pt x="77" y="10"/>
                    </a:cubicBezTo>
                    <a:cubicBezTo>
                      <a:pt x="77" y="9"/>
                      <a:pt x="64" y="15"/>
                      <a:pt x="64" y="15"/>
                    </a:cubicBezTo>
                    <a:cubicBezTo>
                      <a:pt x="59" y="13"/>
                      <a:pt x="59" y="13"/>
                      <a:pt x="59" y="13"/>
                    </a:cubicBezTo>
                    <a:cubicBezTo>
                      <a:pt x="59" y="13"/>
                      <a:pt x="53" y="0"/>
                      <a:pt x="53" y="0"/>
                    </a:cubicBezTo>
                    <a:cubicBezTo>
                      <a:pt x="42" y="0"/>
                      <a:pt x="42" y="0"/>
                      <a:pt x="42" y="0"/>
                    </a:cubicBezTo>
                    <a:cubicBezTo>
                      <a:pt x="42" y="0"/>
                      <a:pt x="37" y="13"/>
                      <a:pt x="37" y="13"/>
                    </a:cubicBezTo>
                    <a:cubicBezTo>
                      <a:pt x="31" y="15"/>
                      <a:pt x="31" y="15"/>
                      <a:pt x="31" y="15"/>
                    </a:cubicBezTo>
                    <a:cubicBezTo>
                      <a:pt x="31" y="15"/>
                      <a:pt x="18" y="10"/>
                      <a:pt x="18" y="10"/>
                    </a:cubicBezTo>
                    <a:cubicBezTo>
                      <a:pt x="10" y="17"/>
                      <a:pt x="10" y="17"/>
                      <a:pt x="10" y="17"/>
                    </a:cubicBezTo>
                    <a:cubicBezTo>
                      <a:pt x="10" y="18"/>
                      <a:pt x="16" y="30"/>
                      <a:pt x="16" y="30"/>
                    </a:cubicBezTo>
                    <a:cubicBezTo>
                      <a:pt x="13" y="36"/>
                      <a:pt x="13" y="36"/>
                      <a:pt x="13" y="36"/>
                    </a:cubicBezTo>
                    <a:cubicBezTo>
                      <a:pt x="13" y="36"/>
                      <a:pt x="0" y="41"/>
                      <a:pt x="0" y="41"/>
                    </a:cubicBezTo>
                    <a:cubicBezTo>
                      <a:pt x="0" y="52"/>
                      <a:pt x="0" y="52"/>
                      <a:pt x="0" y="52"/>
                    </a:cubicBezTo>
                    <a:cubicBezTo>
                      <a:pt x="0" y="52"/>
                      <a:pt x="13" y="57"/>
                      <a:pt x="13" y="57"/>
                    </a:cubicBezTo>
                    <a:cubicBezTo>
                      <a:pt x="16" y="63"/>
                      <a:pt x="16" y="63"/>
                      <a:pt x="16" y="63"/>
                    </a:cubicBezTo>
                    <a:cubicBezTo>
                      <a:pt x="16" y="63"/>
                      <a:pt x="10" y="75"/>
                      <a:pt x="11" y="76"/>
                    </a:cubicBezTo>
                    <a:cubicBezTo>
                      <a:pt x="18" y="83"/>
                      <a:pt x="18" y="83"/>
                      <a:pt x="18" y="83"/>
                    </a:cubicBezTo>
                    <a:cubicBezTo>
                      <a:pt x="19" y="84"/>
                      <a:pt x="31" y="78"/>
                      <a:pt x="31" y="78"/>
                    </a:cubicBezTo>
                    <a:cubicBezTo>
                      <a:pt x="37" y="80"/>
                      <a:pt x="37" y="80"/>
                      <a:pt x="37" y="80"/>
                    </a:cubicBezTo>
                    <a:cubicBezTo>
                      <a:pt x="37" y="80"/>
                      <a:pt x="42" y="93"/>
                      <a:pt x="43" y="93"/>
                    </a:cubicBezTo>
                    <a:cubicBezTo>
                      <a:pt x="53" y="93"/>
                      <a:pt x="53" y="93"/>
                      <a:pt x="53" y="93"/>
                    </a:cubicBezTo>
                    <a:cubicBezTo>
                      <a:pt x="54" y="93"/>
                      <a:pt x="59" y="80"/>
                      <a:pt x="59" y="80"/>
                    </a:cubicBezTo>
                    <a:cubicBezTo>
                      <a:pt x="64" y="78"/>
                      <a:pt x="64" y="78"/>
                      <a:pt x="64" y="78"/>
                    </a:cubicBezTo>
                    <a:cubicBezTo>
                      <a:pt x="64" y="78"/>
                      <a:pt x="77" y="83"/>
                      <a:pt x="78" y="83"/>
                    </a:cubicBezTo>
                    <a:cubicBezTo>
                      <a:pt x="85" y="75"/>
                      <a:pt x="85" y="75"/>
                      <a:pt x="85" y="75"/>
                    </a:cubicBezTo>
                    <a:cubicBezTo>
                      <a:pt x="86" y="75"/>
                      <a:pt x="80" y="63"/>
                      <a:pt x="80" y="63"/>
                    </a:cubicBezTo>
                    <a:lnTo>
                      <a:pt x="82" y="57"/>
                    </a:lnTo>
                    <a:close/>
                    <a:moveTo>
                      <a:pt x="48" y="61"/>
                    </a:moveTo>
                    <a:cubicBezTo>
                      <a:pt x="39" y="61"/>
                      <a:pt x="33" y="55"/>
                      <a:pt x="33" y="46"/>
                    </a:cubicBezTo>
                    <a:cubicBezTo>
                      <a:pt x="33" y="38"/>
                      <a:pt x="39" y="32"/>
                      <a:pt x="48" y="32"/>
                    </a:cubicBezTo>
                    <a:cubicBezTo>
                      <a:pt x="56" y="32"/>
                      <a:pt x="63" y="38"/>
                      <a:pt x="63" y="46"/>
                    </a:cubicBezTo>
                    <a:cubicBezTo>
                      <a:pt x="63" y="55"/>
                      <a:pt x="56" y="61"/>
                      <a:pt x="48" y="61"/>
                    </a:cubicBezTo>
                    <a:close/>
                  </a:path>
                </a:pathLst>
              </a:custGeom>
              <a:solidFill>
                <a:schemeClr val="bg1"/>
              </a:solidFill>
              <a:ln w="9525" cmpd="sng">
                <a:noFill/>
                <a:bevel/>
                <a:headEnd/>
                <a:tailEnd/>
              </a:ln>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16" name="Oval 60"/>
              <p:cNvSpPr>
                <a:spLocks noChangeArrowheads="1"/>
              </p:cNvSpPr>
              <p:nvPr/>
            </p:nvSpPr>
            <p:spPr bwMode="auto">
              <a:xfrm>
                <a:off x="124789" y="122294"/>
                <a:ext cx="64890" cy="62395"/>
              </a:xfrm>
              <a:prstGeom prst="ellipse">
                <a:avLst/>
              </a:prstGeom>
              <a:solidFill>
                <a:schemeClr val="bg1"/>
              </a:solidFill>
              <a:ln w="9525">
                <a:noFill/>
                <a:bevel/>
                <a:headEnd/>
                <a:tailEnd/>
              </a:ln>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zh-CN" sz="1012" u="none" strike="noStrike" kern="1200" cap="none" spc="0" normalizeH="0" baseline="0" noProof="0" dirty="0">
                  <a:ln>
                    <a:noFill/>
                  </a:ln>
                  <a:solidFill>
                    <a:prstClr val="black"/>
                  </a:solidFill>
                  <a:effectLst/>
                  <a:uLnTx/>
                  <a:uFillTx/>
                  <a:cs typeface="+mn-ea"/>
                  <a:sym typeface="+mn-lt"/>
                </a:endParaRPr>
              </a:p>
            </p:txBody>
          </p:sp>
        </p:grpSp>
      </p:grpSp>
      <p:grpSp>
        <p:nvGrpSpPr>
          <p:cNvPr id="17" name="组合 16"/>
          <p:cNvGrpSpPr/>
          <p:nvPr/>
        </p:nvGrpSpPr>
        <p:grpSpPr>
          <a:xfrm>
            <a:off x="5433218" y="2232519"/>
            <a:ext cx="776108" cy="779679"/>
            <a:chOff x="7243763" y="3225343"/>
            <a:chExt cx="1035050" cy="1039813"/>
          </a:xfrm>
        </p:grpSpPr>
        <p:sp>
          <p:nvSpPr>
            <p:cNvPr id="18" name="Oval 7"/>
            <p:cNvSpPr>
              <a:spLocks noChangeArrowheads="1"/>
            </p:cNvSpPr>
            <p:nvPr/>
          </p:nvSpPr>
          <p:spPr bwMode="auto">
            <a:xfrm>
              <a:off x="7243763" y="3225343"/>
              <a:ext cx="1035050" cy="1039813"/>
            </a:xfrm>
            <a:prstGeom prst="ellipse">
              <a:avLst/>
            </a:prstGeom>
            <a:solidFill>
              <a:schemeClr val="accent2"/>
            </a:solidFill>
            <a:ln w="28575">
              <a:noFill/>
              <a:bevel/>
              <a:headEnd/>
              <a:tailEnd/>
            </a:ln>
          </p:spPr>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zh-CN" sz="6598" u="none" strike="noStrike" kern="1200" cap="none" spc="0" normalizeH="0" baseline="0" noProof="0" dirty="0">
                <a:ln>
                  <a:noFill/>
                </a:ln>
                <a:solidFill>
                  <a:prstClr val="white"/>
                </a:solidFill>
                <a:effectLst/>
                <a:uLnTx/>
                <a:uFillTx/>
                <a:cs typeface="+mn-ea"/>
                <a:sym typeface="+mn-lt"/>
              </a:endParaRPr>
            </a:p>
          </p:txBody>
        </p:sp>
        <p:grpSp>
          <p:nvGrpSpPr>
            <p:cNvPr id="19" name="Group 39"/>
            <p:cNvGrpSpPr>
              <a:grpSpLocks/>
            </p:cNvGrpSpPr>
            <p:nvPr/>
          </p:nvGrpSpPr>
          <p:grpSpPr bwMode="auto">
            <a:xfrm>
              <a:off x="7540625" y="3441243"/>
              <a:ext cx="439738" cy="552450"/>
              <a:chOff x="0" y="0"/>
              <a:chExt cx="324452" cy="406813"/>
            </a:xfrm>
          </p:grpSpPr>
          <p:sp>
            <p:nvSpPr>
              <p:cNvPr id="20" name="Freeform 80"/>
              <p:cNvSpPr>
                <a:spLocks noChangeArrowheads="1"/>
              </p:cNvSpPr>
              <p:nvPr/>
            </p:nvSpPr>
            <p:spPr bwMode="auto">
              <a:xfrm>
                <a:off x="0" y="169713"/>
                <a:ext cx="324452" cy="134772"/>
              </a:xfrm>
              <a:custGeom>
                <a:avLst/>
                <a:gdLst>
                  <a:gd name="T0" fmla="*/ 162226 w 98"/>
                  <a:gd name="T1" fmla="*/ 53909 h 40"/>
                  <a:gd name="T2" fmla="*/ 6621 w 98"/>
                  <a:gd name="T3" fmla="*/ 0 h 40"/>
                  <a:gd name="T4" fmla="*/ 0 w 98"/>
                  <a:gd name="T5" fmla="*/ 16847 h 40"/>
                  <a:gd name="T6" fmla="*/ 0 w 98"/>
                  <a:gd name="T7" fmla="*/ 67386 h 40"/>
                  <a:gd name="T8" fmla="*/ 162226 w 98"/>
                  <a:gd name="T9" fmla="*/ 134772 h 40"/>
                  <a:gd name="T10" fmla="*/ 324452 w 98"/>
                  <a:gd name="T11" fmla="*/ 67386 h 40"/>
                  <a:gd name="T12" fmla="*/ 324452 w 98"/>
                  <a:gd name="T13" fmla="*/ 16847 h 40"/>
                  <a:gd name="T14" fmla="*/ 317831 w 98"/>
                  <a:gd name="T15" fmla="*/ 0 h 40"/>
                  <a:gd name="T16" fmla="*/ 162226 w 98"/>
                  <a:gd name="T17" fmla="*/ 53909 h 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8"/>
                  <a:gd name="T28" fmla="*/ 0 h 40"/>
                  <a:gd name="T29" fmla="*/ 98 w 98"/>
                  <a:gd name="T30" fmla="*/ 40 h 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8" h="40">
                    <a:moveTo>
                      <a:pt x="49" y="16"/>
                    </a:moveTo>
                    <a:cubicBezTo>
                      <a:pt x="26" y="16"/>
                      <a:pt x="7" y="9"/>
                      <a:pt x="2" y="0"/>
                    </a:cubicBezTo>
                    <a:cubicBezTo>
                      <a:pt x="1" y="2"/>
                      <a:pt x="0" y="3"/>
                      <a:pt x="0" y="5"/>
                    </a:cubicBezTo>
                    <a:cubicBezTo>
                      <a:pt x="0" y="20"/>
                      <a:pt x="0" y="20"/>
                      <a:pt x="0" y="20"/>
                    </a:cubicBezTo>
                    <a:cubicBezTo>
                      <a:pt x="0" y="31"/>
                      <a:pt x="22" y="40"/>
                      <a:pt x="49" y="40"/>
                    </a:cubicBezTo>
                    <a:cubicBezTo>
                      <a:pt x="76" y="40"/>
                      <a:pt x="98" y="31"/>
                      <a:pt x="98" y="20"/>
                    </a:cubicBezTo>
                    <a:cubicBezTo>
                      <a:pt x="98" y="5"/>
                      <a:pt x="98" y="5"/>
                      <a:pt x="98" y="5"/>
                    </a:cubicBezTo>
                    <a:cubicBezTo>
                      <a:pt x="98" y="3"/>
                      <a:pt x="97" y="2"/>
                      <a:pt x="96" y="0"/>
                    </a:cubicBezTo>
                    <a:cubicBezTo>
                      <a:pt x="91" y="9"/>
                      <a:pt x="72" y="16"/>
                      <a:pt x="49" y="16"/>
                    </a:cubicBezTo>
                    <a:close/>
                  </a:path>
                </a:pathLst>
              </a:custGeom>
              <a:solidFill>
                <a:schemeClr val="bg1"/>
              </a:solidFill>
              <a:ln w="9525" cmpd="sng">
                <a:noFill/>
                <a:bevel/>
                <a:headEnd/>
                <a:tailEnd/>
              </a:ln>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21" name="Freeform 81"/>
              <p:cNvSpPr>
                <a:spLocks noChangeArrowheads="1"/>
              </p:cNvSpPr>
              <p:nvPr/>
            </p:nvSpPr>
            <p:spPr bwMode="auto">
              <a:xfrm>
                <a:off x="0" y="274536"/>
                <a:ext cx="324452" cy="132277"/>
              </a:xfrm>
              <a:custGeom>
                <a:avLst/>
                <a:gdLst>
                  <a:gd name="T0" fmla="*/ 162226 w 98"/>
                  <a:gd name="T1" fmla="*/ 49604 h 40"/>
                  <a:gd name="T2" fmla="*/ 6621 w 98"/>
                  <a:gd name="T3" fmla="*/ 0 h 40"/>
                  <a:gd name="T4" fmla="*/ 0 w 98"/>
                  <a:gd name="T5" fmla="*/ 13228 h 40"/>
                  <a:gd name="T6" fmla="*/ 0 w 98"/>
                  <a:gd name="T7" fmla="*/ 62832 h 40"/>
                  <a:gd name="T8" fmla="*/ 162226 w 98"/>
                  <a:gd name="T9" fmla="*/ 132277 h 40"/>
                  <a:gd name="T10" fmla="*/ 324452 w 98"/>
                  <a:gd name="T11" fmla="*/ 62832 h 40"/>
                  <a:gd name="T12" fmla="*/ 324452 w 98"/>
                  <a:gd name="T13" fmla="*/ 13228 h 40"/>
                  <a:gd name="T14" fmla="*/ 317831 w 98"/>
                  <a:gd name="T15" fmla="*/ 0 h 40"/>
                  <a:gd name="T16" fmla="*/ 162226 w 98"/>
                  <a:gd name="T17" fmla="*/ 49604 h 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8"/>
                  <a:gd name="T28" fmla="*/ 0 h 40"/>
                  <a:gd name="T29" fmla="*/ 98 w 98"/>
                  <a:gd name="T30" fmla="*/ 40 h 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8" h="40">
                    <a:moveTo>
                      <a:pt x="49" y="15"/>
                    </a:moveTo>
                    <a:cubicBezTo>
                      <a:pt x="26" y="15"/>
                      <a:pt x="7" y="9"/>
                      <a:pt x="2" y="0"/>
                    </a:cubicBezTo>
                    <a:cubicBezTo>
                      <a:pt x="1" y="1"/>
                      <a:pt x="0" y="3"/>
                      <a:pt x="0" y="4"/>
                    </a:cubicBezTo>
                    <a:cubicBezTo>
                      <a:pt x="0" y="19"/>
                      <a:pt x="0" y="19"/>
                      <a:pt x="0" y="19"/>
                    </a:cubicBezTo>
                    <a:cubicBezTo>
                      <a:pt x="0" y="31"/>
                      <a:pt x="22" y="40"/>
                      <a:pt x="49" y="40"/>
                    </a:cubicBezTo>
                    <a:cubicBezTo>
                      <a:pt x="76" y="40"/>
                      <a:pt x="98" y="31"/>
                      <a:pt x="98" y="19"/>
                    </a:cubicBezTo>
                    <a:cubicBezTo>
                      <a:pt x="98" y="4"/>
                      <a:pt x="98" y="4"/>
                      <a:pt x="98" y="4"/>
                    </a:cubicBezTo>
                    <a:cubicBezTo>
                      <a:pt x="98" y="3"/>
                      <a:pt x="97" y="1"/>
                      <a:pt x="96" y="0"/>
                    </a:cubicBezTo>
                    <a:cubicBezTo>
                      <a:pt x="91" y="9"/>
                      <a:pt x="72" y="15"/>
                      <a:pt x="49" y="15"/>
                    </a:cubicBezTo>
                    <a:close/>
                  </a:path>
                </a:pathLst>
              </a:custGeom>
              <a:solidFill>
                <a:schemeClr val="bg1"/>
              </a:solidFill>
              <a:ln w="9525" cmpd="sng">
                <a:noFill/>
                <a:bevel/>
                <a:headEnd/>
                <a:tailEnd/>
              </a:ln>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22" name="Freeform 82"/>
              <p:cNvSpPr>
                <a:spLocks noChangeArrowheads="1"/>
              </p:cNvSpPr>
              <p:nvPr/>
            </p:nvSpPr>
            <p:spPr bwMode="auto">
              <a:xfrm>
                <a:off x="0" y="69882"/>
                <a:ext cx="324452" cy="137269"/>
              </a:xfrm>
              <a:custGeom>
                <a:avLst/>
                <a:gdLst>
                  <a:gd name="T0" fmla="*/ 317831 w 98"/>
                  <a:gd name="T1" fmla="*/ 0 h 41"/>
                  <a:gd name="T2" fmla="*/ 162226 w 98"/>
                  <a:gd name="T3" fmla="*/ 50220 h 41"/>
                  <a:gd name="T4" fmla="*/ 6621 w 98"/>
                  <a:gd name="T5" fmla="*/ 0 h 41"/>
                  <a:gd name="T6" fmla="*/ 0 w 98"/>
                  <a:gd name="T7" fmla="*/ 16740 h 41"/>
                  <a:gd name="T8" fmla="*/ 0 w 98"/>
                  <a:gd name="T9" fmla="*/ 66960 h 41"/>
                  <a:gd name="T10" fmla="*/ 162226 w 98"/>
                  <a:gd name="T11" fmla="*/ 137269 h 41"/>
                  <a:gd name="T12" fmla="*/ 324452 w 98"/>
                  <a:gd name="T13" fmla="*/ 66960 h 41"/>
                  <a:gd name="T14" fmla="*/ 324452 w 98"/>
                  <a:gd name="T15" fmla="*/ 16740 h 41"/>
                  <a:gd name="T16" fmla="*/ 317831 w 98"/>
                  <a:gd name="T17" fmla="*/ 0 h 4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8"/>
                  <a:gd name="T28" fmla="*/ 0 h 41"/>
                  <a:gd name="T29" fmla="*/ 98 w 98"/>
                  <a:gd name="T30" fmla="*/ 41 h 4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8" h="41">
                    <a:moveTo>
                      <a:pt x="96" y="0"/>
                    </a:moveTo>
                    <a:cubicBezTo>
                      <a:pt x="95" y="9"/>
                      <a:pt x="75" y="15"/>
                      <a:pt x="49" y="15"/>
                    </a:cubicBezTo>
                    <a:cubicBezTo>
                      <a:pt x="24" y="15"/>
                      <a:pt x="3" y="9"/>
                      <a:pt x="2" y="0"/>
                    </a:cubicBezTo>
                    <a:cubicBezTo>
                      <a:pt x="1" y="2"/>
                      <a:pt x="0" y="3"/>
                      <a:pt x="0" y="5"/>
                    </a:cubicBezTo>
                    <a:cubicBezTo>
                      <a:pt x="0" y="20"/>
                      <a:pt x="0" y="20"/>
                      <a:pt x="0" y="20"/>
                    </a:cubicBezTo>
                    <a:cubicBezTo>
                      <a:pt x="0" y="31"/>
                      <a:pt x="22" y="41"/>
                      <a:pt x="49" y="41"/>
                    </a:cubicBezTo>
                    <a:cubicBezTo>
                      <a:pt x="76" y="41"/>
                      <a:pt x="98" y="31"/>
                      <a:pt x="98" y="20"/>
                    </a:cubicBezTo>
                    <a:cubicBezTo>
                      <a:pt x="98" y="5"/>
                      <a:pt x="98" y="5"/>
                      <a:pt x="98" y="5"/>
                    </a:cubicBezTo>
                    <a:cubicBezTo>
                      <a:pt x="98" y="3"/>
                      <a:pt x="97" y="2"/>
                      <a:pt x="96" y="0"/>
                    </a:cubicBezTo>
                    <a:close/>
                  </a:path>
                </a:pathLst>
              </a:custGeom>
              <a:solidFill>
                <a:schemeClr val="bg1"/>
              </a:solidFill>
              <a:ln w="9525" cmpd="sng">
                <a:noFill/>
                <a:bevel/>
                <a:headEnd/>
                <a:tailEnd/>
              </a:ln>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23" name="Oval 83"/>
              <p:cNvSpPr>
                <a:spLocks noChangeArrowheads="1"/>
              </p:cNvSpPr>
              <p:nvPr/>
            </p:nvSpPr>
            <p:spPr bwMode="auto">
              <a:xfrm>
                <a:off x="4991" y="0"/>
                <a:ext cx="316965" cy="107319"/>
              </a:xfrm>
              <a:prstGeom prst="ellipse">
                <a:avLst/>
              </a:prstGeom>
              <a:solidFill>
                <a:schemeClr val="bg1"/>
              </a:solidFill>
              <a:ln w="9525">
                <a:noFill/>
                <a:bevel/>
                <a:headEnd/>
                <a:tailEnd/>
              </a:ln>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zh-CN" sz="1012" u="none" strike="noStrike" kern="1200" cap="none" spc="0" normalizeH="0" baseline="0" noProof="0" dirty="0">
                  <a:ln>
                    <a:noFill/>
                  </a:ln>
                  <a:solidFill>
                    <a:prstClr val="black"/>
                  </a:solidFill>
                  <a:effectLst/>
                  <a:uLnTx/>
                  <a:uFillTx/>
                  <a:cs typeface="+mn-ea"/>
                  <a:sym typeface="+mn-lt"/>
                </a:endParaRPr>
              </a:p>
            </p:txBody>
          </p:sp>
        </p:grpSp>
      </p:grpSp>
      <p:grpSp>
        <p:nvGrpSpPr>
          <p:cNvPr id="24" name="组合 23"/>
          <p:cNvGrpSpPr/>
          <p:nvPr/>
        </p:nvGrpSpPr>
        <p:grpSpPr>
          <a:xfrm>
            <a:off x="3262021" y="3163372"/>
            <a:ext cx="774917" cy="780869"/>
            <a:chOff x="4348163" y="4466768"/>
            <a:chExt cx="1033462" cy="1041400"/>
          </a:xfrm>
        </p:grpSpPr>
        <p:sp>
          <p:nvSpPr>
            <p:cNvPr id="25" name="Oval 5"/>
            <p:cNvSpPr>
              <a:spLocks noChangeArrowheads="1"/>
            </p:cNvSpPr>
            <p:nvPr/>
          </p:nvSpPr>
          <p:spPr bwMode="auto">
            <a:xfrm>
              <a:off x="4348163" y="4466768"/>
              <a:ext cx="1033462" cy="1041400"/>
            </a:xfrm>
            <a:prstGeom prst="ellipse">
              <a:avLst/>
            </a:prstGeom>
            <a:solidFill>
              <a:schemeClr val="accent3"/>
            </a:solidFill>
            <a:ln w="28575">
              <a:noFill/>
              <a:bevel/>
              <a:headEnd/>
              <a:tailEnd/>
            </a:ln>
          </p:spPr>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zh-CN" sz="6598" u="none" strike="noStrike" kern="1200" cap="none" spc="0" normalizeH="0" baseline="0" noProof="0" dirty="0">
                <a:ln>
                  <a:noFill/>
                </a:ln>
                <a:solidFill>
                  <a:srgbClr val="006800"/>
                </a:solidFill>
                <a:effectLst/>
                <a:uLnTx/>
                <a:uFillTx/>
                <a:cs typeface="+mn-ea"/>
                <a:sym typeface="+mn-lt"/>
              </a:endParaRPr>
            </a:p>
          </p:txBody>
        </p:sp>
        <p:sp>
          <p:nvSpPr>
            <p:cNvPr id="26" name="Freeform 103"/>
            <p:cNvSpPr>
              <a:spLocks noEditPoints="1" noChangeArrowheads="1"/>
            </p:cNvSpPr>
            <p:nvPr/>
          </p:nvSpPr>
          <p:spPr bwMode="auto">
            <a:xfrm>
              <a:off x="4568825" y="4735056"/>
              <a:ext cx="512763" cy="504825"/>
            </a:xfrm>
            <a:custGeom>
              <a:avLst/>
              <a:gdLst>
                <a:gd name="T0" fmla="*/ 63528 w 113"/>
                <a:gd name="T1" fmla="*/ 58596 h 112"/>
                <a:gd name="T2" fmla="*/ 63528 w 113"/>
                <a:gd name="T3" fmla="*/ 283964 h 112"/>
                <a:gd name="T4" fmla="*/ 222349 w 113"/>
                <a:gd name="T5" fmla="*/ 320023 h 112"/>
                <a:gd name="T6" fmla="*/ 272264 w 113"/>
                <a:gd name="T7" fmla="*/ 369604 h 112"/>
                <a:gd name="T8" fmla="*/ 340329 w 113"/>
                <a:gd name="T9" fmla="*/ 356082 h 112"/>
                <a:gd name="T10" fmla="*/ 340329 w 113"/>
                <a:gd name="T11" fmla="*/ 419185 h 112"/>
                <a:gd name="T12" fmla="*/ 353943 w 113"/>
                <a:gd name="T13" fmla="*/ 437215 h 112"/>
                <a:gd name="T14" fmla="*/ 417471 w 113"/>
                <a:gd name="T15" fmla="*/ 437215 h 112"/>
                <a:gd name="T16" fmla="*/ 412933 w 113"/>
                <a:gd name="T17" fmla="*/ 504825 h 112"/>
                <a:gd name="T18" fmla="*/ 512763 w 113"/>
                <a:gd name="T19" fmla="*/ 504825 h 112"/>
                <a:gd name="T20" fmla="*/ 512763 w 113"/>
                <a:gd name="T21" fmla="*/ 410170 h 112"/>
                <a:gd name="T22" fmla="*/ 322179 w 113"/>
                <a:gd name="T23" fmla="*/ 220861 h 112"/>
                <a:gd name="T24" fmla="*/ 285877 w 113"/>
                <a:gd name="T25" fmla="*/ 58596 h 112"/>
                <a:gd name="T26" fmla="*/ 63528 w 113"/>
                <a:gd name="T27" fmla="*/ 58596 h 112"/>
                <a:gd name="T28" fmla="*/ 77141 w 113"/>
                <a:gd name="T29" fmla="*/ 238890 h 112"/>
                <a:gd name="T30" fmla="*/ 90755 w 113"/>
                <a:gd name="T31" fmla="*/ 90147 h 112"/>
                <a:gd name="T32" fmla="*/ 240499 w 113"/>
                <a:gd name="T33" fmla="*/ 76625 h 112"/>
                <a:gd name="T34" fmla="*/ 77141 w 113"/>
                <a:gd name="T35" fmla="*/ 238890 h 11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3"/>
                <a:gd name="T55" fmla="*/ 0 h 112"/>
                <a:gd name="T56" fmla="*/ 113 w 113"/>
                <a:gd name="T57" fmla="*/ 112 h 11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3" h="112">
                  <a:moveTo>
                    <a:pt x="14" y="13"/>
                  </a:moveTo>
                  <a:cubicBezTo>
                    <a:pt x="0" y="27"/>
                    <a:pt x="0" y="49"/>
                    <a:pt x="14" y="63"/>
                  </a:cubicBezTo>
                  <a:cubicBezTo>
                    <a:pt x="23" y="72"/>
                    <a:pt x="37" y="75"/>
                    <a:pt x="49" y="71"/>
                  </a:cubicBezTo>
                  <a:cubicBezTo>
                    <a:pt x="60" y="82"/>
                    <a:pt x="60" y="82"/>
                    <a:pt x="60" y="82"/>
                  </a:cubicBezTo>
                  <a:cubicBezTo>
                    <a:pt x="60" y="82"/>
                    <a:pt x="70" y="74"/>
                    <a:pt x="75" y="79"/>
                  </a:cubicBezTo>
                  <a:cubicBezTo>
                    <a:pt x="79" y="83"/>
                    <a:pt x="76" y="89"/>
                    <a:pt x="75" y="93"/>
                  </a:cubicBezTo>
                  <a:cubicBezTo>
                    <a:pt x="74" y="95"/>
                    <a:pt x="73" y="99"/>
                    <a:pt x="78" y="97"/>
                  </a:cubicBezTo>
                  <a:cubicBezTo>
                    <a:pt x="81" y="96"/>
                    <a:pt x="88" y="92"/>
                    <a:pt x="92" y="97"/>
                  </a:cubicBezTo>
                  <a:cubicBezTo>
                    <a:pt x="97" y="102"/>
                    <a:pt x="91" y="112"/>
                    <a:pt x="91" y="112"/>
                  </a:cubicBezTo>
                  <a:cubicBezTo>
                    <a:pt x="113" y="112"/>
                    <a:pt x="113" y="112"/>
                    <a:pt x="113" y="112"/>
                  </a:cubicBezTo>
                  <a:cubicBezTo>
                    <a:pt x="113" y="91"/>
                    <a:pt x="113" y="91"/>
                    <a:pt x="113" y="91"/>
                  </a:cubicBezTo>
                  <a:cubicBezTo>
                    <a:pt x="71" y="49"/>
                    <a:pt x="71" y="49"/>
                    <a:pt x="71" y="49"/>
                  </a:cubicBezTo>
                  <a:cubicBezTo>
                    <a:pt x="75" y="37"/>
                    <a:pt x="72" y="23"/>
                    <a:pt x="63" y="13"/>
                  </a:cubicBezTo>
                  <a:cubicBezTo>
                    <a:pt x="49" y="0"/>
                    <a:pt x="27" y="0"/>
                    <a:pt x="14" y="13"/>
                  </a:cubicBezTo>
                  <a:close/>
                  <a:moveTo>
                    <a:pt x="17" y="53"/>
                  </a:moveTo>
                  <a:cubicBezTo>
                    <a:pt x="11" y="43"/>
                    <a:pt x="12" y="29"/>
                    <a:pt x="20" y="20"/>
                  </a:cubicBezTo>
                  <a:cubicBezTo>
                    <a:pt x="29" y="12"/>
                    <a:pt x="43" y="11"/>
                    <a:pt x="53" y="17"/>
                  </a:cubicBezTo>
                  <a:lnTo>
                    <a:pt x="17" y="53"/>
                  </a:lnTo>
                  <a:close/>
                </a:path>
              </a:pathLst>
            </a:custGeom>
            <a:solidFill>
              <a:schemeClr val="bg1"/>
            </a:solidFill>
            <a:ln w="9525" cmpd="sng">
              <a:noFill/>
              <a:bevel/>
              <a:headEnd/>
              <a:tailEnd/>
            </a:ln>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grpSp>
      <p:grpSp>
        <p:nvGrpSpPr>
          <p:cNvPr id="27" name="组合 26"/>
          <p:cNvGrpSpPr/>
          <p:nvPr/>
        </p:nvGrpSpPr>
        <p:grpSpPr>
          <a:xfrm>
            <a:off x="5057941" y="3140718"/>
            <a:ext cx="776108" cy="780869"/>
            <a:chOff x="6829425" y="4466768"/>
            <a:chExt cx="1035050" cy="1041400"/>
          </a:xfrm>
        </p:grpSpPr>
        <p:sp>
          <p:nvSpPr>
            <p:cNvPr id="28" name="Oval 8"/>
            <p:cNvSpPr>
              <a:spLocks noChangeArrowheads="1"/>
            </p:cNvSpPr>
            <p:nvPr/>
          </p:nvSpPr>
          <p:spPr bwMode="auto">
            <a:xfrm>
              <a:off x="6829425" y="4466768"/>
              <a:ext cx="1035050" cy="1041400"/>
            </a:xfrm>
            <a:prstGeom prst="ellipse">
              <a:avLst/>
            </a:prstGeom>
            <a:solidFill>
              <a:schemeClr val="accent3"/>
            </a:solidFill>
            <a:ln w="28575">
              <a:noFill/>
              <a:bevel/>
              <a:headEnd/>
              <a:tailEnd/>
            </a:ln>
          </p:spPr>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zh-CN" sz="6598" u="none" strike="noStrike" kern="1200" cap="none" spc="0" normalizeH="0" baseline="0" noProof="0" dirty="0">
                <a:ln>
                  <a:noFill/>
                </a:ln>
                <a:solidFill>
                  <a:prstClr val="white"/>
                </a:solidFill>
                <a:effectLst/>
                <a:uLnTx/>
                <a:uFillTx/>
                <a:cs typeface="+mn-ea"/>
                <a:sym typeface="+mn-lt"/>
              </a:endParaRPr>
            </a:p>
          </p:txBody>
        </p:sp>
        <p:sp>
          <p:nvSpPr>
            <p:cNvPr id="29" name="Freeform 104"/>
            <p:cNvSpPr>
              <a:spLocks noEditPoints="1" noChangeArrowheads="1"/>
            </p:cNvSpPr>
            <p:nvPr/>
          </p:nvSpPr>
          <p:spPr bwMode="auto">
            <a:xfrm>
              <a:off x="7077075" y="4704893"/>
              <a:ext cx="541338" cy="534988"/>
            </a:xfrm>
            <a:custGeom>
              <a:avLst/>
              <a:gdLst>
                <a:gd name="T0" fmla="*/ 239091 w 120"/>
                <a:gd name="T1" fmla="*/ 158683 h 118"/>
                <a:gd name="T2" fmla="*/ 212024 w 120"/>
                <a:gd name="T3" fmla="*/ 40804 h 118"/>
                <a:gd name="T4" fmla="*/ 94734 w 120"/>
                <a:gd name="T5" fmla="*/ 9068 h 118"/>
                <a:gd name="T6" fmla="*/ 162401 w 120"/>
                <a:gd name="T7" fmla="*/ 77075 h 118"/>
                <a:gd name="T8" fmla="*/ 144357 w 120"/>
                <a:gd name="T9" fmla="*/ 145082 h 118"/>
                <a:gd name="T10" fmla="*/ 76690 w 120"/>
                <a:gd name="T11" fmla="*/ 163217 h 118"/>
                <a:gd name="T12" fmla="*/ 9022 w 120"/>
                <a:gd name="T13" fmla="*/ 95210 h 118"/>
                <a:gd name="T14" fmla="*/ 40600 w 120"/>
                <a:gd name="T15" fmla="*/ 213088 h 118"/>
                <a:gd name="T16" fmla="*/ 162401 w 120"/>
                <a:gd name="T17" fmla="*/ 240291 h 118"/>
                <a:gd name="T18" fmla="*/ 162401 w 120"/>
                <a:gd name="T19" fmla="*/ 240291 h 118"/>
                <a:gd name="T20" fmla="*/ 442093 w 120"/>
                <a:gd name="T21" fmla="*/ 521387 h 118"/>
                <a:gd name="T22" fmla="*/ 482693 w 120"/>
                <a:gd name="T23" fmla="*/ 534988 h 118"/>
                <a:gd name="T24" fmla="*/ 518782 w 120"/>
                <a:gd name="T25" fmla="*/ 521387 h 118"/>
                <a:gd name="T26" fmla="*/ 518782 w 120"/>
                <a:gd name="T27" fmla="*/ 439778 h 118"/>
                <a:gd name="T28" fmla="*/ 239091 w 120"/>
                <a:gd name="T29" fmla="*/ 158683 h 118"/>
                <a:gd name="T30" fmla="*/ 487204 w 120"/>
                <a:gd name="T31" fmla="*/ 512319 h 118"/>
                <a:gd name="T32" fmla="*/ 464648 w 120"/>
                <a:gd name="T33" fmla="*/ 489650 h 118"/>
                <a:gd name="T34" fmla="*/ 487204 w 120"/>
                <a:gd name="T35" fmla="*/ 466981 h 118"/>
                <a:gd name="T36" fmla="*/ 509760 w 120"/>
                <a:gd name="T37" fmla="*/ 489650 h 118"/>
                <a:gd name="T38" fmla="*/ 487204 w 120"/>
                <a:gd name="T39" fmla="*/ 512319 h 11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0"/>
                <a:gd name="T61" fmla="*/ 0 h 118"/>
                <a:gd name="T62" fmla="*/ 120 w 120"/>
                <a:gd name="T63" fmla="*/ 118 h 11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0" h="118">
                  <a:moveTo>
                    <a:pt x="53" y="35"/>
                  </a:moveTo>
                  <a:cubicBezTo>
                    <a:pt x="56" y="26"/>
                    <a:pt x="54" y="16"/>
                    <a:pt x="47" y="9"/>
                  </a:cubicBezTo>
                  <a:cubicBezTo>
                    <a:pt x="40" y="2"/>
                    <a:pt x="30" y="0"/>
                    <a:pt x="21" y="2"/>
                  </a:cubicBezTo>
                  <a:cubicBezTo>
                    <a:pt x="36" y="17"/>
                    <a:pt x="36" y="17"/>
                    <a:pt x="36" y="17"/>
                  </a:cubicBezTo>
                  <a:cubicBezTo>
                    <a:pt x="32" y="32"/>
                    <a:pt x="32" y="32"/>
                    <a:pt x="32" y="32"/>
                  </a:cubicBezTo>
                  <a:cubicBezTo>
                    <a:pt x="17" y="36"/>
                    <a:pt x="17" y="36"/>
                    <a:pt x="17" y="36"/>
                  </a:cubicBezTo>
                  <a:cubicBezTo>
                    <a:pt x="2" y="21"/>
                    <a:pt x="2" y="21"/>
                    <a:pt x="2" y="21"/>
                  </a:cubicBezTo>
                  <a:cubicBezTo>
                    <a:pt x="0" y="30"/>
                    <a:pt x="2" y="40"/>
                    <a:pt x="9" y="47"/>
                  </a:cubicBezTo>
                  <a:cubicBezTo>
                    <a:pt x="17" y="54"/>
                    <a:pt x="27" y="56"/>
                    <a:pt x="36" y="53"/>
                  </a:cubicBezTo>
                  <a:cubicBezTo>
                    <a:pt x="36" y="53"/>
                    <a:pt x="36" y="53"/>
                    <a:pt x="36" y="53"/>
                  </a:cubicBezTo>
                  <a:cubicBezTo>
                    <a:pt x="98" y="115"/>
                    <a:pt x="98" y="115"/>
                    <a:pt x="98" y="115"/>
                  </a:cubicBezTo>
                  <a:cubicBezTo>
                    <a:pt x="100" y="117"/>
                    <a:pt x="103" y="118"/>
                    <a:pt x="107" y="118"/>
                  </a:cubicBezTo>
                  <a:cubicBezTo>
                    <a:pt x="110" y="118"/>
                    <a:pt x="113" y="117"/>
                    <a:pt x="115" y="115"/>
                  </a:cubicBezTo>
                  <a:cubicBezTo>
                    <a:pt x="120" y="110"/>
                    <a:pt x="120" y="102"/>
                    <a:pt x="115" y="97"/>
                  </a:cubicBezTo>
                  <a:lnTo>
                    <a:pt x="53" y="35"/>
                  </a:lnTo>
                  <a:close/>
                  <a:moveTo>
                    <a:pt x="108" y="113"/>
                  </a:moveTo>
                  <a:cubicBezTo>
                    <a:pt x="105" y="113"/>
                    <a:pt x="103" y="110"/>
                    <a:pt x="103" y="108"/>
                  </a:cubicBezTo>
                  <a:cubicBezTo>
                    <a:pt x="103" y="105"/>
                    <a:pt x="105" y="103"/>
                    <a:pt x="108" y="103"/>
                  </a:cubicBezTo>
                  <a:cubicBezTo>
                    <a:pt x="110" y="103"/>
                    <a:pt x="113" y="105"/>
                    <a:pt x="113" y="108"/>
                  </a:cubicBezTo>
                  <a:cubicBezTo>
                    <a:pt x="113" y="110"/>
                    <a:pt x="110" y="113"/>
                    <a:pt x="108" y="113"/>
                  </a:cubicBezTo>
                  <a:close/>
                </a:path>
              </a:pathLst>
            </a:custGeom>
            <a:solidFill>
              <a:schemeClr val="bg1"/>
            </a:solidFill>
            <a:ln w="9525" cmpd="sng">
              <a:noFill/>
              <a:bevel/>
              <a:headEnd/>
              <a:tailEnd/>
            </a:ln>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grpSp>
      <p:grpSp>
        <p:nvGrpSpPr>
          <p:cNvPr id="30" name="组合 29"/>
          <p:cNvGrpSpPr/>
          <p:nvPr/>
        </p:nvGrpSpPr>
        <p:grpSpPr>
          <a:xfrm>
            <a:off x="5122537" y="1345709"/>
            <a:ext cx="776108" cy="779679"/>
            <a:chOff x="6829425" y="2042656"/>
            <a:chExt cx="1035050" cy="1039812"/>
          </a:xfrm>
        </p:grpSpPr>
        <p:sp>
          <p:nvSpPr>
            <p:cNvPr id="31" name="Oval 6"/>
            <p:cNvSpPr>
              <a:spLocks noChangeArrowheads="1"/>
            </p:cNvSpPr>
            <p:nvPr/>
          </p:nvSpPr>
          <p:spPr bwMode="auto">
            <a:xfrm>
              <a:off x="6829425" y="2042656"/>
              <a:ext cx="1035050" cy="1039812"/>
            </a:xfrm>
            <a:prstGeom prst="ellipse">
              <a:avLst/>
            </a:prstGeom>
            <a:solidFill>
              <a:schemeClr val="accent1"/>
            </a:solidFill>
            <a:ln w="28575">
              <a:noFill/>
              <a:bevel/>
              <a:headEnd/>
              <a:tailEnd/>
            </a:ln>
          </p:spPr>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zh-CN" sz="6598" u="none" strike="noStrike" kern="1200" cap="none" spc="0" normalizeH="0" baseline="0" noProof="0" dirty="0">
                <a:ln>
                  <a:noFill/>
                </a:ln>
                <a:solidFill>
                  <a:prstClr val="white"/>
                </a:solidFill>
                <a:effectLst/>
                <a:uLnTx/>
                <a:uFillTx/>
                <a:cs typeface="+mn-ea"/>
                <a:sym typeface="+mn-lt"/>
              </a:endParaRPr>
            </a:p>
          </p:txBody>
        </p:sp>
        <p:grpSp>
          <p:nvGrpSpPr>
            <p:cNvPr id="32" name="Group 46"/>
            <p:cNvGrpSpPr>
              <a:grpSpLocks/>
            </p:cNvGrpSpPr>
            <p:nvPr/>
          </p:nvGrpSpPr>
          <p:grpSpPr bwMode="auto">
            <a:xfrm>
              <a:off x="7064375" y="2209343"/>
              <a:ext cx="554038" cy="630238"/>
              <a:chOff x="0" y="0"/>
              <a:chExt cx="361887" cy="411804"/>
            </a:xfrm>
          </p:grpSpPr>
          <p:sp>
            <p:nvSpPr>
              <p:cNvPr id="33" name="Freeform 68"/>
              <p:cNvSpPr>
                <a:spLocks noEditPoints="1" noChangeArrowheads="1"/>
              </p:cNvSpPr>
              <p:nvPr/>
            </p:nvSpPr>
            <p:spPr bwMode="auto">
              <a:xfrm>
                <a:off x="0" y="0"/>
                <a:ext cx="164722" cy="299494"/>
              </a:xfrm>
              <a:custGeom>
                <a:avLst/>
                <a:gdLst>
                  <a:gd name="T0" fmla="*/ 164722 w 50"/>
                  <a:gd name="T1" fmla="*/ 276200 h 90"/>
                  <a:gd name="T2" fmla="*/ 164722 w 50"/>
                  <a:gd name="T3" fmla="*/ 23294 h 90"/>
                  <a:gd name="T4" fmla="*/ 144955 w 50"/>
                  <a:gd name="T5" fmla="*/ 0 h 90"/>
                  <a:gd name="T6" fmla="*/ 19767 w 50"/>
                  <a:gd name="T7" fmla="*/ 0 h 90"/>
                  <a:gd name="T8" fmla="*/ 0 w 50"/>
                  <a:gd name="T9" fmla="*/ 23294 h 90"/>
                  <a:gd name="T10" fmla="*/ 0 w 50"/>
                  <a:gd name="T11" fmla="*/ 276200 h 90"/>
                  <a:gd name="T12" fmla="*/ 19767 w 50"/>
                  <a:gd name="T13" fmla="*/ 299494 h 90"/>
                  <a:gd name="T14" fmla="*/ 144955 w 50"/>
                  <a:gd name="T15" fmla="*/ 299494 h 90"/>
                  <a:gd name="T16" fmla="*/ 164722 w 50"/>
                  <a:gd name="T17" fmla="*/ 276200 h 90"/>
                  <a:gd name="T18" fmla="*/ 128483 w 50"/>
                  <a:gd name="T19" fmla="*/ 16639 h 90"/>
                  <a:gd name="T20" fmla="*/ 135072 w 50"/>
                  <a:gd name="T21" fmla="*/ 19966 h 90"/>
                  <a:gd name="T22" fmla="*/ 128483 w 50"/>
                  <a:gd name="T23" fmla="*/ 26622 h 90"/>
                  <a:gd name="T24" fmla="*/ 125189 w 50"/>
                  <a:gd name="T25" fmla="*/ 19966 h 90"/>
                  <a:gd name="T26" fmla="*/ 128483 w 50"/>
                  <a:gd name="T27" fmla="*/ 16639 h 90"/>
                  <a:gd name="T28" fmla="*/ 52711 w 50"/>
                  <a:gd name="T29" fmla="*/ 16639 h 90"/>
                  <a:gd name="T30" fmla="*/ 112011 w 50"/>
                  <a:gd name="T31" fmla="*/ 16639 h 90"/>
                  <a:gd name="T32" fmla="*/ 112011 w 50"/>
                  <a:gd name="T33" fmla="*/ 23294 h 90"/>
                  <a:gd name="T34" fmla="*/ 52711 w 50"/>
                  <a:gd name="T35" fmla="*/ 23294 h 90"/>
                  <a:gd name="T36" fmla="*/ 52711 w 50"/>
                  <a:gd name="T37" fmla="*/ 16639 h 90"/>
                  <a:gd name="T38" fmla="*/ 16472 w 50"/>
                  <a:gd name="T39" fmla="*/ 229612 h 90"/>
                  <a:gd name="T40" fmla="*/ 16472 w 50"/>
                  <a:gd name="T41" fmla="*/ 36605 h 90"/>
                  <a:gd name="T42" fmla="*/ 148250 w 50"/>
                  <a:gd name="T43" fmla="*/ 36605 h 90"/>
                  <a:gd name="T44" fmla="*/ 148250 w 50"/>
                  <a:gd name="T45" fmla="*/ 229612 h 90"/>
                  <a:gd name="T46" fmla="*/ 16472 w 50"/>
                  <a:gd name="T47" fmla="*/ 229612 h 90"/>
                  <a:gd name="T48" fmla="*/ 82361 w 50"/>
                  <a:gd name="T49" fmla="*/ 276200 h 90"/>
                  <a:gd name="T50" fmla="*/ 69183 w 50"/>
                  <a:gd name="T51" fmla="*/ 262889 h 90"/>
                  <a:gd name="T52" fmla="*/ 82361 w 50"/>
                  <a:gd name="T53" fmla="*/ 249578 h 90"/>
                  <a:gd name="T54" fmla="*/ 95539 w 50"/>
                  <a:gd name="T55" fmla="*/ 262889 h 90"/>
                  <a:gd name="T56" fmla="*/ 82361 w 50"/>
                  <a:gd name="T57" fmla="*/ 276200 h 9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0"/>
                  <a:gd name="T88" fmla="*/ 0 h 90"/>
                  <a:gd name="T89" fmla="*/ 50 w 50"/>
                  <a:gd name="T90" fmla="*/ 90 h 9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0" h="90">
                    <a:moveTo>
                      <a:pt x="50" y="83"/>
                    </a:moveTo>
                    <a:cubicBezTo>
                      <a:pt x="50" y="7"/>
                      <a:pt x="50" y="7"/>
                      <a:pt x="50" y="7"/>
                    </a:cubicBezTo>
                    <a:cubicBezTo>
                      <a:pt x="50" y="3"/>
                      <a:pt x="47" y="0"/>
                      <a:pt x="44" y="0"/>
                    </a:cubicBezTo>
                    <a:cubicBezTo>
                      <a:pt x="6" y="0"/>
                      <a:pt x="6" y="0"/>
                      <a:pt x="6" y="0"/>
                    </a:cubicBezTo>
                    <a:cubicBezTo>
                      <a:pt x="3" y="0"/>
                      <a:pt x="0" y="3"/>
                      <a:pt x="0" y="7"/>
                    </a:cubicBezTo>
                    <a:cubicBezTo>
                      <a:pt x="0" y="83"/>
                      <a:pt x="0" y="83"/>
                      <a:pt x="0" y="83"/>
                    </a:cubicBezTo>
                    <a:cubicBezTo>
                      <a:pt x="0" y="87"/>
                      <a:pt x="3" y="90"/>
                      <a:pt x="6" y="90"/>
                    </a:cubicBezTo>
                    <a:cubicBezTo>
                      <a:pt x="44" y="90"/>
                      <a:pt x="44" y="90"/>
                      <a:pt x="44" y="90"/>
                    </a:cubicBezTo>
                    <a:cubicBezTo>
                      <a:pt x="47" y="90"/>
                      <a:pt x="50" y="87"/>
                      <a:pt x="50" y="83"/>
                    </a:cubicBezTo>
                    <a:close/>
                    <a:moveTo>
                      <a:pt x="39" y="5"/>
                    </a:moveTo>
                    <a:cubicBezTo>
                      <a:pt x="40" y="5"/>
                      <a:pt x="41" y="5"/>
                      <a:pt x="41" y="6"/>
                    </a:cubicBezTo>
                    <a:cubicBezTo>
                      <a:pt x="41" y="7"/>
                      <a:pt x="40" y="8"/>
                      <a:pt x="39" y="8"/>
                    </a:cubicBezTo>
                    <a:cubicBezTo>
                      <a:pt x="38" y="8"/>
                      <a:pt x="38" y="7"/>
                      <a:pt x="38" y="6"/>
                    </a:cubicBezTo>
                    <a:cubicBezTo>
                      <a:pt x="38" y="5"/>
                      <a:pt x="38" y="5"/>
                      <a:pt x="39" y="5"/>
                    </a:cubicBezTo>
                    <a:close/>
                    <a:moveTo>
                      <a:pt x="16" y="5"/>
                    </a:moveTo>
                    <a:cubicBezTo>
                      <a:pt x="34" y="5"/>
                      <a:pt x="34" y="5"/>
                      <a:pt x="34" y="5"/>
                    </a:cubicBezTo>
                    <a:cubicBezTo>
                      <a:pt x="34" y="7"/>
                      <a:pt x="34" y="7"/>
                      <a:pt x="34" y="7"/>
                    </a:cubicBezTo>
                    <a:cubicBezTo>
                      <a:pt x="16" y="7"/>
                      <a:pt x="16" y="7"/>
                      <a:pt x="16" y="7"/>
                    </a:cubicBezTo>
                    <a:lnTo>
                      <a:pt x="16" y="5"/>
                    </a:lnTo>
                    <a:close/>
                    <a:moveTo>
                      <a:pt x="5" y="69"/>
                    </a:moveTo>
                    <a:cubicBezTo>
                      <a:pt x="5" y="11"/>
                      <a:pt x="5" y="11"/>
                      <a:pt x="5" y="11"/>
                    </a:cubicBezTo>
                    <a:cubicBezTo>
                      <a:pt x="45" y="11"/>
                      <a:pt x="45" y="11"/>
                      <a:pt x="45" y="11"/>
                    </a:cubicBezTo>
                    <a:cubicBezTo>
                      <a:pt x="45" y="69"/>
                      <a:pt x="45" y="69"/>
                      <a:pt x="45" y="69"/>
                    </a:cubicBezTo>
                    <a:lnTo>
                      <a:pt x="5" y="69"/>
                    </a:lnTo>
                    <a:close/>
                    <a:moveTo>
                      <a:pt x="25" y="83"/>
                    </a:moveTo>
                    <a:cubicBezTo>
                      <a:pt x="23" y="83"/>
                      <a:pt x="21" y="81"/>
                      <a:pt x="21" y="79"/>
                    </a:cubicBezTo>
                    <a:cubicBezTo>
                      <a:pt x="21" y="77"/>
                      <a:pt x="23" y="75"/>
                      <a:pt x="25" y="75"/>
                    </a:cubicBezTo>
                    <a:cubicBezTo>
                      <a:pt x="27" y="75"/>
                      <a:pt x="29" y="77"/>
                      <a:pt x="29" y="79"/>
                    </a:cubicBezTo>
                    <a:cubicBezTo>
                      <a:pt x="29" y="81"/>
                      <a:pt x="27" y="83"/>
                      <a:pt x="25" y="83"/>
                    </a:cubicBezTo>
                    <a:close/>
                  </a:path>
                </a:pathLst>
              </a:custGeom>
              <a:solidFill>
                <a:schemeClr val="bg1"/>
              </a:solidFill>
              <a:ln w="9525" cmpd="sng">
                <a:noFill/>
                <a:bevel/>
                <a:headEnd/>
                <a:tailEnd/>
              </a:ln>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34" name="Freeform 69"/>
              <p:cNvSpPr>
                <a:spLocks noEditPoints="1" noChangeArrowheads="1"/>
              </p:cNvSpPr>
              <p:nvPr/>
            </p:nvSpPr>
            <p:spPr bwMode="auto">
              <a:xfrm>
                <a:off x="192174" y="112310"/>
                <a:ext cx="169713" cy="299494"/>
              </a:xfrm>
              <a:custGeom>
                <a:avLst/>
                <a:gdLst>
                  <a:gd name="T0" fmla="*/ 146419 w 51"/>
                  <a:gd name="T1" fmla="*/ 0 h 90"/>
                  <a:gd name="T2" fmla="*/ 23294 w 51"/>
                  <a:gd name="T3" fmla="*/ 0 h 90"/>
                  <a:gd name="T4" fmla="*/ 0 w 51"/>
                  <a:gd name="T5" fmla="*/ 23294 h 90"/>
                  <a:gd name="T6" fmla="*/ 0 w 51"/>
                  <a:gd name="T7" fmla="*/ 276200 h 90"/>
                  <a:gd name="T8" fmla="*/ 23294 w 51"/>
                  <a:gd name="T9" fmla="*/ 299494 h 90"/>
                  <a:gd name="T10" fmla="*/ 146419 w 51"/>
                  <a:gd name="T11" fmla="*/ 299494 h 90"/>
                  <a:gd name="T12" fmla="*/ 169713 w 51"/>
                  <a:gd name="T13" fmla="*/ 276200 h 90"/>
                  <a:gd name="T14" fmla="*/ 169713 w 51"/>
                  <a:gd name="T15" fmla="*/ 23294 h 90"/>
                  <a:gd name="T16" fmla="*/ 146419 w 51"/>
                  <a:gd name="T17" fmla="*/ 0 h 90"/>
                  <a:gd name="T18" fmla="*/ 133108 w 51"/>
                  <a:gd name="T19" fmla="*/ 16639 h 90"/>
                  <a:gd name="T20" fmla="*/ 139764 w 51"/>
                  <a:gd name="T21" fmla="*/ 19966 h 90"/>
                  <a:gd name="T22" fmla="*/ 133108 w 51"/>
                  <a:gd name="T23" fmla="*/ 26622 h 90"/>
                  <a:gd name="T24" fmla="*/ 126453 w 51"/>
                  <a:gd name="T25" fmla="*/ 19966 h 90"/>
                  <a:gd name="T26" fmla="*/ 133108 w 51"/>
                  <a:gd name="T27" fmla="*/ 16639 h 90"/>
                  <a:gd name="T28" fmla="*/ 56571 w 51"/>
                  <a:gd name="T29" fmla="*/ 16639 h 90"/>
                  <a:gd name="T30" fmla="*/ 113142 w 51"/>
                  <a:gd name="T31" fmla="*/ 16639 h 90"/>
                  <a:gd name="T32" fmla="*/ 113142 w 51"/>
                  <a:gd name="T33" fmla="*/ 23294 h 90"/>
                  <a:gd name="T34" fmla="*/ 56571 w 51"/>
                  <a:gd name="T35" fmla="*/ 23294 h 90"/>
                  <a:gd name="T36" fmla="*/ 56571 w 51"/>
                  <a:gd name="T37" fmla="*/ 16639 h 90"/>
                  <a:gd name="T38" fmla="*/ 86520 w 51"/>
                  <a:gd name="T39" fmla="*/ 276200 h 90"/>
                  <a:gd name="T40" fmla="*/ 69882 w 51"/>
                  <a:gd name="T41" fmla="*/ 262889 h 90"/>
                  <a:gd name="T42" fmla="*/ 86520 w 51"/>
                  <a:gd name="T43" fmla="*/ 249578 h 90"/>
                  <a:gd name="T44" fmla="*/ 99831 w 51"/>
                  <a:gd name="T45" fmla="*/ 262889 h 90"/>
                  <a:gd name="T46" fmla="*/ 86520 w 51"/>
                  <a:gd name="T47" fmla="*/ 276200 h 90"/>
                  <a:gd name="T48" fmla="*/ 153074 w 51"/>
                  <a:gd name="T49" fmla="*/ 229612 h 90"/>
                  <a:gd name="T50" fmla="*/ 16639 w 51"/>
                  <a:gd name="T51" fmla="*/ 229612 h 90"/>
                  <a:gd name="T52" fmla="*/ 16639 w 51"/>
                  <a:gd name="T53" fmla="*/ 36605 h 90"/>
                  <a:gd name="T54" fmla="*/ 153074 w 51"/>
                  <a:gd name="T55" fmla="*/ 36605 h 90"/>
                  <a:gd name="T56" fmla="*/ 153074 w 51"/>
                  <a:gd name="T57" fmla="*/ 229612 h 9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1"/>
                  <a:gd name="T88" fmla="*/ 0 h 90"/>
                  <a:gd name="T89" fmla="*/ 51 w 51"/>
                  <a:gd name="T90" fmla="*/ 90 h 9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1" h="90">
                    <a:moveTo>
                      <a:pt x="44" y="0"/>
                    </a:moveTo>
                    <a:cubicBezTo>
                      <a:pt x="7" y="0"/>
                      <a:pt x="7" y="0"/>
                      <a:pt x="7" y="0"/>
                    </a:cubicBezTo>
                    <a:cubicBezTo>
                      <a:pt x="3" y="0"/>
                      <a:pt x="0" y="3"/>
                      <a:pt x="0" y="7"/>
                    </a:cubicBezTo>
                    <a:cubicBezTo>
                      <a:pt x="0" y="83"/>
                      <a:pt x="0" y="83"/>
                      <a:pt x="0" y="83"/>
                    </a:cubicBezTo>
                    <a:cubicBezTo>
                      <a:pt x="0" y="87"/>
                      <a:pt x="3" y="90"/>
                      <a:pt x="7" y="90"/>
                    </a:cubicBezTo>
                    <a:cubicBezTo>
                      <a:pt x="44" y="90"/>
                      <a:pt x="44" y="90"/>
                      <a:pt x="44" y="90"/>
                    </a:cubicBezTo>
                    <a:cubicBezTo>
                      <a:pt x="48" y="90"/>
                      <a:pt x="51" y="87"/>
                      <a:pt x="51" y="83"/>
                    </a:cubicBezTo>
                    <a:cubicBezTo>
                      <a:pt x="51" y="7"/>
                      <a:pt x="51" y="7"/>
                      <a:pt x="51" y="7"/>
                    </a:cubicBezTo>
                    <a:cubicBezTo>
                      <a:pt x="51" y="3"/>
                      <a:pt x="48" y="0"/>
                      <a:pt x="44" y="0"/>
                    </a:cubicBezTo>
                    <a:close/>
                    <a:moveTo>
                      <a:pt x="40" y="5"/>
                    </a:moveTo>
                    <a:cubicBezTo>
                      <a:pt x="41" y="5"/>
                      <a:pt x="42" y="5"/>
                      <a:pt x="42" y="6"/>
                    </a:cubicBezTo>
                    <a:cubicBezTo>
                      <a:pt x="42" y="7"/>
                      <a:pt x="41" y="8"/>
                      <a:pt x="40" y="8"/>
                    </a:cubicBezTo>
                    <a:cubicBezTo>
                      <a:pt x="39" y="8"/>
                      <a:pt x="38" y="7"/>
                      <a:pt x="38" y="6"/>
                    </a:cubicBezTo>
                    <a:cubicBezTo>
                      <a:pt x="38" y="5"/>
                      <a:pt x="39" y="5"/>
                      <a:pt x="40" y="5"/>
                    </a:cubicBezTo>
                    <a:close/>
                    <a:moveTo>
                      <a:pt x="17" y="5"/>
                    </a:moveTo>
                    <a:cubicBezTo>
                      <a:pt x="34" y="5"/>
                      <a:pt x="34" y="5"/>
                      <a:pt x="34" y="5"/>
                    </a:cubicBezTo>
                    <a:cubicBezTo>
                      <a:pt x="34" y="7"/>
                      <a:pt x="34" y="7"/>
                      <a:pt x="34" y="7"/>
                    </a:cubicBezTo>
                    <a:cubicBezTo>
                      <a:pt x="17" y="7"/>
                      <a:pt x="17" y="7"/>
                      <a:pt x="17" y="7"/>
                    </a:cubicBezTo>
                    <a:lnTo>
                      <a:pt x="17" y="5"/>
                    </a:lnTo>
                    <a:close/>
                    <a:moveTo>
                      <a:pt x="26" y="83"/>
                    </a:moveTo>
                    <a:cubicBezTo>
                      <a:pt x="23" y="83"/>
                      <a:pt x="21" y="81"/>
                      <a:pt x="21" y="79"/>
                    </a:cubicBezTo>
                    <a:cubicBezTo>
                      <a:pt x="21" y="77"/>
                      <a:pt x="23" y="75"/>
                      <a:pt x="26" y="75"/>
                    </a:cubicBezTo>
                    <a:cubicBezTo>
                      <a:pt x="28" y="75"/>
                      <a:pt x="30" y="77"/>
                      <a:pt x="30" y="79"/>
                    </a:cubicBezTo>
                    <a:cubicBezTo>
                      <a:pt x="30" y="81"/>
                      <a:pt x="28" y="83"/>
                      <a:pt x="26" y="83"/>
                    </a:cubicBezTo>
                    <a:close/>
                    <a:moveTo>
                      <a:pt x="46" y="69"/>
                    </a:moveTo>
                    <a:cubicBezTo>
                      <a:pt x="5" y="69"/>
                      <a:pt x="5" y="69"/>
                      <a:pt x="5" y="69"/>
                    </a:cubicBezTo>
                    <a:cubicBezTo>
                      <a:pt x="5" y="11"/>
                      <a:pt x="5" y="11"/>
                      <a:pt x="5" y="11"/>
                    </a:cubicBezTo>
                    <a:cubicBezTo>
                      <a:pt x="46" y="11"/>
                      <a:pt x="46" y="11"/>
                      <a:pt x="46" y="11"/>
                    </a:cubicBezTo>
                    <a:lnTo>
                      <a:pt x="46" y="69"/>
                    </a:lnTo>
                    <a:close/>
                  </a:path>
                </a:pathLst>
              </a:custGeom>
              <a:solidFill>
                <a:schemeClr val="bg1"/>
              </a:solidFill>
              <a:ln w="9525" cmpd="sng">
                <a:noFill/>
                <a:bevel/>
                <a:headEnd/>
                <a:tailEnd/>
              </a:ln>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35" name="Freeform 70"/>
              <p:cNvSpPr>
                <a:spLocks noChangeArrowheads="1"/>
              </p:cNvSpPr>
              <p:nvPr/>
            </p:nvSpPr>
            <p:spPr bwMode="auto">
              <a:xfrm>
                <a:off x="179696" y="17470"/>
                <a:ext cx="99831" cy="82362"/>
              </a:xfrm>
              <a:custGeom>
                <a:avLst/>
                <a:gdLst>
                  <a:gd name="T0" fmla="*/ 79865 w 40"/>
                  <a:gd name="T1" fmla="*/ 82362 h 33"/>
                  <a:gd name="T2" fmla="*/ 99831 w 40"/>
                  <a:gd name="T3" fmla="*/ 82362 h 33"/>
                  <a:gd name="T4" fmla="*/ 99831 w 40"/>
                  <a:gd name="T5" fmla="*/ 19967 h 33"/>
                  <a:gd name="T6" fmla="*/ 99831 w 40"/>
                  <a:gd name="T7" fmla="*/ 0 h 33"/>
                  <a:gd name="T8" fmla="*/ 79865 w 40"/>
                  <a:gd name="T9" fmla="*/ 0 h 33"/>
                  <a:gd name="T10" fmla="*/ 0 w 40"/>
                  <a:gd name="T11" fmla="*/ 0 h 33"/>
                  <a:gd name="T12" fmla="*/ 0 w 40"/>
                  <a:gd name="T13" fmla="*/ 19967 h 33"/>
                  <a:gd name="T14" fmla="*/ 79865 w 40"/>
                  <a:gd name="T15" fmla="*/ 19967 h 33"/>
                  <a:gd name="T16" fmla="*/ 79865 w 40"/>
                  <a:gd name="T17" fmla="*/ 82362 h 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0"/>
                  <a:gd name="T28" fmla="*/ 0 h 33"/>
                  <a:gd name="T29" fmla="*/ 40 w 40"/>
                  <a:gd name="T30" fmla="*/ 33 h 3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0" h="33">
                    <a:moveTo>
                      <a:pt x="32" y="33"/>
                    </a:moveTo>
                    <a:lnTo>
                      <a:pt x="40" y="33"/>
                    </a:lnTo>
                    <a:lnTo>
                      <a:pt x="40" y="8"/>
                    </a:lnTo>
                    <a:lnTo>
                      <a:pt x="40" y="0"/>
                    </a:lnTo>
                    <a:lnTo>
                      <a:pt x="32" y="0"/>
                    </a:lnTo>
                    <a:lnTo>
                      <a:pt x="0" y="0"/>
                    </a:lnTo>
                    <a:lnTo>
                      <a:pt x="0" y="8"/>
                    </a:lnTo>
                    <a:lnTo>
                      <a:pt x="32" y="8"/>
                    </a:lnTo>
                    <a:lnTo>
                      <a:pt x="32" y="33"/>
                    </a:lnTo>
                    <a:close/>
                  </a:path>
                </a:pathLst>
              </a:custGeom>
              <a:solidFill>
                <a:schemeClr val="bg1"/>
              </a:solidFill>
              <a:ln w="9525" cmpd="sng">
                <a:noFill/>
                <a:bevel/>
                <a:headEnd/>
                <a:tailEnd/>
              </a:ln>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36" name="Freeform 71"/>
              <p:cNvSpPr>
                <a:spLocks noChangeArrowheads="1"/>
              </p:cNvSpPr>
              <p:nvPr/>
            </p:nvSpPr>
            <p:spPr bwMode="auto">
              <a:xfrm>
                <a:off x="89848" y="316964"/>
                <a:ext cx="82362" cy="82362"/>
              </a:xfrm>
              <a:custGeom>
                <a:avLst/>
                <a:gdLst>
                  <a:gd name="T0" fmla="*/ 19967 w 33"/>
                  <a:gd name="T1" fmla="*/ 0 h 33"/>
                  <a:gd name="T2" fmla="*/ 0 w 33"/>
                  <a:gd name="T3" fmla="*/ 0 h 33"/>
                  <a:gd name="T4" fmla="*/ 0 w 33"/>
                  <a:gd name="T5" fmla="*/ 62395 h 33"/>
                  <a:gd name="T6" fmla="*/ 0 w 33"/>
                  <a:gd name="T7" fmla="*/ 82362 h 33"/>
                  <a:gd name="T8" fmla="*/ 19967 w 33"/>
                  <a:gd name="T9" fmla="*/ 82362 h 33"/>
                  <a:gd name="T10" fmla="*/ 82362 w 33"/>
                  <a:gd name="T11" fmla="*/ 82362 h 33"/>
                  <a:gd name="T12" fmla="*/ 82362 w 33"/>
                  <a:gd name="T13" fmla="*/ 62395 h 33"/>
                  <a:gd name="T14" fmla="*/ 19967 w 33"/>
                  <a:gd name="T15" fmla="*/ 62395 h 33"/>
                  <a:gd name="T16" fmla="*/ 19967 w 33"/>
                  <a:gd name="T17" fmla="*/ 0 h 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3"/>
                  <a:gd name="T28" fmla="*/ 0 h 33"/>
                  <a:gd name="T29" fmla="*/ 33 w 33"/>
                  <a:gd name="T30" fmla="*/ 33 h 3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 h="33">
                    <a:moveTo>
                      <a:pt x="8" y="0"/>
                    </a:moveTo>
                    <a:lnTo>
                      <a:pt x="0" y="0"/>
                    </a:lnTo>
                    <a:lnTo>
                      <a:pt x="0" y="25"/>
                    </a:lnTo>
                    <a:lnTo>
                      <a:pt x="0" y="33"/>
                    </a:lnTo>
                    <a:lnTo>
                      <a:pt x="8" y="33"/>
                    </a:lnTo>
                    <a:lnTo>
                      <a:pt x="33" y="33"/>
                    </a:lnTo>
                    <a:lnTo>
                      <a:pt x="33" y="25"/>
                    </a:lnTo>
                    <a:lnTo>
                      <a:pt x="8" y="25"/>
                    </a:lnTo>
                    <a:lnTo>
                      <a:pt x="8" y="0"/>
                    </a:lnTo>
                    <a:close/>
                  </a:path>
                </a:pathLst>
              </a:custGeom>
              <a:solidFill>
                <a:schemeClr val="bg1"/>
              </a:solidFill>
              <a:ln w="9525" cmpd="sng">
                <a:noFill/>
                <a:bevel/>
                <a:headEnd/>
                <a:tailEnd/>
              </a:ln>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grpSp>
      </p:grpSp>
      <p:grpSp>
        <p:nvGrpSpPr>
          <p:cNvPr id="37" name="组合 36"/>
          <p:cNvGrpSpPr/>
          <p:nvPr/>
        </p:nvGrpSpPr>
        <p:grpSpPr>
          <a:xfrm>
            <a:off x="965656" y="1329899"/>
            <a:ext cx="2150481" cy="845108"/>
            <a:chOff x="1285634" y="2021572"/>
            <a:chExt cx="2867972" cy="1127072"/>
          </a:xfrm>
        </p:grpSpPr>
        <p:sp>
          <p:nvSpPr>
            <p:cNvPr id="38" name="TextBox 7"/>
            <p:cNvSpPr>
              <a:spLocks noChangeArrowheads="1"/>
            </p:cNvSpPr>
            <p:nvPr/>
          </p:nvSpPr>
          <p:spPr bwMode="auto">
            <a:xfrm>
              <a:off x="1285634" y="2379025"/>
              <a:ext cx="2867972" cy="76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black">
                      <a:lumMod val="75000"/>
                      <a:lumOff val="25000"/>
                    </a:prstClr>
                  </a:solidFill>
                  <a:effectLst/>
                  <a:uLnTx/>
                  <a:uFillTx/>
                  <a:cs typeface="+mn-ea"/>
                  <a:sym typeface="+mn-lt"/>
                </a:rPr>
                <a:t>点击输入简要文字内容，文字内容需概括精炼，不用多余的文字修饰，言简意赅的说明分项内容。</a:t>
              </a:r>
              <a:endParaRPr kumimoji="0" lang="en-US" altLang="zh-CN" sz="105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39" name="文本框 19"/>
            <p:cNvSpPr>
              <a:spLocks noChangeArrowheads="1"/>
            </p:cNvSpPr>
            <p:nvPr/>
          </p:nvSpPr>
          <p:spPr bwMode="auto">
            <a:xfrm>
              <a:off x="1285634" y="2021572"/>
              <a:ext cx="1785517" cy="43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500" u="none" strike="noStrike" kern="1200" cap="none" spc="0" normalizeH="0" baseline="0" noProof="0" dirty="0">
                  <a:ln>
                    <a:noFill/>
                  </a:ln>
                  <a:solidFill>
                    <a:prstClr val="black">
                      <a:lumMod val="75000"/>
                      <a:lumOff val="25000"/>
                    </a:prstClr>
                  </a:solidFill>
                  <a:effectLst/>
                  <a:uLnTx/>
                  <a:uFillTx/>
                  <a:latin typeface="+mn-lt"/>
                  <a:ea typeface="+mn-ea"/>
                  <a:cs typeface="+mn-ea"/>
                  <a:sym typeface="+mn-lt"/>
                </a:rPr>
                <a:t>输入你的标题</a:t>
              </a:r>
              <a:endParaRPr kumimoji="0" lang="en-US" altLang="zh-CN" sz="900" u="none" strike="noStrike" kern="1200" cap="none" spc="0" normalizeH="0" baseline="0" noProof="0" dirty="0">
                <a:ln>
                  <a:noFill/>
                </a:ln>
                <a:solidFill>
                  <a:prstClr val="black">
                    <a:lumMod val="75000"/>
                    <a:lumOff val="25000"/>
                  </a:prstClr>
                </a:solidFill>
                <a:effectLst/>
                <a:uLnTx/>
                <a:uFillTx/>
                <a:latin typeface="+mn-lt"/>
                <a:ea typeface="+mn-ea"/>
                <a:cs typeface="+mn-ea"/>
                <a:sym typeface="+mn-lt"/>
              </a:endParaRPr>
            </a:p>
          </p:txBody>
        </p:sp>
      </p:grpSp>
      <p:grpSp>
        <p:nvGrpSpPr>
          <p:cNvPr id="40" name="组合 39"/>
          <p:cNvGrpSpPr/>
          <p:nvPr/>
        </p:nvGrpSpPr>
        <p:grpSpPr>
          <a:xfrm>
            <a:off x="534251" y="2355775"/>
            <a:ext cx="2176622" cy="800998"/>
            <a:chOff x="710294" y="3389724"/>
            <a:chExt cx="2902835" cy="1068245"/>
          </a:xfrm>
        </p:grpSpPr>
        <p:sp>
          <p:nvSpPr>
            <p:cNvPr id="41" name="TextBox 7"/>
            <p:cNvSpPr>
              <a:spLocks noChangeArrowheads="1"/>
            </p:cNvSpPr>
            <p:nvPr/>
          </p:nvSpPr>
          <p:spPr bwMode="auto">
            <a:xfrm>
              <a:off x="710294" y="3688350"/>
              <a:ext cx="2902835" cy="76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black">
                      <a:lumMod val="75000"/>
                      <a:lumOff val="25000"/>
                    </a:prstClr>
                  </a:solidFill>
                  <a:effectLst/>
                  <a:uLnTx/>
                  <a:uFillTx/>
                  <a:cs typeface="+mn-ea"/>
                  <a:sym typeface="+mn-lt"/>
                </a:rPr>
                <a:t>点击输入简要文字内容，文字内容需概括精炼，不用多余的文字修饰，言简意赅的说明分项内容。</a:t>
              </a:r>
              <a:endParaRPr kumimoji="0" lang="en-US" altLang="zh-CN" sz="105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42" name="文本框 19"/>
            <p:cNvSpPr>
              <a:spLocks noChangeArrowheads="1"/>
            </p:cNvSpPr>
            <p:nvPr/>
          </p:nvSpPr>
          <p:spPr bwMode="auto">
            <a:xfrm>
              <a:off x="710294" y="3389724"/>
              <a:ext cx="1785518" cy="43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500" u="none" strike="noStrike" kern="1200" cap="none" spc="0" normalizeH="0" baseline="0" noProof="0" dirty="0">
                  <a:ln>
                    <a:noFill/>
                  </a:ln>
                  <a:solidFill>
                    <a:prstClr val="black">
                      <a:lumMod val="75000"/>
                      <a:lumOff val="25000"/>
                    </a:prstClr>
                  </a:solidFill>
                  <a:effectLst/>
                  <a:uLnTx/>
                  <a:uFillTx/>
                  <a:latin typeface="+mn-lt"/>
                  <a:ea typeface="+mn-ea"/>
                  <a:cs typeface="+mn-ea"/>
                  <a:sym typeface="+mn-lt"/>
                </a:rPr>
                <a:t>输入你的标题</a:t>
              </a:r>
              <a:endParaRPr kumimoji="0" lang="en-US" altLang="zh-CN" sz="900" u="none" strike="noStrike" kern="1200" cap="none" spc="0" normalizeH="0" baseline="0" noProof="0" dirty="0">
                <a:ln>
                  <a:noFill/>
                </a:ln>
                <a:solidFill>
                  <a:prstClr val="black">
                    <a:lumMod val="75000"/>
                    <a:lumOff val="25000"/>
                  </a:prstClr>
                </a:solidFill>
                <a:effectLst/>
                <a:uLnTx/>
                <a:uFillTx/>
                <a:latin typeface="+mn-lt"/>
                <a:ea typeface="+mn-ea"/>
                <a:cs typeface="+mn-ea"/>
                <a:sym typeface="+mn-lt"/>
              </a:endParaRPr>
            </a:p>
          </p:txBody>
        </p:sp>
      </p:grpSp>
      <p:grpSp>
        <p:nvGrpSpPr>
          <p:cNvPr id="43" name="组合 42"/>
          <p:cNvGrpSpPr/>
          <p:nvPr/>
        </p:nvGrpSpPr>
        <p:grpSpPr>
          <a:xfrm>
            <a:off x="909758" y="3381655"/>
            <a:ext cx="2176622" cy="814413"/>
            <a:chOff x="1211086" y="4757876"/>
            <a:chExt cx="2902835" cy="1086135"/>
          </a:xfrm>
        </p:grpSpPr>
        <p:sp>
          <p:nvSpPr>
            <p:cNvPr id="44" name="TextBox 7"/>
            <p:cNvSpPr>
              <a:spLocks noChangeArrowheads="1"/>
            </p:cNvSpPr>
            <p:nvPr/>
          </p:nvSpPr>
          <p:spPr bwMode="auto">
            <a:xfrm>
              <a:off x="1211086" y="5074391"/>
              <a:ext cx="2902835" cy="769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black">
                      <a:lumMod val="75000"/>
                      <a:lumOff val="25000"/>
                    </a:prstClr>
                  </a:solidFill>
                  <a:effectLst/>
                  <a:uLnTx/>
                  <a:uFillTx/>
                  <a:cs typeface="+mn-ea"/>
                  <a:sym typeface="+mn-lt"/>
                </a:rPr>
                <a:t>点击输入简要文字内容，文字内容需概括精炼，不用多余的文字修饰，言简意赅的说明分项内容。</a:t>
              </a:r>
              <a:endParaRPr kumimoji="0" lang="en-US" altLang="zh-CN" sz="105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45" name="文本框 19"/>
            <p:cNvSpPr>
              <a:spLocks noChangeArrowheads="1"/>
            </p:cNvSpPr>
            <p:nvPr/>
          </p:nvSpPr>
          <p:spPr bwMode="auto">
            <a:xfrm>
              <a:off x="1211086" y="4757876"/>
              <a:ext cx="1785518" cy="43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500" u="none" strike="noStrike" kern="1200" cap="none" spc="0" normalizeH="0" baseline="0" noProof="0" dirty="0">
                  <a:ln>
                    <a:noFill/>
                  </a:ln>
                  <a:solidFill>
                    <a:prstClr val="black">
                      <a:lumMod val="75000"/>
                      <a:lumOff val="25000"/>
                    </a:prstClr>
                  </a:solidFill>
                  <a:effectLst/>
                  <a:uLnTx/>
                  <a:uFillTx/>
                  <a:latin typeface="+mn-lt"/>
                  <a:ea typeface="+mn-ea"/>
                  <a:cs typeface="+mn-ea"/>
                  <a:sym typeface="+mn-lt"/>
                </a:rPr>
                <a:t>输入你的标题</a:t>
              </a:r>
              <a:endParaRPr kumimoji="0" lang="en-US" altLang="zh-CN" sz="900" u="none" strike="noStrike" kern="1200" cap="none" spc="0" normalizeH="0" baseline="0" noProof="0" dirty="0">
                <a:ln>
                  <a:noFill/>
                </a:ln>
                <a:solidFill>
                  <a:prstClr val="black">
                    <a:lumMod val="75000"/>
                    <a:lumOff val="25000"/>
                  </a:prstClr>
                </a:solidFill>
                <a:effectLst/>
                <a:uLnTx/>
                <a:uFillTx/>
                <a:latin typeface="+mn-lt"/>
                <a:ea typeface="+mn-ea"/>
                <a:cs typeface="+mn-ea"/>
                <a:sym typeface="+mn-lt"/>
              </a:endParaRPr>
            </a:p>
          </p:txBody>
        </p:sp>
      </p:grpSp>
      <p:grpSp>
        <p:nvGrpSpPr>
          <p:cNvPr id="46" name="组合 45"/>
          <p:cNvGrpSpPr/>
          <p:nvPr/>
        </p:nvGrpSpPr>
        <p:grpSpPr>
          <a:xfrm>
            <a:off x="6120445" y="1329900"/>
            <a:ext cx="2176622" cy="824975"/>
            <a:chOff x="8160276" y="2093580"/>
            <a:chExt cx="2902835" cy="1100221"/>
          </a:xfrm>
        </p:grpSpPr>
        <p:sp>
          <p:nvSpPr>
            <p:cNvPr id="47" name="TextBox 7"/>
            <p:cNvSpPr>
              <a:spLocks noChangeArrowheads="1"/>
            </p:cNvSpPr>
            <p:nvPr/>
          </p:nvSpPr>
          <p:spPr bwMode="auto">
            <a:xfrm>
              <a:off x="8160276" y="2424182"/>
              <a:ext cx="2902835" cy="76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black">
                      <a:lumMod val="75000"/>
                      <a:lumOff val="25000"/>
                    </a:prstClr>
                  </a:solidFill>
                  <a:effectLst/>
                  <a:uLnTx/>
                  <a:uFillTx/>
                  <a:cs typeface="+mn-ea"/>
                  <a:sym typeface="+mn-lt"/>
                </a:rPr>
                <a:t>点击输入简要文字内容，文字内容需概括精炼，不用多余的文字修饰，言简意赅的说明分项内容。</a:t>
              </a:r>
              <a:endParaRPr kumimoji="0" lang="en-US" altLang="zh-CN" sz="105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48" name="文本框 19"/>
            <p:cNvSpPr>
              <a:spLocks noChangeArrowheads="1"/>
            </p:cNvSpPr>
            <p:nvPr/>
          </p:nvSpPr>
          <p:spPr bwMode="auto">
            <a:xfrm>
              <a:off x="8160276" y="2093580"/>
              <a:ext cx="1785518" cy="43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500" u="none" strike="noStrike" kern="1200" cap="none" spc="0" normalizeH="0" baseline="0" noProof="0" dirty="0">
                  <a:ln>
                    <a:noFill/>
                  </a:ln>
                  <a:solidFill>
                    <a:prstClr val="black">
                      <a:lumMod val="75000"/>
                      <a:lumOff val="25000"/>
                    </a:prstClr>
                  </a:solidFill>
                  <a:effectLst/>
                  <a:uLnTx/>
                  <a:uFillTx/>
                  <a:latin typeface="+mn-lt"/>
                  <a:ea typeface="+mn-ea"/>
                  <a:cs typeface="+mn-ea"/>
                  <a:sym typeface="+mn-lt"/>
                </a:rPr>
                <a:t>输入你的标题</a:t>
              </a:r>
              <a:endParaRPr kumimoji="0" lang="en-US" altLang="zh-CN" sz="900" u="none" strike="noStrike" kern="1200" cap="none" spc="0" normalizeH="0" baseline="0" noProof="0" dirty="0">
                <a:ln>
                  <a:noFill/>
                </a:ln>
                <a:solidFill>
                  <a:prstClr val="black">
                    <a:lumMod val="75000"/>
                    <a:lumOff val="25000"/>
                  </a:prstClr>
                </a:solidFill>
                <a:effectLst/>
                <a:uLnTx/>
                <a:uFillTx/>
                <a:latin typeface="+mn-lt"/>
                <a:ea typeface="+mn-ea"/>
                <a:cs typeface="+mn-ea"/>
                <a:sym typeface="+mn-lt"/>
              </a:endParaRPr>
            </a:p>
          </p:txBody>
        </p:sp>
      </p:grpSp>
      <p:grpSp>
        <p:nvGrpSpPr>
          <p:cNvPr id="49" name="组合 48"/>
          <p:cNvGrpSpPr/>
          <p:nvPr/>
        </p:nvGrpSpPr>
        <p:grpSpPr>
          <a:xfrm>
            <a:off x="6407780" y="2355777"/>
            <a:ext cx="2176622" cy="834860"/>
            <a:chOff x="8769876" y="3389724"/>
            <a:chExt cx="2902835" cy="1113404"/>
          </a:xfrm>
        </p:grpSpPr>
        <p:sp>
          <p:nvSpPr>
            <p:cNvPr id="50" name="TextBox 7"/>
            <p:cNvSpPr>
              <a:spLocks noChangeArrowheads="1"/>
            </p:cNvSpPr>
            <p:nvPr/>
          </p:nvSpPr>
          <p:spPr bwMode="auto">
            <a:xfrm>
              <a:off x="8769876" y="3733508"/>
              <a:ext cx="2902835" cy="769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black">
                      <a:lumMod val="75000"/>
                      <a:lumOff val="25000"/>
                    </a:prstClr>
                  </a:solidFill>
                  <a:effectLst/>
                  <a:uLnTx/>
                  <a:uFillTx/>
                  <a:cs typeface="+mn-ea"/>
                  <a:sym typeface="+mn-lt"/>
                </a:rPr>
                <a:t>点击输入简要文字内容，文字内容需概括精炼，不用多余的文字修饰，言简意赅的说明分项内容。</a:t>
              </a:r>
              <a:endParaRPr kumimoji="0" lang="en-US" altLang="zh-CN" sz="105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51" name="文本框 19"/>
            <p:cNvSpPr>
              <a:spLocks noChangeArrowheads="1"/>
            </p:cNvSpPr>
            <p:nvPr/>
          </p:nvSpPr>
          <p:spPr bwMode="auto">
            <a:xfrm>
              <a:off x="8769876" y="3389724"/>
              <a:ext cx="1785518" cy="43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500" u="none" strike="noStrike" kern="1200" cap="none" spc="0" normalizeH="0" baseline="0" noProof="0" dirty="0">
                  <a:ln>
                    <a:noFill/>
                  </a:ln>
                  <a:solidFill>
                    <a:prstClr val="black">
                      <a:lumMod val="75000"/>
                      <a:lumOff val="25000"/>
                    </a:prstClr>
                  </a:solidFill>
                  <a:effectLst/>
                  <a:uLnTx/>
                  <a:uFillTx/>
                  <a:latin typeface="+mn-lt"/>
                  <a:ea typeface="+mn-ea"/>
                  <a:cs typeface="+mn-ea"/>
                  <a:sym typeface="+mn-lt"/>
                </a:rPr>
                <a:t>输入你的标题</a:t>
              </a:r>
              <a:endParaRPr kumimoji="0" lang="en-US" altLang="zh-CN" sz="900" u="none" strike="noStrike" kern="1200" cap="none" spc="0" normalizeH="0" baseline="0" noProof="0" dirty="0">
                <a:ln>
                  <a:noFill/>
                </a:ln>
                <a:solidFill>
                  <a:prstClr val="black">
                    <a:lumMod val="75000"/>
                    <a:lumOff val="25000"/>
                  </a:prstClr>
                </a:solidFill>
                <a:effectLst/>
                <a:uLnTx/>
                <a:uFillTx/>
                <a:latin typeface="+mn-lt"/>
                <a:ea typeface="+mn-ea"/>
                <a:cs typeface="+mn-ea"/>
                <a:sym typeface="+mn-lt"/>
              </a:endParaRPr>
            </a:p>
          </p:txBody>
        </p:sp>
      </p:grpSp>
      <p:grpSp>
        <p:nvGrpSpPr>
          <p:cNvPr id="52" name="组合 51"/>
          <p:cNvGrpSpPr/>
          <p:nvPr/>
        </p:nvGrpSpPr>
        <p:grpSpPr>
          <a:xfrm>
            <a:off x="6120445" y="3381655"/>
            <a:ext cx="2176622" cy="848272"/>
            <a:chOff x="8160276" y="4757876"/>
            <a:chExt cx="2902835" cy="1131291"/>
          </a:xfrm>
        </p:grpSpPr>
        <p:sp>
          <p:nvSpPr>
            <p:cNvPr id="53" name="TextBox 7"/>
            <p:cNvSpPr>
              <a:spLocks noChangeArrowheads="1"/>
            </p:cNvSpPr>
            <p:nvPr/>
          </p:nvSpPr>
          <p:spPr bwMode="auto">
            <a:xfrm>
              <a:off x="8160276" y="5119547"/>
              <a:ext cx="2902835" cy="769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black">
                      <a:lumMod val="75000"/>
                      <a:lumOff val="25000"/>
                    </a:prstClr>
                  </a:solidFill>
                  <a:effectLst/>
                  <a:uLnTx/>
                  <a:uFillTx/>
                  <a:cs typeface="+mn-ea"/>
                  <a:sym typeface="+mn-lt"/>
                </a:rPr>
                <a:t>点击输入简要文字内容，文字内容需概括精炼，不用多余的文字修饰，言简意赅的说明分项内容。</a:t>
              </a:r>
              <a:endParaRPr kumimoji="0" lang="en-US" altLang="zh-CN" sz="105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54" name="文本框 19"/>
            <p:cNvSpPr>
              <a:spLocks noChangeArrowheads="1"/>
            </p:cNvSpPr>
            <p:nvPr/>
          </p:nvSpPr>
          <p:spPr bwMode="auto">
            <a:xfrm>
              <a:off x="8160276" y="4757876"/>
              <a:ext cx="1785518" cy="43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500" u="none" strike="noStrike" kern="1200" cap="none" spc="0" normalizeH="0" baseline="0" noProof="0" dirty="0">
                  <a:ln>
                    <a:noFill/>
                  </a:ln>
                  <a:solidFill>
                    <a:prstClr val="black">
                      <a:lumMod val="75000"/>
                      <a:lumOff val="25000"/>
                    </a:prstClr>
                  </a:solidFill>
                  <a:effectLst/>
                  <a:uLnTx/>
                  <a:uFillTx/>
                  <a:latin typeface="+mn-lt"/>
                  <a:ea typeface="+mn-ea"/>
                  <a:cs typeface="+mn-ea"/>
                  <a:sym typeface="+mn-lt"/>
                </a:rPr>
                <a:t>输入你的标题</a:t>
              </a:r>
              <a:endParaRPr kumimoji="0" lang="en-US" altLang="zh-CN" sz="900" u="none" strike="noStrike" kern="1200" cap="none" spc="0" normalizeH="0" baseline="0" noProof="0" dirty="0">
                <a:ln>
                  <a:noFill/>
                </a:ln>
                <a:solidFill>
                  <a:prstClr val="black">
                    <a:lumMod val="75000"/>
                    <a:lumOff val="25000"/>
                  </a:prstClr>
                </a:solidFill>
                <a:effectLst/>
                <a:uLnTx/>
                <a:uFillTx/>
                <a:latin typeface="+mn-lt"/>
                <a:ea typeface="+mn-ea"/>
                <a:cs typeface="+mn-ea"/>
                <a:sym typeface="+mn-lt"/>
              </a:endParaRPr>
            </a:p>
          </p:txBody>
        </p:sp>
      </p:grpSp>
      <p:sp>
        <p:nvSpPr>
          <p:cNvPr id="55" name="矩形 54"/>
          <p:cNvSpPr/>
          <p:nvPr/>
        </p:nvSpPr>
        <p:spPr>
          <a:xfrm>
            <a:off x="4086059" y="2061861"/>
            <a:ext cx="1031051" cy="1107739"/>
          </a:xfrm>
          <a:prstGeom prst="rect">
            <a:avLst/>
          </a:prstGeom>
        </p:spPr>
        <p:txBody>
          <a:bodyPr wrap="none">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3299" u="none" strike="noStrike" kern="1200" cap="none" spc="0" normalizeH="0" baseline="0" noProof="0" dirty="0">
                <a:ln>
                  <a:noFill/>
                </a:ln>
                <a:solidFill>
                  <a:srgbClr val="006A00"/>
                </a:solidFill>
                <a:effectLst/>
                <a:uLnTx/>
                <a:uFillTx/>
                <a:cs typeface="+mn-ea"/>
                <a:sym typeface="+mn-lt"/>
              </a:rPr>
              <a:t>输入</a:t>
            </a:r>
            <a:endParaRPr kumimoji="0" lang="en-US" altLang="zh-CN" sz="3299" u="none" strike="noStrike" kern="1200" cap="none" spc="0" normalizeH="0" baseline="0" noProof="0" dirty="0">
              <a:ln>
                <a:noFill/>
              </a:ln>
              <a:solidFill>
                <a:srgbClr val="006A00"/>
              </a:solidFill>
              <a:effectLst/>
              <a:uLnTx/>
              <a:uFillTx/>
              <a:cs typeface="+mn-ea"/>
              <a:sym typeface="+mn-lt"/>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3299" u="none" strike="noStrike" kern="1200" cap="none" spc="0" normalizeH="0" baseline="0" noProof="0" dirty="0">
                <a:ln>
                  <a:noFill/>
                </a:ln>
                <a:solidFill>
                  <a:srgbClr val="006A00"/>
                </a:solidFill>
                <a:effectLst/>
                <a:uLnTx/>
                <a:uFillTx/>
                <a:cs typeface="+mn-ea"/>
                <a:sym typeface="+mn-lt"/>
              </a:rPr>
              <a:t>标题</a:t>
            </a:r>
            <a:endParaRPr kumimoji="0" lang="en-US" altLang="zh-CN" sz="2099" u="none" strike="noStrike" kern="1200" cap="none" spc="0" normalizeH="0" baseline="0" noProof="0" dirty="0">
              <a:ln>
                <a:noFill/>
              </a:ln>
              <a:solidFill>
                <a:srgbClr val="006A00"/>
              </a:solidFill>
              <a:effectLst/>
              <a:uLnTx/>
              <a:uFillTx/>
              <a:cs typeface="+mn-ea"/>
              <a:sym typeface="+mn-lt"/>
            </a:endParaRPr>
          </a:p>
        </p:txBody>
      </p:sp>
    </p:spTree>
    <p:extLst>
      <p:ext uri="{BB962C8B-B14F-4D97-AF65-F5344CB8AC3E}">
        <p14:creationId xmlns:p14="http://schemas.microsoft.com/office/powerpoint/2010/main" val="3183345369"/>
      </p:ext>
    </p:extLst>
  </p:cSld>
  <p:clrMapOvr>
    <a:masterClrMapping/>
  </p:clrMapOvr>
  <mc:AlternateContent xmlns:mc="http://schemas.openxmlformats.org/markup-compatibility/2006" xmlns:p14="http://schemas.microsoft.com/office/powerpoint/2010/main">
    <mc:Choice Requires="p14">
      <p:transition spd="slow" p14:dur="2000" advClick="0" advTm="5000">
        <p:fade/>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5"/>
                                        </p:tgtEl>
                                        <p:attrNameLst>
                                          <p:attrName>style.visibility</p:attrName>
                                        </p:attrNameLst>
                                      </p:cBhvr>
                                      <p:to>
                                        <p:strVal val="visible"/>
                                      </p:to>
                                    </p:set>
                                    <p:anim calcmode="lin" valueType="num">
                                      <p:cBhvr additive="base">
                                        <p:cTn id="7" dur="500" fill="hold"/>
                                        <p:tgtEl>
                                          <p:spTgt spid="55"/>
                                        </p:tgtEl>
                                        <p:attrNameLst>
                                          <p:attrName>ppt_x</p:attrName>
                                        </p:attrNameLst>
                                      </p:cBhvr>
                                      <p:tavLst>
                                        <p:tav tm="0">
                                          <p:val>
                                            <p:strVal val="#ppt_x"/>
                                          </p:val>
                                        </p:tav>
                                        <p:tav tm="100000">
                                          <p:val>
                                            <p:strVal val="#ppt_x"/>
                                          </p:val>
                                        </p:tav>
                                      </p:tavLst>
                                    </p:anim>
                                    <p:anim calcmode="lin" valueType="num">
                                      <p:cBhvr additive="base">
                                        <p:cTn id="8" dur="500" fill="hold"/>
                                        <p:tgtEl>
                                          <p:spTgt spid="5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1" presetClass="entr" presetSubtype="1"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700"/>
                                        <p:tgtEl>
                                          <p:spTgt spid="2"/>
                                        </p:tgtEl>
                                      </p:cBhvr>
                                    </p:animEffect>
                                  </p:childTnLst>
                                </p:cTn>
                              </p:par>
                            </p:childTnLst>
                          </p:cTn>
                        </p:par>
                        <p:par>
                          <p:cTn id="13" fill="hold">
                            <p:stCondLst>
                              <p:cond delay="1200"/>
                            </p:stCondLst>
                            <p:childTnLst>
                              <p:par>
                                <p:cTn id="14" presetID="53" presetClass="entr" presetSubtype="16"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fill="hold"/>
                                        <p:tgtEl>
                                          <p:spTgt spid="3"/>
                                        </p:tgtEl>
                                        <p:attrNameLst>
                                          <p:attrName>ppt_w</p:attrName>
                                        </p:attrNameLst>
                                      </p:cBhvr>
                                      <p:tavLst>
                                        <p:tav tm="0">
                                          <p:val>
                                            <p:fltVal val="0"/>
                                          </p:val>
                                        </p:tav>
                                        <p:tav tm="100000">
                                          <p:val>
                                            <p:strVal val="#ppt_w"/>
                                          </p:val>
                                        </p:tav>
                                      </p:tavLst>
                                    </p:anim>
                                    <p:anim calcmode="lin" valueType="num">
                                      <p:cBhvr>
                                        <p:cTn id="17" dur="500" fill="hold"/>
                                        <p:tgtEl>
                                          <p:spTgt spid="3"/>
                                        </p:tgtEl>
                                        <p:attrNameLst>
                                          <p:attrName>ppt_h</p:attrName>
                                        </p:attrNameLst>
                                      </p:cBhvr>
                                      <p:tavLst>
                                        <p:tav tm="0">
                                          <p:val>
                                            <p:fltVal val="0"/>
                                          </p:val>
                                        </p:tav>
                                        <p:tav tm="100000">
                                          <p:val>
                                            <p:strVal val="#ppt_h"/>
                                          </p:val>
                                        </p:tav>
                                      </p:tavLst>
                                    </p:anim>
                                    <p:animEffect transition="in" filter="fade">
                                      <p:cBhvr>
                                        <p:cTn id="18" dur="500"/>
                                        <p:tgtEl>
                                          <p:spTgt spid="3"/>
                                        </p:tgtEl>
                                      </p:cBhvr>
                                    </p:animEffect>
                                  </p:childTnLst>
                                </p:cTn>
                              </p:par>
                            </p:childTnLst>
                          </p:cTn>
                        </p:par>
                        <p:par>
                          <p:cTn id="19" fill="hold">
                            <p:stCondLst>
                              <p:cond delay="1700"/>
                            </p:stCondLst>
                            <p:childTnLst>
                              <p:par>
                                <p:cTn id="20" presetID="22" presetClass="entr" presetSubtype="1" fill="hold" nodeType="after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wipe(up)">
                                      <p:cBhvr>
                                        <p:cTn id="22" dur="500"/>
                                        <p:tgtEl>
                                          <p:spTgt spid="37"/>
                                        </p:tgtEl>
                                      </p:cBhvr>
                                    </p:animEffect>
                                  </p:childTnLst>
                                </p:cTn>
                              </p:par>
                            </p:childTnLst>
                          </p:cTn>
                        </p:par>
                        <p:par>
                          <p:cTn id="23" fill="hold">
                            <p:stCondLst>
                              <p:cond delay="2200"/>
                            </p:stCondLst>
                            <p:childTnLst>
                              <p:par>
                                <p:cTn id="24" presetID="53" presetClass="entr" presetSubtype="16" fill="hold" nodeType="after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p:cTn id="26" dur="500" fill="hold"/>
                                        <p:tgtEl>
                                          <p:spTgt spid="12"/>
                                        </p:tgtEl>
                                        <p:attrNameLst>
                                          <p:attrName>ppt_w</p:attrName>
                                        </p:attrNameLst>
                                      </p:cBhvr>
                                      <p:tavLst>
                                        <p:tav tm="0">
                                          <p:val>
                                            <p:fltVal val="0"/>
                                          </p:val>
                                        </p:tav>
                                        <p:tav tm="100000">
                                          <p:val>
                                            <p:strVal val="#ppt_w"/>
                                          </p:val>
                                        </p:tav>
                                      </p:tavLst>
                                    </p:anim>
                                    <p:anim calcmode="lin" valueType="num">
                                      <p:cBhvr>
                                        <p:cTn id="27" dur="500" fill="hold"/>
                                        <p:tgtEl>
                                          <p:spTgt spid="12"/>
                                        </p:tgtEl>
                                        <p:attrNameLst>
                                          <p:attrName>ppt_h</p:attrName>
                                        </p:attrNameLst>
                                      </p:cBhvr>
                                      <p:tavLst>
                                        <p:tav tm="0">
                                          <p:val>
                                            <p:fltVal val="0"/>
                                          </p:val>
                                        </p:tav>
                                        <p:tav tm="100000">
                                          <p:val>
                                            <p:strVal val="#ppt_h"/>
                                          </p:val>
                                        </p:tav>
                                      </p:tavLst>
                                    </p:anim>
                                    <p:animEffect transition="in" filter="fade">
                                      <p:cBhvr>
                                        <p:cTn id="28" dur="500"/>
                                        <p:tgtEl>
                                          <p:spTgt spid="12"/>
                                        </p:tgtEl>
                                      </p:cBhvr>
                                    </p:animEffect>
                                  </p:childTnLst>
                                </p:cTn>
                              </p:par>
                            </p:childTnLst>
                          </p:cTn>
                        </p:par>
                        <p:par>
                          <p:cTn id="29" fill="hold">
                            <p:stCondLst>
                              <p:cond delay="2700"/>
                            </p:stCondLst>
                            <p:childTnLst>
                              <p:par>
                                <p:cTn id="30" presetID="22" presetClass="entr" presetSubtype="1" fill="hold" nodeType="afterEffect">
                                  <p:stCondLst>
                                    <p:cond delay="0"/>
                                  </p:stCondLst>
                                  <p:childTnLst>
                                    <p:set>
                                      <p:cBhvr>
                                        <p:cTn id="31" dur="1" fill="hold">
                                          <p:stCondLst>
                                            <p:cond delay="0"/>
                                          </p:stCondLst>
                                        </p:cTn>
                                        <p:tgtEl>
                                          <p:spTgt spid="40"/>
                                        </p:tgtEl>
                                        <p:attrNameLst>
                                          <p:attrName>style.visibility</p:attrName>
                                        </p:attrNameLst>
                                      </p:cBhvr>
                                      <p:to>
                                        <p:strVal val="visible"/>
                                      </p:to>
                                    </p:set>
                                    <p:animEffect transition="in" filter="wipe(up)">
                                      <p:cBhvr>
                                        <p:cTn id="32" dur="500"/>
                                        <p:tgtEl>
                                          <p:spTgt spid="40"/>
                                        </p:tgtEl>
                                      </p:cBhvr>
                                    </p:animEffect>
                                  </p:childTnLst>
                                </p:cTn>
                              </p:par>
                            </p:childTnLst>
                          </p:cTn>
                        </p:par>
                        <p:par>
                          <p:cTn id="33" fill="hold">
                            <p:stCondLst>
                              <p:cond delay="3200"/>
                            </p:stCondLst>
                            <p:childTnLst>
                              <p:par>
                                <p:cTn id="34" presetID="53" presetClass="entr" presetSubtype="16" fill="hold" nodeType="afterEffect">
                                  <p:stCondLst>
                                    <p:cond delay="0"/>
                                  </p:stCondLst>
                                  <p:childTnLst>
                                    <p:set>
                                      <p:cBhvr>
                                        <p:cTn id="35" dur="1" fill="hold">
                                          <p:stCondLst>
                                            <p:cond delay="0"/>
                                          </p:stCondLst>
                                        </p:cTn>
                                        <p:tgtEl>
                                          <p:spTgt spid="24"/>
                                        </p:tgtEl>
                                        <p:attrNameLst>
                                          <p:attrName>style.visibility</p:attrName>
                                        </p:attrNameLst>
                                      </p:cBhvr>
                                      <p:to>
                                        <p:strVal val="visible"/>
                                      </p:to>
                                    </p:set>
                                    <p:anim calcmode="lin" valueType="num">
                                      <p:cBhvr>
                                        <p:cTn id="36" dur="500" fill="hold"/>
                                        <p:tgtEl>
                                          <p:spTgt spid="24"/>
                                        </p:tgtEl>
                                        <p:attrNameLst>
                                          <p:attrName>ppt_w</p:attrName>
                                        </p:attrNameLst>
                                      </p:cBhvr>
                                      <p:tavLst>
                                        <p:tav tm="0">
                                          <p:val>
                                            <p:fltVal val="0"/>
                                          </p:val>
                                        </p:tav>
                                        <p:tav tm="100000">
                                          <p:val>
                                            <p:strVal val="#ppt_w"/>
                                          </p:val>
                                        </p:tav>
                                      </p:tavLst>
                                    </p:anim>
                                    <p:anim calcmode="lin" valueType="num">
                                      <p:cBhvr>
                                        <p:cTn id="37" dur="500" fill="hold"/>
                                        <p:tgtEl>
                                          <p:spTgt spid="24"/>
                                        </p:tgtEl>
                                        <p:attrNameLst>
                                          <p:attrName>ppt_h</p:attrName>
                                        </p:attrNameLst>
                                      </p:cBhvr>
                                      <p:tavLst>
                                        <p:tav tm="0">
                                          <p:val>
                                            <p:fltVal val="0"/>
                                          </p:val>
                                        </p:tav>
                                        <p:tav tm="100000">
                                          <p:val>
                                            <p:strVal val="#ppt_h"/>
                                          </p:val>
                                        </p:tav>
                                      </p:tavLst>
                                    </p:anim>
                                    <p:animEffect transition="in" filter="fade">
                                      <p:cBhvr>
                                        <p:cTn id="38" dur="500"/>
                                        <p:tgtEl>
                                          <p:spTgt spid="24"/>
                                        </p:tgtEl>
                                      </p:cBhvr>
                                    </p:animEffect>
                                  </p:childTnLst>
                                </p:cTn>
                              </p:par>
                            </p:childTnLst>
                          </p:cTn>
                        </p:par>
                        <p:par>
                          <p:cTn id="39" fill="hold">
                            <p:stCondLst>
                              <p:cond delay="3700"/>
                            </p:stCondLst>
                            <p:childTnLst>
                              <p:par>
                                <p:cTn id="40" presetID="22" presetClass="entr" presetSubtype="1" fill="hold" nodeType="afterEffect">
                                  <p:stCondLst>
                                    <p:cond delay="0"/>
                                  </p:stCondLst>
                                  <p:childTnLst>
                                    <p:set>
                                      <p:cBhvr>
                                        <p:cTn id="41" dur="1" fill="hold">
                                          <p:stCondLst>
                                            <p:cond delay="0"/>
                                          </p:stCondLst>
                                        </p:cTn>
                                        <p:tgtEl>
                                          <p:spTgt spid="43"/>
                                        </p:tgtEl>
                                        <p:attrNameLst>
                                          <p:attrName>style.visibility</p:attrName>
                                        </p:attrNameLst>
                                      </p:cBhvr>
                                      <p:to>
                                        <p:strVal val="visible"/>
                                      </p:to>
                                    </p:set>
                                    <p:animEffect transition="in" filter="wipe(up)">
                                      <p:cBhvr>
                                        <p:cTn id="42" dur="500"/>
                                        <p:tgtEl>
                                          <p:spTgt spid="43"/>
                                        </p:tgtEl>
                                      </p:cBhvr>
                                    </p:animEffect>
                                  </p:childTnLst>
                                </p:cTn>
                              </p:par>
                            </p:childTnLst>
                          </p:cTn>
                        </p:par>
                        <p:par>
                          <p:cTn id="43" fill="hold">
                            <p:stCondLst>
                              <p:cond delay="4200"/>
                            </p:stCondLst>
                            <p:childTnLst>
                              <p:par>
                                <p:cTn id="44" presetID="53" presetClass="entr" presetSubtype="16" fill="hold" nodeType="afterEffect">
                                  <p:stCondLst>
                                    <p:cond delay="0"/>
                                  </p:stCondLst>
                                  <p:childTnLst>
                                    <p:set>
                                      <p:cBhvr>
                                        <p:cTn id="45" dur="1" fill="hold">
                                          <p:stCondLst>
                                            <p:cond delay="0"/>
                                          </p:stCondLst>
                                        </p:cTn>
                                        <p:tgtEl>
                                          <p:spTgt spid="27"/>
                                        </p:tgtEl>
                                        <p:attrNameLst>
                                          <p:attrName>style.visibility</p:attrName>
                                        </p:attrNameLst>
                                      </p:cBhvr>
                                      <p:to>
                                        <p:strVal val="visible"/>
                                      </p:to>
                                    </p:set>
                                    <p:anim calcmode="lin" valueType="num">
                                      <p:cBhvr>
                                        <p:cTn id="46" dur="500" fill="hold"/>
                                        <p:tgtEl>
                                          <p:spTgt spid="27"/>
                                        </p:tgtEl>
                                        <p:attrNameLst>
                                          <p:attrName>ppt_w</p:attrName>
                                        </p:attrNameLst>
                                      </p:cBhvr>
                                      <p:tavLst>
                                        <p:tav tm="0">
                                          <p:val>
                                            <p:fltVal val="0"/>
                                          </p:val>
                                        </p:tav>
                                        <p:tav tm="100000">
                                          <p:val>
                                            <p:strVal val="#ppt_w"/>
                                          </p:val>
                                        </p:tav>
                                      </p:tavLst>
                                    </p:anim>
                                    <p:anim calcmode="lin" valueType="num">
                                      <p:cBhvr>
                                        <p:cTn id="47" dur="500" fill="hold"/>
                                        <p:tgtEl>
                                          <p:spTgt spid="27"/>
                                        </p:tgtEl>
                                        <p:attrNameLst>
                                          <p:attrName>ppt_h</p:attrName>
                                        </p:attrNameLst>
                                      </p:cBhvr>
                                      <p:tavLst>
                                        <p:tav tm="0">
                                          <p:val>
                                            <p:fltVal val="0"/>
                                          </p:val>
                                        </p:tav>
                                        <p:tav tm="100000">
                                          <p:val>
                                            <p:strVal val="#ppt_h"/>
                                          </p:val>
                                        </p:tav>
                                      </p:tavLst>
                                    </p:anim>
                                    <p:animEffect transition="in" filter="fade">
                                      <p:cBhvr>
                                        <p:cTn id="48" dur="500"/>
                                        <p:tgtEl>
                                          <p:spTgt spid="27"/>
                                        </p:tgtEl>
                                      </p:cBhvr>
                                    </p:animEffect>
                                  </p:childTnLst>
                                </p:cTn>
                              </p:par>
                            </p:childTnLst>
                          </p:cTn>
                        </p:par>
                        <p:par>
                          <p:cTn id="49" fill="hold">
                            <p:stCondLst>
                              <p:cond delay="4700"/>
                            </p:stCondLst>
                            <p:childTnLst>
                              <p:par>
                                <p:cTn id="50" presetID="22" presetClass="entr" presetSubtype="1" fill="hold" nodeType="afterEffect">
                                  <p:stCondLst>
                                    <p:cond delay="0"/>
                                  </p:stCondLst>
                                  <p:childTnLst>
                                    <p:set>
                                      <p:cBhvr>
                                        <p:cTn id="51" dur="1" fill="hold">
                                          <p:stCondLst>
                                            <p:cond delay="0"/>
                                          </p:stCondLst>
                                        </p:cTn>
                                        <p:tgtEl>
                                          <p:spTgt spid="52"/>
                                        </p:tgtEl>
                                        <p:attrNameLst>
                                          <p:attrName>style.visibility</p:attrName>
                                        </p:attrNameLst>
                                      </p:cBhvr>
                                      <p:to>
                                        <p:strVal val="visible"/>
                                      </p:to>
                                    </p:set>
                                    <p:animEffect transition="in" filter="wipe(up)">
                                      <p:cBhvr>
                                        <p:cTn id="52" dur="500"/>
                                        <p:tgtEl>
                                          <p:spTgt spid="52"/>
                                        </p:tgtEl>
                                      </p:cBhvr>
                                    </p:animEffect>
                                  </p:childTnLst>
                                </p:cTn>
                              </p:par>
                            </p:childTnLst>
                          </p:cTn>
                        </p:par>
                        <p:par>
                          <p:cTn id="53" fill="hold">
                            <p:stCondLst>
                              <p:cond delay="5200"/>
                            </p:stCondLst>
                            <p:childTnLst>
                              <p:par>
                                <p:cTn id="54" presetID="53" presetClass="entr" presetSubtype="16" fill="hold" nodeType="afterEffect">
                                  <p:stCondLst>
                                    <p:cond delay="0"/>
                                  </p:stCondLst>
                                  <p:childTnLst>
                                    <p:set>
                                      <p:cBhvr>
                                        <p:cTn id="55" dur="1" fill="hold">
                                          <p:stCondLst>
                                            <p:cond delay="0"/>
                                          </p:stCondLst>
                                        </p:cTn>
                                        <p:tgtEl>
                                          <p:spTgt spid="17"/>
                                        </p:tgtEl>
                                        <p:attrNameLst>
                                          <p:attrName>style.visibility</p:attrName>
                                        </p:attrNameLst>
                                      </p:cBhvr>
                                      <p:to>
                                        <p:strVal val="visible"/>
                                      </p:to>
                                    </p:set>
                                    <p:anim calcmode="lin" valueType="num">
                                      <p:cBhvr>
                                        <p:cTn id="56" dur="500" fill="hold"/>
                                        <p:tgtEl>
                                          <p:spTgt spid="17"/>
                                        </p:tgtEl>
                                        <p:attrNameLst>
                                          <p:attrName>ppt_w</p:attrName>
                                        </p:attrNameLst>
                                      </p:cBhvr>
                                      <p:tavLst>
                                        <p:tav tm="0">
                                          <p:val>
                                            <p:fltVal val="0"/>
                                          </p:val>
                                        </p:tav>
                                        <p:tav tm="100000">
                                          <p:val>
                                            <p:strVal val="#ppt_w"/>
                                          </p:val>
                                        </p:tav>
                                      </p:tavLst>
                                    </p:anim>
                                    <p:anim calcmode="lin" valueType="num">
                                      <p:cBhvr>
                                        <p:cTn id="57" dur="500" fill="hold"/>
                                        <p:tgtEl>
                                          <p:spTgt spid="17"/>
                                        </p:tgtEl>
                                        <p:attrNameLst>
                                          <p:attrName>ppt_h</p:attrName>
                                        </p:attrNameLst>
                                      </p:cBhvr>
                                      <p:tavLst>
                                        <p:tav tm="0">
                                          <p:val>
                                            <p:fltVal val="0"/>
                                          </p:val>
                                        </p:tav>
                                        <p:tav tm="100000">
                                          <p:val>
                                            <p:strVal val="#ppt_h"/>
                                          </p:val>
                                        </p:tav>
                                      </p:tavLst>
                                    </p:anim>
                                    <p:animEffect transition="in" filter="fade">
                                      <p:cBhvr>
                                        <p:cTn id="58" dur="500"/>
                                        <p:tgtEl>
                                          <p:spTgt spid="17"/>
                                        </p:tgtEl>
                                      </p:cBhvr>
                                    </p:animEffect>
                                  </p:childTnLst>
                                </p:cTn>
                              </p:par>
                            </p:childTnLst>
                          </p:cTn>
                        </p:par>
                        <p:par>
                          <p:cTn id="59" fill="hold">
                            <p:stCondLst>
                              <p:cond delay="5700"/>
                            </p:stCondLst>
                            <p:childTnLst>
                              <p:par>
                                <p:cTn id="60" presetID="22" presetClass="entr" presetSubtype="1" fill="hold" nodeType="afterEffect">
                                  <p:stCondLst>
                                    <p:cond delay="0"/>
                                  </p:stCondLst>
                                  <p:childTnLst>
                                    <p:set>
                                      <p:cBhvr>
                                        <p:cTn id="61" dur="1" fill="hold">
                                          <p:stCondLst>
                                            <p:cond delay="0"/>
                                          </p:stCondLst>
                                        </p:cTn>
                                        <p:tgtEl>
                                          <p:spTgt spid="49"/>
                                        </p:tgtEl>
                                        <p:attrNameLst>
                                          <p:attrName>style.visibility</p:attrName>
                                        </p:attrNameLst>
                                      </p:cBhvr>
                                      <p:to>
                                        <p:strVal val="visible"/>
                                      </p:to>
                                    </p:set>
                                    <p:animEffect transition="in" filter="wipe(up)">
                                      <p:cBhvr>
                                        <p:cTn id="62" dur="500"/>
                                        <p:tgtEl>
                                          <p:spTgt spid="49"/>
                                        </p:tgtEl>
                                      </p:cBhvr>
                                    </p:animEffect>
                                  </p:childTnLst>
                                </p:cTn>
                              </p:par>
                            </p:childTnLst>
                          </p:cTn>
                        </p:par>
                        <p:par>
                          <p:cTn id="63" fill="hold">
                            <p:stCondLst>
                              <p:cond delay="6200"/>
                            </p:stCondLst>
                            <p:childTnLst>
                              <p:par>
                                <p:cTn id="64" presetID="53" presetClass="entr" presetSubtype="16" fill="hold" nodeType="afterEffect">
                                  <p:stCondLst>
                                    <p:cond delay="0"/>
                                  </p:stCondLst>
                                  <p:childTnLst>
                                    <p:set>
                                      <p:cBhvr>
                                        <p:cTn id="65" dur="1" fill="hold">
                                          <p:stCondLst>
                                            <p:cond delay="0"/>
                                          </p:stCondLst>
                                        </p:cTn>
                                        <p:tgtEl>
                                          <p:spTgt spid="30"/>
                                        </p:tgtEl>
                                        <p:attrNameLst>
                                          <p:attrName>style.visibility</p:attrName>
                                        </p:attrNameLst>
                                      </p:cBhvr>
                                      <p:to>
                                        <p:strVal val="visible"/>
                                      </p:to>
                                    </p:set>
                                    <p:anim calcmode="lin" valueType="num">
                                      <p:cBhvr>
                                        <p:cTn id="66" dur="500" fill="hold"/>
                                        <p:tgtEl>
                                          <p:spTgt spid="30"/>
                                        </p:tgtEl>
                                        <p:attrNameLst>
                                          <p:attrName>ppt_w</p:attrName>
                                        </p:attrNameLst>
                                      </p:cBhvr>
                                      <p:tavLst>
                                        <p:tav tm="0">
                                          <p:val>
                                            <p:fltVal val="0"/>
                                          </p:val>
                                        </p:tav>
                                        <p:tav tm="100000">
                                          <p:val>
                                            <p:strVal val="#ppt_w"/>
                                          </p:val>
                                        </p:tav>
                                      </p:tavLst>
                                    </p:anim>
                                    <p:anim calcmode="lin" valueType="num">
                                      <p:cBhvr>
                                        <p:cTn id="67" dur="500" fill="hold"/>
                                        <p:tgtEl>
                                          <p:spTgt spid="30"/>
                                        </p:tgtEl>
                                        <p:attrNameLst>
                                          <p:attrName>ppt_h</p:attrName>
                                        </p:attrNameLst>
                                      </p:cBhvr>
                                      <p:tavLst>
                                        <p:tav tm="0">
                                          <p:val>
                                            <p:fltVal val="0"/>
                                          </p:val>
                                        </p:tav>
                                        <p:tav tm="100000">
                                          <p:val>
                                            <p:strVal val="#ppt_h"/>
                                          </p:val>
                                        </p:tav>
                                      </p:tavLst>
                                    </p:anim>
                                    <p:animEffect transition="in" filter="fade">
                                      <p:cBhvr>
                                        <p:cTn id="68" dur="500"/>
                                        <p:tgtEl>
                                          <p:spTgt spid="30"/>
                                        </p:tgtEl>
                                      </p:cBhvr>
                                    </p:animEffect>
                                  </p:childTnLst>
                                </p:cTn>
                              </p:par>
                            </p:childTnLst>
                          </p:cTn>
                        </p:par>
                        <p:par>
                          <p:cTn id="69" fill="hold">
                            <p:stCondLst>
                              <p:cond delay="6700"/>
                            </p:stCondLst>
                            <p:childTnLst>
                              <p:par>
                                <p:cTn id="70" presetID="22" presetClass="entr" presetSubtype="1" fill="hold" nodeType="afterEffect">
                                  <p:stCondLst>
                                    <p:cond delay="0"/>
                                  </p:stCondLst>
                                  <p:childTnLst>
                                    <p:set>
                                      <p:cBhvr>
                                        <p:cTn id="71" dur="1" fill="hold">
                                          <p:stCondLst>
                                            <p:cond delay="0"/>
                                          </p:stCondLst>
                                        </p:cTn>
                                        <p:tgtEl>
                                          <p:spTgt spid="46"/>
                                        </p:tgtEl>
                                        <p:attrNameLst>
                                          <p:attrName>style.visibility</p:attrName>
                                        </p:attrNameLst>
                                      </p:cBhvr>
                                      <p:to>
                                        <p:strVal val="visible"/>
                                      </p:to>
                                    </p:set>
                                    <p:animEffect transition="in" filter="wipe(up)">
                                      <p:cBhvr>
                                        <p:cTn id="72"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5093946" y="1383894"/>
            <a:ext cx="3598146" cy="869345"/>
            <a:chOff x="5161824" y="1994966"/>
            <a:chExt cx="3297964" cy="756804"/>
          </a:xfrm>
        </p:grpSpPr>
        <p:sp>
          <p:nvSpPr>
            <p:cNvPr id="32" name="矩形 31"/>
            <p:cNvSpPr/>
            <p:nvPr/>
          </p:nvSpPr>
          <p:spPr>
            <a:xfrm>
              <a:off x="5161824" y="1994966"/>
              <a:ext cx="3297964" cy="7568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900" u="none" strike="noStrike" kern="1200" cap="none" spc="0" normalizeH="0" baseline="0" noProof="0" dirty="0">
                <a:ln>
                  <a:noFill/>
                </a:ln>
                <a:solidFill>
                  <a:prstClr val="white"/>
                </a:solidFill>
                <a:effectLst/>
                <a:uLnTx/>
                <a:uFillTx/>
                <a:cs typeface="+mn-ea"/>
                <a:sym typeface="+mn-lt"/>
              </a:endParaRPr>
            </a:p>
          </p:txBody>
        </p:sp>
        <p:grpSp>
          <p:nvGrpSpPr>
            <p:cNvPr id="33" name="组合 32"/>
            <p:cNvGrpSpPr/>
            <p:nvPr/>
          </p:nvGrpSpPr>
          <p:grpSpPr>
            <a:xfrm>
              <a:off x="5284317" y="2032622"/>
              <a:ext cx="3036413" cy="674951"/>
              <a:chOff x="5284317" y="2911032"/>
              <a:chExt cx="3036413" cy="674951"/>
            </a:xfrm>
          </p:grpSpPr>
          <p:sp>
            <p:nvSpPr>
              <p:cNvPr id="34" name="矩形 33"/>
              <p:cNvSpPr/>
              <p:nvPr/>
            </p:nvSpPr>
            <p:spPr>
              <a:xfrm>
                <a:off x="5284317" y="2911032"/>
                <a:ext cx="1438708" cy="261235"/>
              </a:xfrm>
              <a:prstGeom prst="rect">
                <a:avLst/>
              </a:prstGeom>
            </p:spPr>
            <p:txBody>
              <a:bodyPr wrap="none">
                <a:spAutoFit/>
              </a:bodyPr>
              <a:lstStyle/>
              <a:p>
                <a:pPr marL="0" marR="0" lvl="0" indent="0" algn="l" defTabSz="685800" rtl="0" eaLnBrk="0" fontAlgn="base" latinLnBrk="0" hangingPunct="0">
                  <a:lnSpc>
                    <a:spcPct val="100000"/>
                  </a:lnSpc>
                  <a:spcBef>
                    <a:spcPct val="0"/>
                  </a:spcBef>
                  <a:spcAft>
                    <a:spcPct val="0"/>
                  </a:spcAft>
                  <a:buClrTx/>
                  <a:buSzTx/>
                  <a:buFontTx/>
                  <a:buNone/>
                  <a:tabLst/>
                  <a:defRPr/>
                </a:pPr>
                <a:r>
                  <a:rPr kumimoji="0" lang="zh-CN" altLang="en-US" sz="1350" u="none" strike="noStrike" kern="0" cap="none" spc="0" normalizeH="0" baseline="0" noProof="0" dirty="0">
                    <a:ln>
                      <a:noFill/>
                    </a:ln>
                    <a:solidFill>
                      <a:prstClr val="white"/>
                    </a:solidFill>
                    <a:effectLst/>
                    <a:uLnTx/>
                    <a:uFillTx/>
                    <a:cs typeface="+mn-ea"/>
                    <a:sym typeface="+mn-lt"/>
                  </a:rPr>
                  <a:t>点击添加标题内容</a:t>
                </a:r>
                <a:endParaRPr kumimoji="0" lang="en-US" altLang="zh-CN" sz="1350" u="none" strike="noStrike" kern="0" cap="none" spc="0" normalizeH="0" baseline="0" noProof="0" dirty="0">
                  <a:ln>
                    <a:noFill/>
                  </a:ln>
                  <a:solidFill>
                    <a:prstClr val="white"/>
                  </a:solidFill>
                  <a:effectLst/>
                  <a:uLnTx/>
                  <a:uFillTx/>
                  <a:cs typeface="+mn-ea"/>
                  <a:sym typeface="+mn-lt"/>
                </a:endParaRPr>
              </a:p>
            </p:txBody>
          </p:sp>
          <p:sp>
            <p:nvSpPr>
              <p:cNvPr id="35" name="矩形 34"/>
              <p:cNvSpPr/>
              <p:nvPr/>
            </p:nvSpPr>
            <p:spPr>
              <a:xfrm>
                <a:off x="5284317" y="3153940"/>
                <a:ext cx="3036413" cy="432043"/>
              </a:xfrm>
              <a:prstGeom prst="rect">
                <a:avLst/>
              </a:prstGeom>
            </p:spPr>
            <p:txBody>
              <a:bodyPr wrap="square">
                <a:spAutoFit/>
              </a:bodyPr>
              <a:lstStyle/>
              <a:p>
                <a:pPr marL="0" marR="0" lvl="0" indent="0" algn="l" defTabSz="685800" rtl="0" eaLnBrk="1" fontAlgn="base" latinLnBrk="0" hangingPunct="1">
                  <a:lnSpc>
                    <a:spcPct val="125000"/>
                  </a:lnSpc>
                  <a:spcBef>
                    <a:spcPct val="0"/>
                  </a:spcBef>
                  <a:spcAft>
                    <a:spcPct val="0"/>
                  </a:spcAft>
                  <a:buClr>
                    <a:srgbClr val="007EEA"/>
                  </a:buClr>
                  <a:buSzTx/>
                  <a:buFontTx/>
                  <a:buNone/>
                  <a:tabLst/>
                  <a:defRPr/>
                </a:pPr>
                <a:r>
                  <a:rPr kumimoji="0" lang="zh-CN" altLang="en-US" sz="1050" u="none" strike="noStrike" kern="1200" cap="none" spc="0" normalizeH="0" baseline="0" noProof="0" dirty="0">
                    <a:ln>
                      <a:noFill/>
                    </a:ln>
                    <a:solidFill>
                      <a:prstClr val="white"/>
                    </a:solidFill>
                    <a:effectLst/>
                    <a:uLnTx/>
                    <a:uFillTx/>
                    <a:cs typeface="+mn-ea"/>
                    <a:sym typeface="+mn-lt"/>
                  </a:rPr>
                  <a:t>点击此处添加文字说明内容，可以通过复制您的文本内容，在此文本框粘贴并选择只保留文字。</a:t>
                </a:r>
                <a:endParaRPr kumimoji="0" lang="zh-CN" altLang="en-US" sz="1050" u="none" strike="noStrike" kern="0" cap="none" spc="0" normalizeH="0" baseline="0" noProof="0" dirty="0">
                  <a:ln>
                    <a:noFill/>
                  </a:ln>
                  <a:solidFill>
                    <a:prstClr val="white"/>
                  </a:solidFill>
                  <a:effectLst/>
                  <a:uLnTx/>
                  <a:uFillTx/>
                  <a:cs typeface="+mn-ea"/>
                  <a:sym typeface="+mn-lt"/>
                </a:endParaRPr>
              </a:p>
            </p:txBody>
          </p:sp>
        </p:grpSp>
      </p:grpSp>
      <p:grpSp>
        <p:nvGrpSpPr>
          <p:cNvPr id="36" name="组合 35"/>
          <p:cNvGrpSpPr/>
          <p:nvPr/>
        </p:nvGrpSpPr>
        <p:grpSpPr>
          <a:xfrm>
            <a:off x="5093946" y="2331815"/>
            <a:ext cx="3598146" cy="869345"/>
            <a:chOff x="5161824" y="1994966"/>
            <a:chExt cx="3297964" cy="756804"/>
          </a:xfrm>
        </p:grpSpPr>
        <p:sp>
          <p:nvSpPr>
            <p:cNvPr id="37" name="矩形 36"/>
            <p:cNvSpPr/>
            <p:nvPr/>
          </p:nvSpPr>
          <p:spPr>
            <a:xfrm>
              <a:off x="5161824" y="1994966"/>
              <a:ext cx="3297964" cy="7568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900" u="none" strike="noStrike" kern="1200" cap="none" spc="0" normalizeH="0" baseline="0" noProof="0" dirty="0">
                <a:ln>
                  <a:noFill/>
                </a:ln>
                <a:solidFill>
                  <a:prstClr val="white"/>
                </a:solidFill>
                <a:effectLst/>
                <a:uLnTx/>
                <a:uFillTx/>
                <a:cs typeface="+mn-ea"/>
                <a:sym typeface="+mn-lt"/>
              </a:endParaRPr>
            </a:p>
          </p:txBody>
        </p:sp>
        <p:grpSp>
          <p:nvGrpSpPr>
            <p:cNvPr id="38" name="组合 37"/>
            <p:cNvGrpSpPr/>
            <p:nvPr/>
          </p:nvGrpSpPr>
          <p:grpSpPr>
            <a:xfrm>
              <a:off x="5284317" y="2032622"/>
              <a:ext cx="3036413" cy="674951"/>
              <a:chOff x="5284317" y="2911032"/>
              <a:chExt cx="3036413" cy="674951"/>
            </a:xfrm>
          </p:grpSpPr>
          <p:sp>
            <p:nvSpPr>
              <p:cNvPr id="39" name="矩形 38"/>
              <p:cNvSpPr/>
              <p:nvPr/>
            </p:nvSpPr>
            <p:spPr>
              <a:xfrm>
                <a:off x="5284317" y="2911032"/>
                <a:ext cx="1438708" cy="261235"/>
              </a:xfrm>
              <a:prstGeom prst="rect">
                <a:avLst/>
              </a:prstGeom>
            </p:spPr>
            <p:txBody>
              <a:bodyPr wrap="none">
                <a:spAutoFit/>
              </a:bodyPr>
              <a:lstStyle/>
              <a:p>
                <a:pPr marL="0" marR="0" lvl="0" indent="0" algn="l" defTabSz="685800" rtl="0" eaLnBrk="0" fontAlgn="base" latinLnBrk="0" hangingPunct="0">
                  <a:lnSpc>
                    <a:spcPct val="100000"/>
                  </a:lnSpc>
                  <a:spcBef>
                    <a:spcPct val="0"/>
                  </a:spcBef>
                  <a:spcAft>
                    <a:spcPct val="0"/>
                  </a:spcAft>
                  <a:buClrTx/>
                  <a:buSzTx/>
                  <a:buFontTx/>
                  <a:buNone/>
                  <a:tabLst/>
                  <a:defRPr/>
                </a:pPr>
                <a:r>
                  <a:rPr kumimoji="0" lang="zh-CN" altLang="en-US" sz="1350" u="none" strike="noStrike" kern="0" cap="none" spc="0" normalizeH="0" baseline="0" noProof="0" dirty="0">
                    <a:ln>
                      <a:noFill/>
                    </a:ln>
                    <a:solidFill>
                      <a:prstClr val="white"/>
                    </a:solidFill>
                    <a:effectLst/>
                    <a:uLnTx/>
                    <a:uFillTx/>
                    <a:cs typeface="+mn-ea"/>
                    <a:sym typeface="+mn-lt"/>
                  </a:rPr>
                  <a:t>点击添加标题内容</a:t>
                </a:r>
                <a:endParaRPr kumimoji="0" lang="en-US" altLang="zh-CN" sz="1350" u="none" strike="noStrike" kern="0" cap="none" spc="0" normalizeH="0" baseline="0" noProof="0" dirty="0">
                  <a:ln>
                    <a:noFill/>
                  </a:ln>
                  <a:solidFill>
                    <a:prstClr val="white"/>
                  </a:solidFill>
                  <a:effectLst/>
                  <a:uLnTx/>
                  <a:uFillTx/>
                  <a:cs typeface="+mn-ea"/>
                  <a:sym typeface="+mn-lt"/>
                </a:endParaRPr>
              </a:p>
            </p:txBody>
          </p:sp>
          <p:sp>
            <p:nvSpPr>
              <p:cNvPr id="40" name="矩形 39"/>
              <p:cNvSpPr/>
              <p:nvPr/>
            </p:nvSpPr>
            <p:spPr>
              <a:xfrm>
                <a:off x="5284317" y="3153940"/>
                <a:ext cx="3036413" cy="432043"/>
              </a:xfrm>
              <a:prstGeom prst="rect">
                <a:avLst/>
              </a:prstGeom>
            </p:spPr>
            <p:txBody>
              <a:bodyPr wrap="square">
                <a:spAutoFit/>
              </a:bodyPr>
              <a:lstStyle/>
              <a:p>
                <a:pPr marL="0" marR="0" lvl="0" indent="0" algn="l" defTabSz="685800" rtl="0" eaLnBrk="1" fontAlgn="base" latinLnBrk="0" hangingPunct="1">
                  <a:lnSpc>
                    <a:spcPct val="125000"/>
                  </a:lnSpc>
                  <a:spcBef>
                    <a:spcPct val="0"/>
                  </a:spcBef>
                  <a:spcAft>
                    <a:spcPct val="0"/>
                  </a:spcAft>
                  <a:buClr>
                    <a:srgbClr val="007EEA"/>
                  </a:buClr>
                  <a:buSzTx/>
                  <a:buFontTx/>
                  <a:buNone/>
                  <a:tabLst/>
                  <a:defRPr/>
                </a:pPr>
                <a:r>
                  <a:rPr kumimoji="0" lang="zh-CN" altLang="en-US" sz="1050" u="none" strike="noStrike" kern="1200" cap="none" spc="0" normalizeH="0" baseline="0" noProof="0" dirty="0">
                    <a:ln>
                      <a:noFill/>
                    </a:ln>
                    <a:solidFill>
                      <a:prstClr val="white"/>
                    </a:solidFill>
                    <a:effectLst/>
                    <a:uLnTx/>
                    <a:uFillTx/>
                    <a:cs typeface="+mn-ea"/>
                    <a:sym typeface="+mn-lt"/>
                  </a:rPr>
                  <a:t>点击此处添加文字说明内容，可以通过复制您的文本内容，在此文本框粘贴并选择只保留文字。</a:t>
                </a:r>
                <a:endParaRPr kumimoji="0" lang="zh-CN" altLang="en-US" sz="1050" u="none" strike="noStrike" kern="0" cap="none" spc="0" normalizeH="0" baseline="0" noProof="0" dirty="0">
                  <a:ln>
                    <a:noFill/>
                  </a:ln>
                  <a:solidFill>
                    <a:prstClr val="white"/>
                  </a:solidFill>
                  <a:effectLst/>
                  <a:uLnTx/>
                  <a:uFillTx/>
                  <a:cs typeface="+mn-ea"/>
                  <a:sym typeface="+mn-lt"/>
                </a:endParaRPr>
              </a:p>
            </p:txBody>
          </p:sp>
        </p:grpSp>
      </p:grpSp>
      <p:grpSp>
        <p:nvGrpSpPr>
          <p:cNvPr id="41" name="组合 40"/>
          <p:cNvGrpSpPr/>
          <p:nvPr/>
        </p:nvGrpSpPr>
        <p:grpSpPr>
          <a:xfrm>
            <a:off x="5093946" y="3279116"/>
            <a:ext cx="3598146" cy="869345"/>
            <a:chOff x="5161824" y="1994966"/>
            <a:chExt cx="3297964" cy="756804"/>
          </a:xfrm>
        </p:grpSpPr>
        <p:sp>
          <p:nvSpPr>
            <p:cNvPr id="42" name="矩形 41"/>
            <p:cNvSpPr/>
            <p:nvPr/>
          </p:nvSpPr>
          <p:spPr>
            <a:xfrm>
              <a:off x="5161824" y="1994966"/>
              <a:ext cx="3297964" cy="7568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900" u="none" strike="noStrike" kern="1200" cap="none" spc="0" normalizeH="0" baseline="0" noProof="0" dirty="0">
                <a:ln>
                  <a:noFill/>
                </a:ln>
                <a:solidFill>
                  <a:prstClr val="white"/>
                </a:solidFill>
                <a:effectLst/>
                <a:uLnTx/>
                <a:uFillTx/>
                <a:cs typeface="+mn-ea"/>
                <a:sym typeface="+mn-lt"/>
              </a:endParaRPr>
            </a:p>
          </p:txBody>
        </p:sp>
        <p:grpSp>
          <p:nvGrpSpPr>
            <p:cNvPr id="43" name="组合 42"/>
            <p:cNvGrpSpPr/>
            <p:nvPr/>
          </p:nvGrpSpPr>
          <p:grpSpPr>
            <a:xfrm>
              <a:off x="5284317" y="2032622"/>
              <a:ext cx="2939494" cy="674951"/>
              <a:chOff x="5284317" y="2911032"/>
              <a:chExt cx="2939494" cy="674951"/>
            </a:xfrm>
          </p:grpSpPr>
          <p:sp>
            <p:nvSpPr>
              <p:cNvPr id="44" name="矩形 43"/>
              <p:cNvSpPr/>
              <p:nvPr/>
            </p:nvSpPr>
            <p:spPr>
              <a:xfrm>
                <a:off x="5284317" y="2911032"/>
                <a:ext cx="1438708" cy="261235"/>
              </a:xfrm>
              <a:prstGeom prst="rect">
                <a:avLst/>
              </a:prstGeom>
            </p:spPr>
            <p:txBody>
              <a:bodyPr wrap="none">
                <a:spAutoFit/>
              </a:bodyPr>
              <a:lstStyle/>
              <a:p>
                <a:pPr marL="0" marR="0" lvl="0" indent="0" algn="l" defTabSz="685800" rtl="0" eaLnBrk="0" fontAlgn="base" latinLnBrk="0" hangingPunct="0">
                  <a:lnSpc>
                    <a:spcPct val="100000"/>
                  </a:lnSpc>
                  <a:spcBef>
                    <a:spcPct val="0"/>
                  </a:spcBef>
                  <a:spcAft>
                    <a:spcPct val="0"/>
                  </a:spcAft>
                  <a:buClrTx/>
                  <a:buSzTx/>
                  <a:buFontTx/>
                  <a:buNone/>
                  <a:tabLst/>
                  <a:defRPr/>
                </a:pPr>
                <a:r>
                  <a:rPr kumimoji="0" lang="zh-CN" altLang="en-US" sz="1350" u="none" strike="noStrike" kern="0" cap="none" spc="0" normalizeH="0" baseline="0" noProof="0" dirty="0">
                    <a:ln>
                      <a:noFill/>
                    </a:ln>
                    <a:solidFill>
                      <a:prstClr val="white"/>
                    </a:solidFill>
                    <a:effectLst/>
                    <a:uLnTx/>
                    <a:uFillTx/>
                    <a:cs typeface="+mn-ea"/>
                    <a:sym typeface="+mn-lt"/>
                  </a:rPr>
                  <a:t>点击添加标题内容</a:t>
                </a:r>
                <a:endParaRPr kumimoji="0" lang="en-US" altLang="zh-CN" sz="1350" u="none" strike="noStrike" kern="0" cap="none" spc="0" normalizeH="0" baseline="0" noProof="0" dirty="0">
                  <a:ln>
                    <a:noFill/>
                  </a:ln>
                  <a:solidFill>
                    <a:prstClr val="white"/>
                  </a:solidFill>
                  <a:effectLst/>
                  <a:uLnTx/>
                  <a:uFillTx/>
                  <a:cs typeface="+mn-ea"/>
                  <a:sym typeface="+mn-lt"/>
                </a:endParaRPr>
              </a:p>
            </p:txBody>
          </p:sp>
          <p:sp>
            <p:nvSpPr>
              <p:cNvPr id="45" name="矩形 44"/>
              <p:cNvSpPr/>
              <p:nvPr/>
            </p:nvSpPr>
            <p:spPr>
              <a:xfrm>
                <a:off x="5284317" y="3153940"/>
                <a:ext cx="2939494" cy="432043"/>
              </a:xfrm>
              <a:prstGeom prst="rect">
                <a:avLst/>
              </a:prstGeom>
            </p:spPr>
            <p:txBody>
              <a:bodyPr wrap="square">
                <a:spAutoFit/>
              </a:bodyPr>
              <a:lstStyle/>
              <a:p>
                <a:pPr marL="0" marR="0" lvl="0" indent="0" algn="l" defTabSz="685800" rtl="0" eaLnBrk="1" fontAlgn="base" latinLnBrk="0" hangingPunct="1">
                  <a:lnSpc>
                    <a:spcPct val="125000"/>
                  </a:lnSpc>
                  <a:spcBef>
                    <a:spcPct val="0"/>
                  </a:spcBef>
                  <a:spcAft>
                    <a:spcPct val="0"/>
                  </a:spcAft>
                  <a:buClr>
                    <a:srgbClr val="007EEA"/>
                  </a:buClr>
                  <a:buSzTx/>
                  <a:buFontTx/>
                  <a:buNone/>
                  <a:tabLst/>
                  <a:defRPr/>
                </a:pPr>
                <a:r>
                  <a:rPr kumimoji="0" lang="zh-CN" altLang="en-US" sz="1050" u="none" strike="noStrike" kern="1200" cap="none" spc="0" normalizeH="0" baseline="0" noProof="0" dirty="0">
                    <a:ln>
                      <a:noFill/>
                    </a:ln>
                    <a:solidFill>
                      <a:prstClr val="white"/>
                    </a:solidFill>
                    <a:effectLst/>
                    <a:uLnTx/>
                    <a:uFillTx/>
                    <a:cs typeface="+mn-ea"/>
                    <a:sym typeface="+mn-lt"/>
                  </a:rPr>
                  <a:t>点击此处添加文字说明内容，可以通过复制您的文本内容，在此文本框粘贴并选择只保留文字。</a:t>
                </a:r>
                <a:endParaRPr kumimoji="0" lang="zh-CN" altLang="en-US" sz="1050" u="none" strike="noStrike" kern="0" cap="none" spc="0" normalizeH="0" baseline="0" noProof="0" dirty="0">
                  <a:ln>
                    <a:noFill/>
                  </a:ln>
                  <a:solidFill>
                    <a:prstClr val="white"/>
                  </a:solidFill>
                  <a:effectLst/>
                  <a:uLnTx/>
                  <a:uFillTx/>
                  <a:cs typeface="+mn-ea"/>
                  <a:sym typeface="+mn-lt"/>
                </a:endParaRPr>
              </a:p>
            </p:txBody>
          </p:sp>
        </p:grpSp>
      </p:grpSp>
      <p:pic>
        <p:nvPicPr>
          <p:cNvPr id="46" name="Picture 2"/>
          <p:cNvPicPr>
            <a:picLocks noChangeAspect="1" noChangeArrowheads="1"/>
          </p:cNvPicPr>
          <p:nvPr/>
        </p:nvPicPr>
        <p:blipFill>
          <a:blip r:embed="rId3" cstate="screen">
            <a:extLst>
              <a:ext uri="{28A0092B-C50C-407E-A947-70E740481C1C}">
                <a14:useLocalDpi xmlns:a14="http://schemas.microsoft.com/office/drawing/2010/main"/>
              </a:ext>
            </a:extLst>
          </a:blip>
          <a:stretch>
            <a:fillRect/>
          </a:stretch>
        </p:blipFill>
        <p:spPr bwMode="auto">
          <a:xfrm>
            <a:off x="707306" y="1383893"/>
            <a:ext cx="4141434" cy="27609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7356212"/>
      </p:ext>
    </p:extLst>
  </p:cSld>
  <p:clrMapOvr>
    <a:masterClrMapping/>
  </p:clrMapOvr>
  <mc:AlternateContent xmlns:mc="http://schemas.openxmlformats.org/markup-compatibility/2006" xmlns:p14="http://schemas.microsoft.com/office/powerpoint/2010/main">
    <mc:Choice Requires="p14">
      <p:transition spd="slow" p14:dur="2000" advClick="0" advTm="5000">
        <p:fade/>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1+#ppt_w/2"/>
                                          </p:val>
                                        </p:tav>
                                        <p:tav tm="100000">
                                          <p:val>
                                            <p:strVal val="#ppt_x"/>
                                          </p:val>
                                        </p:tav>
                                      </p:tavLst>
                                    </p:anim>
                                    <p:anim calcmode="lin" valueType="num">
                                      <p:cBhvr additive="base">
                                        <p:cTn id="8" dur="500" fill="hold"/>
                                        <p:tgtEl>
                                          <p:spTgt spid="4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30"/>
                                        </p:tgtEl>
                                        <p:attrNameLst>
                                          <p:attrName>style.visibility</p:attrName>
                                        </p:attrNameLst>
                                      </p:cBhvr>
                                      <p:to>
                                        <p:strVal val="visible"/>
                                      </p:to>
                                    </p:set>
                                    <p:anim calcmode="lin" valueType="num">
                                      <p:cBhvr additive="base">
                                        <p:cTn id="12" dur="500"/>
                                        <p:tgtEl>
                                          <p:spTgt spid="30"/>
                                        </p:tgtEl>
                                        <p:attrNameLst>
                                          <p:attrName>ppt_x</p:attrName>
                                        </p:attrNameLst>
                                      </p:cBhvr>
                                      <p:tavLst>
                                        <p:tav tm="0">
                                          <p:val>
                                            <p:strVal val="#ppt_x-#ppt_w*1.125000"/>
                                          </p:val>
                                        </p:tav>
                                        <p:tav tm="100000">
                                          <p:val>
                                            <p:strVal val="#ppt_x"/>
                                          </p:val>
                                        </p:tav>
                                      </p:tavLst>
                                    </p:anim>
                                    <p:animEffect transition="in" filter="wipe(right)">
                                      <p:cBhvr>
                                        <p:cTn id="13" dur="500"/>
                                        <p:tgtEl>
                                          <p:spTgt spid="30"/>
                                        </p:tgtEl>
                                      </p:cBhvr>
                                    </p:animEffect>
                                  </p:childTnLst>
                                </p:cTn>
                              </p:par>
                            </p:childTnLst>
                          </p:cTn>
                        </p:par>
                        <p:par>
                          <p:cTn id="14" fill="hold">
                            <p:stCondLst>
                              <p:cond delay="1000"/>
                            </p:stCondLst>
                            <p:childTnLst>
                              <p:par>
                                <p:cTn id="15" presetID="12" presetClass="entr" presetSubtype="8" fill="hold" nodeType="after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additive="base">
                                        <p:cTn id="17" dur="500"/>
                                        <p:tgtEl>
                                          <p:spTgt spid="36"/>
                                        </p:tgtEl>
                                        <p:attrNameLst>
                                          <p:attrName>ppt_x</p:attrName>
                                        </p:attrNameLst>
                                      </p:cBhvr>
                                      <p:tavLst>
                                        <p:tav tm="0">
                                          <p:val>
                                            <p:strVal val="#ppt_x-#ppt_w*1.125000"/>
                                          </p:val>
                                        </p:tav>
                                        <p:tav tm="100000">
                                          <p:val>
                                            <p:strVal val="#ppt_x"/>
                                          </p:val>
                                        </p:tav>
                                      </p:tavLst>
                                    </p:anim>
                                    <p:animEffect transition="in" filter="wipe(right)">
                                      <p:cBhvr>
                                        <p:cTn id="18" dur="500"/>
                                        <p:tgtEl>
                                          <p:spTgt spid="36"/>
                                        </p:tgtEl>
                                      </p:cBhvr>
                                    </p:animEffect>
                                  </p:childTnLst>
                                </p:cTn>
                              </p:par>
                            </p:childTnLst>
                          </p:cTn>
                        </p:par>
                        <p:par>
                          <p:cTn id="19" fill="hold">
                            <p:stCondLst>
                              <p:cond delay="1500"/>
                            </p:stCondLst>
                            <p:childTnLst>
                              <p:par>
                                <p:cTn id="20" presetID="12" presetClass="entr" presetSubtype="8" fill="hold" nodeType="afterEffect">
                                  <p:stCondLst>
                                    <p:cond delay="0"/>
                                  </p:stCondLst>
                                  <p:childTnLst>
                                    <p:set>
                                      <p:cBhvr>
                                        <p:cTn id="21" dur="1" fill="hold">
                                          <p:stCondLst>
                                            <p:cond delay="0"/>
                                          </p:stCondLst>
                                        </p:cTn>
                                        <p:tgtEl>
                                          <p:spTgt spid="41"/>
                                        </p:tgtEl>
                                        <p:attrNameLst>
                                          <p:attrName>style.visibility</p:attrName>
                                        </p:attrNameLst>
                                      </p:cBhvr>
                                      <p:to>
                                        <p:strVal val="visible"/>
                                      </p:to>
                                    </p:set>
                                    <p:anim calcmode="lin" valueType="num">
                                      <p:cBhvr additive="base">
                                        <p:cTn id="22" dur="500"/>
                                        <p:tgtEl>
                                          <p:spTgt spid="41"/>
                                        </p:tgtEl>
                                        <p:attrNameLst>
                                          <p:attrName>ppt_x</p:attrName>
                                        </p:attrNameLst>
                                      </p:cBhvr>
                                      <p:tavLst>
                                        <p:tav tm="0">
                                          <p:val>
                                            <p:strVal val="#ppt_x-#ppt_w*1.125000"/>
                                          </p:val>
                                        </p:tav>
                                        <p:tav tm="100000">
                                          <p:val>
                                            <p:strVal val="#ppt_x"/>
                                          </p:val>
                                        </p:tav>
                                      </p:tavLst>
                                    </p:anim>
                                    <p:animEffect transition="in" filter="wipe(right)">
                                      <p:cBhvr>
                                        <p:cTn id="23"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779103" y="2410692"/>
            <a:ext cx="4565526" cy="548595"/>
          </a:xfrm>
          <a:prstGeom prst="rect">
            <a:avLst/>
          </a:prstGeom>
        </p:spPr>
      </p:pic>
      <p:pic>
        <p:nvPicPr>
          <p:cNvPr id="3" name="图片 2"/>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0" y="0"/>
            <a:ext cx="9144000" cy="1211126"/>
          </a:xfrm>
          <a:prstGeom prst="rect">
            <a:avLst/>
          </a:prstGeom>
        </p:spPr>
      </p:pic>
      <p:pic>
        <p:nvPicPr>
          <p:cNvPr id="6" name="图片 5"/>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0" y="3270066"/>
            <a:ext cx="9144000" cy="1883300"/>
          </a:xfrm>
          <a:prstGeom prst="rect">
            <a:avLst/>
          </a:prstGeom>
        </p:spPr>
      </p:pic>
      <p:pic>
        <p:nvPicPr>
          <p:cNvPr id="5" name="图片 4"/>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4942114" y="3991991"/>
            <a:ext cx="4376566" cy="963088"/>
          </a:xfrm>
          <a:prstGeom prst="rect">
            <a:avLst/>
          </a:prstGeom>
        </p:spPr>
      </p:pic>
      <p:pic>
        <p:nvPicPr>
          <p:cNvPr id="4" name="图片 3"/>
          <p:cNvPicPr>
            <a:picLocks noChangeAspect="1"/>
          </p:cNvPicPr>
          <p:nvPr/>
        </p:nvPicPr>
        <p:blipFill>
          <a:blip r:embed="rId7">
            <a:extLst>
              <a:ext uri="{28A0092B-C50C-407E-A947-70E740481C1C}">
                <a14:useLocalDpi xmlns:a14="http://schemas.microsoft.com/office/drawing/2010/main"/>
              </a:ext>
            </a:extLst>
          </a:blip>
          <a:stretch>
            <a:fillRect/>
          </a:stretch>
        </p:blipFill>
        <p:spPr>
          <a:xfrm>
            <a:off x="5845074" y="1901627"/>
            <a:ext cx="2773451" cy="2736878"/>
          </a:xfrm>
          <a:prstGeom prst="rect">
            <a:avLst/>
          </a:prstGeom>
        </p:spPr>
      </p:pic>
      <p:sp>
        <p:nvSpPr>
          <p:cNvPr id="7" name="文本框 6"/>
          <p:cNvSpPr txBox="1"/>
          <p:nvPr/>
        </p:nvSpPr>
        <p:spPr>
          <a:xfrm>
            <a:off x="730138" y="1442964"/>
            <a:ext cx="4907113" cy="769441"/>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4400" u="none" strike="noStrike" kern="1200" cap="none" spc="0" normalizeH="0" baseline="0" noProof="0" dirty="0" smtClean="0">
                <a:ln>
                  <a:noFill/>
                </a:ln>
                <a:solidFill>
                  <a:srgbClr val="245B33"/>
                </a:solidFill>
                <a:effectLst/>
                <a:uLnTx/>
                <a:uFillTx/>
                <a:latin typeface="方正尚酷简体" panose="02000000000000000000" pitchFamily="2" charset="-122"/>
                <a:ea typeface="方正尚酷简体" panose="02000000000000000000" pitchFamily="2" charset="-122"/>
                <a:cs typeface="+mn-ea"/>
                <a:sym typeface="+mn-lt"/>
              </a:rPr>
              <a:t>感谢观看 </a:t>
            </a:r>
            <a:r>
              <a:rPr kumimoji="0" lang="en-US" altLang="zh-CN" sz="4400" u="none" strike="noStrike" kern="1200" cap="none" spc="0" normalizeH="0" baseline="0" noProof="0" dirty="0" smtClean="0">
                <a:ln>
                  <a:noFill/>
                </a:ln>
                <a:solidFill>
                  <a:srgbClr val="245B33"/>
                </a:solidFill>
                <a:effectLst/>
                <a:uLnTx/>
                <a:uFillTx/>
                <a:latin typeface="方正尚酷简体" panose="02000000000000000000" pitchFamily="2" charset="-122"/>
                <a:ea typeface="方正尚酷简体" panose="02000000000000000000" pitchFamily="2" charset="-122"/>
                <a:cs typeface="+mn-ea"/>
                <a:sym typeface="+mn-lt"/>
              </a:rPr>
              <a:t>THANKS</a:t>
            </a:r>
            <a:endParaRPr kumimoji="0" lang="zh-CN" altLang="en-US" sz="4400" u="none" strike="noStrike" kern="1200" cap="none" spc="0" normalizeH="0" baseline="0" noProof="0" dirty="0">
              <a:ln>
                <a:noFill/>
              </a:ln>
              <a:solidFill>
                <a:srgbClr val="245B33"/>
              </a:solidFill>
              <a:effectLst/>
              <a:uLnTx/>
              <a:uFillTx/>
              <a:latin typeface="方正尚酷简体" panose="02000000000000000000" pitchFamily="2" charset="-122"/>
              <a:ea typeface="方正尚酷简体" panose="02000000000000000000" pitchFamily="2" charset="-122"/>
              <a:cs typeface="+mn-ea"/>
              <a:sym typeface="+mn-lt"/>
            </a:endParaRPr>
          </a:p>
        </p:txBody>
      </p:sp>
      <p:sp>
        <p:nvSpPr>
          <p:cNvPr id="8" name="文本框 7"/>
          <p:cNvSpPr txBox="1"/>
          <p:nvPr/>
        </p:nvSpPr>
        <p:spPr>
          <a:xfrm>
            <a:off x="1635835" y="2587111"/>
            <a:ext cx="3004990" cy="307777"/>
          </a:xfrm>
          <a:prstGeom prst="rect">
            <a:avLst/>
          </a:prstGeom>
          <a:noFill/>
        </p:spPr>
        <p:txBody>
          <a:bodyPr wrap="none" rtlCol="0">
            <a:spAutoFit/>
          </a:bodyPr>
          <a:lstStyle/>
          <a:p>
            <a:pPr lvl="0">
              <a:defRPr/>
            </a:pPr>
            <a:r>
              <a:rPr lang="zh-CN" altLang="en-US" sz="1400" dirty="0">
                <a:solidFill>
                  <a:prstClr val="white"/>
                </a:solidFill>
                <a:cs typeface="+mn-ea"/>
                <a:sym typeface="+mn-lt"/>
              </a:rPr>
              <a:t>汇报人</a:t>
            </a:r>
            <a:r>
              <a:rPr lang="zh-CN" altLang="en-US" sz="1400" dirty="0" smtClean="0">
                <a:solidFill>
                  <a:prstClr val="white"/>
                </a:solidFill>
                <a:cs typeface="+mn-ea"/>
                <a:sym typeface="+mn-lt"/>
              </a:rPr>
              <a:t>：</a:t>
            </a:r>
            <a:r>
              <a:rPr lang="zh-CN" altLang="en-US" sz="1400" dirty="0">
                <a:solidFill>
                  <a:prstClr val="white"/>
                </a:solidFill>
                <a:cs typeface="+mn-ea"/>
                <a:sym typeface="+mn-lt"/>
              </a:rPr>
              <a:t>优品</a:t>
            </a:r>
            <a:r>
              <a:rPr lang="en-US" altLang="zh-CN" sz="1400" dirty="0" smtClean="0">
                <a:solidFill>
                  <a:prstClr val="white"/>
                </a:solidFill>
                <a:cs typeface="+mn-ea"/>
                <a:sym typeface="+mn-lt"/>
              </a:rPr>
              <a:t>PPT   </a:t>
            </a:r>
            <a:r>
              <a:rPr lang="zh-CN" altLang="en-US" sz="1400" dirty="0">
                <a:solidFill>
                  <a:prstClr val="white"/>
                </a:solidFill>
                <a:cs typeface="+mn-ea"/>
                <a:sym typeface="+mn-lt"/>
              </a:rPr>
              <a:t>时间：</a:t>
            </a:r>
            <a:r>
              <a:rPr lang="en-US" altLang="zh-CN" sz="1400" dirty="0">
                <a:solidFill>
                  <a:prstClr val="white"/>
                </a:solidFill>
                <a:cs typeface="+mn-ea"/>
                <a:sym typeface="+mn-lt"/>
              </a:rPr>
              <a:t>20XX.XX</a:t>
            </a:r>
          </a:p>
        </p:txBody>
      </p:sp>
      <p:sp>
        <p:nvSpPr>
          <p:cNvPr id="9" name="文本框 8"/>
          <p:cNvSpPr txBox="1"/>
          <p:nvPr/>
        </p:nvSpPr>
        <p:spPr>
          <a:xfrm>
            <a:off x="2037387" y="2146525"/>
            <a:ext cx="2135521" cy="338554"/>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altLang="zh-CN" sz="1600" u="none" strike="noStrike" kern="1200" cap="none" spc="0" normalizeH="0" baseline="0" noProof="0" dirty="0" smtClean="0">
                <a:ln>
                  <a:noFill/>
                </a:ln>
                <a:solidFill>
                  <a:srgbClr val="245B33"/>
                </a:solidFill>
                <a:effectLst/>
                <a:uLnTx/>
                <a:uFillTx/>
                <a:cs typeface="+mn-ea"/>
                <a:sym typeface="+mn-lt"/>
              </a:rPr>
              <a:t>20XX</a:t>
            </a:r>
            <a:r>
              <a:rPr kumimoji="0" lang="en-US" altLang="zh-CN" sz="1600" u="none" strike="noStrike" kern="1200" cap="none" spc="0" normalizeH="0" noProof="0" dirty="0" smtClean="0">
                <a:ln>
                  <a:noFill/>
                </a:ln>
                <a:solidFill>
                  <a:srgbClr val="245B33"/>
                </a:solidFill>
                <a:effectLst/>
                <a:uLnTx/>
                <a:uFillTx/>
                <a:cs typeface="+mn-ea"/>
                <a:sym typeface="+mn-lt"/>
              </a:rPr>
              <a:t> </a:t>
            </a:r>
            <a:r>
              <a:rPr kumimoji="0" lang="en-US" altLang="zh-CN" sz="1600" u="none" strike="noStrike" kern="1200" cap="none" spc="0" normalizeH="0" baseline="0" noProof="0" dirty="0" smtClean="0">
                <a:ln>
                  <a:noFill/>
                </a:ln>
                <a:solidFill>
                  <a:srgbClr val="245B33"/>
                </a:solidFill>
                <a:effectLst/>
                <a:uLnTx/>
                <a:uFillTx/>
                <a:cs typeface="+mn-ea"/>
                <a:sym typeface="+mn-lt"/>
              </a:rPr>
              <a:t>POWERPOINT</a:t>
            </a:r>
            <a:endParaRPr kumimoji="0" lang="zh-CN" altLang="en-US" sz="1600" u="none" strike="noStrike" kern="1200" cap="none" spc="0" normalizeH="0" baseline="0" noProof="0" dirty="0">
              <a:ln>
                <a:noFill/>
              </a:ln>
              <a:solidFill>
                <a:srgbClr val="245B33"/>
              </a:solidFill>
              <a:effectLst/>
              <a:uLnTx/>
              <a:uFillTx/>
              <a:cs typeface="+mn-ea"/>
              <a:sym typeface="+mn-lt"/>
            </a:endParaRPr>
          </a:p>
        </p:txBody>
      </p:sp>
    </p:spTree>
    <p:extLst>
      <p:ext uri="{BB962C8B-B14F-4D97-AF65-F5344CB8AC3E}">
        <p14:creationId xmlns:p14="http://schemas.microsoft.com/office/powerpoint/2010/main" val="2931008941"/>
      </p:ext>
    </p:extLst>
  </p:cSld>
  <p:clrMapOvr>
    <a:masterClrMapping/>
  </p:clrMapOvr>
  <mc:AlternateContent xmlns:mc="http://schemas.openxmlformats.org/markup-compatibility/2006" xmlns:p14="http://schemas.microsoft.com/office/powerpoint/2010/main">
    <mc:Choice Requires="p14">
      <p:transition spd="slow" p14:dur="2000" advClick="0" advTm="5000">
        <p:fade/>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1000"/>
                                        <p:tgtEl>
                                          <p:spTgt spid="6"/>
                                        </p:tgtEl>
                                      </p:cBhvr>
                                    </p:animEffect>
                                  </p:childTnLst>
                                </p:cTn>
                              </p:par>
                              <p:par>
                                <p:cTn id="8" presetID="16" presetClass="entr" presetSubtype="21"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1000"/>
                                        <p:tgtEl>
                                          <p:spTgt spid="3"/>
                                        </p:tgtEl>
                                      </p:cBhvr>
                                    </p:animEffect>
                                  </p:childTnLst>
                                </p:cTn>
                              </p:par>
                            </p:childTnLst>
                          </p:cTn>
                        </p:par>
                        <p:par>
                          <p:cTn id="11" fill="hold">
                            <p:stCondLst>
                              <p:cond delay="1000"/>
                            </p:stCondLst>
                            <p:childTnLst>
                              <p:par>
                                <p:cTn id="12" presetID="47" presetClass="entr" presetSubtype="0"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par>
                                <p:cTn id="17" presetID="10" presetClass="entr" presetSubtype="0" fill="hold" nodeType="withEffect">
                                  <p:stCondLst>
                                    <p:cond delay="50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par>
                          <p:cTn id="20" fill="hold">
                            <p:stCondLst>
                              <p:cond delay="2000"/>
                            </p:stCondLst>
                            <p:childTnLst>
                              <p:par>
                                <p:cTn id="21" presetID="12" presetClass="entr" presetSubtype="4" fill="hold" grpId="0" nodeType="afterEffect">
                                  <p:stCondLst>
                                    <p:cond delay="0"/>
                                  </p:stCondLst>
                                  <p:iterate type="lt">
                                    <p:tmPct val="13000"/>
                                  </p:iterate>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p:tgtEl>
                                          <p:spTgt spid="7"/>
                                        </p:tgtEl>
                                        <p:attrNameLst>
                                          <p:attrName>ppt_y</p:attrName>
                                        </p:attrNameLst>
                                      </p:cBhvr>
                                      <p:tavLst>
                                        <p:tav tm="0">
                                          <p:val>
                                            <p:strVal val="#ppt_y+#ppt_h*1.125000"/>
                                          </p:val>
                                        </p:tav>
                                        <p:tav tm="100000">
                                          <p:val>
                                            <p:strVal val="#ppt_y"/>
                                          </p:val>
                                        </p:tav>
                                      </p:tavLst>
                                    </p:anim>
                                    <p:animEffect transition="in" filter="wipe(up)">
                                      <p:cBhvr>
                                        <p:cTn id="24" dur="500"/>
                                        <p:tgtEl>
                                          <p:spTgt spid="7"/>
                                        </p:tgtEl>
                                      </p:cBhvr>
                                    </p:animEffect>
                                  </p:childTnLst>
                                </p:cTn>
                              </p:par>
                            </p:childTnLst>
                          </p:cTn>
                        </p:par>
                        <p:par>
                          <p:cTn id="25" fill="hold">
                            <p:stCondLst>
                              <p:cond delay="3085"/>
                            </p:stCondLst>
                            <p:childTnLst>
                              <p:par>
                                <p:cTn id="26" presetID="16" presetClass="entr" presetSubtype="21" fill="hold" grpId="0" nodeType="after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barn(inVertical)">
                                      <p:cBhvr>
                                        <p:cTn id="28" dur="500"/>
                                        <p:tgtEl>
                                          <p:spTgt spid="9"/>
                                        </p:tgtEl>
                                      </p:cBhvr>
                                    </p:animEffect>
                                  </p:childTnLst>
                                </p:cTn>
                              </p:par>
                            </p:childTnLst>
                          </p:cTn>
                        </p:par>
                        <p:par>
                          <p:cTn id="29" fill="hold">
                            <p:stCondLst>
                              <p:cond delay="3585"/>
                            </p:stCondLst>
                            <p:childTnLst>
                              <p:par>
                                <p:cTn id="30" presetID="50" presetClass="entr" presetSubtype="0" decel="100000" fill="hold" nodeType="after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1000" fill="hold"/>
                                        <p:tgtEl>
                                          <p:spTgt spid="2"/>
                                        </p:tgtEl>
                                        <p:attrNameLst>
                                          <p:attrName>ppt_w</p:attrName>
                                        </p:attrNameLst>
                                      </p:cBhvr>
                                      <p:tavLst>
                                        <p:tav tm="0">
                                          <p:val>
                                            <p:strVal val="#ppt_w+.3"/>
                                          </p:val>
                                        </p:tav>
                                        <p:tav tm="100000">
                                          <p:val>
                                            <p:strVal val="#ppt_w"/>
                                          </p:val>
                                        </p:tav>
                                      </p:tavLst>
                                    </p:anim>
                                    <p:anim calcmode="lin" valueType="num">
                                      <p:cBhvr>
                                        <p:cTn id="33" dur="1000" fill="hold"/>
                                        <p:tgtEl>
                                          <p:spTgt spid="2"/>
                                        </p:tgtEl>
                                        <p:attrNameLst>
                                          <p:attrName>ppt_h</p:attrName>
                                        </p:attrNameLst>
                                      </p:cBhvr>
                                      <p:tavLst>
                                        <p:tav tm="0">
                                          <p:val>
                                            <p:strVal val="#ppt_h"/>
                                          </p:val>
                                        </p:tav>
                                        <p:tav tm="100000">
                                          <p:val>
                                            <p:strVal val="#ppt_h"/>
                                          </p:val>
                                        </p:tav>
                                      </p:tavLst>
                                    </p:anim>
                                    <p:animEffect transition="in" filter="fade">
                                      <p:cBhvr>
                                        <p:cTn id="34" dur="1000"/>
                                        <p:tgtEl>
                                          <p:spTgt spid="2"/>
                                        </p:tgtEl>
                                      </p:cBhvr>
                                    </p:animEffect>
                                  </p:childTnLst>
                                </p:cTn>
                              </p:par>
                            </p:childTnLst>
                          </p:cTn>
                        </p:par>
                        <p:par>
                          <p:cTn id="35" fill="hold">
                            <p:stCondLst>
                              <p:cond delay="4585"/>
                            </p:stCondLst>
                            <p:childTnLst>
                              <p:par>
                                <p:cTn id="36" presetID="53" presetClass="entr" presetSubtype="16" fill="hold" grpId="0" nodeType="afterEffect">
                                  <p:stCondLst>
                                    <p:cond delay="0"/>
                                  </p:stCondLst>
                                  <p:iterate type="lt">
                                    <p:tmPct val="13000"/>
                                  </p:iterate>
                                  <p:childTnLst>
                                    <p:set>
                                      <p:cBhvr>
                                        <p:cTn id="37" dur="1" fill="hold">
                                          <p:stCondLst>
                                            <p:cond delay="0"/>
                                          </p:stCondLst>
                                        </p:cTn>
                                        <p:tgtEl>
                                          <p:spTgt spid="8"/>
                                        </p:tgtEl>
                                        <p:attrNameLst>
                                          <p:attrName>style.visibility</p:attrName>
                                        </p:attrNameLst>
                                      </p:cBhvr>
                                      <p:to>
                                        <p:strVal val="visible"/>
                                      </p:to>
                                    </p:set>
                                    <p:anim calcmode="lin" valueType="num">
                                      <p:cBhvr>
                                        <p:cTn id="38" dur="500" fill="hold"/>
                                        <p:tgtEl>
                                          <p:spTgt spid="8"/>
                                        </p:tgtEl>
                                        <p:attrNameLst>
                                          <p:attrName>ppt_w</p:attrName>
                                        </p:attrNameLst>
                                      </p:cBhvr>
                                      <p:tavLst>
                                        <p:tav tm="0">
                                          <p:val>
                                            <p:fltVal val="0"/>
                                          </p:val>
                                        </p:tav>
                                        <p:tav tm="100000">
                                          <p:val>
                                            <p:strVal val="#ppt_w"/>
                                          </p:val>
                                        </p:tav>
                                      </p:tavLst>
                                    </p:anim>
                                    <p:anim calcmode="lin" valueType="num">
                                      <p:cBhvr>
                                        <p:cTn id="39" dur="500" fill="hold"/>
                                        <p:tgtEl>
                                          <p:spTgt spid="8"/>
                                        </p:tgtEl>
                                        <p:attrNameLst>
                                          <p:attrName>ppt_h</p:attrName>
                                        </p:attrNameLst>
                                      </p:cBhvr>
                                      <p:tavLst>
                                        <p:tav tm="0">
                                          <p:val>
                                            <p:fltVal val="0"/>
                                          </p:val>
                                        </p:tav>
                                        <p:tav tm="100000">
                                          <p:val>
                                            <p:strVal val="#ppt_h"/>
                                          </p:val>
                                        </p:tav>
                                      </p:tavLst>
                                    </p:anim>
                                    <p:animEffect transition="in" filter="fade">
                                      <p:cBhvr>
                                        <p:cTn id="4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212399"/>
            <a:ext cx="9143999" cy="4929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tIns="0" rIns="135000" bIns="0" anchor="ctr"/>
          <a:lstStyle/>
          <a:p>
            <a:pPr algn="ctr">
              <a:defRPr/>
            </a:pPr>
            <a:r>
              <a:rPr lang="en-US" altLang="zh-CN" sz="21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1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 y="1636569"/>
            <a:ext cx="9143999" cy="58145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1936373" y="2940767"/>
            <a:ext cx="5179807" cy="1269578"/>
          </a:xfrm>
          <a:prstGeom prst="rect">
            <a:avLst/>
          </a:prstGeom>
          <a:noFill/>
          <a:ln w="25400" cap="flat" cmpd="sng" algn="ctr">
            <a:noFill/>
            <a:prstDash val="solid"/>
          </a:ln>
          <a:effectLst/>
        </p:spPr>
        <p:txBody>
          <a:bodyPr rtlCol="0" anchor="ctr"/>
          <a:lstStyle/>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字体下载：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课件：</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103197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0" y="0"/>
            <a:ext cx="9144000" cy="1211126"/>
          </a:xfrm>
          <a:prstGeom prst="rect">
            <a:avLst/>
          </a:prstGeom>
        </p:spPr>
      </p:pic>
      <p:pic>
        <p:nvPicPr>
          <p:cNvPr id="6" name="图片 5"/>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0" y="3270066"/>
            <a:ext cx="9144000" cy="1883300"/>
          </a:xfrm>
          <a:prstGeom prst="rect">
            <a:avLst/>
          </a:prstGeom>
        </p:spPr>
      </p:pic>
      <p:grpSp>
        <p:nvGrpSpPr>
          <p:cNvPr id="2" name="组合 1"/>
          <p:cNvGrpSpPr/>
          <p:nvPr/>
        </p:nvGrpSpPr>
        <p:grpSpPr>
          <a:xfrm>
            <a:off x="6465902" y="2964747"/>
            <a:ext cx="2852778" cy="1990332"/>
            <a:chOff x="4942114" y="1901627"/>
            <a:chExt cx="4376566" cy="3053452"/>
          </a:xfrm>
        </p:grpSpPr>
        <p:pic>
          <p:nvPicPr>
            <p:cNvPr id="5" name="图片 4"/>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4942114" y="3991991"/>
              <a:ext cx="4376566" cy="963088"/>
            </a:xfrm>
            <a:prstGeom prst="rect">
              <a:avLst/>
            </a:prstGeom>
          </p:spPr>
        </p:pic>
        <p:pic>
          <p:nvPicPr>
            <p:cNvPr id="4" name="图片 3"/>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5845074" y="1901627"/>
              <a:ext cx="2773451" cy="2736878"/>
            </a:xfrm>
            <a:prstGeom prst="rect">
              <a:avLst/>
            </a:prstGeom>
          </p:spPr>
        </p:pic>
      </p:grpSp>
      <p:sp>
        <p:nvSpPr>
          <p:cNvPr id="25" name="文本框 6"/>
          <p:cNvSpPr txBox="1">
            <a:spLocks noChangeArrowheads="1"/>
          </p:cNvSpPr>
          <p:nvPr>
            <p:custDataLst>
              <p:tags r:id="rId1"/>
            </p:custDataLst>
          </p:nvPr>
        </p:nvSpPr>
        <p:spPr bwMode="auto">
          <a:xfrm>
            <a:off x="1133712" y="1009043"/>
            <a:ext cx="3153966" cy="2389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14925" dirty="0">
                <a:solidFill>
                  <a:srgbClr val="83B40D"/>
                </a:solidFill>
                <a:latin typeface="+mn-lt"/>
                <a:ea typeface="+mn-ea"/>
                <a:cs typeface="+mn-ea"/>
                <a:sym typeface="+mn-lt"/>
              </a:rPr>
              <a:t>01</a:t>
            </a:r>
            <a:endParaRPr lang="zh-CN" altLang="en-US" sz="14925" dirty="0">
              <a:solidFill>
                <a:srgbClr val="83B40D"/>
              </a:solidFill>
              <a:latin typeface="+mn-lt"/>
              <a:ea typeface="+mn-ea"/>
              <a:cs typeface="+mn-ea"/>
              <a:sym typeface="+mn-lt"/>
            </a:endParaRPr>
          </a:p>
        </p:txBody>
      </p:sp>
      <p:sp>
        <p:nvSpPr>
          <p:cNvPr id="31" name="文本框 7"/>
          <p:cNvSpPr txBox="1">
            <a:spLocks noChangeArrowheads="1"/>
          </p:cNvSpPr>
          <p:nvPr>
            <p:custDataLst>
              <p:tags r:id="rId2"/>
            </p:custDataLst>
          </p:nvPr>
        </p:nvSpPr>
        <p:spPr bwMode="auto">
          <a:xfrm>
            <a:off x="1100374" y="1949637"/>
            <a:ext cx="2915841" cy="50783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700" dirty="0">
                <a:solidFill>
                  <a:srgbClr val="83B40D"/>
                </a:solidFill>
                <a:latin typeface="+mn-lt"/>
                <a:ea typeface="+mn-ea"/>
                <a:cs typeface="+mn-ea"/>
                <a:sym typeface="+mn-lt"/>
              </a:rPr>
              <a:t>      PART ONE</a:t>
            </a:r>
            <a:endParaRPr lang="zh-CN" altLang="en-US" sz="2700" dirty="0">
              <a:solidFill>
                <a:srgbClr val="83B40D"/>
              </a:solidFill>
              <a:latin typeface="+mn-lt"/>
              <a:ea typeface="+mn-ea"/>
              <a:cs typeface="+mn-ea"/>
              <a:sym typeface="+mn-lt"/>
            </a:endParaRPr>
          </a:p>
        </p:txBody>
      </p:sp>
      <p:sp>
        <p:nvSpPr>
          <p:cNvPr id="32" name="文本框 8"/>
          <p:cNvSpPr txBox="1">
            <a:spLocks noChangeArrowheads="1"/>
          </p:cNvSpPr>
          <p:nvPr>
            <p:custDataLst>
              <p:tags r:id="rId3"/>
            </p:custDataLst>
          </p:nvPr>
        </p:nvSpPr>
        <p:spPr bwMode="auto">
          <a:xfrm>
            <a:off x="4037647" y="1653172"/>
            <a:ext cx="3496865" cy="539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ormAutofit fontScale="85000" lnSpcReduction="10000"/>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defRPr/>
            </a:pPr>
            <a:r>
              <a:rPr lang="en-US" altLang="zh-CN" sz="2700" dirty="0">
                <a:solidFill>
                  <a:srgbClr val="83B40D"/>
                </a:solidFill>
                <a:latin typeface="+mn-lt"/>
                <a:ea typeface="+mn-ea"/>
                <a:cs typeface="+mn-ea"/>
                <a:sym typeface="+mn-lt"/>
              </a:rPr>
              <a:t>LOREM IPSUM DOLOR</a:t>
            </a:r>
          </a:p>
        </p:txBody>
      </p:sp>
      <p:sp>
        <p:nvSpPr>
          <p:cNvPr id="33" name="文本框 9"/>
          <p:cNvSpPr txBox="1">
            <a:spLocks noChangeArrowheads="1"/>
          </p:cNvSpPr>
          <p:nvPr>
            <p:custDataLst>
              <p:tags r:id="rId4"/>
            </p:custDataLst>
          </p:nvPr>
        </p:nvSpPr>
        <p:spPr bwMode="auto">
          <a:xfrm>
            <a:off x="4016215" y="2249674"/>
            <a:ext cx="3483769"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defRPr/>
            </a:pPr>
            <a:r>
              <a:rPr lang="da-DK" altLang="zh-CN" sz="1200" dirty="0">
                <a:solidFill>
                  <a:schemeClr val="tx1">
                    <a:lumMod val="50000"/>
                    <a:lumOff val="50000"/>
                  </a:schemeClr>
                </a:solidFill>
                <a:latin typeface="+mn-lt"/>
                <a:ea typeface="+mn-ea"/>
                <a:cs typeface="+mn-ea"/>
                <a:sym typeface="+mn-lt"/>
              </a:rPr>
              <a:t>Lorem ipsum dolor sit amet</a:t>
            </a:r>
          </a:p>
          <a:p>
            <a:pPr algn="ctr" eaLnBrk="1" hangingPunct="1">
              <a:defRPr/>
            </a:pPr>
            <a:r>
              <a:rPr lang="da-DK" altLang="zh-CN" sz="1200" dirty="0">
                <a:solidFill>
                  <a:schemeClr val="tx1">
                    <a:lumMod val="50000"/>
                    <a:lumOff val="50000"/>
                  </a:schemeClr>
                </a:solidFill>
                <a:latin typeface="+mn-lt"/>
                <a:ea typeface="+mn-ea"/>
                <a:cs typeface="+mn-ea"/>
                <a:sym typeface="+mn-lt"/>
              </a:rPr>
              <a:t>Lorem ipsum dolor sit amet  </a:t>
            </a:r>
          </a:p>
        </p:txBody>
      </p:sp>
      <p:cxnSp>
        <p:nvCxnSpPr>
          <p:cNvPr id="34" name="直接连接符 10"/>
          <p:cNvCxnSpPr>
            <a:cxnSpLocks noChangeShapeType="1"/>
          </p:cNvCxnSpPr>
          <p:nvPr>
            <p:custDataLst>
              <p:tags r:id="rId5"/>
            </p:custDataLst>
          </p:nvPr>
        </p:nvCxnSpPr>
        <p:spPr bwMode="auto">
          <a:xfrm>
            <a:off x="4078128" y="2192524"/>
            <a:ext cx="3456384" cy="0"/>
          </a:xfrm>
          <a:prstGeom prst="line">
            <a:avLst/>
          </a:prstGeom>
          <a:noFill/>
          <a:ln w="12700" algn="ctr">
            <a:solidFill>
              <a:srgbClr val="DFDFDF"/>
            </a:solidFill>
            <a:miter lim="800000"/>
            <a:headEnd type="oval" w="med" len="med"/>
            <a:tailEnd type="oval"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663211852"/>
      </p:ext>
    </p:extLst>
  </p:cSld>
  <p:clrMapOvr>
    <a:masterClrMapping/>
  </p:clrMapOvr>
  <mc:AlternateContent xmlns:mc="http://schemas.openxmlformats.org/markup-compatibility/2006" xmlns:p14="http://schemas.microsoft.com/office/powerpoint/2010/main">
    <mc:Choice Requires="p14">
      <p:transition spd="slow" p14:dur="2000" advClick="0" advTm="5000">
        <p:fade/>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1000" fill="hold"/>
                                        <p:tgtEl>
                                          <p:spTgt spid="25"/>
                                        </p:tgtEl>
                                        <p:attrNameLst>
                                          <p:attrName>ppt_w</p:attrName>
                                        </p:attrNameLst>
                                      </p:cBhvr>
                                      <p:tavLst>
                                        <p:tav tm="0">
                                          <p:val>
                                            <p:fltVal val="0"/>
                                          </p:val>
                                        </p:tav>
                                        <p:tav tm="100000">
                                          <p:val>
                                            <p:strVal val="#ppt_w"/>
                                          </p:val>
                                        </p:tav>
                                      </p:tavLst>
                                    </p:anim>
                                    <p:anim calcmode="lin" valueType="num">
                                      <p:cBhvr>
                                        <p:cTn id="8" dur="1000" fill="hold"/>
                                        <p:tgtEl>
                                          <p:spTgt spid="25"/>
                                        </p:tgtEl>
                                        <p:attrNameLst>
                                          <p:attrName>ppt_h</p:attrName>
                                        </p:attrNameLst>
                                      </p:cBhvr>
                                      <p:tavLst>
                                        <p:tav tm="0">
                                          <p:val>
                                            <p:fltVal val="0"/>
                                          </p:val>
                                        </p:tav>
                                        <p:tav tm="100000">
                                          <p:val>
                                            <p:strVal val="#ppt_h"/>
                                          </p:val>
                                        </p:tav>
                                      </p:tavLst>
                                    </p:anim>
                                    <p:animEffect transition="in" filter="fade">
                                      <p:cBhvr>
                                        <p:cTn id="9" dur="1000"/>
                                        <p:tgtEl>
                                          <p:spTgt spid="25"/>
                                        </p:tgtEl>
                                      </p:cBhvr>
                                    </p:animEffect>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wipe(down)">
                                      <p:cBhvr>
                                        <p:cTn id="13" dur="750"/>
                                        <p:tgtEl>
                                          <p:spTgt spid="31"/>
                                        </p:tgtEl>
                                      </p:cBhvr>
                                    </p:animEffect>
                                  </p:childTnLst>
                                </p:cTn>
                              </p:par>
                            </p:childTnLst>
                          </p:cTn>
                        </p:par>
                        <p:par>
                          <p:cTn id="14" fill="hold">
                            <p:stCondLst>
                              <p:cond delay="1750"/>
                            </p:stCondLst>
                            <p:childTnLst>
                              <p:par>
                                <p:cTn id="15" presetID="16" presetClass="entr" presetSubtype="21" fill="hold" nodeType="after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barn(inVertical)">
                                      <p:cBhvr>
                                        <p:cTn id="17" dur="500"/>
                                        <p:tgtEl>
                                          <p:spTgt spid="34"/>
                                        </p:tgtEl>
                                      </p:cBhvr>
                                    </p:animEffect>
                                  </p:childTnLst>
                                </p:cTn>
                              </p:par>
                            </p:childTnLst>
                          </p:cTn>
                        </p:par>
                        <p:par>
                          <p:cTn id="18" fill="hold">
                            <p:stCondLst>
                              <p:cond delay="2250"/>
                            </p:stCondLst>
                            <p:childTnLst>
                              <p:par>
                                <p:cTn id="19" presetID="12" presetClass="entr" presetSubtype="4" fill="hold" grpId="0" nodeType="afterEffect">
                                  <p:stCondLst>
                                    <p:cond delay="0"/>
                                  </p:stCondLst>
                                  <p:childTnLst>
                                    <p:set>
                                      <p:cBhvr>
                                        <p:cTn id="20" dur="1" fill="hold">
                                          <p:stCondLst>
                                            <p:cond delay="0"/>
                                          </p:stCondLst>
                                        </p:cTn>
                                        <p:tgtEl>
                                          <p:spTgt spid="32"/>
                                        </p:tgtEl>
                                        <p:attrNameLst>
                                          <p:attrName>style.visibility</p:attrName>
                                        </p:attrNameLst>
                                      </p:cBhvr>
                                      <p:to>
                                        <p:strVal val="visible"/>
                                      </p:to>
                                    </p:set>
                                    <p:anim calcmode="lin" valueType="num">
                                      <p:cBhvr additive="base">
                                        <p:cTn id="21" dur="500"/>
                                        <p:tgtEl>
                                          <p:spTgt spid="32"/>
                                        </p:tgtEl>
                                        <p:attrNameLst>
                                          <p:attrName>ppt_y</p:attrName>
                                        </p:attrNameLst>
                                      </p:cBhvr>
                                      <p:tavLst>
                                        <p:tav tm="0">
                                          <p:val>
                                            <p:strVal val="#ppt_y+#ppt_h*1.125000"/>
                                          </p:val>
                                        </p:tav>
                                        <p:tav tm="100000">
                                          <p:val>
                                            <p:strVal val="#ppt_y"/>
                                          </p:val>
                                        </p:tav>
                                      </p:tavLst>
                                    </p:anim>
                                    <p:animEffect transition="in" filter="wipe(up)">
                                      <p:cBhvr>
                                        <p:cTn id="22" dur="500"/>
                                        <p:tgtEl>
                                          <p:spTgt spid="32"/>
                                        </p:tgtEl>
                                      </p:cBhvr>
                                    </p:animEffect>
                                  </p:childTnLst>
                                </p:cTn>
                              </p:par>
                            </p:childTnLst>
                          </p:cTn>
                        </p:par>
                        <p:par>
                          <p:cTn id="23" fill="hold">
                            <p:stCondLst>
                              <p:cond delay="2750"/>
                            </p:stCondLst>
                            <p:childTnLst>
                              <p:par>
                                <p:cTn id="24" presetID="10" presetClass="entr" presetSubtype="0" fill="hold" grpId="0" nodeType="afterEffect">
                                  <p:stCondLst>
                                    <p:cond delay="0"/>
                                  </p:stCondLst>
                                  <p:childTnLst>
                                    <p:set>
                                      <p:cBhvr>
                                        <p:cTn id="25" dur="1" fill="hold">
                                          <p:stCondLst>
                                            <p:cond delay="0"/>
                                          </p:stCondLst>
                                        </p:cTn>
                                        <p:tgtEl>
                                          <p:spTgt spid="33"/>
                                        </p:tgtEl>
                                        <p:attrNameLst>
                                          <p:attrName>style.visibility</p:attrName>
                                        </p:attrNameLst>
                                      </p:cBhvr>
                                      <p:to>
                                        <p:strVal val="visible"/>
                                      </p:to>
                                    </p:set>
                                    <p:animEffect transition="in" filter="fade">
                                      <p:cBhvr>
                                        <p:cTn id="26"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31" grpId="0" animBg="1"/>
      <p:bldP spid="32" grpId="0"/>
      <p:bldP spid="3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567697" y="2294853"/>
            <a:ext cx="1745120" cy="0"/>
          </a:xfrm>
          <a:prstGeom prst="line">
            <a:avLst/>
          </a:prstGeom>
          <a:ln w="12700">
            <a:solidFill>
              <a:srgbClr val="414455"/>
            </a:solidFill>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567697" y="3423771"/>
            <a:ext cx="1745120" cy="0"/>
          </a:xfrm>
          <a:prstGeom prst="line">
            <a:avLst/>
          </a:prstGeom>
          <a:ln w="12700">
            <a:solidFill>
              <a:srgbClr val="414455"/>
            </a:solidFill>
          </a:ln>
        </p:spPr>
        <p:style>
          <a:lnRef idx="1">
            <a:schemeClr val="accent1"/>
          </a:lnRef>
          <a:fillRef idx="0">
            <a:schemeClr val="accent1"/>
          </a:fillRef>
          <a:effectRef idx="0">
            <a:schemeClr val="accent1"/>
          </a:effectRef>
          <a:fontRef idx="minor">
            <a:schemeClr val="tx1"/>
          </a:fontRef>
        </p:style>
      </p:cxnSp>
      <p:grpSp>
        <p:nvGrpSpPr>
          <p:cNvPr id="4" name="组合 3"/>
          <p:cNvGrpSpPr/>
          <p:nvPr/>
        </p:nvGrpSpPr>
        <p:grpSpPr>
          <a:xfrm>
            <a:off x="476206" y="1221912"/>
            <a:ext cx="1973731" cy="984529"/>
            <a:chOff x="8835092" y="1945063"/>
            <a:chExt cx="2483676" cy="1235726"/>
          </a:xfrm>
        </p:grpSpPr>
        <p:sp>
          <p:nvSpPr>
            <p:cNvPr id="5" name="文本框 11"/>
            <p:cNvSpPr txBox="1"/>
            <p:nvPr/>
          </p:nvSpPr>
          <p:spPr>
            <a:xfrm>
              <a:off x="8835092" y="1945063"/>
              <a:ext cx="1248229" cy="376567"/>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2024" u="none" strike="noStrike" kern="1200" cap="none" spc="0" normalizeH="0" baseline="-3000" noProof="0" dirty="0">
                  <a:ln>
                    <a:noFill/>
                  </a:ln>
                  <a:solidFill>
                    <a:prstClr val="black">
                      <a:lumMod val="75000"/>
                      <a:lumOff val="25000"/>
                    </a:prstClr>
                  </a:solidFill>
                  <a:effectLst/>
                  <a:uLnTx/>
                  <a:uFillTx/>
                  <a:cs typeface="+mn-ea"/>
                  <a:sym typeface="+mn-lt"/>
                </a:rPr>
                <a:t>添加标题</a:t>
              </a:r>
            </a:p>
          </p:txBody>
        </p:sp>
        <p:sp>
          <p:nvSpPr>
            <p:cNvPr id="6" name="文本框 12"/>
            <p:cNvSpPr txBox="1"/>
            <p:nvPr/>
          </p:nvSpPr>
          <p:spPr>
            <a:xfrm>
              <a:off x="8872835" y="2273941"/>
              <a:ext cx="2445933" cy="906848"/>
            </a:xfrm>
            <a:prstGeom prst="rect">
              <a:avLst/>
            </a:prstGeom>
            <a:noFill/>
          </p:spPr>
          <p:txBody>
            <a:bodyPr wrap="square" rtlCol="0">
              <a:spAutoFit/>
            </a:bodyPr>
            <a:lstStyle/>
            <a:p>
              <a:pPr marL="0" marR="0" lvl="0" indent="0" algn="l" defTabSz="685800" rtl="0" eaLnBrk="1" fontAlgn="auto" latinLnBrk="0" hangingPunct="1">
                <a:lnSpc>
                  <a:spcPct val="1300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black">
                      <a:lumMod val="75000"/>
                      <a:lumOff val="25000"/>
                    </a:prstClr>
                  </a:solidFill>
                  <a:effectLst/>
                  <a:uLnTx/>
                  <a:uFillTx/>
                  <a:cs typeface="+mn-ea"/>
                  <a:sym typeface="+mn-lt"/>
                </a:rPr>
                <a:t>您的内容打在这里，或者通过复制您的文本后。您的内容打在这里，或者通过复制您的文</a:t>
              </a:r>
            </a:p>
          </p:txBody>
        </p:sp>
      </p:grpSp>
      <p:grpSp>
        <p:nvGrpSpPr>
          <p:cNvPr id="7" name="组合 6"/>
          <p:cNvGrpSpPr/>
          <p:nvPr/>
        </p:nvGrpSpPr>
        <p:grpSpPr>
          <a:xfrm>
            <a:off x="468494" y="2351593"/>
            <a:ext cx="1973731" cy="1004664"/>
            <a:chOff x="8835092" y="2033592"/>
            <a:chExt cx="2483676" cy="1260987"/>
          </a:xfrm>
        </p:grpSpPr>
        <p:sp>
          <p:nvSpPr>
            <p:cNvPr id="8" name="文本框 14"/>
            <p:cNvSpPr txBox="1"/>
            <p:nvPr/>
          </p:nvSpPr>
          <p:spPr>
            <a:xfrm>
              <a:off x="8835092" y="2033592"/>
              <a:ext cx="1248229" cy="376564"/>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2024" u="none" strike="noStrike" kern="1200" cap="none" spc="0" normalizeH="0" baseline="-3000" noProof="0" dirty="0">
                  <a:ln>
                    <a:noFill/>
                  </a:ln>
                  <a:solidFill>
                    <a:prstClr val="black">
                      <a:lumMod val="75000"/>
                      <a:lumOff val="25000"/>
                    </a:prstClr>
                  </a:solidFill>
                  <a:effectLst/>
                  <a:uLnTx/>
                  <a:uFillTx/>
                  <a:cs typeface="+mn-ea"/>
                  <a:sym typeface="+mn-lt"/>
                </a:rPr>
                <a:t>添加标题</a:t>
              </a:r>
            </a:p>
          </p:txBody>
        </p:sp>
        <p:sp>
          <p:nvSpPr>
            <p:cNvPr id="9" name="文本框 15"/>
            <p:cNvSpPr txBox="1"/>
            <p:nvPr/>
          </p:nvSpPr>
          <p:spPr>
            <a:xfrm>
              <a:off x="8872835" y="2387739"/>
              <a:ext cx="2445933" cy="906840"/>
            </a:xfrm>
            <a:prstGeom prst="rect">
              <a:avLst/>
            </a:prstGeom>
            <a:noFill/>
          </p:spPr>
          <p:txBody>
            <a:bodyPr wrap="square" rtlCol="0">
              <a:spAutoFit/>
            </a:bodyPr>
            <a:lstStyle/>
            <a:p>
              <a:pPr marL="0" marR="0" lvl="0" indent="0" algn="l" defTabSz="685800" rtl="0" eaLnBrk="1" fontAlgn="auto" latinLnBrk="0" hangingPunct="1">
                <a:lnSpc>
                  <a:spcPct val="1300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black">
                      <a:lumMod val="75000"/>
                      <a:lumOff val="25000"/>
                    </a:prstClr>
                  </a:solidFill>
                  <a:effectLst/>
                  <a:uLnTx/>
                  <a:uFillTx/>
                  <a:cs typeface="+mn-ea"/>
                  <a:sym typeface="+mn-lt"/>
                </a:rPr>
                <a:t>您的内容打在这里，或者通过复制您的文本后。您的内容打在这里，或者通过复制您的文</a:t>
              </a:r>
            </a:p>
          </p:txBody>
        </p:sp>
      </p:grpSp>
      <p:grpSp>
        <p:nvGrpSpPr>
          <p:cNvPr id="10" name="组合 9"/>
          <p:cNvGrpSpPr/>
          <p:nvPr/>
        </p:nvGrpSpPr>
        <p:grpSpPr>
          <a:xfrm>
            <a:off x="476205" y="3471167"/>
            <a:ext cx="1983728" cy="994609"/>
            <a:chOff x="8835092" y="2046239"/>
            <a:chExt cx="2496257" cy="1248376"/>
          </a:xfrm>
        </p:grpSpPr>
        <p:sp>
          <p:nvSpPr>
            <p:cNvPr id="11" name="文本框 17"/>
            <p:cNvSpPr txBox="1"/>
            <p:nvPr/>
          </p:nvSpPr>
          <p:spPr>
            <a:xfrm>
              <a:off x="8835092" y="2046239"/>
              <a:ext cx="1248229" cy="376567"/>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2024" u="none" strike="noStrike" kern="1200" cap="none" spc="0" normalizeH="0" baseline="-3000" noProof="0" dirty="0">
                  <a:ln>
                    <a:noFill/>
                  </a:ln>
                  <a:solidFill>
                    <a:prstClr val="black">
                      <a:lumMod val="75000"/>
                      <a:lumOff val="25000"/>
                    </a:prstClr>
                  </a:solidFill>
                  <a:effectLst/>
                  <a:uLnTx/>
                  <a:uFillTx/>
                  <a:cs typeface="+mn-ea"/>
                  <a:sym typeface="+mn-lt"/>
                </a:rPr>
                <a:t>添加标题</a:t>
              </a:r>
            </a:p>
          </p:txBody>
        </p:sp>
        <p:sp>
          <p:nvSpPr>
            <p:cNvPr id="12" name="文本框 18"/>
            <p:cNvSpPr txBox="1"/>
            <p:nvPr/>
          </p:nvSpPr>
          <p:spPr>
            <a:xfrm>
              <a:off x="8885417" y="2387768"/>
              <a:ext cx="2445932" cy="906847"/>
            </a:xfrm>
            <a:prstGeom prst="rect">
              <a:avLst/>
            </a:prstGeom>
            <a:noFill/>
          </p:spPr>
          <p:txBody>
            <a:bodyPr wrap="square" rtlCol="0">
              <a:spAutoFit/>
            </a:bodyPr>
            <a:lstStyle/>
            <a:p>
              <a:pPr marL="0" marR="0" lvl="0" indent="0" algn="l" defTabSz="685800" rtl="0" eaLnBrk="1" fontAlgn="auto" latinLnBrk="0" hangingPunct="1">
                <a:lnSpc>
                  <a:spcPct val="1300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black">
                      <a:lumMod val="75000"/>
                      <a:lumOff val="25000"/>
                    </a:prstClr>
                  </a:solidFill>
                  <a:effectLst/>
                  <a:uLnTx/>
                  <a:uFillTx/>
                  <a:cs typeface="+mn-ea"/>
                  <a:sym typeface="+mn-lt"/>
                </a:rPr>
                <a:t>您的内容打在这里，或者通过复制您的文本后。您的内容打在这里，或者通过复制您的文</a:t>
              </a:r>
            </a:p>
          </p:txBody>
        </p:sp>
      </p:grpSp>
      <p:grpSp>
        <p:nvGrpSpPr>
          <p:cNvPr id="13" name="组合 12"/>
          <p:cNvGrpSpPr/>
          <p:nvPr/>
        </p:nvGrpSpPr>
        <p:grpSpPr>
          <a:xfrm>
            <a:off x="2592662" y="2930862"/>
            <a:ext cx="1852974" cy="1396334"/>
            <a:chOff x="3474720" y="4038600"/>
            <a:chExt cx="2331720" cy="1752600"/>
          </a:xfrm>
        </p:grpSpPr>
        <p:sp>
          <p:nvSpPr>
            <p:cNvPr id="14" name="文本框 19"/>
            <p:cNvSpPr txBox="1"/>
            <p:nvPr/>
          </p:nvSpPr>
          <p:spPr>
            <a:xfrm>
              <a:off x="3987799" y="4758224"/>
              <a:ext cx="1248229" cy="376567"/>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2024" u="none" strike="noStrike" kern="1200" cap="none" spc="0" normalizeH="0" baseline="-3000" noProof="0" dirty="0">
                  <a:ln>
                    <a:noFill/>
                  </a:ln>
                  <a:solidFill>
                    <a:prstClr val="black">
                      <a:lumMod val="75000"/>
                      <a:lumOff val="25000"/>
                    </a:prstClr>
                  </a:solidFill>
                  <a:effectLst/>
                  <a:uLnTx/>
                  <a:uFillTx/>
                  <a:cs typeface="+mn-ea"/>
                  <a:sym typeface="+mn-lt"/>
                </a:rPr>
                <a:t>添加标题</a:t>
              </a:r>
            </a:p>
          </p:txBody>
        </p:sp>
        <p:sp>
          <p:nvSpPr>
            <p:cNvPr id="15" name="文本框 20"/>
            <p:cNvSpPr txBox="1"/>
            <p:nvPr/>
          </p:nvSpPr>
          <p:spPr>
            <a:xfrm>
              <a:off x="3987799" y="5299084"/>
              <a:ext cx="1248229" cy="376567"/>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2024" u="none" strike="noStrike" kern="1200" cap="none" spc="0" normalizeH="0" baseline="-3000" noProof="0" dirty="0">
                  <a:ln>
                    <a:noFill/>
                  </a:ln>
                  <a:solidFill>
                    <a:prstClr val="black">
                      <a:lumMod val="75000"/>
                      <a:lumOff val="25000"/>
                    </a:prstClr>
                  </a:solidFill>
                  <a:effectLst/>
                  <a:uLnTx/>
                  <a:uFillTx/>
                  <a:cs typeface="+mn-ea"/>
                  <a:sym typeface="+mn-lt"/>
                </a:rPr>
                <a:t>添加标题</a:t>
              </a:r>
            </a:p>
          </p:txBody>
        </p:sp>
        <p:sp>
          <p:nvSpPr>
            <p:cNvPr id="16" name="文本框 21"/>
            <p:cNvSpPr txBox="1"/>
            <p:nvPr/>
          </p:nvSpPr>
          <p:spPr>
            <a:xfrm>
              <a:off x="3987799" y="4217364"/>
              <a:ext cx="1248229" cy="376567"/>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2024" u="none" strike="noStrike" kern="1200" cap="none" spc="0" normalizeH="0" baseline="-3000" noProof="0" dirty="0">
                  <a:ln>
                    <a:noFill/>
                  </a:ln>
                  <a:solidFill>
                    <a:prstClr val="black">
                      <a:lumMod val="75000"/>
                      <a:lumOff val="25000"/>
                    </a:prstClr>
                  </a:solidFill>
                  <a:effectLst/>
                  <a:uLnTx/>
                  <a:uFillTx/>
                  <a:cs typeface="+mn-ea"/>
                  <a:sym typeface="+mn-lt"/>
                </a:rPr>
                <a:t>添加标题</a:t>
              </a:r>
            </a:p>
          </p:txBody>
        </p:sp>
        <p:sp>
          <p:nvSpPr>
            <p:cNvPr id="17" name="矩形 16"/>
            <p:cNvSpPr/>
            <p:nvPr/>
          </p:nvSpPr>
          <p:spPr>
            <a:xfrm>
              <a:off x="3474720" y="4038600"/>
              <a:ext cx="2331720" cy="1752600"/>
            </a:xfrm>
            <a:prstGeom prst="rect">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2399" u="none" strike="noStrike" kern="1200" cap="none" spc="0" normalizeH="0" baseline="0" noProof="0" dirty="0">
                <a:ln w="12700">
                  <a:solidFill>
                    <a:srgbClr val="006A00">
                      <a:satMod val="155000"/>
                    </a:srgbClr>
                  </a:solidFill>
                  <a:prstDash val="solid"/>
                </a:ln>
                <a:solidFill>
                  <a:prstClr val="black">
                    <a:lumMod val="75000"/>
                    <a:lumOff val="25000"/>
                  </a:prstClr>
                </a:solidFill>
                <a:effectLst>
                  <a:outerShdw blurRad="41275" dist="20320" dir="1800000" algn="tl" rotWithShape="0">
                    <a:srgbClr val="000000">
                      <a:alpha val="40000"/>
                    </a:srgbClr>
                  </a:outerShdw>
                </a:effectLst>
                <a:uLnTx/>
                <a:uFillTx/>
                <a:cs typeface="+mn-ea"/>
                <a:sym typeface="+mn-lt"/>
              </a:endParaRPr>
            </a:p>
          </p:txBody>
        </p:sp>
        <p:cxnSp>
          <p:nvCxnSpPr>
            <p:cNvPr id="18" name="直接连接符 17"/>
            <p:cNvCxnSpPr/>
            <p:nvPr/>
          </p:nvCxnSpPr>
          <p:spPr>
            <a:xfrm>
              <a:off x="3596580" y="4643482"/>
              <a:ext cx="2088000"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3596580" y="5189592"/>
              <a:ext cx="2088000"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0" name="组合 19"/>
          <p:cNvGrpSpPr/>
          <p:nvPr/>
        </p:nvGrpSpPr>
        <p:grpSpPr>
          <a:xfrm>
            <a:off x="4646028" y="2930862"/>
            <a:ext cx="1852974" cy="1396334"/>
            <a:chOff x="3474720" y="4038600"/>
            <a:chExt cx="2331720" cy="1752600"/>
          </a:xfrm>
        </p:grpSpPr>
        <p:sp>
          <p:nvSpPr>
            <p:cNvPr id="21" name="文本框 30"/>
            <p:cNvSpPr txBox="1"/>
            <p:nvPr/>
          </p:nvSpPr>
          <p:spPr>
            <a:xfrm>
              <a:off x="3987799" y="4758224"/>
              <a:ext cx="1248229" cy="376567"/>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2024" u="none" strike="noStrike" kern="1200" cap="none" spc="0" normalizeH="0" baseline="-3000" noProof="0" dirty="0">
                  <a:ln>
                    <a:noFill/>
                  </a:ln>
                  <a:solidFill>
                    <a:prstClr val="black">
                      <a:lumMod val="75000"/>
                      <a:lumOff val="25000"/>
                    </a:prstClr>
                  </a:solidFill>
                  <a:effectLst/>
                  <a:uLnTx/>
                  <a:uFillTx/>
                  <a:cs typeface="+mn-ea"/>
                  <a:sym typeface="+mn-lt"/>
                </a:rPr>
                <a:t>添加标题</a:t>
              </a:r>
            </a:p>
          </p:txBody>
        </p:sp>
        <p:sp>
          <p:nvSpPr>
            <p:cNvPr id="22" name="文本框 31"/>
            <p:cNvSpPr txBox="1"/>
            <p:nvPr/>
          </p:nvSpPr>
          <p:spPr>
            <a:xfrm>
              <a:off x="3987799" y="5299084"/>
              <a:ext cx="1248229" cy="376567"/>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2024" u="none" strike="noStrike" kern="1200" cap="none" spc="0" normalizeH="0" baseline="-3000" noProof="0" dirty="0">
                  <a:ln>
                    <a:noFill/>
                  </a:ln>
                  <a:solidFill>
                    <a:prstClr val="black">
                      <a:lumMod val="75000"/>
                      <a:lumOff val="25000"/>
                    </a:prstClr>
                  </a:solidFill>
                  <a:effectLst/>
                  <a:uLnTx/>
                  <a:uFillTx/>
                  <a:cs typeface="+mn-ea"/>
                  <a:sym typeface="+mn-lt"/>
                </a:rPr>
                <a:t>添加标题</a:t>
              </a:r>
            </a:p>
          </p:txBody>
        </p:sp>
        <p:sp>
          <p:nvSpPr>
            <p:cNvPr id="23" name="文本框 32"/>
            <p:cNvSpPr txBox="1"/>
            <p:nvPr/>
          </p:nvSpPr>
          <p:spPr>
            <a:xfrm>
              <a:off x="3987799" y="4217364"/>
              <a:ext cx="1248229" cy="376567"/>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2024" u="none" strike="noStrike" kern="1200" cap="none" spc="0" normalizeH="0" baseline="-3000" noProof="0" dirty="0">
                  <a:ln>
                    <a:noFill/>
                  </a:ln>
                  <a:solidFill>
                    <a:prstClr val="black">
                      <a:lumMod val="75000"/>
                      <a:lumOff val="25000"/>
                    </a:prstClr>
                  </a:solidFill>
                  <a:effectLst/>
                  <a:uLnTx/>
                  <a:uFillTx/>
                  <a:cs typeface="+mn-ea"/>
                  <a:sym typeface="+mn-lt"/>
                </a:rPr>
                <a:t>添加标题</a:t>
              </a:r>
            </a:p>
          </p:txBody>
        </p:sp>
        <p:sp>
          <p:nvSpPr>
            <p:cNvPr id="24" name="矩形 23"/>
            <p:cNvSpPr/>
            <p:nvPr/>
          </p:nvSpPr>
          <p:spPr>
            <a:xfrm>
              <a:off x="3474720" y="4038600"/>
              <a:ext cx="2331720" cy="1752600"/>
            </a:xfrm>
            <a:prstGeom prst="rect">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2399" u="none" strike="noStrike" kern="1200" cap="none" spc="0" normalizeH="0" baseline="0" noProof="0" dirty="0">
                <a:ln>
                  <a:noFill/>
                </a:ln>
                <a:solidFill>
                  <a:prstClr val="black">
                    <a:lumMod val="75000"/>
                    <a:lumOff val="25000"/>
                  </a:prstClr>
                </a:solidFill>
                <a:effectLst/>
                <a:uLnTx/>
                <a:uFillTx/>
                <a:cs typeface="+mn-ea"/>
                <a:sym typeface="+mn-lt"/>
              </a:endParaRPr>
            </a:p>
          </p:txBody>
        </p:sp>
        <p:cxnSp>
          <p:nvCxnSpPr>
            <p:cNvPr id="25" name="直接连接符 24"/>
            <p:cNvCxnSpPr/>
            <p:nvPr/>
          </p:nvCxnSpPr>
          <p:spPr>
            <a:xfrm>
              <a:off x="3596580" y="4643482"/>
              <a:ext cx="2088000"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3596580" y="5189592"/>
              <a:ext cx="2088000"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7" name="组合 26"/>
          <p:cNvGrpSpPr/>
          <p:nvPr/>
        </p:nvGrpSpPr>
        <p:grpSpPr>
          <a:xfrm>
            <a:off x="6690113" y="2930862"/>
            <a:ext cx="1852974" cy="1396334"/>
            <a:chOff x="3474720" y="4038600"/>
            <a:chExt cx="2331720" cy="1752600"/>
          </a:xfrm>
        </p:grpSpPr>
        <p:sp>
          <p:nvSpPr>
            <p:cNvPr id="28" name="文本框 37"/>
            <p:cNvSpPr txBox="1"/>
            <p:nvPr/>
          </p:nvSpPr>
          <p:spPr>
            <a:xfrm>
              <a:off x="3987799" y="4758224"/>
              <a:ext cx="1248229" cy="376567"/>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2024" u="none" strike="noStrike" kern="1200" cap="none" spc="0" normalizeH="0" baseline="-3000" noProof="0" dirty="0">
                  <a:ln>
                    <a:noFill/>
                  </a:ln>
                  <a:solidFill>
                    <a:prstClr val="black">
                      <a:lumMod val="75000"/>
                      <a:lumOff val="25000"/>
                    </a:prstClr>
                  </a:solidFill>
                  <a:effectLst/>
                  <a:uLnTx/>
                  <a:uFillTx/>
                  <a:cs typeface="+mn-ea"/>
                  <a:sym typeface="+mn-lt"/>
                </a:rPr>
                <a:t>添加标题</a:t>
              </a:r>
            </a:p>
          </p:txBody>
        </p:sp>
        <p:sp>
          <p:nvSpPr>
            <p:cNvPr id="29" name="文本框 38"/>
            <p:cNvSpPr txBox="1"/>
            <p:nvPr/>
          </p:nvSpPr>
          <p:spPr>
            <a:xfrm>
              <a:off x="3987799" y="5299084"/>
              <a:ext cx="1248229" cy="376567"/>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2024" u="none" strike="noStrike" kern="1200" cap="none" spc="0" normalizeH="0" baseline="-3000" noProof="0" dirty="0">
                  <a:ln>
                    <a:noFill/>
                  </a:ln>
                  <a:solidFill>
                    <a:prstClr val="black">
                      <a:lumMod val="75000"/>
                      <a:lumOff val="25000"/>
                    </a:prstClr>
                  </a:solidFill>
                  <a:effectLst/>
                  <a:uLnTx/>
                  <a:uFillTx/>
                  <a:cs typeface="+mn-ea"/>
                  <a:sym typeface="+mn-lt"/>
                </a:rPr>
                <a:t>添加标题</a:t>
              </a:r>
            </a:p>
          </p:txBody>
        </p:sp>
        <p:sp>
          <p:nvSpPr>
            <p:cNvPr id="30" name="文本框 39"/>
            <p:cNvSpPr txBox="1"/>
            <p:nvPr/>
          </p:nvSpPr>
          <p:spPr>
            <a:xfrm>
              <a:off x="3987799" y="4217364"/>
              <a:ext cx="1248229" cy="376567"/>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2024" u="none" strike="noStrike" kern="1200" cap="none" spc="0" normalizeH="0" baseline="-3000" noProof="0" dirty="0">
                  <a:ln>
                    <a:noFill/>
                  </a:ln>
                  <a:solidFill>
                    <a:prstClr val="black">
                      <a:lumMod val="75000"/>
                      <a:lumOff val="25000"/>
                    </a:prstClr>
                  </a:solidFill>
                  <a:effectLst/>
                  <a:uLnTx/>
                  <a:uFillTx/>
                  <a:cs typeface="+mn-ea"/>
                  <a:sym typeface="+mn-lt"/>
                </a:rPr>
                <a:t>添加标题</a:t>
              </a:r>
            </a:p>
          </p:txBody>
        </p:sp>
        <p:sp>
          <p:nvSpPr>
            <p:cNvPr id="31" name="矩形 30"/>
            <p:cNvSpPr/>
            <p:nvPr/>
          </p:nvSpPr>
          <p:spPr>
            <a:xfrm>
              <a:off x="3474720" y="4038600"/>
              <a:ext cx="2331720" cy="1752600"/>
            </a:xfrm>
            <a:prstGeom prst="rect">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2399" u="none" strike="noStrike" kern="1200" cap="none" spc="0" normalizeH="0" baseline="0" noProof="0" dirty="0">
                <a:ln>
                  <a:noFill/>
                </a:ln>
                <a:solidFill>
                  <a:prstClr val="black">
                    <a:lumMod val="75000"/>
                    <a:lumOff val="25000"/>
                  </a:prstClr>
                </a:solidFill>
                <a:effectLst/>
                <a:uLnTx/>
                <a:uFillTx/>
                <a:cs typeface="+mn-ea"/>
                <a:sym typeface="+mn-lt"/>
              </a:endParaRPr>
            </a:p>
          </p:txBody>
        </p:sp>
        <p:cxnSp>
          <p:nvCxnSpPr>
            <p:cNvPr id="32" name="直接连接符 31"/>
            <p:cNvCxnSpPr/>
            <p:nvPr/>
          </p:nvCxnSpPr>
          <p:spPr>
            <a:xfrm>
              <a:off x="3596580" y="4643482"/>
              <a:ext cx="2088000"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3596580" y="5189592"/>
              <a:ext cx="2088000"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4" name="组合 33"/>
          <p:cNvGrpSpPr/>
          <p:nvPr/>
        </p:nvGrpSpPr>
        <p:grpSpPr>
          <a:xfrm>
            <a:off x="2592662" y="1400968"/>
            <a:ext cx="1852974" cy="1529897"/>
            <a:chOff x="3569970" y="1908810"/>
            <a:chExt cx="2331720" cy="1920240"/>
          </a:xfrm>
        </p:grpSpPr>
        <p:sp>
          <p:nvSpPr>
            <p:cNvPr id="35" name="矩形 34"/>
            <p:cNvSpPr/>
            <p:nvPr/>
          </p:nvSpPr>
          <p:spPr>
            <a:xfrm>
              <a:off x="3569970" y="1908810"/>
              <a:ext cx="2331720" cy="19202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575" u="none" strike="noStrike" kern="1200" cap="none" spc="0" normalizeH="0" baseline="0" noProof="0" dirty="0">
                <a:ln>
                  <a:noFill/>
                </a:ln>
                <a:solidFill>
                  <a:prstClr val="white"/>
                </a:solidFill>
                <a:effectLst/>
                <a:uLnTx/>
                <a:uFillTx/>
                <a:cs typeface="+mn-ea"/>
                <a:sym typeface="+mn-lt"/>
              </a:endParaRPr>
            </a:p>
          </p:txBody>
        </p:sp>
        <p:sp>
          <p:nvSpPr>
            <p:cNvPr id="36" name="Freeform 151"/>
            <p:cNvSpPr>
              <a:spLocks noEditPoints="1"/>
            </p:cNvSpPr>
            <p:nvPr/>
          </p:nvSpPr>
          <p:spPr bwMode="auto">
            <a:xfrm>
              <a:off x="4271368" y="2245834"/>
              <a:ext cx="928925" cy="973616"/>
            </a:xfrm>
            <a:custGeom>
              <a:avLst/>
              <a:gdLst>
                <a:gd name="T0" fmla="*/ 93 w 123"/>
                <a:gd name="T1" fmla="*/ 129 h 129"/>
                <a:gd name="T2" fmla="*/ 62 w 123"/>
                <a:gd name="T3" fmla="*/ 111 h 129"/>
                <a:gd name="T4" fmla="*/ 89 w 123"/>
                <a:gd name="T5" fmla="*/ 84 h 129"/>
                <a:gd name="T6" fmla="*/ 91 w 123"/>
                <a:gd name="T7" fmla="*/ 98 h 129"/>
                <a:gd name="T8" fmla="*/ 111 w 123"/>
                <a:gd name="T9" fmla="*/ 70 h 129"/>
                <a:gd name="T10" fmla="*/ 109 w 123"/>
                <a:gd name="T11" fmla="*/ 62 h 129"/>
                <a:gd name="T12" fmla="*/ 114 w 123"/>
                <a:gd name="T13" fmla="*/ 59 h 129"/>
                <a:gd name="T14" fmla="*/ 122 w 123"/>
                <a:gd name="T15" fmla="*/ 79 h 129"/>
                <a:gd name="T16" fmla="*/ 92 w 123"/>
                <a:gd name="T17" fmla="*/ 118 h 129"/>
                <a:gd name="T18" fmla="*/ 93 w 123"/>
                <a:gd name="T19" fmla="*/ 129 h 129"/>
                <a:gd name="T20" fmla="*/ 0 w 123"/>
                <a:gd name="T21" fmla="*/ 58 h 129"/>
                <a:gd name="T22" fmla="*/ 30 w 123"/>
                <a:gd name="T23" fmla="*/ 38 h 129"/>
                <a:gd name="T24" fmla="*/ 42 w 123"/>
                <a:gd name="T25" fmla="*/ 74 h 129"/>
                <a:gd name="T26" fmla="*/ 29 w 123"/>
                <a:gd name="T27" fmla="*/ 69 h 129"/>
                <a:gd name="T28" fmla="*/ 45 w 123"/>
                <a:gd name="T29" fmla="*/ 99 h 129"/>
                <a:gd name="T30" fmla="*/ 53 w 123"/>
                <a:gd name="T31" fmla="*/ 101 h 129"/>
                <a:gd name="T32" fmla="*/ 53 w 123"/>
                <a:gd name="T33" fmla="*/ 107 h 129"/>
                <a:gd name="T34" fmla="*/ 33 w 123"/>
                <a:gd name="T35" fmla="*/ 105 h 129"/>
                <a:gd name="T36" fmla="*/ 11 w 123"/>
                <a:gd name="T37" fmla="*/ 62 h 129"/>
                <a:gd name="T38" fmla="*/ 0 w 123"/>
                <a:gd name="T39" fmla="*/ 58 h 129"/>
                <a:gd name="T40" fmla="*/ 111 w 123"/>
                <a:gd name="T41" fmla="*/ 9 h 129"/>
                <a:gd name="T42" fmla="*/ 102 w 123"/>
                <a:gd name="T43" fmla="*/ 16 h 129"/>
                <a:gd name="T44" fmla="*/ 54 w 123"/>
                <a:gd name="T45" fmla="*/ 12 h 129"/>
                <a:gd name="T46" fmla="*/ 41 w 123"/>
                <a:gd name="T47" fmla="*/ 28 h 129"/>
                <a:gd name="T48" fmla="*/ 46 w 123"/>
                <a:gd name="T49" fmla="*/ 32 h 129"/>
                <a:gd name="T50" fmla="*/ 52 w 123"/>
                <a:gd name="T51" fmla="*/ 26 h 129"/>
                <a:gd name="T52" fmla="*/ 86 w 123"/>
                <a:gd name="T53" fmla="*/ 28 h 129"/>
                <a:gd name="T54" fmla="*/ 75 w 123"/>
                <a:gd name="T55" fmla="*/ 37 h 129"/>
                <a:gd name="T56" fmla="*/ 112 w 123"/>
                <a:gd name="T57" fmla="*/ 46 h 129"/>
                <a:gd name="T58" fmla="*/ 111 w 123"/>
                <a:gd name="T59" fmla="*/ 9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3" h="129">
                  <a:moveTo>
                    <a:pt x="93" y="129"/>
                  </a:moveTo>
                  <a:cubicBezTo>
                    <a:pt x="62" y="111"/>
                    <a:pt x="62" y="111"/>
                    <a:pt x="62" y="111"/>
                  </a:cubicBezTo>
                  <a:cubicBezTo>
                    <a:pt x="89" y="84"/>
                    <a:pt x="89" y="84"/>
                    <a:pt x="89" y="84"/>
                  </a:cubicBezTo>
                  <a:cubicBezTo>
                    <a:pt x="91" y="98"/>
                    <a:pt x="91" y="98"/>
                    <a:pt x="91" y="98"/>
                  </a:cubicBezTo>
                  <a:cubicBezTo>
                    <a:pt x="103" y="95"/>
                    <a:pt x="112" y="83"/>
                    <a:pt x="111" y="70"/>
                  </a:cubicBezTo>
                  <a:cubicBezTo>
                    <a:pt x="110" y="67"/>
                    <a:pt x="110" y="64"/>
                    <a:pt x="109" y="62"/>
                  </a:cubicBezTo>
                  <a:cubicBezTo>
                    <a:pt x="114" y="59"/>
                    <a:pt x="114" y="59"/>
                    <a:pt x="114" y="59"/>
                  </a:cubicBezTo>
                  <a:cubicBezTo>
                    <a:pt x="118" y="65"/>
                    <a:pt x="121" y="71"/>
                    <a:pt x="122" y="79"/>
                  </a:cubicBezTo>
                  <a:cubicBezTo>
                    <a:pt x="123" y="98"/>
                    <a:pt x="111" y="114"/>
                    <a:pt x="92" y="118"/>
                  </a:cubicBezTo>
                  <a:cubicBezTo>
                    <a:pt x="93" y="129"/>
                    <a:pt x="93" y="129"/>
                    <a:pt x="93" y="129"/>
                  </a:cubicBezTo>
                  <a:close/>
                  <a:moveTo>
                    <a:pt x="0" y="58"/>
                  </a:moveTo>
                  <a:cubicBezTo>
                    <a:pt x="30" y="38"/>
                    <a:pt x="30" y="38"/>
                    <a:pt x="30" y="38"/>
                  </a:cubicBezTo>
                  <a:cubicBezTo>
                    <a:pt x="42" y="74"/>
                    <a:pt x="42" y="74"/>
                    <a:pt x="42" y="74"/>
                  </a:cubicBezTo>
                  <a:cubicBezTo>
                    <a:pt x="29" y="69"/>
                    <a:pt x="29" y="69"/>
                    <a:pt x="29" y="69"/>
                  </a:cubicBezTo>
                  <a:cubicBezTo>
                    <a:pt x="26" y="82"/>
                    <a:pt x="33" y="95"/>
                    <a:pt x="45" y="99"/>
                  </a:cubicBezTo>
                  <a:cubicBezTo>
                    <a:pt x="48" y="100"/>
                    <a:pt x="51" y="101"/>
                    <a:pt x="53" y="101"/>
                  </a:cubicBezTo>
                  <a:cubicBezTo>
                    <a:pt x="53" y="107"/>
                    <a:pt x="53" y="107"/>
                    <a:pt x="53" y="107"/>
                  </a:cubicBezTo>
                  <a:cubicBezTo>
                    <a:pt x="47" y="108"/>
                    <a:pt x="39" y="108"/>
                    <a:pt x="33" y="105"/>
                  </a:cubicBezTo>
                  <a:cubicBezTo>
                    <a:pt x="15" y="99"/>
                    <a:pt x="6" y="80"/>
                    <a:pt x="11" y="62"/>
                  </a:cubicBezTo>
                  <a:cubicBezTo>
                    <a:pt x="0" y="58"/>
                    <a:pt x="0" y="58"/>
                    <a:pt x="0" y="58"/>
                  </a:cubicBezTo>
                  <a:close/>
                  <a:moveTo>
                    <a:pt x="111" y="9"/>
                  </a:moveTo>
                  <a:cubicBezTo>
                    <a:pt x="102" y="16"/>
                    <a:pt x="102" y="16"/>
                    <a:pt x="102" y="16"/>
                  </a:cubicBezTo>
                  <a:cubicBezTo>
                    <a:pt x="90" y="3"/>
                    <a:pt x="69" y="0"/>
                    <a:pt x="54" y="12"/>
                  </a:cubicBezTo>
                  <a:cubicBezTo>
                    <a:pt x="48" y="16"/>
                    <a:pt x="44" y="22"/>
                    <a:pt x="41" y="28"/>
                  </a:cubicBezTo>
                  <a:cubicBezTo>
                    <a:pt x="46" y="32"/>
                    <a:pt x="46" y="32"/>
                    <a:pt x="46" y="32"/>
                  </a:cubicBezTo>
                  <a:cubicBezTo>
                    <a:pt x="48" y="29"/>
                    <a:pt x="49" y="27"/>
                    <a:pt x="52" y="26"/>
                  </a:cubicBezTo>
                  <a:cubicBezTo>
                    <a:pt x="62" y="18"/>
                    <a:pt x="77" y="19"/>
                    <a:pt x="86" y="28"/>
                  </a:cubicBezTo>
                  <a:cubicBezTo>
                    <a:pt x="75" y="37"/>
                    <a:pt x="75" y="37"/>
                    <a:pt x="75" y="37"/>
                  </a:cubicBezTo>
                  <a:cubicBezTo>
                    <a:pt x="112" y="46"/>
                    <a:pt x="112" y="46"/>
                    <a:pt x="112" y="46"/>
                  </a:cubicBezTo>
                  <a:lnTo>
                    <a:pt x="111" y="9"/>
                  </a:lnTo>
                  <a:close/>
                </a:path>
              </a:pathLst>
            </a:custGeom>
            <a:solidFill>
              <a:schemeClr val="bg1"/>
            </a:solidFill>
            <a:ln>
              <a:noFill/>
            </a:ln>
            <a:extLst/>
          </p:spPr>
          <p:txBody>
            <a:bodyPr vert="horz" wrap="square" lIns="68564" tIns="34282" rIns="68564" bIns="34282"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575" u="none" strike="noStrike" kern="1200" cap="none" spc="0" normalizeH="0" baseline="0" noProof="0" dirty="0">
                <a:ln>
                  <a:noFill/>
                </a:ln>
                <a:solidFill>
                  <a:prstClr val="white"/>
                </a:solidFill>
                <a:effectLst/>
                <a:uLnTx/>
                <a:uFillTx/>
                <a:cs typeface="+mn-ea"/>
                <a:sym typeface="+mn-lt"/>
              </a:endParaRPr>
            </a:p>
          </p:txBody>
        </p:sp>
        <p:sp>
          <p:nvSpPr>
            <p:cNvPr id="37" name="文本框 47"/>
            <p:cNvSpPr txBox="1"/>
            <p:nvPr/>
          </p:nvSpPr>
          <p:spPr>
            <a:xfrm>
              <a:off x="4111716" y="3381327"/>
              <a:ext cx="1248229" cy="376567"/>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2024" u="none" strike="noStrike" kern="1200" cap="none" spc="0" normalizeH="0" baseline="-3000" noProof="0" dirty="0">
                  <a:ln>
                    <a:noFill/>
                  </a:ln>
                  <a:solidFill>
                    <a:prstClr val="white"/>
                  </a:solidFill>
                  <a:effectLst/>
                  <a:uLnTx/>
                  <a:uFillTx/>
                  <a:cs typeface="+mn-ea"/>
                  <a:sym typeface="+mn-lt"/>
                </a:rPr>
                <a:t>添加标题</a:t>
              </a:r>
            </a:p>
          </p:txBody>
        </p:sp>
      </p:grpSp>
      <p:grpSp>
        <p:nvGrpSpPr>
          <p:cNvPr id="38" name="组合 37"/>
          <p:cNvGrpSpPr/>
          <p:nvPr/>
        </p:nvGrpSpPr>
        <p:grpSpPr>
          <a:xfrm>
            <a:off x="4658139" y="1400968"/>
            <a:ext cx="1852974" cy="1529897"/>
            <a:chOff x="6252210" y="1908810"/>
            <a:chExt cx="2331720" cy="1920240"/>
          </a:xfrm>
        </p:grpSpPr>
        <p:sp>
          <p:nvSpPr>
            <p:cNvPr id="39" name="矩形 38"/>
            <p:cNvSpPr/>
            <p:nvPr/>
          </p:nvSpPr>
          <p:spPr>
            <a:xfrm>
              <a:off x="6252210" y="1908810"/>
              <a:ext cx="2331720" cy="19202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575" u="none" strike="noStrike" kern="1200" cap="none" spc="0" normalizeH="0" baseline="0" noProof="0" dirty="0">
                <a:ln>
                  <a:noFill/>
                </a:ln>
                <a:solidFill>
                  <a:prstClr val="black"/>
                </a:solidFill>
                <a:effectLst/>
                <a:uLnTx/>
                <a:uFillTx/>
                <a:cs typeface="+mn-ea"/>
                <a:sym typeface="+mn-lt"/>
              </a:endParaRPr>
            </a:p>
          </p:txBody>
        </p:sp>
        <p:sp>
          <p:nvSpPr>
            <p:cNvPr id="40" name="Freeform 153"/>
            <p:cNvSpPr>
              <a:spLocks noEditPoints="1"/>
            </p:cNvSpPr>
            <p:nvPr/>
          </p:nvSpPr>
          <p:spPr bwMode="auto">
            <a:xfrm>
              <a:off x="6936705" y="2349128"/>
              <a:ext cx="962731" cy="767029"/>
            </a:xfrm>
            <a:custGeom>
              <a:avLst/>
              <a:gdLst>
                <a:gd name="T0" fmla="*/ 35 w 129"/>
                <a:gd name="T1" fmla="*/ 22 h 103"/>
                <a:gd name="T2" fmla="*/ 120 w 129"/>
                <a:gd name="T3" fmla="*/ 22 h 103"/>
                <a:gd name="T4" fmla="*/ 123 w 129"/>
                <a:gd name="T5" fmla="*/ 22 h 103"/>
                <a:gd name="T6" fmla="*/ 78 w 129"/>
                <a:gd name="T7" fmla="*/ 58 h 103"/>
                <a:gd name="T8" fmla="*/ 31 w 129"/>
                <a:gd name="T9" fmla="*/ 23 h 103"/>
                <a:gd name="T10" fmla="*/ 35 w 129"/>
                <a:gd name="T11" fmla="*/ 22 h 103"/>
                <a:gd name="T12" fmla="*/ 19 w 129"/>
                <a:gd name="T13" fmla="*/ 50 h 103"/>
                <a:gd name="T14" fmla="*/ 22 w 129"/>
                <a:gd name="T15" fmla="*/ 58 h 103"/>
                <a:gd name="T16" fmla="*/ 26 w 129"/>
                <a:gd name="T17" fmla="*/ 58 h 103"/>
                <a:gd name="T18" fmla="*/ 26 w 129"/>
                <a:gd name="T19" fmla="*/ 70 h 103"/>
                <a:gd name="T20" fmla="*/ 0 w 129"/>
                <a:gd name="T21" fmla="*/ 70 h 103"/>
                <a:gd name="T22" fmla="*/ 3 w 129"/>
                <a:gd name="T23" fmla="*/ 78 h 103"/>
                <a:gd name="T24" fmla="*/ 26 w 129"/>
                <a:gd name="T25" fmla="*/ 78 h 103"/>
                <a:gd name="T26" fmla="*/ 27 w 129"/>
                <a:gd name="T27" fmla="*/ 81 h 103"/>
                <a:gd name="T28" fmla="*/ 61 w 129"/>
                <a:gd name="T29" fmla="*/ 56 h 103"/>
                <a:gd name="T30" fmla="*/ 26 w 129"/>
                <a:gd name="T31" fmla="*/ 30 h 103"/>
                <a:gd name="T32" fmla="*/ 26 w 129"/>
                <a:gd name="T33" fmla="*/ 30 h 103"/>
                <a:gd name="T34" fmla="*/ 26 w 129"/>
                <a:gd name="T35" fmla="*/ 50 h 103"/>
                <a:gd name="T36" fmla="*/ 19 w 129"/>
                <a:gd name="T37" fmla="*/ 50 h 103"/>
                <a:gd name="T38" fmla="*/ 17 w 129"/>
                <a:gd name="T39" fmla="*/ 95 h 103"/>
                <a:gd name="T40" fmla="*/ 75 w 129"/>
                <a:gd name="T41" fmla="*/ 95 h 103"/>
                <a:gd name="T42" fmla="*/ 77 w 129"/>
                <a:gd name="T43" fmla="*/ 103 h 103"/>
                <a:gd name="T44" fmla="*/ 19 w 129"/>
                <a:gd name="T45" fmla="*/ 103 h 103"/>
                <a:gd name="T46" fmla="*/ 17 w 129"/>
                <a:gd name="T47" fmla="*/ 95 h 103"/>
                <a:gd name="T48" fmla="*/ 42 w 129"/>
                <a:gd name="T49" fmla="*/ 0 h 103"/>
                <a:gd name="T50" fmla="*/ 99 w 129"/>
                <a:gd name="T51" fmla="*/ 0 h 103"/>
                <a:gd name="T52" fmla="*/ 101 w 129"/>
                <a:gd name="T53" fmla="*/ 8 h 103"/>
                <a:gd name="T54" fmla="*/ 75 w 129"/>
                <a:gd name="T55" fmla="*/ 8 h 103"/>
                <a:gd name="T56" fmla="*/ 77 w 129"/>
                <a:gd name="T57" fmla="*/ 16 h 103"/>
                <a:gd name="T58" fmla="*/ 11 w 129"/>
                <a:gd name="T59" fmla="*/ 16 h 103"/>
                <a:gd name="T60" fmla="*/ 9 w 129"/>
                <a:gd name="T61" fmla="*/ 6 h 103"/>
                <a:gd name="T62" fmla="*/ 43 w 129"/>
                <a:gd name="T63" fmla="*/ 6 h 103"/>
                <a:gd name="T64" fmla="*/ 42 w 129"/>
                <a:gd name="T65" fmla="*/ 0 h 103"/>
                <a:gd name="T66" fmla="*/ 129 w 129"/>
                <a:gd name="T67" fmla="*/ 29 h 103"/>
                <a:gd name="T68" fmla="*/ 94 w 129"/>
                <a:gd name="T69" fmla="*/ 55 h 103"/>
                <a:gd name="T70" fmla="*/ 128 w 129"/>
                <a:gd name="T71" fmla="*/ 81 h 103"/>
                <a:gd name="T72" fmla="*/ 129 w 129"/>
                <a:gd name="T73" fmla="*/ 78 h 103"/>
                <a:gd name="T74" fmla="*/ 129 w 129"/>
                <a:gd name="T75" fmla="*/ 30 h 103"/>
                <a:gd name="T76" fmla="*/ 129 w 129"/>
                <a:gd name="T77" fmla="*/ 29 h 103"/>
                <a:gd name="T78" fmla="*/ 123 w 129"/>
                <a:gd name="T79" fmla="*/ 86 h 103"/>
                <a:gd name="T80" fmla="*/ 120 w 129"/>
                <a:gd name="T81" fmla="*/ 87 h 103"/>
                <a:gd name="T82" fmla="*/ 35 w 129"/>
                <a:gd name="T83" fmla="*/ 87 h 103"/>
                <a:gd name="T84" fmla="*/ 33 w 129"/>
                <a:gd name="T85" fmla="*/ 87 h 103"/>
                <a:gd name="T86" fmla="*/ 68 w 129"/>
                <a:gd name="T87" fmla="*/ 61 h 103"/>
                <a:gd name="T88" fmla="*/ 75 w 129"/>
                <a:gd name="T89" fmla="*/ 66 h 103"/>
                <a:gd name="T90" fmla="*/ 78 w 129"/>
                <a:gd name="T91" fmla="*/ 68 h 103"/>
                <a:gd name="T92" fmla="*/ 80 w 129"/>
                <a:gd name="T93" fmla="*/ 66 h 103"/>
                <a:gd name="T94" fmla="*/ 87 w 129"/>
                <a:gd name="T95" fmla="*/ 61 h 103"/>
                <a:gd name="T96" fmla="*/ 123 w 129"/>
                <a:gd name="T97" fmla="*/ 86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9" h="103">
                  <a:moveTo>
                    <a:pt x="35" y="22"/>
                  </a:moveTo>
                  <a:cubicBezTo>
                    <a:pt x="120" y="22"/>
                    <a:pt x="120" y="22"/>
                    <a:pt x="120" y="22"/>
                  </a:cubicBezTo>
                  <a:cubicBezTo>
                    <a:pt x="121" y="22"/>
                    <a:pt x="122" y="22"/>
                    <a:pt x="123" y="22"/>
                  </a:cubicBezTo>
                  <a:cubicBezTo>
                    <a:pt x="78" y="58"/>
                    <a:pt x="78" y="58"/>
                    <a:pt x="78" y="58"/>
                  </a:cubicBezTo>
                  <a:cubicBezTo>
                    <a:pt x="31" y="23"/>
                    <a:pt x="31" y="23"/>
                    <a:pt x="31" y="23"/>
                  </a:cubicBezTo>
                  <a:cubicBezTo>
                    <a:pt x="32" y="22"/>
                    <a:pt x="33" y="22"/>
                    <a:pt x="35" y="22"/>
                  </a:cubicBezTo>
                  <a:close/>
                  <a:moveTo>
                    <a:pt x="19" y="50"/>
                  </a:moveTo>
                  <a:cubicBezTo>
                    <a:pt x="22" y="58"/>
                    <a:pt x="22" y="58"/>
                    <a:pt x="22" y="58"/>
                  </a:cubicBezTo>
                  <a:cubicBezTo>
                    <a:pt x="26" y="58"/>
                    <a:pt x="26" y="58"/>
                    <a:pt x="26" y="58"/>
                  </a:cubicBezTo>
                  <a:cubicBezTo>
                    <a:pt x="26" y="70"/>
                    <a:pt x="26" y="70"/>
                    <a:pt x="26" y="70"/>
                  </a:cubicBezTo>
                  <a:cubicBezTo>
                    <a:pt x="0" y="70"/>
                    <a:pt x="0" y="70"/>
                    <a:pt x="0" y="70"/>
                  </a:cubicBezTo>
                  <a:cubicBezTo>
                    <a:pt x="3" y="78"/>
                    <a:pt x="3" y="78"/>
                    <a:pt x="3" y="78"/>
                  </a:cubicBezTo>
                  <a:cubicBezTo>
                    <a:pt x="26" y="78"/>
                    <a:pt x="26" y="78"/>
                    <a:pt x="26" y="78"/>
                  </a:cubicBezTo>
                  <a:cubicBezTo>
                    <a:pt x="26" y="79"/>
                    <a:pt x="27" y="80"/>
                    <a:pt x="27" y="81"/>
                  </a:cubicBezTo>
                  <a:cubicBezTo>
                    <a:pt x="61" y="56"/>
                    <a:pt x="61" y="56"/>
                    <a:pt x="61" y="56"/>
                  </a:cubicBezTo>
                  <a:cubicBezTo>
                    <a:pt x="26" y="30"/>
                    <a:pt x="26" y="30"/>
                    <a:pt x="26" y="30"/>
                  </a:cubicBezTo>
                  <a:cubicBezTo>
                    <a:pt x="26" y="30"/>
                    <a:pt x="26" y="30"/>
                    <a:pt x="26" y="30"/>
                  </a:cubicBezTo>
                  <a:cubicBezTo>
                    <a:pt x="26" y="50"/>
                    <a:pt x="26" y="50"/>
                    <a:pt x="26" y="50"/>
                  </a:cubicBezTo>
                  <a:cubicBezTo>
                    <a:pt x="19" y="50"/>
                    <a:pt x="19" y="50"/>
                    <a:pt x="19" y="50"/>
                  </a:cubicBezTo>
                  <a:close/>
                  <a:moveTo>
                    <a:pt x="17" y="95"/>
                  </a:moveTo>
                  <a:cubicBezTo>
                    <a:pt x="75" y="95"/>
                    <a:pt x="75" y="95"/>
                    <a:pt x="75" y="95"/>
                  </a:cubicBezTo>
                  <a:cubicBezTo>
                    <a:pt x="77" y="103"/>
                    <a:pt x="77" y="103"/>
                    <a:pt x="77" y="103"/>
                  </a:cubicBezTo>
                  <a:cubicBezTo>
                    <a:pt x="19" y="103"/>
                    <a:pt x="19" y="103"/>
                    <a:pt x="19" y="103"/>
                  </a:cubicBezTo>
                  <a:cubicBezTo>
                    <a:pt x="17" y="95"/>
                    <a:pt x="17" y="95"/>
                    <a:pt x="17" y="95"/>
                  </a:cubicBezTo>
                  <a:close/>
                  <a:moveTo>
                    <a:pt x="42" y="0"/>
                  </a:moveTo>
                  <a:cubicBezTo>
                    <a:pt x="99" y="0"/>
                    <a:pt x="99" y="0"/>
                    <a:pt x="99" y="0"/>
                  </a:cubicBezTo>
                  <a:cubicBezTo>
                    <a:pt x="101" y="8"/>
                    <a:pt x="101" y="8"/>
                    <a:pt x="101" y="8"/>
                  </a:cubicBezTo>
                  <a:cubicBezTo>
                    <a:pt x="75" y="8"/>
                    <a:pt x="75" y="8"/>
                    <a:pt x="75" y="8"/>
                  </a:cubicBezTo>
                  <a:cubicBezTo>
                    <a:pt x="77" y="16"/>
                    <a:pt x="77" y="16"/>
                    <a:pt x="77" y="16"/>
                  </a:cubicBezTo>
                  <a:cubicBezTo>
                    <a:pt x="11" y="16"/>
                    <a:pt x="11" y="16"/>
                    <a:pt x="11" y="16"/>
                  </a:cubicBezTo>
                  <a:cubicBezTo>
                    <a:pt x="9" y="6"/>
                    <a:pt x="9" y="6"/>
                    <a:pt x="9" y="6"/>
                  </a:cubicBezTo>
                  <a:cubicBezTo>
                    <a:pt x="43" y="6"/>
                    <a:pt x="43" y="6"/>
                    <a:pt x="43" y="6"/>
                  </a:cubicBezTo>
                  <a:cubicBezTo>
                    <a:pt x="42" y="0"/>
                    <a:pt x="42" y="0"/>
                    <a:pt x="42" y="0"/>
                  </a:cubicBezTo>
                  <a:close/>
                  <a:moveTo>
                    <a:pt x="129" y="29"/>
                  </a:moveTo>
                  <a:cubicBezTo>
                    <a:pt x="94" y="55"/>
                    <a:pt x="94" y="55"/>
                    <a:pt x="94" y="55"/>
                  </a:cubicBezTo>
                  <a:cubicBezTo>
                    <a:pt x="128" y="81"/>
                    <a:pt x="128" y="81"/>
                    <a:pt x="128" y="81"/>
                  </a:cubicBezTo>
                  <a:cubicBezTo>
                    <a:pt x="129" y="80"/>
                    <a:pt x="129" y="79"/>
                    <a:pt x="129" y="78"/>
                  </a:cubicBezTo>
                  <a:cubicBezTo>
                    <a:pt x="129" y="30"/>
                    <a:pt x="129" y="30"/>
                    <a:pt x="129" y="30"/>
                  </a:cubicBezTo>
                  <a:cubicBezTo>
                    <a:pt x="129" y="30"/>
                    <a:pt x="129" y="29"/>
                    <a:pt x="129" y="29"/>
                  </a:cubicBezTo>
                  <a:close/>
                  <a:moveTo>
                    <a:pt x="123" y="86"/>
                  </a:moveTo>
                  <a:cubicBezTo>
                    <a:pt x="122" y="87"/>
                    <a:pt x="121" y="87"/>
                    <a:pt x="120" y="87"/>
                  </a:cubicBezTo>
                  <a:cubicBezTo>
                    <a:pt x="35" y="87"/>
                    <a:pt x="35" y="87"/>
                    <a:pt x="35" y="87"/>
                  </a:cubicBezTo>
                  <a:cubicBezTo>
                    <a:pt x="34" y="87"/>
                    <a:pt x="34" y="87"/>
                    <a:pt x="33" y="87"/>
                  </a:cubicBezTo>
                  <a:cubicBezTo>
                    <a:pt x="68" y="61"/>
                    <a:pt x="68" y="61"/>
                    <a:pt x="68" y="61"/>
                  </a:cubicBezTo>
                  <a:cubicBezTo>
                    <a:pt x="75" y="66"/>
                    <a:pt x="75" y="66"/>
                    <a:pt x="75" y="66"/>
                  </a:cubicBezTo>
                  <a:cubicBezTo>
                    <a:pt x="78" y="68"/>
                    <a:pt x="78" y="68"/>
                    <a:pt x="78" y="68"/>
                  </a:cubicBezTo>
                  <a:cubicBezTo>
                    <a:pt x="80" y="66"/>
                    <a:pt x="80" y="66"/>
                    <a:pt x="80" y="66"/>
                  </a:cubicBezTo>
                  <a:cubicBezTo>
                    <a:pt x="87" y="61"/>
                    <a:pt x="87" y="61"/>
                    <a:pt x="87" y="61"/>
                  </a:cubicBezTo>
                  <a:lnTo>
                    <a:pt x="123" y="86"/>
                  </a:lnTo>
                  <a:close/>
                </a:path>
              </a:pathLst>
            </a:custGeom>
            <a:solidFill>
              <a:srgbClr val="E7E7E7"/>
            </a:solidFill>
            <a:ln>
              <a:noFill/>
            </a:ln>
            <a:extLst/>
          </p:spPr>
          <p:txBody>
            <a:bodyPr vert="horz" wrap="square" lIns="68564" tIns="34282" rIns="68564" bIns="34282"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575" u="none" strike="noStrike" kern="1200" cap="none" spc="0" normalizeH="0" baseline="0" noProof="0" dirty="0">
                <a:ln>
                  <a:noFill/>
                </a:ln>
                <a:solidFill>
                  <a:prstClr val="black"/>
                </a:solidFill>
                <a:effectLst/>
                <a:uLnTx/>
                <a:uFillTx/>
                <a:cs typeface="+mn-ea"/>
                <a:sym typeface="+mn-lt"/>
              </a:endParaRPr>
            </a:p>
          </p:txBody>
        </p:sp>
        <p:sp>
          <p:nvSpPr>
            <p:cNvPr id="41" name="文本框 48"/>
            <p:cNvSpPr txBox="1"/>
            <p:nvPr/>
          </p:nvSpPr>
          <p:spPr>
            <a:xfrm>
              <a:off x="6793956" y="3381327"/>
              <a:ext cx="1248229" cy="391133"/>
            </a:xfrm>
            <a:prstGeom prst="rect">
              <a:avLst/>
            </a:prstGeom>
            <a:noFill/>
          </p:spPr>
          <p:txBody>
            <a:bodyPr wrap="square" rtlCol="0">
              <a:spAutoFit/>
            </a:bodyPr>
            <a:lstStyle>
              <a:defPPr>
                <a:defRPr lang="zh-CN"/>
              </a:defPPr>
              <a:lvl1pPr algn="ctr">
                <a:defRPr sz="1600">
                  <a:solidFill>
                    <a:srgbClr val="E7E7E7"/>
                  </a:solidFill>
                  <a:latin typeface="TeXGyreAdventor" panose="00000500000000000000" pitchFamily="50" charset="0"/>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425" u="none" strike="noStrike" kern="1200" cap="none" spc="0" normalizeH="0" baseline="0" noProof="0" dirty="0">
                  <a:ln>
                    <a:noFill/>
                  </a:ln>
                  <a:solidFill>
                    <a:prstClr val="white"/>
                  </a:solidFill>
                  <a:effectLst/>
                  <a:uLnTx/>
                  <a:uFillTx/>
                  <a:latin typeface="+mn-lt"/>
                  <a:cs typeface="+mn-ea"/>
                  <a:sym typeface="+mn-lt"/>
                </a:rPr>
                <a:t>添加标题</a:t>
              </a:r>
            </a:p>
          </p:txBody>
        </p:sp>
      </p:grpSp>
      <p:grpSp>
        <p:nvGrpSpPr>
          <p:cNvPr id="42" name="组合 41"/>
          <p:cNvGrpSpPr/>
          <p:nvPr/>
        </p:nvGrpSpPr>
        <p:grpSpPr>
          <a:xfrm>
            <a:off x="6696168" y="1400968"/>
            <a:ext cx="1852974" cy="1529897"/>
            <a:chOff x="9025890" y="1908810"/>
            <a:chExt cx="2331720" cy="1920240"/>
          </a:xfrm>
        </p:grpSpPr>
        <p:sp>
          <p:nvSpPr>
            <p:cNvPr id="43" name="矩形 42"/>
            <p:cNvSpPr/>
            <p:nvPr/>
          </p:nvSpPr>
          <p:spPr>
            <a:xfrm>
              <a:off x="9025890" y="1908810"/>
              <a:ext cx="2331720" cy="19202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575" u="none" strike="noStrike" kern="1200" cap="none" spc="0" normalizeH="0" baseline="0" noProof="0" dirty="0">
                <a:ln>
                  <a:noFill/>
                </a:ln>
                <a:solidFill>
                  <a:prstClr val="white"/>
                </a:solidFill>
                <a:effectLst/>
                <a:uLnTx/>
                <a:uFillTx/>
                <a:cs typeface="+mn-ea"/>
                <a:sym typeface="+mn-lt"/>
              </a:endParaRPr>
            </a:p>
          </p:txBody>
        </p:sp>
        <p:sp>
          <p:nvSpPr>
            <p:cNvPr id="44" name="Freeform 145"/>
            <p:cNvSpPr>
              <a:spLocks noChangeAspect="1" noEditPoints="1"/>
            </p:cNvSpPr>
            <p:nvPr/>
          </p:nvSpPr>
          <p:spPr bwMode="auto">
            <a:xfrm>
              <a:off x="9740033" y="2282642"/>
              <a:ext cx="903435" cy="899999"/>
            </a:xfrm>
            <a:custGeom>
              <a:avLst/>
              <a:gdLst>
                <a:gd name="T0" fmla="*/ 95 w 111"/>
                <a:gd name="T1" fmla="*/ 16 h 111"/>
                <a:gd name="T2" fmla="*/ 95 w 111"/>
                <a:gd name="T3" fmla="*/ 94 h 111"/>
                <a:gd name="T4" fmla="*/ 16 w 111"/>
                <a:gd name="T5" fmla="*/ 94 h 111"/>
                <a:gd name="T6" fmla="*/ 16 w 111"/>
                <a:gd name="T7" fmla="*/ 16 h 111"/>
                <a:gd name="T8" fmla="*/ 51 w 111"/>
                <a:gd name="T9" fmla="*/ 100 h 111"/>
                <a:gd name="T10" fmla="*/ 38 w 111"/>
                <a:gd name="T11" fmla="*/ 85 h 111"/>
                <a:gd name="T12" fmla="*/ 51 w 111"/>
                <a:gd name="T13" fmla="*/ 100 h 111"/>
                <a:gd name="T14" fmla="*/ 51 w 111"/>
                <a:gd name="T15" fmla="*/ 60 h 111"/>
                <a:gd name="T16" fmla="*/ 35 w 111"/>
                <a:gd name="T17" fmla="*/ 75 h 111"/>
                <a:gd name="T18" fmla="*/ 51 w 111"/>
                <a:gd name="T19" fmla="*/ 50 h 111"/>
                <a:gd name="T20" fmla="*/ 35 w 111"/>
                <a:gd name="T21" fmla="*/ 36 h 111"/>
                <a:gd name="T22" fmla="*/ 51 w 111"/>
                <a:gd name="T23" fmla="*/ 50 h 111"/>
                <a:gd name="T24" fmla="*/ 51 w 111"/>
                <a:gd name="T25" fmla="*/ 10 h 111"/>
                <a:gd name="T26" fmla="*/ 38 w 111"/>
                <a:gd name="T27" fmla="*/ 25 h 111"/>
                <a:gd name="T28" fmla="*/ 61 w 111"/>
                <a:gd name="T29" fmla="*/ 10 h 111"/>
                <a:gd name="T30" fmla="*/ 73 w 111"/>
                <a:gd name="T31" fmla="*/ 25 h 111"/>
                <a:gd name="T32" fmla="*/ 61 w 111"/>
                <a:gd name="T33" fmla="*/ 10 h 111"/>
                <a:gd name="T34" fmla="*/ 61 w 111"/>
                <a:gd name="T35" fmla="*/ 50 h 111"/>
                <a:gd name="T36" fmla="*/ 77 w 111"/>
                <a:gd name="T37" fmla="*/ 36 h 111"/>
                <a:gd name="T38" fmla="*/ 61 w 111"/>
                <a:gd name="T39" fmla="*/ 60 h 111"/>
                <a:gd name="T40" fmla="*/ 77 w 111"/>
                <a:gd name="T41" fmla="*/ 75 h 111"/>
                <a:gd name="T42" fmla="*/ 61 w 111"/>
                <a:gd name="T43" fmla="*/ 60 h 111"/>
                <a:gd name="T44" fmla="*/ 61 w 111"/>
                <a:gd name="T45" fmla="*/ 100 h 111"/>
                <a:gd name="T46" fmla="*/ 73 w 111"/>
                <a:gd name="T47" fmla="*/ 85 h 111"/>
                <a:gd name="T48" fmla="*/ 11 w 111"/>
                <a:gd name="T49" fmla="*/ 50 h 111"/>
                <a:gd name="T50" fmla="*/ 24 w 111"/>
                <a:gd name="T51" fmla="*/ 39 h 111"/>
                <a:gd name="T52" fmla="*/ 11 w 111"/>
                <a:gd name="T53" fmla="*/ 50 h 111"/>
                <a:gd name="T54" fmla="*/ 100 w 111"/>
                <a:gd name="T55" fmla="*/ 50 h 111"/>
                <a:gd name="T56" fmla="*/ 87 w 111"/>
                <a:gd name="T57" fmla="*/ 39 h 111"/>
                <a:gd name="T58" fmla="*/ 100 w 111"/>
                <a:gd name="T59" fmla="*/ 60 h 111"/>
                <a:gd name="T60" fmla="*/ 87 w 111"/>
                <a:gd name="T61" fmla="*/ 71 h 111"/>
                <a:gd name="T62" fmla="*/ 100 w 111"/>
                <a:gd name="T63" fmla="*/ 60 h 111"/>
                <a:gd name="T64" fmla="*/ 11 w 111"/>
                <a:gd name="T65" fmla="*/ 60 h 111"/>
                <a:gd name="T66" fmla="*/ 24 w 111"/>
                <a:gd name="T67" fmla="*/ 71 h 111"/>
                <a:gd name="T68" fmla="*/ 96 w 111"/>
                <a:gd name="T69" fmla="*/ 77 h 111"/>
                <a:gd name="T70" fmla="*/ 84 w 111"/>
                <a:gd name="T71" fmla="*/ 82 h 111"/>
                <a:gd name="T72" fmla="*/ 79 w 111"/>
                <a:gd name="T73" fmla="*/ 95 h 111"/>
                <a:gd name="T74" fmla="*/ 96 w 111"/>
                <a:gd name="T75" fmla="*/ 77 h 111"/>
                <a:gd name="T76" fmla="*/ 18 w 111"/>
                <a:gd name="T77" fmla="*/ 78 h 111"/>
                <a:gd name="T78" fmla="*/ 23 w 111"/>
                <a:gd name="T79" fmla="*/ 88 h 111"/>
                <a:gd name="T80" fmla="*/ 32 w 111"/>
                <a:gd name="T81" fmla="*/ 93 h 111"/>
                <a:gd name="T82" fmla="*/ 15 w 111"/>
                <a:gd name="T83" fmla="*/ 33 h 111"/>
                <a:gd name="T84" fmla="*/ 27 w 111"/>
                <a:gd name="T85" fmla="*/ 28 h 111"/>
                <a:gd name="T86" fmla="*/ 33 w 111"/>
                <a:gd name="T87" fmla="*/ 16 h 111"/>
                <a:gd name="T88" fmla="*/ 15 w 111"/>
                <a:gd name="T89" fmla="*/ 33 h 111"/>
                <a:gd name="T90" fmla="*/ 94 w 111"/>
                <a:gd name="T91" fmla="*/ 32 h 111"/>
                <a:gd name="T92" fmla="*/ 88 w 111"/>
                <a:gd name="T93" fmla="*/ 23 h 111"/>
                <a:gd name="T94" fmla="*/ 80 w 111"/>
                <a:gd name="T95" fmla="*/ 1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1" h="111">
                  <a:moveTo>
                    <a:pt x="56" y="0"/>
                  </a:moveTo>
                  <a:cubicBezTo>
                    <a:pt x="71" y="0"/>
                    <a:pt x="85" y="6"/>
                    <a:pt x="95" y="16"/>
                  </a:cubicBezTo>
                  <a:cubicBezTo>
                    <a:pt x="105" y="26"/>
                    <a:pt x="111" y="40"/>
                    <a:pt x="111" y="55"/>
                  </a:cubicBezTo>
                  <a:cubicBezTo>
                    <a:pt x="111" y="71"/>
                    <a:pt x="105" y="84"/>
                    <a:pt x="95" y="94"/>
                  </a:cubicBezTo>
                  <a:cubicBezTo>
                    <a:pt x="85" y="104"/>
                    <a:pt x="71" y="111"/>
                    <a:pt x="56" y="111"/>
                  </a:cubicBezTo>
                  <a:cubicBezTo>
                    <a:pt x="40" y="111"/>
                    <a:pt x="27" y="104"/>
                    <a:pt x="16" y="94"/>
                  </a:cubicBezTo>
                  <a:cubicBezTo>
                    <a:pt x="6" y="84"/>
                    <a:pt x="0" y="71"/>
                    <a:pt x="0" y="55"/>
                  </a:cubicBezTo>
                  <a:cubicBezTo>
                    <a:pt x="0" y="40"/>
                    <a:pt x="6" y="26"/>
                    <a:pt x="16" y="16"/>
                  </a:cubicBezTo>
                  <a:cubicBezTo>
                    <a:pt x="27" y="6"/>
                    <a:pt x="40" y="0"/>
                    <a:pt x="56" y="0"/>
                  </a:cubicBezTo>
                  <a:close/>
                  <a:moveTo>
                    <a:pt x="51" y="100"/>
                  </a:moveTo>
                  <a:cubicBezTo>
                    <a:pt x="51" y="87"/>
                    <a:pt x="51" y="87"/>
                    <a:pt x="51" y="87"/>
                  </a:cubicBezTo>
                  <a:cubicBezTo>
                    <a:pt x="47" y="87"/>
                    <a:pt x="42" y="86"/>
                    <a:pt x="38" y="85"/>
                  </a:cubicBezTo>
                  <a:cubicBezTo>
                    <a:pt x="39" y="87"/>
                    <a:pt x="40" y="88"/>
                    <a:pt x="40" y="89"/>
                  </a:cubicBezTo>
                  <a:cubicBezTo>
                    <a:pt x="43" y="94"/>
                    <a:pt x="47" y="98"/>
                    <a:pt x="51" y="100"/>
                  </a:cubicBezTo>
                  <a:close/>
                  <a:moveTo>
                    <a:pt x="51" y="77"/>
                  </a:moveTo>
                  <a:cubicBezTo>
                    <a:pt x="51" y="60"/>
                    <a:pt x="51" y="60"/>
                    <a:pt x="51" y="60"/>
                  </a:cubicBezTo>
                  <a:cubicBezTo>
                    <a:pt x="33" y="60"/>
                    <a:pt x="33" y="60"/>
                    <a:pt x="33" y="60"/>
                  </a:cubicBezTo>
                  <a:cubicBezTo>
                    <a:pt x="33" y="65"/>
                    <a:pt x="34" y="70"/>
                    <a:pt x="35" y="75"/>
                  </a:cubicBezTo>
                  <a:cubicBezTo>
                    <a:pt x="40" y="76"/>
                    <a:pt x="45" y="77"/>
                    <a:pt x="51" y="77"/>
                  </a:cubicBezTo>
                  <a:close/>
                  <a:moveTo>
                    <a:pt x="51" y="50"/>
                  </a:moveTo>
                  <a:cubicBezTo>
                    <a:pt x="51" y="33"/>
                    <a:pt x="51" y="33"/>
                    <a:pt x="51" y="33"/>
                  </a:cubicBezTo>
                  <a:cubicBezTo>
                    <a:pt x="45" y="34"/>
                    <a:pt x="40" y="34"/>
                    <a:pt x="35" y="36"/>
                  </a:cubicBezTo>
                  <a:cubicBezTo>
                    <a:pt x="34" y="40"/>
                    <a:pt x="33" y="45"/>
                    <a:pt x="33" y="50"/>
                  </a:cubicBezTo>
                  <a:cubicBezTo>
                    <a:pt x="51" y="50"/>
                    <a:pt x="51" y="50"/>
                    <a:pt x="51" y="50"/>
                  </a:cubicBezTo>
                  <a:close/>
                  <a:moveTo>
                    <a:pt x="51" y="24"/>
                  </a:moveTo>
                  <a:cubicBezTo>
                    <a:pt x="51" y="10"/>
                    <a:pt x="51" y="10"/>
                    <a:pt x="51" y="10"/>
                  </a:cubicBezTo>
                  <a:cubicBezTo>
                    <a:pt x="47" y="12"/>
                    <a:pt x="43" y="16"/>
                    <a:pt x="40" y="22"/>
                  </a:cubicBezTo>
                  <a:cubicBezTo>
                    <a:pt x="40" y="23"/>
                    <a:pt x="39" y="24"/>
                    <a:pt x="38" y="25"/>
                  </a:cubicBezTo>
                  <a:cubicBezTo>
                    <a:pt x="42" y="24"/>
                    <a:pt x="47" y="24"/>
                    <a:pt x="51" y="24"/>
                  </a:cubicBezTo>
                  <a:close/>
                  <a:moveTo>
                    <a:pt x="61" y="10"/>
                  </a:moveTo>
                  <a:cubicBezTo>
                    <a:pt x="61" y="24"/>
                    <a:pt x="61" y="24"/>
                    <a:pt x="61" y="24"/>
                  </a:cubicBezTo>
                  <a:cubicBezTo>
                    <a:pt x="65" y="24"/>
                    <a:pt x="69" y="24"/>
                    <a:pt x="73" y="25"/>
                  </a:cubicBezTo>
                  <a:cubicBezTo>
                    <a:pt x="72" y="24"/>
                    <a:pt x="72" y="23"/>
                    <a:pt x="71" y="22"/>
                  </a:cubicBezTo>
                  <a:cubicBezTo>
                    <a:pt x="68" y="16"/>
                    <a:pt x="65" y="12"/>
                    <a:pt x="61" y="10"/>
                  </a:cubicBezTo>
                  <a:close/>
                  <a:moveTo>
                    <a:pt x="61" y="33"/>
                  </a:moveTo>
                  <a:cubicBezTo>
                    <a:pt x="61" y="50"/>
                    <a:pt x="61" y="50"/>
                    <a:pt x="61" y="50"/>
                  </a:cubicBezTo>
                  <a:cubicBezTo>
                    <a:pt x="79" y="50"/>
                    <a:pt x="79" y="50"/>
                    <a:pt x="79" y="50"/>
                  </a:cubicBezTo>
                  <a:cubicBezTo>
                    <a:pt x="78" y="45"/>
                    <a:pt x="78" y="40"/>
                    <a:pt x="77" y="36"/>
                  </a:cubicBezTo>
                  <a:cubicBezTo>
                    <a:pt x="72" y="34"/>
                    <a:pt x="66" y="34"/>
                    <a:pt x="61" y="33"/>
                  </a:cubicBezTo>
                  <a:close/>
                  <a:moveTo>
                    <a:pt x="61" y="60"/>
                  </a:moveTo>
                  <a:cubicBezTo>
                    <a:pt x="61" y="77"/>
                    <a:pt x="61" y="77"/>
                    <a:pt x="61" y="77"/>
                  </a:cubicBezTo>
                  <a:cubicBezTo>
                    <a:pt x="66" y="77"/>
                    <a:pt x="72" y="76"/>
                    <a:pt x="77" y="75"/>
                  </a:cubicBezTo>
                  <a:cubicBezTo>
                    <a:pt x="78" y="70"/>
                    <a:pt x="78" y="65"/>
                    <a:pt x="79" y="60"/>
                  </a:cubicBezTo>
                  <a:cubicBezTo>
                    <a:pt x="61" y="60"/>
                    <a:pt x="61" y="60"/>
                    <a:pt x="61" y="60"/>
                  </a:cubicBezTo>
                  <a:close/>
                  <a:moveTo>
                    <a:pt x="61" y="87"/>
                  </a:moveTo>
                  <a:cubicBezTo>
                    <a:pt x="61" y="100"/>
                    <a:pt x="61" y="100"/>
                    <a:pt x="61" y="100"/>
                  </a:cubicBezTo>
                  <a:cubicBezTo>
                    <a:pt x="65" y="98"/>
                    <a:pt x="68" y="94"/>
                    <a:pt x="71" y="89"/>
                  </a:cubicBezTo>
                  <a:cubicBezTo>
                    <a:pt x="72" y="88"/>
                    <a:pt x="72" y="87"/>
                    <a:pt x="73" y="85"/>
                  </a:cubicBezTo>
                  <a:cubicBezTo>
                    <a:pt x="69" y="86"/>
                    <a:pt x="65" y="87"/>
                    <a:pt x="61" y="87"/>
                  </a:cubicBezTo>
                  <a:close/>
                  <a:moveTo>
                    <a:pt x="11" y="50"/>
                  </a:moveTo>
                  <a:cubicBezTo>
                    <a:pt x="23" y="50"/>
                    <a:pt x="23" y="50"/>
                    <a:pt x="23" y="50"/>
                  </a:cubicBezTo>
                  <a:cubicBezTo>
                    <a:pt x="23" y="47"/>
                    <a:pt x="24" y="43"/>
                    <a:pt x="24" y="39"/>
                  </a:cubicBezTo>
                  <a:cubicBezTo>
                    <a:pt x="24" y="40"/>
                    <a:pt x="23" y="40"/>
                    <a:pt x="22" y="40"/>
                  </a:cubicBezTo>
                  <a:cubicBezTo>
                    <a:pt x="17" y="43"/>
                    <a:pt x="13" y="47"/>
                    <a:pt x="11" y="50"/>
                  </a:cubicBezTo>
                  <a:close/>
                  <a:moveTo>
                    <a:pt x="88" y="50"/>
                  </a:moveTo>
                  <a:cubicBezTo>
                    <a:pt x="100" y="50"/>
                    <a:pt x="100" y="50"/>
                    <a:pt x="100" y="50"/>
                  </a:cubicBezTo>
                  <a:cubicBezTo>
                    <a:pt x="99" y="47"/>
                    <a:pt x="95" y="43"/>
                    <a:pt x="89" y="40"/>
                  </a:cubicBezTo>
                  <a:cubicBezTo>
                    <a:pt x="89" y="40"/>
                    <a:pt x="88" y="40"/>
                    <a:pt x="87" y="39"/>
                  </a:cubicBezTo>
                  <a:cubicBezTo>
                    <a:pt x="88" y="43"/>
                    <a:pt x="88" y="47"/>
                    <a:pt x="88" y="50"/>
                  </a:cubicBezTo>
                  <a:close/>
                  <a:moveTo>
                    <a:pt x="100" y="60"/>
                  </a:moveTo>
                  <a:cubicBezTo>
                    <a:pt x="88" y="60"/>
                    <a:pt x="88" y="60"/>
                    <a:pt x="88" y="60"/>
                  </a:cubicBezTo>
                  <a:cubicBezTo>
                    <a:pt x="88" y="64"/>
                    <a:pt x="88" y="67"/>
                    <a:pt x="87" y="71"/>
                  </a:cubicBezTo>
                  <a:cubicBezTo>
                    <a:pt x="88" y="71"/>
                    <a:pt x="89" y="70"/>
                    <a:pt x="89" y="70"/>
                  </a:cubicBezTo>
                  <a:cubicBezTo>
                    <a:pt x="95" y="67"/>
                    <a:pt x="99" y="64"/>
                    <a:pt x="100" y="60"/>
                  </a:cubicBezTo>
                  <a:close/>
                  <a:moveTo>
                    <a:pt x="23" y="60"/>
                  </a:moveTo>
                  <a:cubicBezTo>
                    <a:pt x="11" y="60"/>
                    <a:pt x="11" y="60"/>
                    <a:pt x="11" y="60"/>
                  </a:cubicBezTo>
                  <a:cubicBezTo>
                    <a:pt x="13" y="64"/>
                    <a:pt x="17" y="67"/>
                    <a:pt x="22" y="70"/>
                  </a:cubicBezTo>
                  <a:cubicBezTo>
                    <a:pt x="23" y="70"/>
                    <a:pt x="24" y="71"/>
                    <a:pt x="24" y="71"/>
                  </a:cubicBezTo>
                  <a:cubicBezTo>
                    <a:pt x="24" y="67"/>
                    <a:pt x="23" y="64"/>
                    <a:pt x="23" y="60"/>
                  </a:cubicBezTo>
                  <a:close/>
                  <a:moveTo>
                    <a:pt x="96" y="77"/>
                  </a:moveTo>
                  <a:cubicBezTo>
                    <a:pt x="95" y="78"/>
                    <a:pt x="95" y="78"/>
                    <a:pt x="94" y="78"/>
                  </a:cubicBezTo>
                  <a:cubicBezTo>
                    <a:pt x="91" y="80"/>
                    <a:pt x="88" y="81"/>
                    <a:pt x="84" y="82"/>
                  </a:cubicBezTo>
                  <a:cubicBezTo>
                    <a:pt x="83" y="86"/>
                    <a:pt x="81" y="90"/>
                    <a:pt x="80" y="93"/>
                  </a:cubicBezTo>
                  <a:cubicBezTo>
                    <a:pt x="79" y="94"/>
                    <a:pt x="79" y="94"/>
                    <a:pt x="79" y="95"/>
                  </a:cubicBezTo>
                  <a:cubicBezTo>
                    <a:pt x="82" y="93"/>
                    <a:pt x="85" y="90"/>
                    <a:pt x="88" y="88"/>
                  </a:cubicBezTo>
                  <a:cubicBezTo>
                    <a:pt x="91" y="85"/>
                    <a:pt x="94" y="81"/>
                    <a:pt x="96" y="77"/>
                  </a:cubicBezTo>
                  <a:close/>
                  <a:moveTo>
                    <a:pt x="27" y="82"/>
                  </a:moveTo>
                  <a:cubicBezTo>
                    <a:pt x="24" y="81"/>
                    <a:pt x="20" y="80"/>
                    <a:pt x="18" y="78"/>
                  </a:cubicBezTo>
                  <a:cubicBezTo>
                    <a:pt x="17" y="78"/>
                    <a:pt x="16" y="78"/>
                    <a:pt x="15" y="77"/>
                  </a:cubicBezTo>
                  <a:cubicBezTo>
                    <a:pt x="18" y="81"/>
                    <a:pt x="20" y="85"/>
                    <a:pt x="23" y="88"/>
                  </a:cubicBezTo>
                  <a:cubicBezTo>
                    <a:pt x="26" y="90"/>
                    <a:pt x="29" y="93"/>
                    <a:pt x="33" y="95"/>
                  </a:cubicBezTo>
                  <a:cubicBezTo>
                    <a:pt x="32" y="94"/>
                    <a:pt x="32" y="94"/>
                    <a:pt x="32" y="93"/>
                  </a:cubicBezTo>
                  <a:cubicBezTo>
                    <a:pt x="30" y="90"/>
                    <a:pt x="28" y="86"/>
                    <a:pt x="27" y="82"/>
                  </a:cubicBezTo>
                  <a:close/>
                  <a:moveTo>
                    <a:pt x="15" y="33"/>
                  </a:moveTo>
                  <a:cubicBezTo>
                    <a:pt x="16" y="33"/>
                    <a:pt x="17" y="32"/>
                    <a:pt x="18" y="32"/>
                  </a:cubicBezTo>
                  <a:cubicBezTo>
                    <a:pt x="20" y="30"/>
                    <a:pt x="24" y="29"/>
                    <a:pt x="27" y="28"/>
                  </a:cubicBezTo>
                  <a:cubicBezTo>
                    <a:pt x="28" y="24"/>
                    <a:pt x="30" y="20"/>
                    <a:pt x="32" y="17"/>
                  </a:cubicBezTo>
                  <a:cubicBezTo>
                    <a:pt x="32" y="17"/>
                    <a:pt x="32" y="16"/>
                    <a:pt x="33" y="16"/>
                  </a:cubicBezTo>
                  <a:cubicBezTo>
                    <a:pt x="29" y="18"/>
                    <a:pt x="26" y="20"/>
                    <a:pt x="23" y="23"/>
                  </a:cubicBezTo>
                  <a:cubicBezTo>
                    <a:pt x="20" y="26"/>
                    <a:pt x="18" y="29"/>
                    <a:pt x="15" y="33"/>
                  </a:cubicBezTo>
                  <a:close/>
                  <a:moveTo>
                    <a:pt x="84" y="28"/>
                  </a:moveTo>
                  <a:cubicBezTo>
                    <a:pt x="88" y="29"/>
                    <a:pt x="91" y="30"/>
                    <a:pt x="94" y="32"/>
                  </a:cubicBezTo>
                  <a:cubicBezTo>
                    <a:pt x="95" y="32"/>
                    <a:pt x="95" y="33"/>
                    <a:pt x="96" y="33"/>
                  </a:cubicBezTo>
                  <a:cubicBezTo>
                    <a:pt x="94" y="29"/>
                    <a:pt x="91" y="26"/>
                    <a:pt x="88" y="23"/>
                  </a:cubicBezTo>
                  <a:cubicBezTo>
                    <a:pt x="85" y="20"/>
                    <a:pt x="82" y="18"/>
                    <a:pt x="79" y="16"/>
                  </a:cubicBezTo>
                  <a:cubicBezTo>
                    <a:pt x="79" y="16"/>
                    <a:pt x="79" y="17"/>
                    <a:pt x="80" y="17"/>
                  </a:cubicBezTo>
                  <a:cubicBezTo>
                    <a:pt x="81" y="20"/>
                    <a:pt x="83" y="24"/>
                    <a:pt x="84" y="28"/>
                  </a:cubicBezTo>
                  <a:close/>
                </a:path>
              </a:pathLst>
            </a:custGeom>
            <a:solidFill>
              <a:schemeClr val="bg1"/>
            </a:solidFill>
            <a:ln>
              <a:noFill/>
            </a:ln>
            <a:extLst/>
          </p:spPr>
          <p:txBody>
            <a:bodyPr vert="horz" wrap="square" lIns="68564" tIns="34282" rIns="68564" bIns="34282"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575" u="none" strike="noStrike" kern="1200" cap="none" spc="0" normalizeH="0" baseline="0" noProof="0" dirty="0">
                <a:ln>
                  <a:noFill/>
                </a:ln>
                <a:solidFill>
                  <a:prstClr val="white"/>
                </a:solidFill>
                <a:effectLst/>
                <a:uLnTx/>
                <a:uFillTx/>
                <a:cs typeface="+mn-ea"/>
                <a:sym typeface="+mn-lt"/>
              </a:endParaRPr>
            </a:p>
          </p:txBody>
        </p:sp>
        <p:sp>
          <p:nvSpPr>
            <p:cNvPr id="45" name="文本框 49"/>
            <p:cNvSpPr txBox="1"/>
            <p:nvPr/>
          </p:nvSpPr>
          <p:spPr>
            <a:xfrm>
              <a:off x="9567636" y="3381327"/>
              <a:ext cx="1248229" cy="391133"/>
            </a:xfrm>
            <a:prstGeom prst="rect">
              <a:avLst/>
            </a:prstGeom>
            <a:noFill/>
          </p:spPr>
          <p:txBody>
            <a:bodyPr wrap="square" rtlCol="0">
              <a:spAutoFit/>
            </a:bodyPr>
            <a:lstStyle>
              <a:defPPr>
                <a:defRPr lang="zh-CN"/>
              </a:defPPr>
              <a:lvl1pPr algn="ctr">
                <a:defRPr sz="1600">
                  <a:solidFill>
                    <a:srgbClr val="9DA8B1"/>
                  </a:solidFill>
                  <a:latin typeface="TeXGyreAdventor" panose="00000500000000000000" pitchFamily="50" charset="0"/>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425" u="none" strike="noStrike" kern="1200" cap="none" spc="0" normalizeH="0" baseline="0" noProof="0" dirty="0">
                  <a:ln>
                    <a:noFill/>
                  </a:ln>
                  <a:solidFill>
                    <a:prstClr val="white"/>
                  </a:solidFill>
                  <a:effectLst/>
                  <a:uLnTx/>
                  <a:uFillTx/>
                  <a:latin typeface="+mn-lt"/>
                  <a:cs typeface="+mn-ea"/>
                  <a:sym typeface="+mn-lt"/>
                </a:rPr>
                <a:t>添加标题</a:t>
              </a:r>
            </a:p>
          </p:txBody>
        </p:sp>
      </p:grpSp>
    </p:spTree>
    <p:extLst>
      <p:ext uri="{BB962C8B-B14F-4D97-AF65-F5344CB8AC3E}">
        <p14:creationId xmlns:p14="http://schemas.microsoft.com/office/powerpoint/2010/main" val="2327063111"/>
      </p:ext>
    </p:extLst>
  </p:cSld>
  <p:clrMapOvr>
    <a:masterClrMapping/>
  </p:clrMapOvr>
  <mc:AlternateContent xmlns:mc="http://schemas.openxmlformats.org/markup-compatibility/2006" xmlns:p14="http://schemas.microsoft.com/office/powerpoint/2010/main">
    <mc:Choice Requires="p14">
      <p:transition spd="slow" p14:dur="2000" advClick="0" advTm="5000">
        <p:fade/>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250"/>
                                  </p:stCondLst>
                                  <p:childTnLst>
                                    <p:set>
                                      <p:cBhvr>
                                        <p:cTn id="6" dur="1" fill="hold">
                                          <p:stCondLst>
                                            <p:cond delay="0"/>
                                          </p:stCondLst>
                                        </p:cTn>
                                        <p:tgtEl>
                                          <p:spTgt spid="42"/>
                                        </p:tgtEl>
                                        <p:attrNameLst>
                                          <p:attrName>style.visibility</p:attrName>
                                        </p:attrNameLst>
                                      </p:cBhvr>
                                      <p:to>
                                        <p:strVal val="visible"/>
                                      </p:to>
                                    </p:set>
                                    <p:animEffect transition="in" filter="barn(inVertical)">
                                      <p:cBhvr>
                                        <p:cTn id="7" dur="500"/>
                                        <p:tgtEl>
                                          <p:spTgt spid="42"/>
                                        </p:tgtEl>
                                      </p:cBhvr>
                                    </p:animEffect>
                                  </p:childTnLst>
                                </p:cTn>
                              </p:par>
                              <p:par>
                                <p:cTn id="8" presetID="16" presetClass="entr" presetSubtype="21" fill="hold" nodeType="withEffect">
                                  <p:stCondLst>
                                    <p:cond delay="250"/>
                                  </p:stCondLst>
                                  <p:childTnLst>
                                    <p:set>
                                      <p:cBhvr>
                                        <p:cTn id="9" dur="1" fill="hold">
                                          <p:stCondLst>
                                            <p:cond delay="0"/>
                                          </p:stCondLst>
                                        </p:cTn>
                                        <p:tgtEl>
                                          <p:spTgt spid="27"/>
                                        </p:tgtEl>
                                        <p:attrNameLst>
                                          <p:attrName>style.visibility</p:attrName>
                                        </p:attrNameLst>
                                      </p:cBhvr>
                                      <p:to>
                                        <p:strVal val="visible"/>
                                      </p:to>
                                    </p:set>
                                    <p:animEffect transition="in" filter="barn(inVertical)">
                                      <p:cBhvr>
                                        <p:cTn id="10" dur="500"/>
                                        <p:tgtEl>
                                          <p:spTgt spid="27"/>
                                        </p:tgtEl>
                                      </p:cBhvr>
                                    </p:animEffect>
                                  </p:childTnLst>
                                </p:cTn>
                              </p:par>
                              <p:par>
                                <p:cTn id="11" presetID="16" presetClass="entr" presetSubtype="21" fill="hold" nodeType="withEffect">
                                  <p:stCondLst>
                                    <p:cond delay="1250"/>
                                  </p:stCondLst>
                                  <p:childTnLst>
                                    <p:set>
                                      <p:cBhvr>
                                        <p:cTn id="12" dur="1" fill="hold">
                                          <p:stCondLst>
                                            <p:cond delay="0"/>
                                          </p:stCondLst>
                                        </p:cTn>
                                        <p:tgtEl>
                                          <p:spTgt spid="38"/>
                                        </p:tgtEl>
                                        <p:attrNameLst>
                                          <p:attrName>style.visibility</p:attrName>
                                        </p:attrNameLst>
                                      </p:cBhvr>
                                      <p:to>
                                        <p:strVal val="visible"/>
                                      </p:to>
                                    </p:set>
                                    <p:animEffect transition="in" filter="barn(inVertical)">
                                      <p:cBhvr>
                                        <p:cTn id="13" dur="500"/>
                                        <p:tgtEl>
                                          <p:spTgt spid="38"/>
                                        </p:tgtEl>
                                      </p:cBhvr>
                                    </p:animEffect>
                                  </p:childTnLst>
                                </p:cTn>
                              </p:par>
                              <p:par>
                                <p:cTn id="14" presetID="16" presetClass="entr" presetSubtype="21" fill="hold" nodeType="withEffect">
                                  <p:stCondLst>
                                    <p:cond delay="1250"/>
                                  </p:stCondLst>
                                  <p:childTnLst>
                                    <p:set>
                                      <p:cBhvr>
                                        <p:cTn id="15" dur="1" fill="hold">
                                          <p:stCondLst>
                                            <p:cond delay="0"/>
                                          </p:stCondLst>
                                        </p:cTn>
                                        <p:tgtEl>
                                          <p:spTgt spid="20"/>
                                        </p:tgtEl>
                                        <p:attrNameLst>
                                          <p:attrName>style.visibility</p:attrName>
                                        </p:attrNameLst>
                                      </p:cBhvr>
                                      <p:to>
                                        <p:strVal val="visible"/>
                                      </p:to>
                                    </p:set>
                                    <p:animEffect transition="in" filter="barn(inVertical)">
                                      <p:cBhvr>
                                        <p:cTn id="16" dur="500"/>
                                        <p:tgtEl>
                                          <p:spTgt spid="20"/>
                                        </p:tgtEl>
                                      </p:cBhvr>
                                    </p:animEffect>
                                  </p:childTnLst>
                                </p:cTn>
                              </p:par>
                              <p:par>
                                <p:cTn id="17" presetID="16" presetClass="entr" presetSubtype="21" fill="hold" nodeType="withEffect">
                                  <p:stCondLst>
                                    <p:cond delay="2250"/>
                                  </p:stCondLst>
                                  <p:childTnLst>
                                    <p:set>
                                      <p:cBhvr>
                                        <p:cTn id="18" dur="1" fill="hold">
                                          <p:stCondLst>
                                            <p:cond delay="0"/>
                                          </p:stCondLst>
                                        </p:cTn>
                                        <p:tgtEl>
                                          <p:spTgt spid="34"/>
                                        </p:tgtEl>
                                        <p:attrNameLst>
                                          <p:attrName>style.visibility</p:attrName>
                                        </p:attrNameLst>
                                      </p:cBhvr>
                                      <p:to>
                                        <p:strVal val="visible"/>
                                      </p:to>
                                    </p:set>
                                    <p:animEffect transition="in" filter="barn(inVertical)">
                                      <p:cBhvr>
                                        <p:cTn id="19" dur="500"/>
                                        <p:tgtEl>
                                          <p:spTgt spid="34"/>
                                        </p:tgtEl>
                                      </p:cBhvr>
                                    </p:animEffect>
                                  </p:childTnLst>
                                </p:cTn>
                              </p:par>
                              <p:par>
                                <p:cTn id="20" presetID="16" presetClass="entr" presetSubtype="21" fill="hold" nodeType="withEffect">
                                  <p:stCondLst>
                                    <p:cond delay="2250"/>
                                  </p:stCondLst>
                                  <p:childTnLst>
                                    <p:set>
                                      <p:cBhvr>
                                        <p:cTn id="21" dur="1" fill="hold">
                                          <p:stCondLst>
                                            <p:cond delay="0"/>
                                          </p:stCondLst>
                                        </p:cTn>
                                        <p:tgtEl>
                                          <p:spTgt spid="13"/>
                                        </p:tgtEl>
                                        <p:attrNameLst>
                                          <p:attrName>style.visibility</p:attrName>
                                        </p:attrNameLst>
                                      </p:cBhvr>
                                      <p:to>
                                        <p:strVal val="visible"/>
                                      </p:to>
                                    </p:set>
                                    <p:animEffect transition="in" filter="barn(inVertical)">
                                      <p:cBhvr>
                                        <p:cTn id="22" dur="500"/>
                                        <p:tgtEl>
                                          <p:spTgt spid="13"/>
                                        </p:tgtEl>
                                      </p:cBhvr>
                                    </p:animEffect>
                                  </p:childTnLst>
                                </p:cTn>
                              </p:par>
                              <p:par>
                                <p:cTn id="23" presetID="14" presetClass="entr" presetSubtype="10" fill="hold" nodeType="withEffect">
                                  <p:stCondLst>
                                    <p:cond delay="3250"/>
                                  </p:stCondLst>
                                  <p:childTnLst>
                                    <p:set>
                                      <p:cBhvr>
                                        <p:cTn id="24" dur="1" fill="hold">
                                          <p:stCondLst>
                                            <p:cond delay="0"/>
                                          </p:stCondLst>
                                        </p:cTn>
                                        <p:tgtEl>
                                          <p:spTgt spid="4"/>
                                        </p:tgtEl>
                                        <p:attrNameLst>
                                          <p:attrName>style.visibility</p:attrName>
                                        </p:attrNameLst>
                                      </p:cBhvr>
                                      <p:to>
                                        <p:strVal val="visible"/>
                                      </p:to>
                                    </p:set>
                                    <p:animEffect transition="in" filter="randombar(horizontal)">
                                      <p:cBhvr>
                                        <p:cTn id="25" dur="500"/>
                                        <p:tgtEl>
                                          <p:spTgt spid="4"/>
                                        </p:tgtEl>
                                      </p:cBhvr>
                                    </p:animEffect>
                                  </p:childTnLst>
                                </p:cTn>
                              </p:par>
                              <p:par>
                                <p:cTn id="26" presetID="14" presetClass="entr" presetSubtype="10" fill="hold" nodeType="withEffect">
                                  <p:stCondLst>
                                    <p:cond delay="3250"/>
                                  </p:stCondLst>
                                  <p:childTnLst>
                                    <p:set>
                                      <p:cBhvr>
                                        <p:cTn id="27" dur="1" fill="hold">
                                          <p:stCondLst>
                                            <p:cond delay="0"/>
                                          </p:stCondLst>
                                        </p:cTn>
                                        <p:tgtEl>
                                          <p:spTgt spid="2"/>
                                        </p:tgtEl>
                                        <p:attrNameLst>
                                          <p:attrName>style.visibility</p:attrName>
                                        </p:attrNameLst>
                                      </p:cBhvr>
                                      <p:to>
                                        <p:strVal val="visible"/>
                                      </p:to>
                                    </p:set>
                                    <p:animEffect transition="in" filter="randombar(horizontal)">
                                      <p:cBhvr>
                                        <p:cTn id="28" dur="500"/>
                                        <p:tgtEl>
                                          <p:spTgt spid="2"/>
                                        </p:tgtEl>
                                      </p:cBhvr>
                                    </p:animEffect>
                                  </p:childTnLst>
                                </p:cTn>
                              </p:par>
                              <p:par>
                                <p:cTn id="29" presetID="14" presetClass="entr" presetSubtype="10" fill="hold" nodeType="withEffect">
                                  <p:stCondLst>
                                    <p:cond delay="3250"/>
                                  </p:stCondLst>
                                  <p:childTnLst>
                                    <p:set>
                                      <p:cBhvr>
                                        <p:cTn id="30" dur="1" fill="hold">
                                          <p:stCondLst>
                                            <p:cond delay="0"/>
                                          </p:stCondLst>
                                        </p:cTn>
                                        <p:tgtEl>
                                          <p:spTgt spid="3"/>
                                        </p:tgtEl>
                                        <p:attrNameLst>
                                          <p:attrName>style.visibility</p:attrName>
                                        </p:attrNameLst>
                                      </p:cBhvr>
                                      <p:to>
                                        <p:strVal val="visible"/>
                                      </p:to>
                                    </p:set>
                                    <p:animEffect transition="in" filter="randombar(horizontal)">
                                      <p:cBhvr>
                                        <p:cTn id="31" dur="500"/>
                                        <p:tgtEl>
                                          <p:spTgt spid="3"/>
                                        </p:tgtEl>
                                      </p:cBhvr>
                                    </p:animEffect>
                                  </p:childTnLst>
                                </p:cTn>
                              </p:par>
                              <p:par>
                                <p:cTn id="32" presetID="14" presetClass="entr" presetSubtype="10" fill="hold" nodeType="withEffect">
                                  <p:stCondLst>
                                    <p:cond delay="3250"/>
                                  </p:stCondLst>
                                  <p:childTnLst>
                                    <p:set>
                                      <p:cBhvr>
                                        <p:cTn id="33" dur="1" fill="hold">
                                          <p:stCondLst>
                                            <p:cond delay="0"/>
                                          </p:stCondLst>
                                        </p:cTn>
                                        <p:tgtEl>
                                          <p:spTgt spid="7"/>
                                        </p:tgtEl>
                                        <p:attrNameLst>
                                          <p:attrName>style.visibility</p:attrName>
                                        </p:attrNameLst>
                                      </p:cBhvr>
                                      <p:to>
                                        <p:strVal val="visible"/>
                                      </p:to>
                                    </p:set>
                                    <p:animEffect transition="in" filter="randombar(horizontal)">
                                      <p:cBhvr>
                                        <p:cTn id="34" dur="500"/>
                                        <p:tgtEl>
                                          <p:spTgt spid="7"/>
                                        </p:tgtEl>
                                      </p:cBhvr>
                                    </p:animEffect>
                                  </p:childTnLst>
                                </p:cTn>
                              </p:par>
                              <p:par>
                                <p:cTn id="35" presetID="14" presetClass="entr" presetSubtype="10" fill="hold" nodeType="withEffect">
                                  <p:stCondLst>
                                    <p:cond delay="3250"/>
                                  </p:stCondLst>
                                  <p:childTnLst>
                                    <p:set>
                                      <p:cBhvr>
                                        <p:cTn id="36" dur="1" fill="hold">
                                          <p:stCondLst>
                                            <p:cond delay="0"/>
                                          </p:stCondLst>
                                        </p:cTn>
                                        <p:tgtEl>
                                          <p:spTgt spid="10"/>
                                        </p:tgtEl>
                                        <p:attrNameLst>
                                          <p:attrName>style.visibility</p:attrName>
                                        </p:attrNameLst>
                                      </p:cBhvr>
                                      <p:to>
                                        <p:strVal val="visible"/>
                                      </p:to>
                                    </p:set>
                                    <p:animEffect transition="in" filter="randombar(horizontal)">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五边形 1"/>
          <p:cNvSpPr/>
          <p:nvPr/>
        </p:nvSpPr>
        <p:spPr>
          <a:xfrm>
            <a:off x="738462" y="2226104"/>
            <a:ext cx="7667077" cy="157706"/>
          </a:xfrm>
          <a:prstGeom prst="homePlat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white"/>
              </a:solidFill>
              <a:effectLst/>
              <a:uLnTx/>
              <a:uFillTx/>
              <a:cs typeface="+mn-ea"/>
              <a:sym typeface="+mn-lt"/>
            </a:endParaRPr>
          </a:p>
        </p:txBody>
      </p:sp>
      <p:sp>
        <p:nvSpPr>
          <p:cNvPr id="3" name="五角星 18"/>
          <p:cNvSpPr/>
          <p:nvPr/>
        </p:nvSpPr>
        <p:spPr>
          <a:xfrm rot="2134838">
            <a:off x="1122688" y="1623595"/>
            <a:ext cx="1306141" cy="1322235"/>
          </a:xfrm>
          <a:custGeom>
            <a:avLst/>
            <a:gdLst/>
            <a:ahLst/>
            <a:cxnLst/>
            <a:rect l="l" t="t" r="r" b="b"/>
            <a:pathLst>
              <a:path w="2146515" h="2179015">
                <a:moveTo>
                  <a:pt x="471122" y="237422"/>
                </a:moveTo>
                <a:lnTo>
                  <a:pt x="747200" y="241233"/>
                </a:lnTo>
                <a:lnTo>
                  <a:pt x="1073258" y="0"/>
                </a:lnTo>
                <a:lnTo>
                  <a:pt x="1393697" y="237076"/>
                </a:lnTo>
                <a:lnTo>
                  <a:pt x="1750864" y="225501"/>
                </a:lnTo>
                <a:lnTo>
                  <a:pt x="1842069" y="552087"/>
                </a:lnTo>
                <a:lnTo>
                  <a:pt x="2146515" y="756238"/>
                </a:lnTo>
                <a:lnTo>
                  <a:pt x="2015413" y="1118523"/>
                </a:lnTo>
                <a:lnTo>
                  <a:pt x="2117270" y="1425471"/>
                </a:lnTo>
                <a:lnTo>
                  <a:pt x="1851783" y="1606493"/>
                </a:lnTo>
                <a:lnTo>
                  <a:pt x="1736567" y="1979858"/>
                </a:lnTo>
                <a:lnTo>
                  <a:pt x="1341430" y="1970902"/>
                </a:lnTo>
                <a:lnTo>
                  <a:pt x="1063978" y="2179015"/>
                </a:lnTo>
                <a:lnTo>
                  <a:pt x="790207" y="1971239"/>
                </a:lnTo>
                <a:lnTo>
                  <a:pt x="409948" y="1979858"/>
                </a:lnTo>
                <a:lnTo>
                  <a:pt x="298033" y="1617190"/>
                </a:lnTo>
                <a:lnTo>
                  <a:pt x="46603" y="1444761"/>
                </a:lnTo>
                <a:lnTo>
                  <a:pt x="150057" y="1170905"/>
                </a:lnTo>
                <a:lnTo>
                  <a:pt x="0" y="756238"/>
                </a:lnTo>
                <a:lnTo>
                  <a:pt x="386524" y="49704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0868" tIns="45434" rIns="90868" bIns="45434"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white"/>
              </a:solidFill>
              <a:effectLst/>
              <a:uLnTx/>
              <a:uFillTx/>
              <a:cs typeface="+mn-ea"/>
              <a:sym typeface="+mn-lt"/>
            </a:endParaRPr>
          </a:p>
        </p:txBody>
      </p:sp>
      <p:sp>
        <p:nvSpPr>
          <p:cNvPr id="4" name="TextBox 3"/>
          <p:cNvSpPr txBox="1"/>
          <p:nvPr/>
        </p:nvSpPr>
        <p:spPr>
          <a:xfrm>
            <a:off x="1226627" y="2103303"/>
            <a:ext cx="1098261" cy="368754"/>
          </a:xfrm>
          <a:prstGeom prst="rect">
            <a:avLst/>
          </a:prstGeom>
          <a:noFill/>
        </p:spPr>
        <p:txBody>
          <a:bodyPr wrap="square" lIns="90868" tIns="45434" rIns="90868" bIns="45434"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800" u="none" strike="noStrike" kern="1200" cap="none" spc="0" normalizeH="0" baseline="0" noProof="0" dirty="0">
                <a:ln>
                  <a:noFill/>
                </a:ln>
                <a:solidFill>
                  <a:srgbClr val="FFFFFF"/>
                </a:solidFill>
                <a:effectLst/>
                <a:uLnTx/>
                <a:uFillTx/>
                <a:cs typeface="+mn-ea"/>
                <a:sym typeface="+mn-lt"/>
              </a:rPr>
              <a:t>标题内容</a:t>
            </a:r>
          </a:p>
        </p:txBody>
      </p:sp>
      <p:sp>
        <p:nvSpPr>
          <p:cNvPr id="5" name="五角星 18"/>
          <p:cNvSpPr/>
          <p:nvPr/>
        </p:nvSpPr>
        <p:spPr>
          <a:xfrm rot="2134838">
            <a:off x="2935627" y="1623595"/>
            <a:ext cx="1306141" cy="1322235"/>
          </a:xfrm>
          <a:custGeom>
            <a:avLst/>
            <a:gdLst/>
            <a:ahLst/>
            <a:cxnLst/>
            <a:rect l="l" t="t" r="r" b="b"/>
            <a:pathLst>
              <a:path w="2146515" h="2179015">
                <a:moveTo>
                  <a:pt x="471122" y="237422"/>
                </a:moveTo>
                <a:lnTo>
                  <a:pt x="747200" y="241233"/>
                </a:lnTo>
                <a:lnTo>
                  <a:pt x="1073258" y="0"/>
                </a:lnTo>
                <a:lnTo>
                  <a:pt x="1393697" y="237076"/>
                </a:lnTo>
                <a:lnTo>
                  <a:pt x="1750864" y="225501"/>
                </a:lnTo>
                <a:lnTo>
                  <a:pt x="1842069" y="552087"/>
                </a:lnTo>
                <a:lnTo>
                  <a:pt x="2146515" y="756238"/>
                </a:lnTo>
                <a:lnTo>
                  <a:pt x="2015413" y="1118523"/>
                </a:lnTo>
                <a:lnTo>
                  <a:pt x="2117270" y="1425471"/>
                </a:lnTo>
                <a:lnTo>
                  <a:pt x="1851783" y="1606493"/>
                </a:lnTo>
                <a:lnTo>
                  <a:pt x="1736567" y="1979858"/>
                </a:lnTo>
                <a:lnTo>
                  <a:pt x="1341430" y="1970902"/>
                </a:lnTo>
                <a:lnTo>
                  <a:pt x="1063978" y="2179015"/>
                </a:lnTo>
                <a:lnTo>
                  <a:pt x="790207" y="1971239"/>
                </a:lnTo>
                <a:lnTo>
                  <a:pt x="409948" y="1979858"/>
                </a:lnTo>
                <a:lnTo>
                  <a:pt x="298033" y="1617190"/>
                </a:lnTo>
                <a:lnTo>
                  <a:pt x="46603" y="1444761"/>
                </a:lnTo>
                <a:lnTo>
                  <a:pt x="150057" y="1170905"/>
                </a:lnTo>
                <a:lnTo>
                  <a:pt x="0" y="756238"/>
                </a:lnTo>
                <a:lnTo>
                  <a:pt x="386524" y="497047"/>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0868" tIns="45434" rIns="90868" bIns="45434"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white"/>
              </a:solidFill>
              <a:effectLst/>
              <a:uLnTx/>
              <a:uFillTx/>
              <a:cs typeface="+mn-ea"/>
              <a:sym typeface="+mn-lt"/>
            </a:endParaRPr>
          </a:p>
        </p:txBody>
      </p:sp>
      <p:sp>
        <p:nvSpPr>
          <p:cNvPr id="6" name="五角星 18"/>
          <p:cNvSpPr/>
          <p:nvPr/>
        </p:nvSpPr>
        <p:spPr>
          <a:xfrm rot="2134838">
            <a:off x="4800995" y="1623595"/>
            <a:ext cx="1306141" cy="1322235"/>
          </a:xfrm>
          <a:custGeom>
            <a:avLst/>
            <a:gdLst/>
            <a:ahLst/>
            <a:cxnLst/>
            <a:rect l="l" t="t" r="r" b="b"/>
            <a:pathLst>
              <a:path w="2146515" h="2179015">
                <a:moveTo>
                  <a:pt x="471122" y="237422"/>
                </a:moveTo>
                <a:lnTo>
                  <a:pt x="747200" y="241233"/>
                </a:lnTo>
                <a:lnTo>
                  <a:pt x="1073258" y="0"/>
                </a:lnTo>
                <a:lnTo>
                  <a:pt x="1393697" y="237076"/>
                </a:lnTo>
                <a:lnTo>
                  <a:pt x="1750864" y="225501"/>
                </a:lnTo>
                <a:lnTo>
                  <a:pt x="1842069" y="552087"/>
                </a:lnTo>
                <a:lnTo>
                  <a:pt x="2146515" y="756238"/>
                </a:lnTo>
                <a:lnTo>
                  <a:pt x="2015413" y="1118523"/>
                </a:lnTo>
                <a:lnTo>
                  <a:pt x="2117270" y="1425471"/>
                </a:lnTo>
                <a:lnTo>
                  <a:pt x="1851783" y="1606493"/>
                </a:lnTo>
                <a:lnTo>
                  <a:pt x="1736567" y="1979858"/>
                </a:lnTo>
                <a:lnTo>
                  <a:pt x="1341430" y="1970902"/>
                </a:lnTo>
                <a:lnTo>
                  <a:pt x="1063978" y="2179015"/>
                </a:lnTo>
                <a:lnTo>
                  <a:pt x="790207" y="1971239"/>
                </a:lnTo>
                <a:lnTo>
                  <a:pt x="409948" y="1979858"/>
                </a:lnTo>
                <a:lnTo>
                  <a:pt x="298033" y="1617190"/>
                </a:lnTo>
                <a:lnTo>
                  <a:pt x="46603" y="1444761"/>
                </a:lnTo>
                <a:lnTo>
                  <a:pt x="150057" y="1170905"/>
                </a:lnTo>
                <a:lnTo>
                  <a:pt x="0" y="756238"/>
                </a:lnTo>
                <a:lnTo>
                  <a:pt x="386524" y="497047"/>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868" tIns="45434" rIns="90868" bIns="45434"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white"/>
              </a:solidFill>
              <a:effectLst/>
              <a:uLnTx/>
              <a:uFillTx/>
              <a:cs typeface="+mn-ea"/>
              <a:sym typeface="+mn-lt"/>
            </a:endParaRPr>
          </a:p>
        </p:txBody>
      </p:sp>
      <p:sp>
        <p:nvSpPr>
          <p:cNvPr id="7" name="TextBox 6"/>
          <p:cNvSpPr txBox="1"/>
          <p:nvPr/>
        </p:nvSpPr>
        <p:spPr>
          <a:xfrm>
            <a:off x="3053433" y="2103303"/>
            <a:ext cx="1098261" cy="368754"/>
          </a:xfrm>
          <a:prstGeom prst="rect">
            <a:avLst/>
          </a:prstGeom>
          <a:noFill/>
        </p:spPr>
        <p:txBody>
          <a:bodyPr wrap="square" lIns="90868" tIns="45434" rIns="90868" bIns="45434"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800" u="none" strike="noStrike" kern="1200" cap="none" spc="0" normalizeH="0" baseline="0" noProof="0" dirty="0">
                <a:ln>
                  <a:noFill/>
                </a:ln>
                <a:solidFill>
                  <a:srgbClr val="FFFFFF"/>
                </a:solidFill>
                <a:effectLst/>
                <a:uLnTx/>
                <a:uFillTx/>
                <a:cs typeface="+mn-ea"/>
                <a:sym typeface="+mn-lt"/>
              </a:rPr>
              <a:t>标题内容</a:t>
            </a:r>
          </a:p>
        </p:txBody>
      </p:sp>
      <p:sp>
        <p:nvSpPr>
          <p:cNvPr id="8" name="TextBox 7"/>
          <p:cNvSpPr txBox="1"/>
          <p:nvPr/>
        </p:nvSpPr>
        <p:spPr>
          <a:xfrm>
            <a:off x="4891070" y="2103303"/>
            <a:ext cx="1098261" cy="368754"/>
          </a:xfrm>
          <a:prstGeom prst="rect">
            <a:avLst/>
          </a:prstGeom>
          <a:noFill/>
        </p:spPr>
        <p:txBody>
          <a:bodyPr wrap="square" lIns="90868" tIns="45434" rIns="90868" bIns="45434"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800" u="none" strike="noStrike" kern="1200" cap="none" spc="0" normalizeH="0" baseline="0" noProof="0" dirty="0">
                <a:ln>
                  <a:noFill/>
                </a:ln>
                <a:solidFill>
                  <a:srgbClr val="FFFFFF"/>
                </a:solidFill>
                <a:effectLst/>
                <a:uLnTx/>
                <a:uFillTx/>
                <a:cs typeface="+mn-ea"/>
                <a:sym typeface="+mn-lt"/>
              </a:rPr>
              <a:t>标题内容</a:t>
            </a:r>
          </a:p>
        </p:txBody>
      </p:sp>
      <p:sp>
        <p:nvSpPr>
          <p:cNvPr id="9" name="五角星 18"/>
          <p:cNvSpPr/>
          <p:nvPr/>
        </p:nvSpPr>
        <p:spPr>
          <a:xfrm rot="2134838">
            <a:off x="6613934" y="1623595"/>
            <a:ext cx="1306141" cy="1322235"/>
          </a:xfrm>
          <a:custGeom>
            <a:avLst/>
            <a:gdLst/>
            <a:ahLst/>
            <a:cxnLst/>
            <a:rect l="l" t="t" r="r" b="b"/>
            <a:pathLst>
              <a:path w="2146515" h="2179015">
                <a:moveTo>
                  <a:pt x="471122" y="237422"/>
                </a:moveTo>
                <a:lnTo>
                  <a:pt x="747200" y="241233"/>
                </a:lnTo>
                <a:lnTo>
                  <a:pt x="1073258" y="0"/>
                </a:lnTo>
                <a:lnTo>
                  <a:pt x="1393697" y="237076"/>
                </a:lnTo>
                <a:lnTo>
                  <a:pt x="1750864" y="225501"/>
                </a:lnTo>
                <a:lnTo>
                  <a:pt x="1842069" y="552087"/>
                </a:lnTo>
                <a:lnTo>
                  <a:pt x="2146515" y="756238"/>
                </a:lnTo>
                <a:lnTo>
                  <a:pt x="2015413" y="1118523"/>
                </a:lnTo>
                <a:lnTo>
                  <a:pt x="2117270" y="1425471"/>
                </a:lnTo>
                <a:lnTo>
                  <a:pt x="1851783" y="1606493"/>
                </a:lnTo>
                <a:lnTo>
                  <a:pt x="1736567" y="1979858"/>
                </a:lnTo>
                <a:lnTo>
                  <a:pt x="1341430" y="1970902"/>
                </a:lnTo>
                <a:lnTo>
                  <a:pt x="1063978" y="2179015"/>
                </a:lnTo>
                <a:lnTo>
                  <a:pt x="790207" y="1971239"/>
                </a:lnTo>
                <a:lnTo>
                  <a:pt x="409948" y="1979858"/>
                </a:lnTo>
                <a:lnTo>
                  <a:pt x="298033" y="1617190"/>
                </a:lnTo>
                <a:lnTo>
                  <a:pt x="46603" y="1444761"/>
                </a:lnTo>
                <a:lnTo>
                  <a:pt x="150057" y="1170905"/>
                </a:lnTo>
                <a:lnTo>
                  <a:pt x="0" y="756238"/>
                </a:lnTo>
                <a:lnTo>
                  <a:pt x="386524" y="49704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0868" tIns="45434" rIns="90868" bIns="45434"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white"/>
              </a:solidFill>
              <a:effectLst/>
              <a:uLnTx/>
              <a:uFillTx/>
              <a:cs typeface="+mn-ea"/>
              <a:sym typeface="+mn-lt"/>
            </a:endParaRPr>
          </a:p>
        </p:txBody>
      </p:sp>
      <p:sp>
        <p:nvSpPr>
          <p:cNvPr id="10" name="TextBox 9"/>
          <p:cNvSpPr txBox="1"/>
          <p:nvPr/>
        </p:nvSpPr>
        <p:spPr>
          <a:xfrm>
            <a:off x="6715247" y="2103303"/>
            <a:ext cx="1098261" cy="368754"/>
          </a:xfrm>
          <a:prstGeom prst="rect">
            <a:avLst/>
          </a:prstGeom>
          <a:noFill/>
        </p:spPr>
        <p:txBody>
          <a:bodyPr wrap="square" lIns="90868" tIns="45434" rIns="90868" bIns="45434"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800" u="none" strike="noStrike" kern="1200" cap="none" spc="0" normalizeH="0" baseline="0" noProof="0" dirty="0">
                <a:ln>
                  <a:noFill/>
                </a:ln>
                <a:solidFill>
                  <a:srgbClr val="FFFFFF"/>
                </a:solidFill>
                <a:effectLst/>
                <a:uLnTx/>
                <a:uFillTx/>
                <a:cs typeface="+mn-ea"/>
                <a:sym typeface="+mn-lt"/>
              </a:rPr>
              <a:t>标题内容</a:t>
            </a:r>
          </a:p>
        </p:txBody>
      </p:sp>
      <p:sp>
        <p:nvSpPr>
          <p:cNvPr id="11" name="矩形 10"/>
          <p:cNvSpPr/>
          <p:nvPr/>
        </p:nvSpPr>
        <p:spPr>
          <a:xfrm>
            <a:off x="1116275" y="3212711"/>
            <a:ext cx="1350324" cy="276977"/>
          </a:xfrm>
          <a:prstGeom prst="rect">
            <a:avLst/>
          </a:prstGeom>
        </p:spPr>
        <p:txBody>
          <a:bodyPr wrap="none" lIns="68557" tIns="34279" rIns="68557" bIns="34279">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350" u="none" strike="noStrike" kern="1200" cap="none" spc="0" normalizeH="0" baseline="0" noProof="0" dirty="0">
                <a:ln>
                  <a:noFill/>
                </a:ln>
                <a:solidFill>
                  <a:prstClr val="black">
                    <a:lumMod val="75000"/>
                    <a:lumOff val="25000"/>
                  </a:prstClr>
                </a:solidFill>
                <a:effectLst/>
                <a:uLnTx/>
                <a:uFillTx/>
                <a:cs typeface="+mn-ea"/>
                <a:sym typeface="+mn-lt"/>
              </a:rPr>
              <a:t>输入小标题内容</a:t>
            </a:r>
            <a:endParaRPr kumimoji="0" lang="en-US" altLang="zh-CN" sz="135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12" name="矩形 47"/>
          <p:cNvSpPr>
            <a:spLocks noChangeArrowheads="1"/>
          </p:cNvSpPr>
          <p:nvPr/>
        </p:nvSpPr>
        <p:spPr bwMode="auto">
          <a:xfrm>
            <a:off x="1062423" y="3446731"/>
            <a:ext cx="1452226" cy="111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7" tIns="34279" rIns="68557" bIns="34279">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marL="0" marR="0" lvl="0" indent="0" algn="ctr" defTabSz="685800" rtl="0" eaLnBrk="1" fontAlgn="auto" latinLnBrk="0" hangingPunct="1">
              <a:lnSpc>
                <a:spcPct val="130000"/>
              </a:lnSpc>
              <a:spcBef>
                <a:spcPct val="0"/>
              </a:spcBef>
              <a:spcAft>
                <a:spcPts val="0"/>
              </a:spcAft>
              <a:buClrTx/>
              <a:buSzTx/>
              <a:buFont typeface="Arial" charset="0"/>
              <a:buNone/>
              <a:tabLst/>
              <a:defRPr/>
            </a:pPr>
            <a:r>
              <a:rPr kumimoji="0" lang="zh-CN" altLang="en-US" sz="1050" u="none" strike="noStrike" kern="1200" cap="none" spc="0" normalizeH="0" baseline="0" noProof="0" dirty="0">
                <a:ln>
                  <a:noFill/>
                </a:ln>
                <a:solidFill>
                  <a:prstClr val="black">
                    <a:lumMod val="75000"/>
                    <a:lumOff val="25000"/>
                  </a:prstClr>
                </a:solidFill>
                <a:effectLst/>
                <a:uLnTx/>
                <a:uFillTx/>
                <a:latin typeface="+mn-lt"/>
                <a:ea typeface="+mn-ea"/>
                <a:cs typeface="+mn-ea"/>
                <a:sym typeface="+mn-lt"/>
              </a:rPr>
              <a:t>在此录入上述图表的描述说明，在此录入上述图表的描述说明，在此录入上述图表的描述说明。</a:t>
            </a:r>
          </a:p>
        </p:txBody>
      </p:sp>
      <p:sp>
        <p:nvSpPr>
          <p:cNvPr id="13" name="矩形 12"/>
          <p:cNvSpPr/>
          <p:nvPr/>
        </p:nvSpPr>
        <p:spPr>
          <a:xfrm>
            <a:off x="2938556" y="3212711"/>
            <a:ext cx="1350324" cy="276977"/>
          </a:xfrm>
          <a:prstGeom prst="rect">
            <a:avLst/>
          </a:prstGeom>
        </p:spPr>
        <p:txBody>
          <a:bodyPr wrap="none" lIns="68557" tIns="34279" rIns="68557" bIns="34279">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350" u="none" strike="noStrike" kern="1200" cap="none" spc="0" normalizeH="0" baseline="0" noProof="0" dirty="0">
                <a:ln>
                  <a:noFill/>
                </a:ln>
                <a:solidFill>
                  <a:prstClr val="black">
                    <a:lumMod val="75000"/>
                    <a:lumOff val="25000"/>
                  </a:prstClr>
                </a:solidFill>
                <a:effectLst/>
                <a:uLnTx/>
                <a:uFillTx/>
                <a:cs typeface="+mn-ea"/>
                <a:sym typeface="+mn-lt"/>
              </a:rPr>
              <a:t>输入小标题内容</a:t>
            </a:r>
            <a:endParaRPr kumimoji="0" lang="en-US" altLang="zh-CN" sz="135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14" name="矩形 47"/>
          <p:cNvSpPr>
            <a:spLocks noChangeArrowheads="1"/>
          </p:cNvSpPr>
          <p:nvPr/>
        </p:nvSpPr>
        <p:spPr bwMode="auto">
          <a:xfrm>
            <a:off x="2884703" y="3446731"/>
            <a:ext cx="1452226" cy="111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7" tIns="34279" rIns="68557" bIns="34279">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marL="0" marR="0" lvl="0" indent="0" algn="ctr" defTabSz="685800" rtl="0" eaLnBrk="1" fontAlgn="auto" latinLnBrk="0" hangingPunct="1">
              <a:lnSpc>
                <a:spcPct val="130000"/>
              </a:lnSpc>
              <a:spcBef>
                <a:spcPct val="0"/>
              </a:spcBef>
              <a:spcAft>
                <a:spcPts val="0"/>
              </a:spcAft>
              <a:buClrTx/>
              <a:buSzTx/>
              <a:buFont typeface="Arial" charset="0"/>
              <a:buNone/>
              <a:tabLst/>
              <a:defRPr/>
            </a:pPr>
            <a:r>
              <a:rPr kumimoji="0" lang="zh-CN" altLang="en-US" sz="1050" u="none" strike="noStrike" kern="1200" cap="none" spc="0" normalizeH="0" baseline="0" noProof="0" dirty="0">
                <a:ln>
                  <a:noFill/>
                </a:ln>
                <a:solidFill>
                  <a:prstClr val="black">
                    <a:lumMod val="75000"/>
                    <a:lumOff val="25000"/>
                  </a:prstClr>
                </a:solidFill>
                <a:effectLst/>
                <a:uLnTx/>
                <a:uFillTx/>
                <a:latin typeface="+mn-lt"/>
                <a:ea typeface="+mn-ea"/>
                <a:cs typeface="+mn-ea"/>
                <a:sym typeface="+mn-lt"/>
              </a:rPr>
              <a:t>在此录入上述图表的描述说明，在此录入上述图表的描述说明，在此录入上述图表的描述说明。</a:t>
            </a:r>
          </a:p>
        </p:txBody>
      </p:sp>
      <p:sp>
        <p:nvSpPr>
          <p:cNvPr id="15" name="矩形 14"/>
          <p:cNvSpPr/>
          <p:nvPr/>
        </p:nvSpPr>
        <p:spPr>
          <a:xfrm>
            <a:off x="4828329" y="3212711"/>
            <a:ext cx="1350324" cy="276977"/>
          </a:xfrm>
          <a:prstGeom prst="rect">
            <a:avLst/>
          </a:prstGeom>
        </p:spPr>
        <p:txBody>
          <a:bodyPr wrap="none" lIns="68557" tIns="34279" rIns="68557" bIns="34279">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350" u="none" strike="noStrike" kern="1200" cap="none" spc="0" normalizeH="0" baseline="0" noProof="0" dirty="0">
                <a:ln>
                  <a:noFill/>
                </a:ln>
                <a:solidFill>
                  <a:prstClr val="black">
                    <a:lumMod val="75000"/>
                    <a:lumOff val="25000"/>
                  </a:prstClr>
                </a:solidFill>
                <a:effectLst/>
                <a:uLnTx/>
                <a:uFillTx/>
                <a:cs typeface="+mn-ea"/>
                <a:sym typeface="+mn-lt"/>
              </a:rPr>
              <a:t>输入小标题内容</a:t>
            </a:r>
            <a:endParaRPr kumimoji="0" lang="en-US" altLang="zh-CN" sz="135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16" name="矩形 47"/>
          <p:cNvSpPr>
            <a:spLocks noChangeArrowheads="1"/>
          </p:cNvSpPr>
          <p:nvPr/>
        </p:nvSpPr>
        <p:spPr bwMode="auto">
          <a:xfrm>
            <a:off x="4774476" y="3446731"/>
            <a:ext cx="1452226" cy="111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7" tIns="34279" rIns="68557" bIns="34279">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marL="0" marR="0" lvl="0" indent="0" algn="ctr" defTabSz="685800" rtl="0" eaLnBrk="1" fontAlgn="auto" latinLnBrk="0" hangingPunct="1">
              <a:lnSpc>
                <a:spcPct val="130000"/>
              </a:lnSpc>
              <a:spcBef>
                <a:spcPct val="0"/>
              </a:spcBef>
              <a:spcAft>
                <a:spcPts val="0"/>
              </a:spcAft>
              <a:buClrTx/>
              <a:buSzTx/>
              <a:buFont typeface="Arial" charset="0"/>
              <a:buNone/>
              <a:tabLst/>
              <a:defRPr/>
            </a:pPr>
            <a:r>
              <a:rPr kumimoji="0" lang="zh-CN" altLang="en-US" sz="1050" u="none" strike="noStrike" kern="1200" cap="none" spc="0" normalizeH="0" baseline="0" noProof="0" dirty="0">
                <a:ln>
                  <a:noFill/>
                </a:ln>
                <a:solidFill>
                  <a:prstClr val="black">
                    <a:lumMod val="75000"/>
                    <a:lumOff val="25000"/>
                  </a:prstClr>
                </a:solidFill>
                <a:effectLst/>
                <a:uLnTx/>
                <a:uFillTx/>
                <a:latin typeface="+mn-lt"/>
                <a:ea typeface="+mn-ea"/>
                <a:cs typeface="+mn-ea"/>
                <a:sym typeface="+mn-lt"/>
              </a:rPr>
              <a:t>在此录入上述图表的描述说明，在此录入上述图表的描述说明，在此录入上述图表的描述说明。</a:t>
            </a:r>
          </a:p>
        </p:txBody>
      </p:sp>
      <p:sp>
        <p:nvSpPr>
          <p:cNvPr id="17" name="矩形 16"/>
          <p:cNvSpPr/>
          <p:nvPr/>
        </p:nvSpPr>
        <p:spPr>
          <a:xfrm>
            <a:off x="6650609" y="3212711"/>
            <a:ext cx="1350324" cy="276977"/>
          </a:xfrm>
          <a:prstGeom prst="rect">
            <a:avLst/>
          </a:prstGeom>
        </p:spPr>
        <p:txBody>
          <a:bodyPr wrap="none" lIns="68557" tIns="34279" rIns="68557" bIns="34279">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350" u="none" strike="noStrike" kern="1200" cap="none" spc="0" normalizeH="0" baseline="0" noProof="0" dirty="0">
                <a:ln>
                  <a:noFill/>
                </a:ln>
                <a:solidFill>
                  <a:prstClr val="black">
                    <a:lumMod val="75000"/>
                    <a:lumOff val="25000"/>
                  </a:prstClr>
                </a:solidFill>
                <a:effectLst/>
                <a:uLnTx/>
                <a:uFillTx/>
                <a:cs typeface="+mn-ea"/>
                <a:sym typeface="+mn-lt"/>
              </a:rPr>
              <a:t>输入小标题内容</a:t>
            </a:r>
            <a:endParaRPr kumimoji="0" lang="en-US" altLang="zh-CN" sz="135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18" name="矩形 47"/>
          <p:cNvSpPr>
            <a:spLocks noChangeArrowheads="1"/>
          </p:cNvSpPr>
          <p:nvPr/>
        </p:nvSpPr>
        <p:spPr bwMode="auto">
          <a:xfrm>
            <a:off x="6596756" y="3446731"/>
            <a:ext cx="1452226" cy="111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7" tIns="34279" rIns="68557" bIns="34279">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marL="0" marR="0" lvl="0" indent="0" algn="ctr" defTabSz="685800" rtl="0" eaLnBrk="1" fontAlgn="auto" latinLnBrk="0" hangingPunct="1">
              <a:lnSpc>
                <a:spcPct val="130000"/>
              </a:lnSpc>
              <a:spcBef>
                <a:spcPct val="0"/>
              </a:spcBef>
              <a:spcAft>
                <a:spcPts val="0"/>
              </a:spcAft>
              <a:buClrTx/>
              <a:buSzTx/>
              <a:buFont typeface="Arial" charset="0"/>
              <a:buNone/>
              <a:tabLst/>
              <a:defRPr/>
            </a:pPr>
            <a:r>
              <a:rPr kumimoji="0" lang="zh-CN" altLang="en-US" sz="1050" u="none" strike="noStrike" kern="1200" cap="none" spc="0" normalizeH="0" baseline="0" noProof="0" dirty="0">
                <a:ln>
                  <a:noFill/>
                </a:ln>
                <a:solidFill>
                  <a:prstClr val="black">
                    <a:lumMod val="75000"/>
                    <a:lumOff val="25000"/>
                  </a:prstClr>
                </a:solidFill>
                <a:effectLst/>
                <a:uLnTx/>
                <a:uFillTx/>
                <a:latin typeface="+mn-lt"/>
                <a:ea typeface="+mn-ea"/>
                <a:cs typeface="+mn-ea"/>
                <a:sym typeface="+mn-lt"/>
              </a:rPr>
              <a:t>在此录入上述图表的描述说明，在此录入上述图表的描述说明，在此录入上述图表的描述说明。</a:t>
            </a:r>
          </a:p>
        </p:txBody>
      </p:sp>
      <p:sp>
        <p:nvSpPr>
          <p:cNvPr id="19" name="矩形 47"/>
          <p:cNvSpPr>
            <a:spLocks noChangeArrowheads="1"/>
          </p:cNvSpPr>
          <p:nvPr/>
        </p:nvSpPr>
        <p:spPr bwMode="auto">
          <a:xfrm>
            <a:off x="753581" y="897951"/>
            <a:ext cx="7597964" cy="525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7" tIns="34279" rIns="68557" bIns="34279">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marL="0" marR="0" lvl="0" indent="0" algn="l" defTabSz="685800" rtl="0" eaLnBrk="1" fontAlgn="auto" latinLnBrk="0" hangingPunct="1">
              <a:lnSpc>
                <a:spcPct val="130000"/>
              </a:lnSpc>
              <a:spcBef>
                <a:spcPct val="0"/>
              </a:spcBef>
              <a:spcAft>
                <a:spcPts val="0"/>
              </a:spcAft>
              <a:buClrTx/>
              <a:buSzTx/>
              <a:buFont typeface="Arial" charset="0"/>
              <a:buNone/>
              <a:tabLst/>
              <a:defRPr/>
            </a:pPr>
            <a:r>
              <a:rPr kumimoji="0" lang="zh-CN" altLang="en-US" sz="1200" u="none" strike="noStrike" kern="1200" cap="none" spc="0" normalizeH="0" baseline="0" noProof="0" dirty="0">
                <a:ln>
                  <a:noFill/>
                </a:ln>
                <a:solidFill>
                  <a:prstClr val="black">
                    <a:lumMod val="75000"/>
                    <a:lumOff val="25000"/>
                  </a:prstClr>
                </a:solidFill>
                <a:effectLst/>
                <a:uLnTx/>
                <a:uFillTx/>
                <a:latin typeface="+mn-lt"/>
                <a:ea typeface="+mn-ea"/>
                <a:cs typeface="+mn-ea"/>
                <a:sym typeface="+mn-lt"/>
              </a:rPr>
              <a:t>在此录入上述图表的综合描述说明，在此录入上述图表的综合描述说明。在此录入上述图表的描述说明，在此录入上述图表的描述说明，在此录入上述图表的综合描述说明，在此录入上述图表的综合描述说明。</a:t>
            </a:r>
          </a:p>
        </p:txBody>
      </p:sp>
    </p:spTree>
    <p:extLst>
      <p:ext uri="{BB962C8B-B14F-4D97-AF65-F5344CB8AC3E}">
        <p14:creationId xmlns:p14="http://schemas.microsoft.com/office/powerpoint/2010/main" val="3440619888"/>
      </p:ext>
    </p:extLst>
  </p:cSld>
  <p:clrMapOvr>
    <a:masterClrMapping/>
  </p:clrMapOvr>
  <mc:AlternateContent xmlns:mc="http://schemas.openxmlformats.org/markup-compatibility/2006" xmlns:p14="http://schemas.microsoft.com/office/powerpoint/2010/main">
    <mc:Choice Requires="p14">
      <p:transition spd="slow" p14:dur="2000" advClick="0" advTm="5000">
        <p:fade/>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arn(outVertical)">
                                      <p:cBhvr>
                                        <p:cTn id="7" dur="500"/>
                                        <p:tgtEl>
                                          <p:spTgt spid="19"/>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0-#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49" presetClass="entr" presetSubtype="0" decel="100000"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fill="hold"/>
                                        <p:tgtEl>
                                          <p:spTgt spid="3"/>
                                        </p:tgtEl>
                                        <p:attrNameLst>
                                          <p:attrName>ppt_w</p:attrName>
                                        </p:attrNameLst>
                                      </p:cBhvr>
                                      <p:tavLst>
                                        <p:tav tm="0">
                                          <p:val>
                                            <p:fltVal val="0"/>
                                          </p:val>
                                        </p:tav>
                                        <p:tav tm="100000">
                                          <p:val>
                                            <p:strVal val="#ppt_w"/>
                                          </p:val>
                                        </p:tav>
                                      </p:tavLst>
                                    </p:anim>
                                    <p:anim calcmode="lin" valueType="num">
                                      <p:cBhvr>
                                        <p:cTn id="17" dur="500" fill="hold"/>
                                        <p:tgtEl>
                                          <p:spTgt spid="3"/>
                                        </p:tgtEl>
                                        <p:attrNameLst>
                                          <p:attrName>ppt_h</p:attrName>
                                        </p:attrNameLst>
                                      </p:cBhvr>
                                      <p:tavLst>
                                        <p:tav tm="0">
                                          <p:val>
                                            <p:fltVal val="0"/>
                                          </p:val>
                                        </p:tav>
                                        <p:tav tm="100000">
                                          <p:val>
                                            <p:strVal val="#ppt_h"/>
                                          </p:val>
                                        </p:tav>
                                      </p:tavLst>
                                    </p:anim>
                                    <p:anim calcmode="lin" valueType="num">
                                      <p:cBhvr>
                                        <p:cTn id="18" dur="500" fill="hold"/>
                                        <p:tgtEl>
                                          <p:spTgt spid="3"/>
                                        </p:tgtEl>
                                        <p:attrNameLst>
                                          <p:attrName>style.rotation</p:attrName>
                                        </p:attrNameLst>
                                      </p:cBhvr>
                                      <p:tavLst>
                                        <p:tav tm="0">
                                          <p:val>
                                            <p:fltVal val="360"/>
                                          </p:val>
                                        </p:tav>
                                        <p:tav tm="100000">
                                          <p:val>
                                            <p:fltVal val="0"/>
                                          </p:val>
                                        </p:tav>
                                      </p:tavLst>
                                    </p:anim>
                                    <p:animEffect transition="in" filter="fade">
                                      <p:cBhvr>
                                        <p:cTn id="19" dur="500"/>
                                        <p:tgtEl>
                                          <p:spTgt spid="3"/>
                                        </p:tgtEl>
                                      </p:cBhvr>
                                    </p:animEffect>
                                  </p:childTnLst>
                                </p:cTn>
                              </p:par>
                            </p:childTnLst>
                          </p:cTn>
                        </p:par>
                        <p:par>
                          <p:cTn id="20" fill="hold">
                            <p:stCondLst>
                              <p:cond delay="1500"/>
                            </p:stCondLst>
                            <p:childTnLst>
                              <p:par>
                                <p:cTn id="21" presetID="10" presetClass="entr" presetSubtype="0" fill="hold" grpId="0"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randombar(horizontal)">
                                      <p:cBhvr>
                                        <p:cTn id="26" dur="500"/>
                                        <p:tgtEl>
                                          <p:spTgt spid="11"/>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randombar(horizontal)">
                                      <p:cBhvr>
                                        <p:cTn id="29" dur="500"/>
                                        <p:tgtEl>
                                          <p:spTgt spid="12"/>
                                        </p:tgtEl>
                                      </p:cBhvr>
                                    </p:animEffect>
                                  </p:childTnLst>
                                </p:cTn>
                              </p:par>
                            </p:childTnLst>
                          </p:cTn>
                        </p:par>
                        <p:par>
                          <p:cTn id="30" fill="hold">
                            <p:stCondLst>
                              <p:cond delay="2000"/>
                            </p:stCondLst>
                            <p:childTnLst>
                              <p:par>
                                <p:cTn id="31" presetID="49" presetClass="entr" presetSubtype="0" decel="100000" fill="hold" grpId="0" nodeType="after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p:cTn id="33" dur="500" fill="hold"/>
                                        <p:tgtEl>
                                          <p:spTgt spid="5"/>
                                        </p:tgtEl>
                                        <p:attrNameLst>
                                          <p:attrName>ppt_w</p:attrName>
                                        </p:attrNameLst>
                                      </p:cBhvr>
                                      <p:tavLst>
                                        <p:tav tm="0">
                                          <p:val>
                                            <p:fltVal val="0"/>
                                          </p:val>
                                        </p:tav>
                                        <p:tav tm="100000">
                                          <p:val>
                                            <p:strVal val="#ppt_w"/>
                                          </p:val>
                                        </p:tav>
                                      </p:tavLst>
                                    </p:anim>
                                    <p:anim calcmode="lin" valueType="num">
                                      <p:cBhvr>
                                        <p:cTn id="34" dur="500" fill="hold"/>
                                        <p:tgtEl>
                                          <p:spTgt spid="5"/>
                                        </p:tgtEl>
                                        <p:attrNameLst>
                                          <p:attrName>ppt_h</p:attrName>
                                        </p:attrNameLst>
                                      </p:cBhvr>
                                      <p:tavLst>
                                        <p:tav tm="0">
                                          <p:val>
                                            <p:fltVal val="0"/>
                                          </p:val>
                                        </p:tav>
                                        <p:tav tm="100000">
                                          <p:val>
                                            <p:strVal val="#ppt_h"/>
                                          </p:val>
                                        </p:tav>
                                      </p:tavLst>
                                    </p:anim>
                                    <p:anim calcmode="lin" valueType="num">
                                      <p:cBhvr>
                                        <p:cTn id="35" dur="500" fill="hold"/>
                                        <p:tgtEl>
                                          <p:spTgt spid="5"/>
                                        </p:tgtEl>
                                        <p:attrNameLst>
                                          <p:attrName>style.rotation</p:attrName>
                                        </p:attrNameLst>
                                      </p:cBhvr>
                                      <p:tavLst>
                                        <p:tav tm="0">
                                          <p:val>
                                            <p:fltVal val="360"/>
                                          </p:val>
                                        </p:tav>
                                        <p:tav tm="100000">
                                          <p:val>
                                            <p:fltVal val="0"/>
                                          </p:val>
                                        </p:tav>
                                      </p:tavLst>
                                    </p:anim>
                                    <p:animEffect transition="in" filter="fade">
                                      <p:cBhvr>
                                        <p:cTn id="36" dur="500"/>
                                        <p:tgtEl>
                                          <p:spTgt spid="5"/>
                                        </p:tgtEl>
                                      </p:cBhvr>
                                    </p:animEffect>
                                  </p:childTnLst>
                                </p:cTn>
                              </p:par>
                            </p:childTnLst>
                          </p:cTn>
                        </p:par>
                        <p:par>
                          <p:cTn id="37" fill="hold">
                            <p:stCondLst>
                              <p:cond delay="2500"/>
                            </p:stCondLst>
                            <p:childTnLst>
                              <p:par>
                                <p:cTn id="38" presetID="10" presetClass="entr" presetSubtype="0" fill="hold" grpId="0" nodeType="after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500"/>
                                        <p:tgtEl>
                                          <p:spTgt spid="7"/>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randombar(horizontal)">
                                      <p:cBhvr>
                                        <p:cTn id="43" dur="500"/>
                                        <p:tgtEl>
                                          <p:spTgt spid="13"/>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randombar(horizontal)">
                                      <p:cBhvr>
                                        <p:cTn id="46" dur="500"/>
                                        <p:tgtEl>
                                          <p:spTgt spid="14"/>
                                        </p:tgtEl>
                                      </p:cBhvr>
                                    </p:animEffect>
                                  </p:childTnLst>
                                </p:cTn>
                              </p:par>
                            </p:childTnLst>
                          </p:cTn>
                        </p:par>
                        <p:par>
                          <p:cTn id="47" fill="hold">
                            <p:stCondLst>
                              <p:cond delay="3000"/>
                            </p:stCondLst>
                            <p:childTnLst>
                              <p:par>
                                <p:cTn id="48" presetID="49" presetClass="entr" presetSubtype="0" decel="100000" fill="hold" grpId="0" nodeType="afterEffect">
                                  <p:stCondLst>
                                    <p:cond delay="0"/>
                                  </p:stCondLst>
                                  <p:childTnLst>
                                    <p:set>
                                      <p:cBhvr>
                                        <p:cTn id="49" dur="1" fill="hold">
                                          <p:stCondLst>
                                            <p:cond delay="0"/>
                                          </p:stCondLst>
                                        </p:cTn>
                                        <p:tgtEl>
                                          <p:spTgt spid="6"/>
                                        </p:tgtEl>
                                        <p:attrNameLst>
                                          <p:attrName>style.visibility</p:attrName>
                                        </p:attrNameLst>
                                      </p:cBhvr>
                                      <p:to>
                                        <p:strVal val="visible"/>
                                      </p:to>
                                    </p:set>
                                    <p:anim calcmode="lin" valueType="num">
                                      <p:cBhvr>
                                        <p:cTn id="50" dur="500" fill="hold"/>
                                        <p:tgtEl>
                                          <p:spTgt spid="6"/>
                                        </p:tgtEl>
                                        <p:attrNameLst>
                                          <p:attrName>ppt_w</p:attrName>
                                        </p:attrNameLst>
                                      </p:cBhvr>
                                      <p:tavLst>
                                        <p:tav tm="0">
                                          <p:val>
                                            <p:fltVal val="0"/>
                                          </p:val>
                                        </p:tav>
                                        <p:tav tm="100000">
                                          <p:val>
                                            <p:strVal val="#ppt_w"/>
                                          </p:val>
                                        </p:tav>
                                      </p:tavLst>
                                    </p:anim>
                                    <p:anim calcmode="lin" valueType="num">
                                      <p:cBhvr>
                                        <p:cTn id="51" dur="500" fill="hold"/>
                                        <p:tgtEl>
                                          <p:spTgt spid="6"/>
                                        </p:tgtEl>
                                        <p:attrNameLst>
                                          <p:attrName>ppt_h</p:attrName>
                                        </p:attrNameLst>
                                      </p:cBhvr>
                                      <p:tavLst>
                                        <p:tav tm="0">
                                          <p:val>
                                            <p:fltVal val="0"/>
                                          </p:val>
                                        </p:tav>
                                        <p:tav tm="100000">
                                          <p:val>
                                            <p:strVal val="#ppt_h"/>
                                          </p:val>
                                        </p:tav>
                                      </p:tavLst>
                                    </p:anim>
                                    <p:anim calcmode="lin" valueType="num">
                                      <p:cBhvr>
                                        <p:cTn id="52" dur="500" fill="hold"/>
                                        <p:tgtEl>
                                          <p:spTgt spid="6"/>
                                        </p:tgtEl>
                                        <p:attrNameLst>
                                          <p:attrName>style.rotation</p:attrName>
                                        </p:attrNameLst>
                                      </p:cBhvr>
                                      <p:tavLst>
                                        <p:tav tm="0">
                                          <p:val>
                                            <p:fltVal val="360"/>
                                          </p:val>
                                        </p:tav>
                                        <p:tav tm="100000">
                                          <p:val>
                                            <p:fltVal val="0"/>
                                          </p:val>
                                        </p:tav>
                                      </p:tavLst>
                                    </p:anim>
                                    <p:animEffect transition="in" filter="fade">
                                      <p:cBhvr>
                                        <p:cTn id="53" dur="500"/>
                                        <p:tgtEl>
                                          <p:spTgt spid="6"/>
                                        </p:tgtEl>
                                      </p:cBhvr>
                                    </p:animEffect>
                                  </p:childTnLst>
                                </p:cTn>
                              </p:par>
                            </p:childTnLst>
                          </p:cTn>
                        </p:par>
                        <p:par>
                          <p:cTn id="54" fill="hold">
                            <p:stCondLst>
                              <p:cond delay="3500"/>
                            </p:stCondLst>
                            <p:childTnLst>
                              <p:par>
                                <p:cTn id="55" presetID="10" presetClass="entr" presetSubtype="0" fill="hold" grpId="0" nodeType="after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fade">
                                      <p:cBhvr>
                                        <p:cTn id="57" dur="500"/>
                                        <p:tgtEl>
                                          <p:spTgt spid="8"/>
                                        </p:tgtEl>
                                      </p:cBhvr>
                                    </p:animEffect>
                                  </p:childTnLst>
                                </p:cTn>
                              </p:par>
                              <p:par>
                                <p:cTn id="58" presetID="14" presetClass="entr" presetSubtype="10" fill="hold" grpId="0" nodeType="withEffect">
                                  <p:stCondLst>
                                    <p:cond delay="0"/>
                                  </p:stCondLst>
                                  <p:childTnLst>
                                    <p:set>
                                      <p:cBhvr>
                                        <p:cTn id="59" dur="1" fill="hold">
                                          <p:stCondLst>
                                            <p:cond delay="0"/>
                                          </p:stCondLst>
                                        </p:cTn>
                                        <p:tgtEl>
                                          <p:spTgt spid="15"/>
                                        </p:tgtEl>
                                        <p:attrNameLst>
                                          <p:attrName>style.visibility</p:attrName>
                                        </p:attrNameLst>
                                      </p:cBhvr>
                                      <p:to>
                                        <p:strVal val="visible"/>
                                      </p:to>
                                    </p:set>
                                    <p:animEffect transition="in" filter="randombar(horizontal)">
                                      <p:cBhvr>
                                        <p:cTn id="60" dur="500"/>
                                        <p:tgtEl>
                                          <p:spTgt spid="15"/>
                                        </p:tgtEl>
                                      </p:cBhvr>
                                    </p:animEffect>
                                  </p:childTnLst>
                                </p:cTn>
                              </p:par>
                              <p:par>
                                <p:cTn id="61" presetID="14" presetClass="entr" presetSubtype="10" fill="hold" grpId="0" nodeType="with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randombar(horizontal)">
                                      <p:cBhvr>
                                        <p:cTn id="63" dur="500"/>
                                        <p:tgtEl>
                                          <p:spTgt spid="16"/>
                                        </p:tgtEl>
                                      </p:cBhvr>
                                    </p:animEffect>
                                  </p:childTnLst>
                                </p:cTn>
                              </p:par>
                            </p:childTnLst>
                          </p:cTn>
                        </p:par>
                        <p:par>
                          <p:cTn id="64" fill="hold">
                            <p:stCondLst>
                              <p:cond delay="4000"/>
                            </p:stCondLst>
                            <p:childTnLst>
                              <p:par>
                                <p:cTn id="65" presetID="49" presetClass="entr" presetSubtype="0" decel="100000" fill="hold" grpId="0" nodeType="afterEffect">
                                  <p:stCondLst>
                                    <p:cond delay="0"/>
                                  </p:stCondLst>
                                  <p:childTnLst>
                                    <p:set>
                                      <p:cBhvr>
                                        <p:cTn id="66" dur="1" fill="hold">
                                          <p:stCondLst>
                                            <p:cond delay="0"/>
                                          </p:stCondLst>
                                        </p:cTn>
                                        <p:tgtEl>
                                          <p:spTgt spid="9"/>
                                        </p:tgtEl>
                                        <p:attrNameLst>
                                          <p:attrName>style.visibility</p:attrName>
                                        </p:attrNameLst>
                                      </p:cBhvr>
                                      <p:to>
                                        <p:strVal val="visible"/>
                                      </p:to>
                                    </p:set>
                                    <p:anim calcmode="lin" valueType="num">
                                      <p:cBhvr>
                                        <p:cTn id="67" dur="500" fill="hold"/>
                                        <p:tgtEl>
                                          <p:spTgt spid="9"/>
                                        </p:tgtEl>
                                        <p:attrNameLst>
                                          <p:attrName>ppt_w</p:attrName>
                                        </p:attrNameLst>
                                      </p:cBhvr>
                                      <p:tavLst>
                                        <p:tav tm="0">
                                          <p:val>
                                            <p:fltVal val="0"/>
                                          </p:val>
                                        </p:tav>
                                        <p:tav tm="100000">
                                          <p:val>
                                            <p:strVal val="#ppt_w"/>
                                          </p:val>
                                        </p:tav>
                                      </p:tavLst>
                                    </p:anim>
                                    <p:anim calcmode="lin" valueType="num">
                                      <p:cBhvr>
                                        <p:cTn id="68" dur="500" fill="hold"/>
                                        <p:tgtEl>
                                          <p:spTgt spid="9"/>
                                        </p:tgtEl>
                                        <p:attrNameLst>
                                          <p:attrName>ppt_h</p:attrName>
                                        </p:attrNameLst>
                                      </p:cBhvr>
                                      <p:tavLst>
                                        <p:tav tm="0">
                                          <p:val>
                                            <p:fltVal val="0"/>
                                          </p:val>
                                        </p:tav>
                                        <p:tav tm="100000">
                                          <p:val>
                                            <p:strVal val="#ppt_h"/>
                                          </p:val>
                                        </p:tav>
                                      </p:tavLst>
                                    </p:anim>
                                    <p:anim calcmode="lin" valueType="num">
                                      <p:cBhvr>
                                        <p:cTn id="69" dur="500" fill="hold"/>
                                        <p:tgtEl>
                                          <p:spTgt spid="9"/>
                                        </p:tgtEl>
                                        <p:attrNameLst>
                                          <p:attrName>style.rotation</p:attrName>
                                        </p:attrNameLst>
                                      </p:cBhvr>
                                      <p:tavLst>
                                        <p:tav tm="0">
                                          <p:val>
                                            <p:fltVal val="360"/>
                                          </p:val>
                                        </p:tav>
                                        <p:tav tm="100000">
                                          <p:val>
                                            <p:fltVal val="0"/>
                                          </p:val>
                                        </p:tav>
                                      </p:tavLst>
                                    </p:anim>
                                    <p:animEffect transition="in" filter="fade">
                                      <p:cBhvr>
                                        <p:cTn id="70" dur="500"/>
                                        <p:tgtEl>
                                          <p:spTgt spid="9"/>
                                        </p:tgtEl>
                                      </p:cBhvr>
                                    </p:animEffect>
                                  </p:childTnLst>
                                </p:cTn>
                              </p:par>
                            </p:childTnLst>
                          </p:cTn>
                        </p:par>
                        <p:par>
                          <p:cTn id="71" fill="hold">
                            <p:stCondLst>
                              <p:cond delay="4500"/>
                            </p:stCondLst>
                            <p:childTnLst>
                              <p:par>
                                <p:cTn id="72" presetID="10" presetClass="entr" presetSubtype="0" fill="hold" grpId="0" nodeType="afterEffect">
                                  <p:stCondLst>
                                    <p:cond delay="0"/>
                                  </p:stCondLst>
                                  <p:childTnLst>
                                    <p:set>
                                      <p:cBhvr>
                                        <p:cTn id="73" dur="1" fill="hold">
                                          <p:stCondLst>
                                            <p:cond delay="0"/>
                                          </p:stCondLst>
                                        </p:cTn>
                                        <p:tgtEl>
                                          <p:spTgt spid="10"/>
                                        </p:tgtEl>
                                        <p:attrNameLst>
                                          <p:attrName>style.visibility</p:attrName>
                                        </p:attrNameLst>
                                      </p:cBhvr>
                                      <p:to>
                                        <p:strVal val="visible"/>
                                      </p:to>
                                    </p:set>
                                    <p:animEffect transition="in" filter="fade">
                                      <p:cBhvr>
                                        <p:cTn id="74" dur="500"/>
                                        <p:tgtEl>
                                          <p:spTgt spid="10"/>
                                        </p:tgtEl>
                                      </p:cBhvr>
                                    </p:animEffect>
                                  </p:childTnLst>
                                </p:cTn>
                              </p:par>
                              <p:par>
                                <p:cTn id="75" presetID="14" presetClass="entr" presetSubtype="10" fill="hold" grpId="0" nodeType="with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randombar(horizontal)">
                                      <p:cBhvr>
                                        <p:cTn id="77" dur="500"/>
                                        <p:tgtEl>
                                          <p:spTgt spid="17"/>
                                        </p:tgtEl>
                                      </p:cBhvr>
                                    </p:animEffect>
                                  </p:childTnLst>
                                </p:cTn>
                              </p:par>
                              <p:par>
                                <p:cTn id="78" presetID="14" presetClass="entr" presetSubtype="10" fill="hold" grpId="0" nodeType="withEffect">
                                  <p:stCondLst>
                                    <p:cond delay="0"/>
                                  </p:stCondLst>
                                  <p:childTnLst>
                                    <p:set>
                                      <p:cBhvr>
                                        <p:cTn id="79" dur="1" fill="hold">
                                          <p:stCondLst>
                                            <p:cond delay="0"/>
                                          </p:stCondLst>
                                        </p:cTn>
                                        <p:tgtEl>
                                          <p:spTgt spid="18"/>
                                        </p:tgtEl>
                                        <p:attrNameLst>
                                          <p:attrName>style.visibility</p:attrName>
                                        </p:attrNameLst>
                                      </p:cBhvr>
                                      <p:to>
                                        <p:strVal val="visible"/>
                                      </p:to>
                                    </p:set>
                                    <p:animEffect transition="in" filter="randombar(horizontal)">
                                      <p:cBhvr>
                                        <p:cTn id="8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5" grpId="0" animBg="1"/>
      <p:bldP spid="6" grpId="0" animBg="1"/>
      <p:bldP spid="7" grpId="0"/>
      <p:bldP spid="8" grpId="0"/>
      <p:bldP spid="9" grpId="0" animBg="1"/>
      <p:bldP spid="10" grpId="0"/>
      <p:bldP spid="11" grpId="0"/>
      <p:bldP spid="12" grpId="0"/>
      <p:bldP spid="13" grpId="0"/>
      <p:bldP spid="14" grpId="0"/>
      <p:bldP spid="15" grpId="0"/>
      <p:bldP spid="16" grpId="0"/>
      <p:bldP spid="17" grpId="0"/>
      <p:bldP spid="18"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
          <p:cNvSpPr/>
          <p:nvPr/>
        </p:nvSpPr>
        <p:spPr>
          <a:xfrm>
            <a:off x="-12631" y="2564627"/>
            <a:ext cx="9156168" cy="0"/>
          </a:xfrm>
          <a:custGeom>
            <a:avLst/>
            <a:gdLst>
              <a:gd name="connsiteX0" fmla="*/ 0 w 12211050"/>
              <a:gd name="connsiteY0" fmla="*/ 0 h 0"/>
              <a:gd name="connsiteX1" fmla="*/ 12211050 w 12211050"/>
              <a:gd name="connsiteY1" fmla="*/ 0 h 0"/>
            </a:gdLst>
            <a:ahLst/>
            <a:cxnLst>
              <a:cxn ang="0">
                <a:pos x="connsiteX0" y="connsiteY0"/>
              </a:cxn>
              <a:cxn ang="0">
                <a:pos x="connsiteX1" y="connsiteY1"/>
              </a:cxn>
            </a:cxnLst>
            <a:rect l="l" t="t" r="r" b="b"/>
            <a:pathLst>
              <a:path w="12211050">
                <a:moveTo>
                  <a:pt x="0" y="0"/>
                </a:moveTo>
                <a:lnTo>
                  <a:pt x="12211050" y="0"/>
                </a:lnTo>
              </a:path>
            </a:pathLst>
          </a:cu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3" name="文本框 25"/>
          <p:cNvSpPr txBox="1">
            <a:spLocks noChangeArrowheads="1"/>
          </p:cNvSpPr>
          <p:nvPr/>
        </p:nvSpPr>
        <p:spPr bwMode="auto">
          <a:xfrm>
            <a:off x="668250" y="2577721"/>
            <a:ext cx="813043" cy="415370"/>
          </a:xfrm>
          <a:prstGeom prst="rect">
            <a:avLst/>
          </a:prstGeom>
          <a:noFill/>
          <a:ln w="9525">
            <a:noFill/>
            <a:miter lim="800000"/>
            <a:headEnd/>
            <a:tailEnd/>
          </a:ln>
        </p:spPr>
        <p:txBody>
          <a:bodyPr wrap="none">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altLang="zh-CN" sz="2099" u="none" strike="noStrike" kern="1200" cap="none" spc="0" normalizeH="0" baseline="0" noProof="0" dirty="0">
                <a:ln>
                  <a:noFill/>
                </a:ln>
                <a:solidFill>
                  <a:prstClr val="black">
                    <a:lumMod val="75000"/>
                    <a:lumOff val="25000"/>
                  </a:prstClr>
                </a:solidFill>
                <a:effectLst/>
                <a:uLnTx/>
                <a:uFillTx/>
                <a:cs typeface="+mn-ea"/>
                <a:sym typeface="+mn-lt"/>
              </a:rPr>
              <a:t>2013</a:t>
            </a:r>
            <a:endParaRPr kumimoji="0" lang="zh-CN" altLang="en-US" sz="90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4" name="文本框 26"/>
          <p:cNvSpPr txBox="1">
            <a:spLocks noChangeArrowheads="1"/>
          </p:cNvSpPr>
          <p:nvPr/>
        </p:nvSpPr>
        <p:spPr bwMode="auto">
          <a:xfrm>
            <a:off x="2833496" y="2577721"/>
            <a:ext cx="813043" cy="415370"/>
          </a:xfrm>
          <a:prstGeom prst="rect">
            <a:avLst/>
          </a:prstGeom>
          <a:noFill/>
          <a:ln w="9525">
            <a:noFill/>
            <a:miter lim="800000"/>
            <a:headEnd/>
            <a:tailEnd/>
          </a:ln>
        </p:spPr>
        <p:txBody>
          <a:bodyPr wrap="none">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altLang="zh-CN" sz="2099" u="none" strike="noStrike" kern="1200" cap="none" spc="0" normalizeH="0" baseline="0" noProof="0" dirty="0">
                <a:ln>
                  <a:noFill/>
                </a:ln>
                <a:solidFill>
                  <a:prstClr val="black">
                    <a:lumMod val="75000"/>
                    <a:lumOff val="25000"/>
                  </a:prstClr>
                </a:solidFill>
                <a:effectLst/>
                <a:uLnTx/>
                <a:uFillTx/>
                <a:cs typeface="+mn-ea"/>
                <a:sym typeface="+mn-lt"/>
              </a:rPr>
              <a:t>2014</a:t>
            </a:r>
            <a:endParaRPr kumimoji="0" lang="zh-CN" altLang="en-US" sz="90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5" name="文本框 27"/>
          <p:cNvSpPr txBox="1">
            <a:spLocks noChangeArrowheads="1"/>
          </p:cNvSpPr>
          <p:nvPr/>
        </p:nvSpPr>
        <p:spPr bwMode="auto">
          <a:xfrm>
            <a:off x="4998741" y="2577721"/>
            <a:ext cx="813043" cy="415370"/>
          </a:xfrm>
          <a:prstGeom prst="rect">
            <a:avLst/>
          </a:prstGeom>
          <a:noFill/>
          <a:ln w="9525">
            <a:noFill/>
            <a:miter lim="800000"/>
            <a:headEnd/>
            <a:tailEnd/>
          </a:ln>
        </p:spPr>
        <p:txBody>
          <a:bodyPr wrap="none">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altLang="zh-CN" sz="2099" u="none" strike="noStrike" kern="1200" cap="none" spc="0" normalizeH="0" baseline="0" noProof="0" dirty="0">
                <a:ln>
                  <a:noFill/>
                </a:ln>
                <a:solidFill>
                  <a:prstClr val="black">
                    <a:lumMod val="75000"/>
                    <a:lumOff val="25000"/>
                  </a:prstClr>
                </a:solidFill>
                <a:effectLst/>
                <a:uLnTx/>
                <a:uFillTx/>
                <a:cs typeface="+mn-ea"/>
                <a:sym typeface="+mn-lt"/>
              </a:rPr>
              <a:t>2015</a:t>
            </a:r>
            <a:endParaRPr kumimoji="0" lang="zh-CN" altLang="en-US" sz="90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6" name="文本框 28"/>
          <p:cNvSpPr txBox="1">
            <a:spLocks noChangeArrowheads="1"/>
          </p:cNvSpPr>
          <p:nvPr/>
        </p:nvSpPr>
        <p:spPr bwMode="auto">
          <a:xfrm>
            <a:off x="7163987" y="2577721"/>
            <a:ext cx="813043" cy="415370"/>
          </a:xfrm>
          <a:prstGeom prst="rect">
            <a:avLst/>
          </a:prstGeom>
          <a:noFill/>
          <a:ln w="9525">
            <a:noFill/>
            <a:miter lim="800000"/>
            <a:headEnd/>
            <a:tailEnd/>
          </a:ln>
        </p:spPr>
        <p:txBody>
          <a:bodyPr wrap="none">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altLang="zh-CN" sz="2099" u="none" strike="noStrike" kern="1200" cap="none" spc="0" normalizeH="0" baseline="0" noProof="0" dirty="0">
                <a:ln>
                  <a:noFill/>
                </a:ln>
                <a:solidFill>
                  <a:prstClr val="black">
                    <a:lumMod val="75000"/>
                    <a:lumOff val="25000"/>
                  </a:prstClr>
                </a:solidFill>
                <a:effectLst/>
                <a:uLnTx/>
                <a:uFillTx/>
                <a:cs typeface="+mn-ea"/>
                <a:sym typeface="+mn-lt"/>
              </a:rPr>
              <a:t>2016</a:t>
            </a:r>
            <a:endParaRPr kumimoji="0" lang="zh-CN" altLang="en-US" sz="900" u="none" strike="noStrike" kern="1200" cap="none" spc="0" normalizeH="0" baseline="0" noProof="0" dirty="0">
              <a:ln>
                <a:noFill/>
              </a:ln>
              <a:solidFill>
                <a:prstClr val="black">
                  <a:lumMod val="75000"/>
                  <a:lumOff val="25000"/>
                </a:prstClr>
              </a:solidFill>
              <a:effectLst/>
              <a:uLnTx/>
              <a:uFillTx/>
              <a:cs typeface="+mn-ea"/>
              <a:sym typeface="+mn-lt"/>
            </a:endParaRPr>
          </a:p>
        </p:txBody>
      </p:sp>
      <p:grpSp>
        <p:nvGrpSpPr>
          <p:cNvPr id="7" name="组合 6"/>
          <p:cNvGrpSpPr/>
          <p:nvPr/>
        </p:nvGrpSpPr>
        <p:grpSpPr>
          <a:xfrm>
            <a:off x="615874" y="1221913"/>
            <a:ext cx="1542693" cy="1033223"/>
            <a:chOff x="819150" y="2190750"/>
            <a:chExt cx="2057400" cy="1377950"/>
          </a:xfrm>
        </p:grpSpPr>
        <p:sp>
          <p:nvSpPr>
            <p:cNvPr id="8" name="矩形标注 7"/>
            <p:cNvSpPr/>
            <p:nvPr/>
          </p:nvSpPr>
          <p:spPr>
            <a:xfrm>
              <a:off x="819150" y="2190750"/>
              <a:ext cx="2057400" cy="1377950"/>
            </a:xfrm>
            <a:prstGeom prst="wedgeRectCallout">
              <a:avLst>
                <a:gd name="adj1" fmla="val -28240"/>
                <a:gd name="adj2" fmla="val 79084"/>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white"/>
                </a:solidFill>
                <a:effectLst/>
                <a:uLnTx/>
                <a:uFillTx/>
                <a:cs typeface="+mn-ea"/>
                <a:sym typeface="+mn-lt"/>
              </a:endParaRPr>
            </a:p>
          </p:txBody>
        </p:sp>
        <p:sp>
          <p:nvSpPr>
            <p:cNvPr id="9" name="文本框 41"/>
            <p:cNvSpPr txBox="1">
              <a:spLocks noChangeArrowheads="1"/>
            </p:cNvSpPr>
            <p:nvPr/>
          </p:nvSpPr>
          <p:spPr bwMode="auto">
            <a:xfrm>
              <a:off x="1054646" y="2545827"/>
              <a:ext cx="1521119" cy="738835"/>
            </a:xfrm>
            <a:prstGeom prst="rect">
              <a:avLst/>
            </a:prstGeom>
            <a:noFill/>
            <a:ln w="9525">
              <a:noFill/>
              <a:miter lim="800000"/>
              <a:headEnd/>
              <a:tailEnd/>
            </a:ln>
          </p:spPr>
          <p:txBody>
            <a:bodyPr wrap="square">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500" u="none" strike="noStrike" kern="1200" cap="none" spc="0" normalizeH="0" baseline="0" noProof="0" dirty="0">
                  <a:ln>
                    <a:noFill/>
                  </a:ln>
                  <a:solidFill>
                    <a:prstClr val="white"/>
                  </a:solidFill>
                  <a:effectLst/>
                  <a:uLnTx/>
                  <a:uFillTx/>
                  <a:cs typeface="+mn-ea"/>
                  <a:sym typeface="+mn-lt"/>
                </a:rPr>
                <a:t>这里添加你</a:t>
              </a:r>
              <a:endParaRPr kumimoji="0" lang="en-US" altLang="zh-CN" sz="1500" u="none" strike="noStrike" kern="1200" cap="none" spc="0" normalizeH="0" baseline="0" noProof="0" dirty="0">
                <a:ln>
                  <a:noFill/>
                </a:ln>
                <a:solidFill>
                  <a:prstClr val="white"/>
                </a:solidFill>
                <a:effectLst/>
                <a:uLnTx/>
                <a:uFillTx/>
                <a:cs typeface="+mn-ea"/>
                <a:sym typeface="+mn-lt"/>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500" u="none" strike="noStrike" kern="1200" cap="none" spc="0" normalizeH="0" baseline="0" noProof="0" dirty="0">
                  <a:ln>
                    <a:noFill/>
                  </a:ln>
                  <a:solidFill>
                    <a:prstClr val="white"/>
                  </a:solidFill>
                  <a:effectLst/>
                  <a:uLnTx/>
                  <a:uFillTx/>
                  <a:cs typeface="+mn-ea"/>
                  <a:sym typeface="+mn-lt"/>
                </a:rPr>
                <a:t>的标题内容</a:t>
              </a:r>
              <a:endParaRPr kumimoji="0" lang="zh-CN" altLang="en-US" sz="1500" u="none" strike="noStrike" kern="1200" cap="none" spc="0" normalizeH="0" baseline="0" noProof="0" dirty="0">
                <a:ln>
                  <a:noFill/>
                </a:ln>
                <a:solidFill>
                  <a:srgbClr val="FFF6E7"/>
                </a:solidFill>
                <a:effectLst/>
                <a:uLnTx/>
                <a:uFillTx/>
                <a:cs typeface="+mn-ea"/>
                <a:sym typeface="+mn-lt"/>
              </a:endParaRPr>
            </a:p>
          </p:txBody>
        </p:sp>
      </p:grpSp>
      <p:grpSp>
        <p:nvGrpSpPr>
          <p:cNvPr id="10" name="组合 9"/>
          <p:cNvGrpSpPr/>
          <p:nvPr/>
        </p:nvGrpSpPr>
        <p:grpSpPr>
          <a:xfrm>
            <a:off x="312398" y="3125091"/>
            <a:ext cx="1721907" cy="1315348"/>
            <a:chOff x="4793125" y="1242834"/>
            <a:chExt cx="2296408" cy="1754203"/>
          </a:xfrm>
        </p:grpSpPr>
        <p:sp>
          <p:nvSpPr>
            <p:cNvPr id="11" name="文本框 65"/>
            <p:cNvSpPr txBox="1">
              <a:spLocks noChangeArrowheads="1"/>
            </p:cNvSpPr>
            <p:nvPr/>
          </p:nvSpPr>
          <p:spPr bwMode="auto">
            <a:xfrm>
              <a:off x="4793125" y="1642506"/>
              <a:ext cx="2296408" cy="1354531"/>
            </a:xfrm>
            <a:prstGeom prst="rect">
              <a:avLst/>
            </a:prstGeom>
            <a:noFill/>
            <a:ln w="9525">
              <a:noFill/>
              <a:miter lim="800000"/>
              <a:headEnd/>
              <a:tailEnd/>
            </a:ln>
          </p:spPr>
          <p:txBody>
            <a:bodyPr wrap="square">
              <a:spAutoFit/>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kumimoji="0" lang="zh-CN" altLang="en-US" sz="1200" u="none" strike="noStrike" kern="1200" cap="none" spc="0" normalizeH="0" baseline="0" noProof="0" dirty="0">
                  <a:ln>
                    <a:noFill/>
                  </a:ln>
                  <a:solidFill>
                    <a:prstClr val="black">
                      <a:lumMod val="75000"/>
                      <a:lumOff val="25000"/>
                    </a:prstClr>
                  </a:solidFill>
                  <a:effectLst/>
                  <a:uLnTx/>
                  <a:uFillTx/>
                  <a:cs typeface="+mn-ea"/>
                  <a:sym typeface="+mn-lt"/>
                </a:rPr>
                <a:t>在这里添加你需要的文字内容，请根据自己要求更改。在这里添加你需要的文字内容，请根据自己要求更改。</a:t>
              </a:r>
            </a:p>
          </p:txBody>
        </p:sp>
        <p:sp>
          <p:nvSpPr>
            <p:cNvPr id="12" name="文本框 66"/>
            <p:cNvSpPr txBox="1">
              <a:spLocks noChangeArrowheads="1"/>
            </p:cNvSpPr>
            <p:nvPr/>
          </p:nvSpPr>
          <p:spPr bwMode="auto">
            <a:xfrm>
              <a:off x="5178052" y="1242834"/>
              <a:ext cx="1785518" cy="430986"/>
            </a:xfrm>
            <a:prstGeom prst="rect">
              <a:avLst/>
            </a:prstGeom>
            <a:noFill/>
            <a:ln w="9525">
              <a:noFill/>
              <a:miter lim="800000"/>
              <a:headEnd/>
              <a:tailEnd/>
            </a:ln>
          </p:spPr>
          <p:txBody>
            <a:bodyPr wrap="none">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500" u="none" strike="noStrike" kern="1200" cap="none" spc="0" normalizeH="0" baseline="0" noProof="0" dirty="0">
                  <a:ln>
                    <a:noFill/>
                  </a:ln>
                  <a:solidFill>
                    <a:prstClr val="black">
                      <a:lumMod val="75000"/>
                      <a:lumOff val="25000"/>
                    </a:prstClr>
                  </a:solidFill>
                  <a:effectLst/>
                  <a:uLnTx/>
                  <a:uFillTx/>
                  <a:cs typeface="+mn-ea"/>
                  <a:sym typeface="+mn-lt"/>
                </a:rPr>
                <a:t>点击添加内容</a:t>
              </a:r>
            </a:p>
          </p:txBody>
        </p:sp>
      </p:grpSp>
      <p:grpSp>
        <p:nvGrpSpPr>
          <p:cNvPr id="13" name="组合 12"/>
          <p:cNvGrpSpPr/>
          <p:nvPr/>
        </p:nvGrpSpPr>
        <p:grpSpPr>
          <a:xfrm>
            <a:off x="2477151" y="3125091"/>
            <a:ext cx="1662901" cy="1500014"/>
            <a:chOff x="4853184" y="1242834"/>
            <a:chExt cx="2217715" cy="2000481"/>
          </a:xfrm>
        </p:grpSpPr>
        <p:sp>
          <p:nvSpPr>
            <p:cNvPr id="14" name="文本框 65"/>
            <p:cNvSpPr txBox="1">
              <a:spLocks noChangeArrowheads="1"/>
            </p:cNvSpPr>
            <p:nvPr/>
          </p:nvSpPr>
          <p:spPr bwMode="auto">
            <a:xfrm>
              <a:off x="4853184" y="1642506"/>
              <a:ext cx="2217715" cy="1600809"/>
            </a:xfrm>
            <a:prstGeom prst="rect">
              <a:avLst/>
            </a:prstGeom>
            <a:noFill/>
            <a:ln w="9525">
              <a:noFill/>
              <a:miter lim="800000"/>
              <a:headEnd/>
              <a:tailEnd/>
            </a:ln>
          </p:spPr>
          <p:txBody>
            <a:bodyPr wrap="square">
              <a:spAutoFit/>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kumimoji="0" lang="zh-CN" altLang="en-US" sz="1200" u="none" strike="noStrike" kern="1200" cap="none" spc="0" normalizeH="0" baseline="0" noProof="0" dirty="0">
                  <a:ln>
                    <a:noFill/>
                  </a:ln>
                  <a:solidFill>
                    <a:prstClr val="black">
                      <a:lumMod val="75000"/>
                      <a:lumOff val="25000"/>
                    </a:prstClr>
                  </a:solidFill>
                  <a:effectLst/>
                  <a:uLnTx/>
                  <a:uFillTx/>
                  <a:cs typeface="+mn-ea"/>
                  <a:sym typeface="+mn-lt"/>
                </a:rPr>
                <a:t>在这里添加你需要的文字内容，请根据自己要求更改。在这里添加你需要的文字内容，请根据自己要求更改。</a:t>
              </a:r>
            </a:p>
          </p:txBody>
        </p:sp>
        <p:sp>
          <p:nvSpPr>
            <p:cNvPr id="15" name="文本框 66"/>
            <p:cNvSpPr txBox="1">
              <a:spLocks noChangeArrowheads="1"/>
            </p:cNvSpPr>
            <p:nvPr/>
          </p:nvSpPr>
          <p:spPr bwMode="auto">
            <a:xfrm>
              <a:off x="5178051" y="1242834"/>
              <a:ext cx="1785518" cy="430986"/>
            </a:xfrm>
            <a:prstGeom prst="rect">
              <a:avLst/>
            </a:prstGeom>
            <a:noFill/>
            <a:ln w="9525">
              <a:noFill/>
              <a:miter lim="800000"/>
              <a:headEnd/>
              <a:tailEnd/>
            </a:ln>
          </p:spPr>
          <p:txBody>
            <a:bodyPr wrap="none">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500" u="none" strike="noStrike" kern="1200" cap="none" spc="0" normalizeH="0" baseline="0" noProof="0" dirty="0">
                  <a:ln>
                    <a:noFill/>
                  </a:ln>
                  <a:solidFill>
                    <a:prstClr val="black">
                      <a:lumMod val="75000"/>
                      <a:lumOff val="25000"/>
                    </a:prstClr>
                  </a:solidFill>
                  <a:effectLst/>
                  <a:uLnTx/>
                  <a:uFillTx/>
                  <a:cs typeface="+mn-ea"/>
                  <a:sym typeface="+mn-lt"/>
                </a:rPr>
                <a:t>点击添加内容</a:t>
              </a:r>
            </a:p>
          </p:txBody>
        </p:sp>
      </p:grpSp>
      <p:grpSp>
        <p:nvGrpSpPr>
          <p:cNvPr id="16" name="组合 15"/>
          <p:cNvGrpSpPr/>
          <p:nvPr/>
        </p:nvGrpSpPr>
        <p:grpSpPr>
          <a:xfrm>
            <a:off x="4662246" y="3125091"/>
            <a:ext cx="1745533" cy="1315348"/>
            <a:chOff x="4789729" y="1242834"/>
            <a:chExt cx="2327916" cy="1754203"/>
          </a:xfrm>
        </p:grpSpPr>
        <p:sp>
          <p:nvSpPr>
            <p:cNvPr id="17" name="文本框 65"/>
            <p:cNvSpPr txBox="1">
              <a:spLocks noChangeArrowheads="1"/>
            </p:cNvSpPr>
            <p:nvPr/>
          </p:nvSpPr>
          <p:spPr bwMode="auto">
            <a:xfrm>
              <a:off x="4789729" y="1642506"/>
              <a:ext cx="2327916" cy="1354531"/>
            </a:xfrm>
            <a:prstGeom prst="rect">
              <a:avLst/>
            </a:prstGeom>
            <a:noFill/>
            <a:ln w="9525">
              <a:noFill/>
              <a:miter lim="800000"/>
              <a:headEnd/>
              <a:tailEnd/>
            </a:ln>
          </p:spPr>
          <p:txBody>
            <a:bodyPr wrap="square">
              <a:spAutoFit/>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kumimoji="0" lang="zh-CN" altLang="en-US" sz="1200" u="none" strike="noStrike" kern="1200" cap="none" spc="0" normalizeH="0" baseline="0" noProof="0" dirty="0">
                  <a:ln>
                    <a:noFill/>
                  </a:ln>
                  <a:solidFill>
                    <a:prstClr val="black">
                      <a:lumMod val="75000"/>
                      <a:lumOff val="25000"/>
                    </a:prstClr>
                  </a:solidFill>
                  <a:effectLst/>
                  <a:uLnTx/>
                  <a:uFillTx/>
                  <a:cs typeface="+mn-ea"/>
                  <a:sym typeface="+mn-lt"/>
                </a:rPr>
                <a:t>在这里添加你需要的文字内容，请根据自己要求更改。在这里添加你需要的文字内容，请根据自己要求更改。</a:t>
              </a:r>
            </a:p>
          </p:txBody>
        </p:sp>
        <p:sp>
          <p:nvSpPr>
            <p:cNvPr id="18" name="文本框 66"/>
            <p:cNvSpPr txBox="1">
              <a:spLocks noChangeArrowheads="1"/>
            </p:cNvSpPr>
            <p:nvPr/>
          </p:nvSpPr>
          <p:spPr bwMode="auto">
            <a:xfrm>
              <a:off x="5178051" y="1242834"/>
              <a:ext cx="1785517" cy="430986"/>
            </a:xfrm>
            <a:prstGeom prst="rect">
              <a:avLst/>
            </a:prstGeom>
            <a:noFill/>
            <a:ln w="9525">
              <a:noFill/>
              <a:miter lim="800000"/>
              <a:headEnd/>
              <a:tailEnd/>
            </a:ln>
          </p:spPr>
          <p:txBody>
            <a:bodyPr wrap="none">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500" u="none" strike="noStrike" kern="1200" cap="none" spc="0" normalizeH="0" baseline="0" noProof="0" dirty="0">
                  <a:ln>
                    <a:noFill/>
                  </a:ln>
                  <a:solidFill>
                    <a:prstClr val="black">
                      <a:lumMod val="75000"/>
                      <a:lumOff val="25000"/>
                    </a:prstClr>
                  </a:solidFill>
                  <a:effectLst/>
                  <a:uLnTx/>
                  <a:uFillTx/>
                  <a:cs typeface="+mn-ea"/>
                  <a:sym typeface="+mn-lt"/>
                </a:rPr>
                <a:t>点击添加内容</a:t>
              </a:r>
            </a:p>
          </p:txBody>
        </p:sp>
      </p:grpSp>
      <p:grpSp>
        <p:nvGrpSpPr>
          <p:cNvPr id="19" name="组合 18"/>
          <p:cNvGrpSpPr/>
          <p:nvPr/>
        </p:nvGrpSpPr>
        <p:grpSpPr>
          <a:xfrm>
            <a:off x="6947714" y="3125091"/>
            <a:ext cx="1686559" cy="1500014"/>
            <a:chOff x="4878906" y="1242834"/>
            <a:chExt cx="2249266" cy="2000481"/>
          </a:xfrm>
        </p:grpSpPr>
        <p:sp>
          <p:nvSpPr>
            <p:cNvPr id="20" name="文本框 65"/>
            <p:cNvSpPr txBox="1">
              <a:spLocks noChangeArrowheads="1"/>
            </p:cNvSpPr>
            <p:nvPr/>
          </p:nvSpPr>
          <p:spPr bwMode="auto">
            <a:xfrm>
              <a:off x="4878906" y="1642506"/>
              <a:ext cx="2249266" cy="1600809"/>
            </a:xfrm>
            <a:prstGeom prst="rect">
              <a:avLst/>
            </a:prstGeom>
            <a:noFill/>
            <a:ln w="9525">
              <a:noFill/>
              <a:miter lim="800000"/>
              <a:headEnd/>
              <a:tailEnd/>
            </a:ln>
          </p:spPr>
          <p:txBody>
            <a:bodyPr wrap="square">
              <a:spAutoFit/>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kumimoji="0" lang="zh-CN" altLang="en-US" sz="1200" u="none" strike="noStrike" kern="1200" cap="none" spc="0" normalizeH="0" baseline="0" noProof="0" dirty="0">
                  <a:ln>
                    <a:noFill/>
                  </a:ln>
                  <a:solidFill>
                    <a:prstClr val="black">
                      <a:lumMod val="75000"/>
                      <a:lumOff val="25000"/>
                    </a:prstClr>
                  </a:solidFill>
                  <a:effectLst/>
                  <a:uLnTx/>
                  <a:uFillTx/>
                  <a:cs typeface="+mn-ea"/>
                  <a:sym typeface="+mn-lt"/>
                </a:rPr>
                <a:t>在这里添加你需要的文字内容，请根据自己要求更改。在这里添加你需要的文字内容，请根据自己要求更改。</a:t>
              </a:r>
            </a:p>
          </p:txBody>
        </p:sp>
        <p:sp>
          <p:nvSpPr>
            <p:cNvPr id="21" name="文本框 66"/>
            <p:cNvSpPr txBox="1">
              <a:spLocks noChangeArrowheads="1"/>
            </p:cNvSpPr>
            <p:nvPr/>
          </p:nvSpPr>
          <p:spPr bwMode="auto">
            <a:xfrm>
              <a:off x="5178051" y="1242834"/>
              <a:ext cx="1785517" cy="430986"/>
            </a:xfrm>
            <a:prstGeom prst="rect">
              <a:avLst/>
            </a:prstGeom>
            <a:noFill/>
            <a:ln w="9525">
              <a:noFill/>
              <a:miter lim="800000"/>
              <a:headEnd/>
              <a:tailEnd/>
            </a:ln>
          </p:spPr>
          <p:txBody>
            <a:bodyPr wrap="none">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500" u="none" strike="noStrike" kern="1200" cap="none" spc="0" normalizeH="0" baseline="0" noProof="0" dirty="0">
                  <a:ln>
                    <a:noFill/>
                  </a:ln>
                  <a:solidFill>
                    <a:prstClr val="black">
                      <a:lumMod val="75000"/>
                      <a:lumOff val="25000"/>
                    </a:prstClr>
                  </a:solidFill>
                  <a:effectLst/>
                  <a:uLnTx/>
                  <a:uFillTx/>
                  <a:cs typeface="+mn-ea"/>
                  <a:sym typeface="+mn-lt"/>
                </a:rPr>
                <a:t>点击添加内容</a:t>
              </a:r>
            </a:p>
          </p:txBody>
        </p:sp>
      </p:grpSp>
      <p:grpSp>
        <p:nvGrpSpPr>
          <p:cNvPr id="22" name="组合 21"/>
          <p:cNvGrpSpPr/>
          <p:nvPr/>
        </p:nvGrpSpPr>
        <p:grpSpPr>
          <a:xfrm>
            <a:off x="2691843" y="1221913"/>
            <a:ext cx="1542693" cy="1033223"/>
            <a:chOff x="3587750" y="2190750"/>
            <a:chExt cx="2057400" cy="1377950"/>
          </a:xfrm>
        </p:grpSpPr>
        <p:sp>
          <p:nvSpPr>
            <p:cNvPr id="23" name="矩形标注 22"/>
            <p:cNvSpPr/>
            <p:nvPr/>
          </p:nvSpPr>
          <p:spPr>
            <a:xfrm>
              <a:off x="3587750" y="2190750"/>
              <a:ext cx="2057400" cy="1377950"/>
            </a:xfrm>
            <a:prstGeom prst="wedgeRectCallout">
              <a:avLst>
                <a:gd name="adj1" fmla="val -28240"/>
                <a:gd name="adj2" fmla="val 7908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350" u="none" strike="noStrike" kern="1200" cap="none" spc="0" normalizeH="0" baseline="0" noProof="0" dirty="0">
                <a:ln>
                  <a:noFill/>
                </a:ln>
                <a:solidFill>
                  <a:prstClr val="white"/>
                </a:solidFill>
                <a:effectLst/>
                <a:uLnTx/>
                <a:uFillTx/>
                <a:cs typeface="+mn-ea"/>
                <a:sym typeface="+mn-lt"/>
              </a:endParaRPr>
            </a:p>
          </p:txBody>
        </p:sp>
        <p:sp>
          <p:nvSpPr>
            <p:cNvPr id="24" name="文本框 41"/>
            <p:cNvSpPr txBox="1">
              <a:spLocks noChangeArrowheads="1"/>
            </p:cNvSpPr>
            <p:nvPr/>
          </p:nvSpPr>
          <p:spPr bwMode="auto">
            <a:xfrm>
              <a:off x="3877104" y="2565698"/>
              <a:ext cx="1528979" cy="738835"/>
            </a:xfrm>
            <a:prstGeom prst="rect">
              <a:avLst/>
            </a:prstGeom>
            <a:noFill/>
            <a:ln w="9525">
              <a:noFill/>
              <a:miter lim="800000"/>
              <a:headEnd/>
              <a:tailEnd/>
            </a:ln>
          </p:spPr>
          <p:txBody>
            <a:bodyPr wrap="none">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500" u="none" strike="noStrike" kern="1200" cap="none" spc="0" normalizeH="0" baseline="0" noProof="0" dirty="0">
                  <a:ln>
                    <a:noFill/>
                  </a:ln>
                  <a:solidFill>
                    <a:prstClr val="white"/>
                  </a:solidFill>
                  <a:effectLst/>
                  <a:uLnTx/>
                  <a:uFillTx/>
                  <a:cs typeface="+mn-ea"/>
                  <a:sym typeface="+mn-lt"/>
                </a:rPr>
                <a:t>这里添加你</a:t>
              </a:r>
              <a:endParaRPr kumimoji="0" lang="en-US" altLang="zh-CN" sz="1500" u="none" strike="noStrike" kern="1200" cap="none" spc="0" normalizeH="0" baseline="0" noProof="0" dirty="0">
                <a:ln>
                  <a:noFill/>
                </a:ln>
                <a:solidFill>
                  <a:prstClr val="white"/>
                </a:solidFill>
                <a:effectLst/>
                <a:uLnTx/>
                <a:uFillTx/>
                <a:cs typeface="+mn-ea"/>
                <a:sym typeface="+mn-lt"/>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500" u="none" strike="noStrike" kern="1200" cap="none" spc="0" normalizeH="0" baseline="0" noProof="0" dirty="0">
                  <a:ln>
                    <a:noFill/>
                  </a:ln>
                  <a:solidFill>
                    <a:prstClr val="white"/>
                  </a:solidFill>
                  <a:effectLst/>
                  <a:uLnTx/>
                  <a:uFillTx/>
                  <a:cs typeface="+mn-ea"/>
                  <a:sym typeface="+mn-lt"/>
                </a:rPr>
                <a:t>的标题内容</a:t>
              </a:r>
              <a:endParaRPr kumimoji="0" lang="zh-CN" altLang="en-US" sz="1500" u="none" strike="noStrike" kern="1200" cap="none" spc="0" normalizeH="0" baseline="0" noProof="0" dirty="0">
                <a:ln>
                  <a:noFill/>
                </a:ln>
                <a:solidFill>
                  <a:srgbClr val="FFF6E7"/>
                </a:solidFill>
                <a:effectLst/>
                <a:uLnTx/>
                <a:uFillTx/>
                <a:cs typeface="+mn-ea"/>
                <a:sym typeface="+mn-lt"/>
              </a:endParaRPr>
            </a:p>
          </p:txBody>
        </p:sp>
      </p:grpSp>
      <p:grpSp>
        <p:nvGrpSpPr>
          <p:cNvPr id="25" name="组合 24"/>
          <p:cNvGrpSpPr/>
          <p:nvPr/>
        </p:nvGrpSpPr>
        <p:grpSpPr>
          <a:xfrm>
            <a:off x="4872563" y="1221913"/>
            <a:ext cx="1542693" cy="1033223"/>
            <a:chOff x="6496050" y="2190750"/>
            <a:chExt cx="2057400" cy="1377950"/>
          </a:xfrm>
        </p:grpSpPr>
        <p:sp>
          <p:nvSpPr>
            <p:cNvPr id="26" name="矩形标注 25"/>
            <p:cNvSpPr/>
            <p:nvPr/>
          </p:nvSpPr>
          <p:spPr>
            <a:xfrm>
              <a:off x="6496050" y="2190750"/>
              <a:ext cx="2057400" cy="1377950"/>
            </a:xfrm>
            <a:prstGeom prst="wedgeRectCallout">
              <a:avLst>
                <a:gd name="adj1" fmla="val -28240"/>
                <a:gd name="adj2" fmla="val 7908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350" u="none" strike="noStrike" kern="1200" cap="none" spc="0" normalizeH="0" baseline="0" noProof="0" dirty="0">
                <a:ln>
                  <a:noFill/>
                </a:ln>
                <a:solidFill>
                  <a:prstClr val="white"/>
                </a:solidFill>
                <a:effectLst/>
                <a:uLnTx/>
                <a:uFillTx/>
                <a:cs typeface="+mn-ea"/>
                <a:sym typeface="+mn-lt"/>
              </a:endParaRPr>
            </a:p>
          </p:txBody>
        </p:sp>
        <p:sp>
          <p:nvSpPr>
            <p:cNvPr id="27" name="文本框 41"/>
            <p:cNvSpPr txBox="1">
              <a:spLocks noChangeArrowheads="1"/>
            </p:cNvSpPr>
            <p:nvPr/>
          </p:nvSpPr>
          <p:spPr bwMode="auto">
            <a:xfrm>
              <a:off x="6829431" y="2577892"/>
              <a:ext cx="1528979" cy="738835"/>
            </a:xfrm>
            <a:prstGeom prst="rect">
              <a:avLst/>
            </a:prstGeom>
            <a:noFill/>
            <a:ln w="9525">
              <a:noFill/>
              <a:miter lim="800000"/>
              <a:headEnd/>
              <a:tailEnd/>
            </a:ln>
          </p:spPr>
          <p:txBody>
            <a:bodyPr wrap="none">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500" u="none" strike="noStrike" kern="1200" cap="none" spc="0" normalizeH="0" baseline="0" noProof="0" dirty="0">
                  <a:ln>
                    <a:noFill/>
                  </a:ln>
                  <a:solidFill>
                    <a:prstClr val="white"/>
                  </a:solidFill>
                  <a:effectLst/>
                  <a:uLnTx/>
                  <a:uFillTx/>
                  <a:cs typeface="+mn-ea"/>
                  <a:sym typeface="+mn-lt"/>
                </a:rPr>
                <a:t>这里添加你</a:t>
              </a:r>
              <a:endParaRPr kumimoji="0" lang="en-US" altLang="zh-CN" sz="1500" u="none" strike="noStrike" kern="1200" cap="none" spc="0" normalizeH="0" baseline="0" noProof="0" dirty="0">
                <a:ln>
                  <a:noFill/>
                </a:ln>
                <a:solidFill>
                  <a:prstClr val="white"/>
                </a:solidFill>
                <a:effectLst/>
                <a:uLnTx/>
                <a:uFillTx/>
                <a:cs typeface="+mn-ea"/>
                <a:sym typeface="+mn-lt"/>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500" u="none" strike="noStrike" kern="1200" cap="none" spc="0" normalizeH="0" baseline="0" noProof="0" dirty="0">
                  <a:ln>
                    <a:noFill/>
                  </a:ln>
                  <a:solidFill>
                    <a:prstClr val="white"/>
                  </a:solidFill>
                  <a:effectLst/>
                  <a:uLnTx/>
                  <a:uFillTx/>
                  <a:cs typeface="+mn-ea"/>
                  <a:sym typeface="+mn-lt"/>
                </a:rPr>
                <a:t>的标题内容</a:t>
              </a:r>
              <a:endParaRPr kumimoji="0" lang="zh-CN" altLang="en-US" sz="1500" u="none" strike="noStrike" kern="1200" cap="none" spc="0" normalizeH="0" baseline="0" noProof="0" dirty="0">
                <a:ln>
                  <a:noFill/>
                </a:ln>
                <a:solidFill>
                  <a:srgbClr val="FFF6E7"/>
                </a:solidFill>
                <a:effectLst/>
                <a:uLnTx/>
                <a:uFillTx/>
                <a:cs typeface="+mn-ea"/>
                <a:sym typeface="+mn-lt"/>
              </a:endParaRPr>
            </a:p>
          </p:txBody>
        </p:sp>
      </p:grpSp>
      <p:grpSp>
        <p:nvGrpSpPr>
          <p:cNvPr id="28" name="组合 27"/>
          <p:cNvGrpSpPr/>
          <p:nvPr/>
        </p:nvGrpSpPr>
        <p:grpSpPr>
          <a:xfrm>
            <a:off x="7055701" y="1221913"/>
            <a:ext cx="1542693" cy="1033223"/>
            <a:chOff x="9582150" y="2190750"/>
            <a:chExt cx="2057400" cy="1377950"/>
          </a:xfrm>
        </p:grpSpPr>
        <p:sp>
          <p:nvSpPr>
            <p:cNvPr id="29" name="矩形标注 28"/>
            <p:cNvSpPr/>
            <p:nvPr/>
          </p:nvSpPr>
          <p:spPr>
            <a:xfrm>
              <a:off x="9582150" y="2190750"/>
              <a:ext cx="2057400" cy="1377950"/>
            </a:xfrm>
            <a:prstGeom prst="wedgeRectCallout">
              <a:avLst>
                <a:gd name="adj1" fmla="val -28240"/>
                <a:gd name="adj2" fmla="val 7908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350" u="none" strike="noStrike" kern="1200" cap="none" spc="0" normalizeH="0" baseline="0" noProof="0" dirty="0">
                <a:ln>
                  <a:noFill/>
                </a:ln>
                <a:solidFill>
                  <a:prstClr val="white"/>
                </a:solidFill>
                <a:effectLst/>
                <a:uLnTx/>
                <a:uFillTx/>
                <a:cs typeface="+mn-ea"/>
                <a:sym typeface="+mn-lt"/>
              </a:endParaRPr>
            </a:p>
          </p:txBody>
        </p:sp>
        <p:sp>
          <p:nvSpPr>
            <p:cNvPr id="30" name="文本框 41"/>
            <p:cNvSpPr txBox="1">
              <a:spLocks noChangeArrowheads="1"/>
            </p:cNvSpPr>
            <p:nvPr/>
          </p:nvSpPr>
          <p:spPr bwMode="auto">
            <a:xfrm>
              <a:off x="9880675" y="2565698"/>
              <a:ext cx="1528979" cy="738835"/>
            </a:xfrm>
            <a:prstGeom prst="rect">
              <a:avLst/>
            </a:prstGeom>
            <a:noFill/>
            <a:ln w="9525">
              <a:noFill/>
              <a:miter lim="800000"/>
              <a:headEnd/>
              <a:tailEnd/>
            </a:ln>
          </p:spPr>
          <p:txBody>
            <a:bodyPr wrap="none">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500" u="none" strike="noStrike" kern="1200" cap="none" spc="0" normalizeH="0" baseline="0" noProof="0" dirty="0">
                  <a:ln>
                    <a:noFill/>
                  </a:ln>
                  <a:solidFill>
                    <a:prstClr val="white"/>
                  </a:solidFill>
                  <a:effectLst/>
                  <a:uLnTx/>
                  <a:uFillTx/>
                  <a:cs typeface="+mn-ea"/>
                  <a:sym typeface="+mn-lt"/>
                </a:rPr>
                <a:t>这里添加你</a:t>
              </a:r>
              <a:endParaRPr kumimoji="0" lang="en-US" altLang="zh-CN" sz="1500" u="none" strike="noStrike" kern="1200" cap="none" spc="0" normalizeH="0" baseline="0" noProof="0" dirty="0">
                <a:ln>
                  <a:noFill/>
                </a:ln>
                <a:solidFill>
                  <a:prstClr val="white"/>
                </a:solidFill>
                <a:effectLst/>
                <a:uLnTx/>
                <a:uFillTx/>
                <a:cs typeface="+mn-ea"/>
                <a:sym typeface="+mn-lt"/>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500" u="none" strike="noStrike" kern="1200" cap="none" spc="0" normalizeH="0" baseline="0" noProof="0" dirty="0">
                  <a:ln>
                    <a:noFill/>
                  </a:ln>
                  <a:solidFill>
                    <a:prstClr val="white"/>
                  </a:solidFill>
                  <a:effectLst/>
                  <a:uLnTx/>
                  <a:uFillTx/>
                  <a:cs typeface="+mn-ea"/>
                  <a:sym typeface="+mn-lt"/>
                </a:rPr>
                <a:t>的标题内容</a:t>
              </a:r>
              <a:endParaRPr kumimoji="0" lang="zh-CN" altLang="en-US" sz="1500" u="none" strike="noStrike" kern="1200" cap="none" spc="0" normalizeH="0" baseline="0" noProof="0" dirty="0">
                <a:ln>
                  <a:noFill/>
                </a:ln>
                <a:solidFill>
                  <a:srgbClr val="FFF6E7"/>
                </a:solidFill>
                <a:effectLst/>
                <a:uLnTx/>
                <a:uFillTx/>
                <a:cs typeface="+mn-ea"/>
                <a:sym typeface="+mn-lt"/>
              </a:endParaRPr>
            </a:p>
          </p:txBody>
        </p:sp>
      </p:grpSp>
    </p:spTree>
    <p:extLst>
      <p:ext uri="{BB962C8B-B14F-4D97-AF65-F5344CB8AC3E}">
        <p14:creationId xmlns:p14="http://schemas.microsoft.com/office/powerpoint/2010/main" val="1594992820"/>
      </p:ext>
    </p:extLst>
  </p:cSld>
  <p:clrMapOvr>
    <a:masterClrMapping/>
  </p:clrMapOvr>
  <mc:AlternateContent xmlns:mc="http://schemas.openxmlformats.org/markup-compatibility/2006" xmlns:p14="http://schemas.microsoft.com/office/powerpoint/2010/main">
    <mc:Choice Requires="p14">
      <p:transition spd="slow" p14:dur="2000" advClick="0" advTm="5000">
        <p:fade/>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up)">
                                      <p:cBhvr>
                                        <p:cTn id="19" dur="500"/>
                                        <p:tgtEl>
                                          <p:spTgt spid="10"/>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left)">
                                      <p:cBhvr>
                                        <p:cTn id="23" dur="500"/>
                                        <p:tgtEl>
                                          <p:spTgt spid="4"/>
                                        </p:tgtEl>
                                      </p:cBhvr>
                                    </p:animEffect>
                                  </p:childTnLst>
                                </p:cTn>
                              </p:par>
                            </p:childTnLst>
                          </p:cTn>
                        </p:par>
                        <p:par>
                          <p:cTn id="24" fill="hold">
                            <p:stCondLst>
                              <p:cond delay="2500"/>
                            </p:stCondLst>
                            <p:childTnLst>
                              <p:par>
                                <p:cTn id="25" presetID="22" presetClass="entr" presetSubtype="4" fill="hold" nodeType="after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wipe(down)">
                                      <p:cBhvr>
                                        <p:cTn id="27" dur="500"/>
                                        <p:tgtEl>
                                          <p:spTgt spid="22"/>
                                        </p:tgtEl>
                                      </p:cBhvr>
                                    </p:animEffect>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up)">
                                      <p:cBhvr>
                                        <p:cTn id="31" dur="500"/>
                                        <p:tgtEl>
                                          <p:spTgt spid="13"/>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left)">
                                      <p:cBhvr>
                                        <p:cTn id="35" dur="500"/>
                                        <p:tgtEl>
                                          <p:spTgt spid="5"/>
                                        </p:tgtEl>
                                      </p:cBhvr>
                                    </p:animEffect>
                                  </p:childTnLst>
                                </p:cTn>
                              </p:par>
                            </p:childTnLst>
                          </p:cTn>
                        </p:par>
                        <p:par>
                          <p:cTn id="36" fill="hold">
                            <p:stCondLst>
                              <p:cond delay="4000"/>
                            </p:stCondLst>
                            <p:childTnLst>
                              <p:par>
                                <p:cTn id="37" presetID="22" presetClass="entr" presetSubtype="4" fill="hold" nodeType="after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down)">
                                      <p:cBhvr>
                                        <p:cTn id="39" dur="500"/>
                                        <p:tgtEl>
                                          <p:spTgt spid="25"/>
                                        </p:tgtEl>
                                      </p:cBhvr>
                                    </p:animEffect>
                                  </p:childTnLst>
                                </p:cTn>
                              </p:par>
                            </p:childTnLst>
                          </p:cTn>
                        </p:par>
                        <p:par>
                          <p:cTn id="40" fill="hold">
                            <p:stCondLst>
                              <p:cond delay="4500"/>
                            </p:stCondLst>
                            <p:childTnLst>
                              <p:par>
                                <p:cTn id="41" presetID="22" presetClass="entr" presetSubtype="1" fill="hold"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wipe(up)">
                                      <p:cBhvr>
                                        <p:cTn id="43" dur="500"/>
                                        <p:tgtEl>
                                          <p:spTgt spid="16"/>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wipe(left)">
                                      <p:cBhvr>
                                        <p:cTn id="47" dur="500"/>
                                        <p:tgtEl>
                                          <p:spTgt spid="6"/>
                                        </p:tgtEl>
                                      </p:cBhvr>
                                    </p:animEffect>
                                  </p:childTnLst>
                                </p:cTn>
                              </p:par>
                            </p:childTnLst>
                          </p:cTn>
                        </p:par>
                        <p:par>
                          <p:cTn id="48" fill="hold">
                            <p:stCondLst>
                              <p:cond delay="5500"/>
                            </p:stCondLst>
                            <p:childTnLst>
                              <p:par>
                                <p:cTn id="49" presetID="22" presetClass="entr" presetSubtype="4" fill="hold" nodeType="after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wipe(down)">
                                      <p:cBhvr>
                                        <p:cTn id="51" dur="500"/>
                                        <p:tgtEl>
                                          <p:spTgt spid="28"/>
                                        </p:tgtEl>
                                      </p:cBhvr>
                                    </p:animEffect>
                                  </p:childTnLst>
                                </p:cTn>
                              </p:par>
                            </p:childTnLst>
                          </p:cTn>
                        </p:par>
                        <p:par>
                          <p:cTn id="52" fill="hold">
                            <p:stCondLst>
                              <p:cond delay="6000"/>
                            </p:stCondLst>
                            <p:childTnLst>
                              <p:par>
                                <p:cTn id="53" presetID="22" presetClass="entr" presetSubtype="1" fill="hold" nodeType="after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wipe(up)">
                                      <p:cBhvr>
                                        <p:cTn id="5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46449" y="1319413"/>
            <a:ext cx="1508936" cy="1508938"/>
            <a:chOff x="1353987" y="1723663"/>
            <a:chExt cx="2559577" cy="2559579"/>
          </a:xfrm>
        </p:grpSpPr>
        <p:sp>
          <p:nvSpPr>
            <p:cNvPr id="3" name="空心弧 2"/>
            <p:cNvSpPr>
              <a:spLocks noChangeAspect="1"/>
            </p:cNvSpPr>
            <p:nvPr/>
          </p:nvSpPr>
          <p:spPr>
            <a:xfrm rot="2134792">
              <a:off x="1445190" y="1859200"/>
              <a:ext cx="2288503" cy="2288503"/>
            </a:xfrm>
            <a:prstGeom prst="blockArc">
              <a:avLst>
                <a:gd name="adj1" fmla="val 14033861"/>
                <a:gd name="adj2" fmla="val 1597257"/>
                <a:gd name="adj3" fmla="val 5428"/>
              </a:avLst>
            </a:prstGeom>
            <a:solidFill>
              <a:schemeClr val="tx1">
                <a:lumMod val="50000"/>
                <a:lumOff val="50000"/>
              </a:schemeClr>
            </a:solidFill>
            <a:ln>
              <a:noFill/>
            </a:ln>
            <a:extLst/>
          </p:spPr>
          <p:txBody>
            <a:bodyPr vert="horz" wrap="square" lIns="43539" tIns="21770" rIns="43539" bIns="2177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857" u="none" strike="noStrike" kern="1200" cap="none" spc="0" normalizeH="0" baseline="0" noProof="0" dirty="0">
                <a:ln>
                  <a:noFill/>
                </a:ln>
                <a:solidFill>
                  <a:prstClr val="black"/>
                </a:solidFill>
                <a:effectLst/>
                <a:uLnTx/>
                <a:uFillTx/>
                <a:cs typeface="+mn-ea"/>
                <a:sym typeface="+mn-lt"/>
              </a:endParaRPr>
            </a:p>
          </p:txBody>
        </p:sp>
        <p:sp>
          <p:nvSpPr>
            <p:cNvPr id="4" name="空心弧 3"/>
            <p:cNvSpPr>
              <a:spLocks noChangeAspect="1"/>
            </p:cNvSpPr>
            <p:nvPr/>
          </p:nvSpPr>
          <p:spPr>
            <a:xfrm rot="14609616">
              <a:off x="1353986" y="1723664"/>
              <a:ext cx="2559579" cy="2559577"/>
            </a:xfrm>
            <a:prstGeom prst="blockArc">
              <a:avLst>
                <a:gd name="adj1" fmla="val 10669547"/>
                <a:gd name="adj2" fmla="val 1623635"/>
                <a:gd name="adj3" fmla="val 14268"/>
              </a:avLst>
            </a:prstGeom>
            <a:solidFill>
              <a:schemeClr val="accent1"/>
            </a:solidFill>
            <a:ln>
              <a:noFill/>
            </a:ln>
            <a:extLst/>
          </p:spPr>
          <p:txBody>
            <a:bodyPr vert="horz" wrap="square" lIns="68564" tIns="34282" rIns="68564" bIns="34282"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5" name="TextBox 52"/>
            <p:cNvSpPr txBox="1"/>
            <p:nvPr/>
          </p:nvSpPr>
          <p:spPr>
            <a:xfrm>
              <a:off x="1736188" y="2573144"/>
              <a:ext cx="1795178" cy="1017828"/>
            </a:xfrm>
            <a:prstGeom prst="rect">
              <a:avLst/>
            </a:prstGeom>
            <a:noFill/>
          </p:spPr>
          <p:txBody>
            <a:bodyPr wrap="non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altLang="zh-CN" sz="3299" u="none" strike="noStrike" kern="0" cap="none" spc="0" normalizeH="0" baseline="0" noProof="0" dirty="0">
                  <a:ln>
                    <a:noFill/>
                  </a:ln>
                  <a:solidFill>
                    <a:srgbClr val="005A00"/>
                  </a:solidFill>
                  <a:effectLst/>
                  <a:uLnTx/>
                  <a:uFillTx/>
                  <a:cs typeface="+mn-ea"/>
                  <a:sym typeface="+mn-lt"/>
                </a:rPr>
                <a:t>60%</a:t>
              </a:r>
              <a:endParaRPr kumimoji="0" lang="zh-CN" altLang="en-US" sz="3299" u="none" strike="noStrike" kern="0" cap="none" spc="0" normalizeH="0" baseline="0" noProof="0" dirty="0">
                <a:ln>
                  <a:noFill/>
                </a:ln>
                <a:solidFill>
                  <a:srgbClr val="005A00"/>
                </a:solidFill>
                <a:effectLst/>
                <a:uLnTx/>
                <a:uFillTx/>
                <a:cs typeface="+mn-ea"/>
                <a:sym typeface="+mn-lt"/>
              </a:endParaRPr>
            </a:p>
          </p:txBody>
        </p:sp>
      </p:grpSp>
      <p:grpSp>
        <p:nvGrpSpPr>
          <p:cNvPr id="6" name="组合 5"/>
          <p:cNvGrpSpPr/>
          <p:nvPr/>
        </p:nvGrpSpPr>
        <p:grpSpPr>
          <a:xfrm>
            <a:off x="2788258" y="1319413"/>
            <a:ext cx="1508936" cy="1508938"/>
            <a:chOff x="4604053" y="1723663"/>
            <a:chExt cx="2559577" cy="2559579"/>
          </a:xfrm>
        </p:grpSpPr>
        <p:sp>
          <p:nvSpPr>
            <p:cNvPr id="7" name="空心弧 6"/>
            <p:cNvSpPr>
              <a:spLocks noChangeAspect="1"/>
            </p:cNvSpPr>
            <p:nvPr/>
          </p:nvSpPr>
          <p:spPr>
            <a:xfrm rot="9198756">
              <a:off x="4748299" y="1859198"/>
              <a:ext cx="2288503" cy="2288503"/>
            </a:xfrm>
            <a:prstGeom prst="blockArc">
              <a:avLst>
                <a:gd name="adj1" fmla="val 6741740"/>
                <a:gd name="adj2" fmla="val 1597257"/>
                <a:gd name="adj3" fmla="val 5428"/>
              </a:avLst>
            </a:prstGeom>
            <a:solidFill>
              <a:schemeClr val="accent5"/>
            </a:solidFill>
            <a:ln>
              <a:noFill/>
            </a:ln>
            <a:extLst/>
          </p:spPr>
          <p:txBody>
            <a:bodyPr vert="horz" wrap="square" lIns="43539" tIns="21770" rIns="43539" bIns="2177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857" u="none" strike="noStrike" kern="1200" cap="none" spc="0" normalizeH="0" baseline="0" noProof="0" dirty="0">
                <a:ln>
                  <a:noFill/>
                </a:ln>
                <a:solidFill>
                  <a:prstClr val="black"/>
                </a:solidFill>
                <a:effectLst/>
                <a:uLnTx/>
                <a:uFillTx/>
                <a:cs typeface="+mn-ea"/>
                <a:sym typeface="+mn-lt"/>
              </a:endParaRPr>
            </a:p>
          </p:txBody>
        </p:sp>
        <p:sp>
          <p:nvSpPr>
            <p:cNvPr id="8" name="空心弧 7"/>
            <p:cNvSpPr>
              <a:spLocks noChangeAspect="1"/>
            </p:cNvSpPr>
            <p:nvPr/>
          </p:nvSpPr>
          <p:spPr>
            <a:xfrm rot="14609616">
              <a:off x="4604052" y="1723664"/>
              <a:ext cx="2559579" cy="2559577"/>
            </a:xfrm>
            <a:prstGeom prst="blockArc">
              <a:avLst>
                <a:gd name="adj1" fmla="val 17674159"/>
                <a:gd name="adj2" fmla="val 1623635"/>
                <a:gd name="adj3" fmla="val 14268"/>
              </a:avLst>
            </a:prstGeom>
            <a:solidFill>
              <a:schemeClr val="accent5"/>
            </a:solidFill>
            <a:ln>
              <a:noFill/>
            </a:ln>
            <a:extLst/>
          </p:spPr>
          <p:txBody>
            <a:bodyPr vert="horz" wrap="square" lIns="68564" tIns="34282" rIns="68564" bIns="34282"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9" name="TextBox 240"/>
            <p:cNvSpPr txBox="1"/>
            <p:nvPr/>
          </p:nvSpPr>
          <p:spPr>
            <a:xfrm>
              <a:off x="4986252" y="2573144"/>
              <a:ext cx="1795178" cy="1017828"/>
            </a:xfrm>
            <a:prstGeom prst="rect">
              <a:avLst/>
            </a:prstGeom>
            <a:noFill/>
          </p:spPr>
          <p:txBody>
            <a:bodyPr wrap="non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altLang="zh-CN" sz="3299" u="none" strike="noStrike" kern="0" cap="none" spc="0" normalizeH="0" baseline="0" noProof="0" dirty="0">
                  <a:ln>
                    <a:noFill/>
                  </a:ln>
                  <a:solidFill>
                    <a:srgbClr val="4472C4"/>
                  </a:solidFill>
                  <a:effectLst/>
                  <a:uLnTx/>
                  <a:uFillTx/>
                  <a:cs typeface="+mn-ea"/>
                  <a:sym typeface="+mn-lt"/>
                </a:rPr>
                <a:t>25%</a:t>
              </a:r>
              <a:endParaRPr kumimoji="0" lang="zh-CN" altLang="en-US" sz="3299" u="none" strike="noStrike" kern="0" cap="none" spc="0" normalizeH="0" baseline="0" noProof="0" dirty="0">
                <a:ln>
                  <a:noFill/>
                </a:ln>
                <a:solidFill>
                  <a:srgbClr val="4472C4"/>
                </a:solidFill>
                <a:effectLst/>
                <a:uLnTx/>
                <a:uFillTx/>
                <a:cs typeface="+mn-ea"/>
                <a:sym typeface="+mn-lt"/>
              </a:endParaRPr>
            </a:p>
          </p:txBody>
        </p:sp>
      </p:grpSp>
      <p:grpSp>
        <p:nvGrpSpPr>
          <p:cNvPr id="10" name="组合 9"/>
          <p:cNvGrpSpPr/>
          <p:nvPr/>
        </p:nvGrpSpPr>
        <p:grpSpPr>
          <a:xfrm>
            <a:off x="4864203" y="1319413"/>
            <a:ext cx="1508936" cy="1508938"/>
            <a:chOff x="7946402" y="1730470"/>
            <a:chExt cx="2559577" cy="2559579"/>
          </a:xfrm>
        </p:grpSpPr>
        <p:sp>
          <p:nvSpPr>
            <p:cNvPr id="11" name="空心弧 10"/>
            <p:cNvSpPr>
              <a:spLocks noChangeAspect="1"/>
            </p:cNvSpPr>
            <p:nvPr/>
          </p:nvSpPr>
          <p:spPr>
            <a:xfrm rot="9198756">
              <a:off x="8090648" y="1866005"/>
              <a:ext cx="2288503" cy="2288503"/>
            </a:xfrm>
            <a:prstGeom prst="blockArc">
              <a:avLst>
                <a:gd name="adj1" fmla="val 6741740"/>
                <a:gd name="adj2" fmla="val 1597257"/>
                <a:gd name="adj3" fmla="val 5428"/>
              </a:avLst>
            </a:prstGeom>
            <a:solidFill>
              <a:schemeClr val="tx1">
                <a:lumMod val="50000"/>
                <a:lumOff val="50000"/>
              </a:schemeClr>
            </a:solidFill>
            <a:ln>
              <a:noFill/>
            </a:ln>
            <a:extLst/>
          </p:spPr>
          <p:txBody>
            <a:bodyPr vert="horz" wrap="square" lIns="43539" tIns="21770" rIns="43539" bIns="2177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857" u="none" strike="noStrike" kern="1200" cap="none" spc="0" normalizeH="0" baseline="0" noProof="0" dirty="0">
                <a:ln>
                  <a:noFill/>
                </a:ln>
                <a:solidFill>
                  <a:prstClr val="black"/>
                </a:solidFill>
                <a:effectLst/>
                <a:uLnTx/>
                <a:uFillTx/>
                <a:cs typeface="+mn-ea"/>
                <a:sym typeface="+mn-lt"/>
              </a:endParaRPr>
            </a:p>
          </p:txBody>
        </p:sp>
        <p:sp>
          <p:nvSpPr>
            <p:cNvPr id="12" name="空心弧 11"/>
            <p:cNvSpPr>
              <a:spLocks noChangeAspect="1"/>
            </p:cNvSpPr>
            <p:nvPr/>
          </p:nvSpPr>
          <p:spPr>
            <a:xfrm rot="14609616">
              <a:off x="7946401" y="1730471"/>
              <a:ext cx="2559579" cy="2559577"/>
            </a:xfrm>
            <a:prstGeom prst="blockArc">
              <a:avLst>
                <a:gd name="adj1" fmla="val 6812137"/>
                <a:gd name="adj2" fmla="val 1623635"/>
                <a:gd name="adj3" fmla="val 14268"/>
              </a:avLst>
            </a:prstGeom>
            <a:solidFill>
              <a:schemeClr val="accent3"/>
            </a:solidFill>
            <a:ln>
              <a:noFill/>
            </a:ln>
            <a:extLst/>
          </p:spPr>
          <p:txBody>
            <a:bodyPr vert="horz" wrap="square" lIns="68564" tIns="34282" rIns="68564" bIns="34282"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13" name="TextBox 240"/>
            <p:cNvSpPr txBox="1"/>
            <p:nvPr/>
          </p:nvSpPr>
          <p:spPr>
            <a:xfrm>
              <a:off x="8328601" y="2579951"/>
              <a:ext cx="1795178" cy="1017828"/>
            </a:xfrm>
            <a:prstGeom prst="rect">
              <a:avLst/>
            </a:prstGeom>
            <a:noFill/>
          </p:spPr>
          <p:txBody>
            <a:bodyPr wrap="non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altLang="zh-CN" sz="3299" u="none" strike="noStrike" kern="0" cap="none" spc="0" normalizeH="0" baseline="0" noProof="0" dirty="0">
                  <a:ln>
                    <a:noFill/>
                  </a:ln>
                  <a:solidFill>
                    <a:srgbClr val="003E00"/>
                  </a:solidFill>
                  <a:effectLst/>
                  <a:uLnTx/>
                  <a:uFillTx/>
                  <a:cs typeface="+mn-ea"/>
                  <a:sym typeface="+mn-lt"/>
                </a:rPr>
                <a:t>75%</a:t>
              </a:r>
              <a:endParaRPr kumimoji="0" lang="zh-CN" altLang="en-US" sz="3299" u="none" strike="noStrike" kern="0" cap="none" spc="0" normalizeH="0" baseline="0" noProof="0" dirty="0">
                <a:ln>
                  <a:noFill/>
                </a:ln>
                <a:solidFill>
                  <a:srgbClr val="003E00"/>
                </a:solidFill>
                <a:effectLst/>
                <a:uLnTx/>
                <a:uFillTx/>
                <a:cs typeface="+mn-ea"/>
                <a:sym typeface="+mn-lt"/>
              </a:endParaRPr>
            </a:p>
          </p:txBody>
        </p:sp>
      </p:grpSp>
      <p:sp>
        <p:nvSpPr>
          <p:cNvPr id="14" name="TextBox 174"/>
          <p:cNvSpPr txBox="1"/>
          <p:nvPr/>
        </p:nvSpPr>
        <p:spPr>
          <a:xfrm>
            <a:off x="633839" y="3361186"/>
            <a:ext cx="1620325" cy="1015663"/>
          </a:xfrm>
          <a:prstGeom prst="rect">
            <a:avLst/>
          </a:prstGeom>
          <a:noFill/>
        </p:spPr>
        <p:txBody>
          <a:bodyPr wrap="square" rtlCol="0">
            <a:spAutoFit/>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kumimoji="0" lang="zh-CN" altLang="en-US" sz="1200" u="none" strike="noStrike" kern="1200" cap="none" spc="0" normalizeH="0" baseline="0" noProof="0" dirty="0">
                <a:ln>
                  <a:noFill/>
                </a:ln>
                <a:solidFill>
                  <a:prstClr val="black">
                    <a:lumMod val="75000"/>
                    <a:lumOff val="25000"/>
                  </a:prstClr>
                </a:solidFill>
                <a:effectLst/>
                <a:uLnTx/>
                <a:uFillTx/>
                <a:cs typeface="+mn-ea"/>
                <a:sym typeface="+mn-lt"/>
              </a:rPr>
              <a:t>点击输入简要文字内容，文字内容需要概括精炼，不用多余的文字修饰，言简意赅的说明分项内容。</a:t>
            </a:r>
            <a:endParaRPr kumimoji="0" lang="en-US" altLang="zh-CN" sz="120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15" name="TextBox 175"/>
          <p:cNvSpPr txBox="1"/>
          <p:nvPr/>
        </p:nvSpPr>
        <p:spPr>
          <a:xfrm>
            <a:off x="630475" y="3116534"/>
            <a:ext cx="1739762" cy="300082"/>
          </a:xfrm>
          <a:prstGeom prst="rect">
            <a:avLst/>
          </a:prstGeom>
          <a:noFill/>
        </p:spPr>
        <p:txBody>
          <a:bodyPr wrap="square" rtlCol="0">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r>
              <a:rPr kumimoji="0" lang="zh-CN" altLang="en-US" sz="1350" u="none" strike="noStrike" kern="1200" cap="none" spc="0" normalizeH="0" baseline="0" noProof="0" dirty="0">
                <a:ln>
                  <a:noFill/>
                </a:ln>
                <a:solidFill>
                  <a:srgbClr val="005A00"/>
                </a:solidFill>
                <a:effectLst/>
                <a:uLnTx/>
                <a:uFillTx/>
                <a:cs typeface="+mn-ea"/>
                <a:sym typeface="+mn-lt"/>
              </a:rPr>
              <a:t>单击此处添加标题</a:t>
            </a:r>
          </a:p>
        </p:txBody>
      </p:sp>
      <p:sp>
        <p:nvSpPr>
          <p:cNvPr id="16" name="TextBox 174"/>
          <p:cNvSpPr txBox="1"/>
          <p:nvPr/>
        </p:nvSpPr>
        <p:spPr>
          <a:xfrm>
            <a:off x="2798639" y="3361186"/>
            <a:ext cx="1557391" cy="1015663"/>
          </a:xfrm>
          <a:prstGeom prst="rect">
            <a:avLst/>
          </a:prstGeom>
          <a:noFill/>
        </p:spPr>
        <p:txBody>
          <a:bodyPr wrap="square" rtlCol="0">
            <a:spAutoFit/>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kumimoji="0" lang="zh-CN" altLang="en-US" sz="1200" u="none" strike="noStrike" kern="1200" cap="none" spc="0" normalizeH="0" baseline="0" noProof="0" dirty="0">
                <a:ln>
                  <a:noFill/>
                </a:ln>
                <a:solidFill>
                  <a:prstClr val="black">
                    <a:lumMod val="75000"/>
                    <a:lumOff val="25000"/>
                  </a:prstClr>
                </a:solidFill>
                <a:effectLst/>
                <a:uLnTx/>
                <a:uFillTx/>
                <a:cs typeface="+mn-ea"/>
                <a:sym typeface="+mn-lt"/>
              </a:rPr>
              <a:t>点击输入简要文字内容，文字内容需要概括精炼，不用多余的文字修饰，言简意赅的说明分项内容。</a:t>
            </a:r>
            <a:endParaRPr kumimoji="0" lang="en-US" altLang="zh-CN" sz="120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17" name="TextBox 175"/>
          <p:cNvSpPr txBox="1"/>
          <p:nvPr/>
        </p:nvSpPr>
        <p:spPr>
          <a:xfrm>
            <a:off x="2795275" y="3116534"/>
            <a:ext cx="1706125" cy="300082"/>
          </a:xfrm>
          <a:prstGeom prst="rect">
            <a:avLst/>
          </a:prstGeom>
          <a:noFill/>
        </p:spPr>
        <p:txBody>
          <a:bodyPr wrap="square" rtlCol="0">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r>
              <a:rPr kumimoji="0" lang="zh-CN" altLang="en-US" sz="1350" u="none" strike="noStrike" kern="1200" cap="none" spc="0" normalizeH="0" baseline="0" noProof="0" dirty="0">
                <a:ln>
                  <a:noFill/>
                </a:ln>
                <a:solidFill>
                  <a:prstClr val="black">
                    <a:lumMod val="75000"/>
                    <a:lumOff val="25000"/>
                  </a:prstClr>
                </a:solidFill>
                <a:effectLst/>
                <a:uLnTx/>
                <a:uFillTx/>
                <a:cs typeface="+mn-ea"/>
                <a:sym typeface="+mn-lt"/>
              </a:rPr>
              <a:t>单击此处添加标题</a:t>
            </a:r>
          </a:p>
        </p:txBody>
      </p:sp>
      <p:sp>
        <p:nvSpPr>
          <p:cNvPr id="18" name="TextBox 174"/>
          <p:cNvSpPr txBox="1"/>
          <p:nvPr/>
        </p:nvSpPr>
        <p:spPr>
          <a:xfrm>
            <a:off x="4948401" y="3361186"/>
            <a:ext cx="1582064" cy="1015663"/>
          </a:xfrm>
          <a:prstGeom prst="rect">
            <a:avLst/>
          </a:prstGeom>
          <a:noFill/>
        </p:spPr>
        <p:txBody>
          <a:bodyPr wrap="square" rtlCol="0">
            <a:spAutoFit/>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kumimoji="0" lang="zh-CN" altLang="en-US" sz="1200" u="none" strike="noStrike" kern="1200" cap="none" spc="0" normalizeH="0" baseline="0" noProof="0" dirty="0">
                <a:ln>
                  <a:noFill/>
                </a:ln>
                <a:solidFill>
                  <a:prstClr val="black">
                    <a:lumMod val="75000"/>
                    <a:lumOff val="25000"/>
                  </a:prstClr>
                </a:solidFill>
                <a:effectLst/>
                <a:uLnTx/>
                <a:uFillTx/>
                <a:cs typeface="+mn-ea"/>
                <a:sym typeface="+mn-lt"/>
              </a:rPr>
              <a:t>点击输入简要文字内容，文字内容需要概括精炼，不用多余的文字修饰，言简意赅的说明分项内容。</a:t>
            </a:r>
            <a:endParaRPr kumimoji="0" lang="en-US" altLang="zh-CN" sz="120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19" name="TextBox 175"/>
          <p:cNvSpPr txBox="1"/>
          <p:nvPr/>
        </p:nvSpPr>
        <p:spPr>
          <a:xfrm>
            <a:off x="4945036" y="3116534"/>
            <a:ext cx="1706125" cy="300082"/>
          </a:xfrm>
          <a:prstGeom prst="rect">
            <a:avLst/>
          </a:prstGeom>
          <a:noFill/>
        </p:spPr>
        <p:txBody>
          <a:bodyPr wrap="square" rtlCol="0">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r>
              <a:rPr kumimoji="0" lang="zh-CN" altLang="en-US" sz="1350" u="none" strike="noStrike" kern="1200" cap="none" spc="0" normalizeH="0" baseline="0" noProof="0" dirty="0">
                <a:ln>
                  <a:noFill/>
                </a:ln>
                <a:solidFill>
                  <a:srgbClr val="003E00"/>
                </a:solidFill>
                <a:effectLst/>
                <a:uLnTx/>
                <a:uFillTx/>
                <a:cs typeface="+mn-ea"/>
                <a:sym typeface="+mn-lt"/>
              </a:rPr>
              <a:t>单击此处添加标题</a:t>
            </a:r>
          </a:p>
        </p:txBody>
      </p:sp>
      <p:grpSp>
        <p:nvGrpSpPr>
          <p:cNvPr id="21" name="组合 20"/>
          <p:cNvGrpSpPr/>
          <p:nvPr/>
        </p:nvGrpSpPr>
        <p:grpSpPr>
          <a:xfrm>
            <a:off x="6896603" y="1319413"/>
            <a:ext cx="1508936" cy="1508938"/>
            <a:chOff x="7946402" y="1730470"/>
            <a:chExt cx="2559577" cy="2559579"/>
          </a:xfrm>
        </p:grpSpPr>
        <p:sp>
          <p:nvSpPr>
            <p:cNvPr id="22" name="空心弧 21"/>
            <p:cNvSpPr>
              <a:spLocks noChangeAspect="1"/>
            </p:cNvSpPr>
            <p:nvPr/>
          </p:nvSpPr>
          <p:spPr>
            <a:xfrm rot="9198756">
              <a:off x="8090648" y="1866005"/>
              <a:ext cx="2288503" cy="2288503"/>
            </a:xfrm>
            <a:prstGeom prst="blockArc">
              <a:avLst>
                <a:gd name="adj1" fmla="val 6741740"/>
                <a:gd name="adj2" fmla="val 1597257"/>
                <a:gd name="adj3" fmla="val 5428"/>
              </a:avLst>
            </a:prstGeom>
            <a:solidFill>
              <a:schemeClr val="tx1">
                <a:lumMod val="50000"/>
                <a:lumOff val="50000"/>
              </a:schemeClr>
            </a:solidFill>
            <a:ln>
              <a:noFill/>
            </a:ln>
            <a:extLst/>
          </p:spPr>
          <p:txBody>
            <a:bodyPr vert="horz" wrap="square" lIns="43539" tIns="21770" rIns="43539" bIns="2177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857" u="none" strike="noStrike" kern="1200" cap="none" spc="0" normalizeH="0" baseline="0" noProof="0" dirty="0">
                <a:ln>
                  <a:noFill/>
                </a:ln>
                <a:solidFill>
                  <a:prstClr val="black"/>
                </a:solidFill>
                <a:effectLst/>
                <a:uLnTx/>
                <a:uFillTx/>
                <a:cs typeface="+mn-ea"/>
                <a:sym typeface="+mn-lt"/>
              </a:endParaRPr>
            </a:p>
          </p:txBody>
        </p:sp>
        <p:sp>
          <p:nvSpPr>
            <p:cNvPr id="23" name="空心弧 22"/>
            <p:cNvSpPr>
              <a:spLocks noChangeAspect="1"/>
            </p:cNvSpPr>
            <p:nvPr/>
          </p:nvSpPr>
          <p:spPr>
            <a:xfrm rot="14609616">
              <a:off x="7946401" y="1730471"/>
              <a:ext cx="2559579" cy="2559577"/>
            </a:xfrm>
            <a:prstGeom prst="blockArc">
              <a:avLst>
                <a:gd name="adj1" fmla="val 3534681"/>
                <a:gd name="adj2" fmla="val 1623635"/>
                <a:gd name="adj3" fmla="val 14268"/>
              </a:avLst>
            </a:prstGeom>
            <a:solidFill>
              <a:schemeClr val="accent4"/>
            </a:solidFill>
            <a:ln>
              <a:noFill/>
            </a:ln>
            <a:extLst/>
          </p:spPr>
          <p:txBody>
            <a:bodyPr vert="horz" wrap="square" lIns="68564" tIns="34282" rIns="68564" bIns="34282"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2" u="none" strike="noStrike" kern="1200" cap="none" spc="0" normalizeH="0" baseline="0" noProof="0" dirty="0">
                <a:ln>
                  <a:noFill/>
                </a:ln>
                <a:solidFill>
                  <a:prstClr val="black"/>
                </a:solidFill>
                <a:effectLst/>
                <a:uLnTx/>
                <a:uFillTx/>
                <a:cs typeface="+mn-ea"/>
                <a:sym typeface="+mn-lt"/>
              </a:endParaRPr>
            </a:p>
          </p:txBody>
        </p:sp>
        <p:sp>
          <p:nvSpPr>
            <p:cNvPr id="24" name="TextBox 240"/>
            <p:cNvSpPr txBox="1"/>
            <p:nvPr/>
          </p:nvSpPr>
          <p:spPr>
            <a:xfrm>
              <a:off x="8328603" y="2579951"/>
              <a:ext cx="1795178" cy="1017828"/>
            </a:xfrm>
            <a:prstGeom prst="rect">
              <a:avLst/>
            </a:prstGeom>
            <a:noFill/>
          </p:spPr>
          <p:txBody>
            <a:bodyPr wrap="non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altLang="zh-CN" sz="3299" u="none" strike="noStrike" kern="0" cap="none" spc="0" normalizeH="0" baseline="0" noProof="0" dirty="0">
                  <a:ln>
                    <a:noFill/>
                  </a:ln>
                  <a:solidFill>
                    <a:srgbClr val="006800"/>
                  </a:solidFill>
                  <a:effectLst/>
                  <a:uLnTx/>
                  <a:uFillTx/>
                  <a:cs typeface="+mn-ea"/>
                  <a:sym typeface="+mn-lt"/>
                </a:rPr>
                <a:t>90%</a:t>
              </a:r>
              <a:endParaRPr kumimoji="0" lang="zh-CN" altLang="en-US" sz="3299" u="none" strike="noStrike" kern="0" cap="none" spc="0" normalizeH="0" baseline="0" noProof="0" dirty="0">
                <a:ln>
                  <a:noFill/>
                </a:ln>
                <a:solidFill>
                  <a:srgbClr val="006800"/>
                </a:solidFill>
                <a:effectLst/>
                <a:uLnTx/>
                <a:uFillTx/>
                <a:cs typeface="+mn-ea"/>
                <a:sym typeface="+mn-lt"/>
              </a:endParaRPr>
            </a:p>
          </p:txBody>
        </p:sp>
      </p:grpSp>
      <p:sp>
        <p:nvSpPr>
          <p:cNvPr id="25" name="TextBox 174"/>
          <p:cNvSpPr txBox="1"/>
          <p:nvPr/>
        </p:nvSpPr>
        <p:spPr>
          <a:xfrm>
            <a:off x="6889439" y="3361186"/>
            <a:ext cx="1582064" cy="1015663"/>
          </a:xfrm>
          <a:prstGeom prst="rect">
            <a:avLst/>
          </a:prstGeom>
          <a:noFill/>
        </p:spPr>
        <p:txBody>
          <a:bodyPr wrap="square" rtlCol="0">
            <a:spAutoFit/>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kumimoji="0" lang="zh-CN" altLang="en-US" sz="1200" u="none" strike="noStrike" kern="1200" cap="none" spc="0" normalizeH="0" baseline="0" noProof="0" dirty="0">
                <a:ln>
                  <a:noFill/>
                </a:ln>
                <a:solidFill>
                  <a:prstClr val="black">
                    <a:lumMod val="75000"/>
                    <a:lumOff val="25000"/>
                  </a:prstClr>
                </a:solidFill>
                <a:effectLst/>
                <a:uLnTx/>
                <a:uFillTx/>
                <a:cs typeface="+mn-ea"/>
                <a:sym typeface="+mn-lt"/>
              </a:rPr>
              <a:t>点击输入简要文字内容，文字内容需要概括精炼，不用多余的文字修饰，言简意赅的说明分项内容。</a:t>
            </a:r>
            <a:endParaRPr kumimoji="0" lang="en-US" altLang="zh-CN" sz="120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26" name="TextBox 175"/>
          <p:cNvSpPr txBox="1"/>
          <p:nvPr/>
        </p:nvSpPr>
        <p:spPr>
          <a:xfrm>
            <a:off x="6886075" y="3116534"/>
            <a:ext cx="1706125" cy="300082"/>
          </a:xfrm>
          <a:prstGeom prst="rect">
            <a:avLst/>
          </a:prstGeom>
          <a:noFill/>
        </p:spPr>
        <p:txBody>
          <a:bodyPr wrap="square" rtlCol="0">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r>
              <a:rPr kumimoji="0" lang="zh-CN" altLang="en-US" sz="1350" u="none" strike="noStrike" kern="1200" cap="none" spc="0" normalizeH="0" baseline="0" noProof="0" dirty="0">
                <a:ln>
                  <a:noFill/>
                </a:ln>
                <a:solidFill>
                  <a:prstClr val="black">
                    <a:lumMod val="75000"/>
                    <a:lumOff val="25000"/>
                  </a:prstClr>
                </a:solidFill>
                <a:effectLst/>
                <a:uLnTx/>
                <a:uFillTx/>
                <a:cs typeface="+mn-ea"/>
                <a:sym typeface="+mn-lt"/>
              </a:rPr>
              <a:t>单击此处添加标题</a:t>
            </a:r>
          </a:p>
        </p:txBody>
      </p:sp>
    </p:spTree>
    <p:extLst>
      <p:ext uri="{BB962C8B-B14F-4D97-AF65-F5344CB8AC3E}">
        <p14:creationId xmlns:p14="http://schemas.microsoft.com/office/powerpoint/2010/main" val="3197086474"/>
      </p:ext>
    </p:extLst>
  </p:cSld>
  <p:clrMapOvr>
    <a:masterClrMapping/>
  </p:clrMapOvr>
  <mc:AlternateContent xmlns:mc="http://schemas.openxmlformats.org/markup-compatibility/2006" xmlns:p14="http://schemas.microsoft.com/office/powerpoint/2010/main">
    <mc:Choice Requires="p14">
      <p:transition spd="slow" p14:dur="2000" advClick="0" advTm="5000">
        <p:fade/>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14" presetClass="entr" presetSubtype="10" fill="hold" grpId="0" nodeType="after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randombar(horizontal)">
                                      <p:cBhvr>
                                        <p:cTn id="13" dur="500"/>
                                        <p:tgtEl>
                                          <p:spTgt spid="15"/>
                                        </p:tgtEl>
                                      </p:cBhvr>
                                    </p:animEffect>
                                  </p:childTnLst>
                                </p:cTn>
                              </p:par>
                            </p:childTnLst>
                          </p:cTn>
                        </p:par>
                        <p:par>
                          <p:cTn id="14" fill="hold">
                            <p:stCondLst>
                              <p:cond delay="1000"/>
                            </p:stCondLst>
                            <p:childTnLst>
                              <p:par>
                                <p:cTn id="15" presetID="22" presetClass="entr" presetSubtype="1"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up)">
                                      <p:cBhvr>
                                        <p:cTn id="17" dur="500"/>
                                        <p:tgtEl>
                                          <p:spTgt spid="14"/>
                                        </p:tgtEl>
                                      </p:cBhvr>
                                    </p:animEffect>
                                  </p:childTnLst>
                                </p:cTn>
                              </p:par>
                            </p:childTnLst>
                          </p:cTn>
                        </p:par>
                        <p:par>
                          <p:cTn id="18" fill="hold">
                            <p:stCondLst>
                              <p:cond delay="1500"/>
                            </p:stCondLst>
                            <p:childTnLst>
                              <p:par>
                                <p:cTn id="19" presetID="14" presetClass="entr" presetSubtype="10"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randombar(horizontal)">
                                      <p:cBhvr>
                                        <p:cTn id="21" dur="500"/>
                                        <p:tgtEl>
                                          <p:spTgt spid="6"/>
                                        </p:tgtEl>
                                      </p:cBhvr>
                                    </p:animEffect>
                                  </p:childTnLst>
                                </p:cTn>
                              </p:par>
                            </p:childTnLst>
                          </p:cTn>
                        </p:par>
                        <p:par>
                          <p:cTn id="22" fill="hold">
                            <p:stCondLst>
                              <p:cond delay="2000"/>
                            </p:stCondLst>
                            <p:childTnLst>
                              <p:par>
                                <p:cTn id="23" presetID="14" presetClass="entr" presetSubtype="10" fill="hold" grpId="0" nodeType="after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randombar(horizontal)">
                                      <p:cBhvr>
                                        <p:cTn id="25" dur="500"/>
                                        <p:tgtEl>
                                          <p:spTgt spid="17"/>
                                        </p:tgtEl>
                                      </p:cBhvr>
                                    </p:animEffect>
                                  </p:childTnLst>
                                </p:cTn>
                              </p:par>
                            </p:childTnLst>
                          </p:cTn>
                        </p:par>
                        <p:par>
                          <p:cTn id="26" fill="hold">
                            <p:stCondLst>
                              <p:cond delay="2500"/>
                            </p:stCondLst>
                            <p:childTnLst>
                              <p:par>
                                <p:cTn id="27" presetID="22" presetClass="entr" presetSubtype="1" fill="hold" grpId="0" nodeType="after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wipe(up)">
                                      <p:cBhvr>
                                        <p:cTn id="29" dur="500"/>
                                        <p:tgtEl>
                                          <p:spTgt spid="16"/>
                                        </p:tgtEl>
                                      </p:cBhvr>
                                    </p:animEffect>
                                  </p:childTnLst>
                                </p:cTn>
                              </p:par>
                            </p:childTnLst>
                          </p:cTn>
                        </p:par>
                        <p:par>
                          <p:cTn id="30" fill="hold">
                            <p:stCondLst>
                              <p:cond delay="3000"/>
                            </p:stCondLst>
                            <p:childTnLst>
                              <p:par>
                                <p:cTn id="31" presetID="53" presetClass="entr" presetSubtype="16" fill="hold" nodeType="after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p:cTn id="33" dur="500" fill="hold"/>
                                        <p:tgtEl>
                                          <p:spTgt spid="10"/>
                                        </p:tgtEl>
                                        <p:attrNameLst>
                                          <p:attrName>ppt_w</p:attrName>
                                        </p:attrNameLst>
                                      </p:cBhvr>
                                      <p:tavLst>
                                        <p:tav tm="0">
                                          <p:val>
                                            <p:fltVal val="0"/>
                                          </p:val>
                                        </p:tav>
                                        <p:tav tm="100000">
                                          <p:val>
                                            <p:strVal val="#ppt_w"/>
                                          </p:val>
                                        </p:tav>
                                      </p:tavLst>
                                    </p:anim>
                                    <p:anim calcmode="lin" valueType="num">
                                      <p:cBhvr>
                                        <p:cTn id="34" dur="500" fill="hold"/>
                                        <p:tgtEl>
                                          <p:spTgt spid="10"/>
                                        </p:tgtEl>
                                        <p:attrNameLst>
                                          <p:attrName>ppt_h</p:attrName>
                                        </p:attrNameLst>
                                      </p:cBhvr>
                                      <p:tavLst>
                                        <p:tav tm="0">
                                          <p:val>
                                            <p:fltVal val="0"/>
                                          </p:val>
                                        </p:tav>
                                        <p:tav tm="100000">
                                          <p:val>
                                            <p:strVal val="#ppt_h"/>
                                          </p:val>
                                        </p:tav>
                                      </p:tavLst>
                                    </p:anim>
                                    <p:animEffect transition="in" filter="fade">
                                      <p:cBhvr>
                                        <p:cTn id="35" dur="500"/>
                                        <p:tgtEl>
                                          <p:spTgt spid="10"/>
                                        </p:tgtEl>
                                      </p:cBhvr>
                                    </p:animEffect>
                                  </p:childTnLst>
                                </p:cTn>
                              </p:par>
                            </p:childTnLst>
                          </p:cTn>
                        </p:par>
                        <p:par>
                          <p:cTn id="36" fill="hold">
                            <p:stCondLst>
                              <p:cond delay="3500"/>
                            </p:stCondLst>
                            <p:childTnLst>
                              <p:par>
                                <p:cTn id="37" presetID="14" presetClass="entr" presetSubtype="10" fill="hold" grpId="0" nodeType="after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randombar(horizontal)">
                                      <p:cBhvr>
                                        <p:cTn id="39" dur="500"/>
                                        <p:tgtEl>
                                          <p:spTgt spid="19"/>
                                        </p:tgtEl>
                                      </p:cBhvr>
                                    </p:animEffect>
                                  </p:childTnLst>
                                </p:cTn>
                              </p:par>
                            </p:childTnLst>
                          </p:cTn>
                        </p:par>
                        <p:par>
                          <p:cTn id="40" fill="hold">
                            <p:stCondLst>
                              <p:cond delay="4000"/>
                            </p:stCondLst>
                            <p:childTnLst>
                              <p:par>
                                <p:cTn id="41" presetID="22" presetClass="entr" presetSubtype="1"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wipe(up)">
                                      <p:cBhvr>
                                        <p:cTn id="43" dur="500"/>
                                        <p:tgtEl>
                                          <p:spTgt spid="18"/>
                                        </p:tgtEl>
                                      </p:cBhvr>
                                    </p:animEffect>
                                  </p:childTnLst>
                                </p:cTn>
                              </p:par>
                            </p:childTnLst>
                          </p:cTn>
                        </p:par>
                        <p:par>
                          <p:cTn id="44" fill="hold">
                            <p:stCondLst>
                              <p:cond delay="4500"/>
                            </p:stCondLst>
                            <p:childTnLst>
                              <p:par>
                                <p:cTn id="45" presetID="53" presetClass="entr" presetSubtype="16" fill="hold" nodeType="after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p:cTn id="47" dur="500" fill="hold"/>
                                        <p:tgtEl>
                                          <p:spTgt spid="21"/>
                                        </p:tgtEl>
                                        <p:attrNameLst>
                                          <p:attrName>ppt_w</p:attrName>
                                        </p:attrNameLst>
                                      </p:cBhvr>
                                      <p:tavLst>
                                        <p:tav tm="0">
                                          <p:val>
                                            <p:fltVal val="0"/>
                                          </p:val>
                                        </p:tav>
                                        <p:tav tm="100000">
                                          <p:val>
                                            <p:strVal val="#ppt_w"/>
                                          </p:val>
                                        </p:tav>
                                      </p:tavLst>
                                    </p:anim>
                                    <p:anim calcmode="lin" valueType="num">
                                      <p:cBhvr>
                                        <p:cTn id="48" dur="500" fill="hold"/>
                                        <p:tgtEl>
                                          <p:spTgt spid="21"/>
                                        </p:tgtEl>
                                        <p:attrNameLst>
                                          <p:attrName>ppt_h</p:attrName>
                                        </p:attrNameLst>
                                      </p:cBhvr>
                                      <p:tavLst>
                                        <p:tav tm="0">
                                          <p:val>
                                            <p:fltVal val="0"/>
                                          </p:val>
                                        </p:tav>
                                        <p:tav tm="100000">
                                          <p:val>
                                            <p:strVal val="#ppt_h"/>
                                          </p:val>
                                        </p:tav>
                                      </p:tavLst>
                                    </p:anim>
                                    <p:animEffect transition="in" filter="fade">
                                      <p:cBhvr>
                                        <p:cTn id="49" dur="500"/>
                                        <p:tgtEl>
                                          <p:spTgt spid="21"/>
                                        </p:tgtEl>
                                      </p:cBhvr>
                                    </p:animEffect>
                                  </p:childTnLst>
                                </p:cTn>
                              </p:par>
                            </p:childTnLst>
                          </p:cTn>
                        </p:par>
                        <p:par>
                          <p:cTn id="50" fill="hold">
                            <p:stCondLst>
                              <p:cond delay="5000"/>
                            </p:stCondLst>
                            <p:childTnLst>
                              <p:par>
                                <p:cTn id="51" presetID="14" presetClass="entr" presetSubtype="10" fill="hold" grpId="0" nodeType="afterEffect">
                                  <p:stCondLst>
                                    <p:cond delay="0"/>
                                  </p:stCondLst>
                                  <p:childTnLst>
                                    <p:set>
                                      <p:cBhvr>
                                        <p:cTn id="52" dur="1" fill="hold">
                                          <p:stCondLst>
                                            <p:cond delay="0"/>
                                          </p:stCondLst>
                                        </p:cTn>
                                        <p:tgtEl>
                                          <p:spTgt spid="26"/>
                                        </p:tgtEl>
                                        <p:attrNameLst>
                                          <p:attrName>style.visibility</p:attrName>
                                        </p:attrNameLst>
                                      </p:cBhvr>
                                      <p:to>
                                        <p:strVal val="visible"/>
                                      </p:to>
                                    </p:set>
                                    <p:animEffect transition="in" filter="randombar(horizontal)">
                                      <p:cBhvr>
                                        <p:cTn id="53" dur="500"/>
                                        <p:tgtEl>
                                          <p:spTgt spid="26"/>
                                        </p:tgtEl>
                                      </p:cBhvr>
                                    </p:animEffect>
                                  </p:childTnLst>
                                </p:cTn>
                              </p:par>
                            </p:childTnLst>
                          </p:cTn>
                        </p:par>
                        <p:par>
                          <p:cTn id="54" fill="hold">
                            <p:stCondLst>
                              <p:cond delay="55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8" grpId="0"/>
      <p:bldP spid="19" grpId="0"/>
      <p:bldP spid="25" grpId="0"/>
      <p:bldP spid="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05"/>
          <p:cNvSpPr>
            <a:spLocks/>
          </p:cNvSpPr>
          <p:nvPr/>
        </p:nvSpPr>
        <p:spPr bwMode="auto">
          <a:xfrm>
            <a:off x="4626703" y="3266202"/>
            <a:ext cx="863400" cy="937996"/>
          </a:xfrm>
          <a:custGeom>
            <a:avLst/>
            <a:gdLst>
              <a:gd name="T0" fmla="*/ 0 w 876"/>
              <a:gd name="T1" fmla="*/ 2147483647 h 952"/>
              <a:gd name="T2" fmla="*/ 0 w 876"/>
              <a:gd name="T3" fmla="*/ 2147483647 h 952"/>
              <a:gd name="T4" fmla="*/ 2147483647 w 876"/>
              <a:gd name="T5" fmla="*/ 2147483647 h 952"/>
              <a:gd name="T6" fmla="*/ 2147483647 w 876"/>
              <a:gd name="T7" fmla="*/ 0 h 952"/>
              <a:gd name="T8" fmla="*/ 2147483647 w 876"/>
              <a:gd name="T9" fmla="*/ 0 h 952"/>
              <a:gd name="T10" fmla="*/ 2147483647 w 876"/>
              <a:gd name="T11" fmla="*/ 2147483647 h 952"/>
              <a:gd name="T12" fmla="*/ 0 w 876"/>
              <a:gd name="T13" fmla="*/ 2147483647 h 9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6" h="952">
                <a:moveTo>
                  <a:pt x="0" y="30"/>
                </a:moveTo>
                <a:lnTo>
                  <a:pt x="0" y="492"/>
                </a:lnTo>
                <a:lnTo>
                  <a:pt x="876" y="952"/>
                </a:lnTo>
                <a:lnTo>
                  <a:pt x="712" y="0"/>
                </a:lnTo>
                <a:lnTo>
                  <a:pt x="378" y="0"/>
                </a:lnTo>
                <a:lnTo>
                  <a:pt x="422" y="252"/>
                </a:lnTo>
                <a:lnTo>
                  <a:pt x="0" y="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zh-CN" altLang="en-US" sz="1800" u="none" strike="noStrike" kern="1200" cap="none" spc="0" normalizeH="0" baseline="0" noProof="0" dirty="0">
              <a:ln>
                <a:noFill/>
              </a:ln>
              <a:solidFill>
                <a:prstClr val="black"/>
              </a:solidFill>
              <a:effectLst/>
              <a:uLnTx/>
              <a:uFillTx/>
              <a:cs typeface="+mn-ea"/>
              <a:sym typeface="+mn-lt"/>
            </a:endParaRPr>
          </a:p>
        </p:txBody>
      </p:sp>
      <p:sp>
        <p:nvSpPr>
          <p:cNvPr id="3" name="Freeform 107"/>
          <p:cNvSpPr>
            <a:spLocks/>
          </p:cNvSpPr>
          <p:nvPr/>
        </p:nvSpPr>
        <p:spPr bwMode="auto">
          <a:xfrm>
            <a:off x="3620461" y="3266202"/>
            <a:ext cx="866574" cy="937996"/>
          </a:xfrm>
          <a:custGeom>
            <a:avLst/>
            <a:gdLst>
              <a:gd name="T0" fmla="*/ 878 w 878"/>
              <a:gd name="T1" fmla="*/ 30 h 952"/>
              <a:gd name="T2" fmla="*/ 456 w 878"/>
              <a:gd name="T3" fmla="*/ 252 h 952"/>
              <a:gd name="T4" fmla="*/ 498 w 878"/>
              <a:gd name="T5" fmla="*/ 0 h 952"/>
              <a:gd name="T6" fmla="*/ 164 w 878"/>
              <a:gd name="T7" fmla="*/ 0 h 952"/>
              <a:gd name="T8" fmla="*/ 0 w 878"/>
              <a:gd name="T9" fmla="*/ 952 h 952"/>
              <a:gd name="T10" fmla="*/ 878 w 878"/>
              <a:gd name="T11" fmla="*/ 492 h 952"/>
              <a:gd name="T12" fmla="*/ 878 w 878"/>
              <a:gd name="T13" fmla="*/ 30 h 952"/>
            </a:gdLst>
            <a:ahLst/>
            <a:cxnLst>
              <a:cxn ang="0">
                <a:pos x="T0" y="T1"/>
              </a:cxn>
              <a:cxn ang="0">
                <a:pos x="T2" y="T3"/>
              </a:cxn>
              <a:cxn ang="0">
                <a:pos x="T4" y="T5"/>
              </a:cxn>
              <a:cxn ang="0">
                <a:pos x="T6" y="T7"/>
              </a:cxn>
              <a:cxn ang="0">
                <a:pos x="T8" y="T9"/>
              </a:cxn>
              <a:cxn ang="0">
                <a:pos x="T10" y="T11"/>
              </a:cxn>
              <a:cxn ang="0">
                <a:pos x="T12" y="T13"/>
              </a:cxn>
            </a:cxnLst>
            <a:rect l="0" t="0" r="r" b="b"/>
            <a:pathLst>
              <a:path w="878" h="952">
                <a:moveTo>
                  <a:pt x="878" y="30"/>
                </a:moveTo>
                <a:lnTo>
                  <a:pt x="456" y="252"/>
                </a:lnTo>
                <a:lnTo>
                  <a:pt x="498" y="0"/>
                </a:lnTo>
                <a:lnTo>
                  <a:pt x="164" y="0"/>
                </a:lnTo>
                <a:lnTo>
                  <a:pt x="0" y="952"/>
                </a:lnTo>
                <a:lnTo>
                  <a:pt x="878" y="492"/>
                </a:lnTo>
                <a:lnTo>
                  <a:pt x="878" y="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zh-CN" altLang="en-US" sz="1800" u="none" strike="noStrike" kern="1200" cap="none" spc="0" normalizeH="0" baseline="0" noProof="0" dirty="0">
              <a:ln>
                <a:noFill/>
              </a:ln>
              <a:solidFill>
                <a:prstClr val="black"/>
              </a:solidFill>
              <a:effectLst>
                <a:outerShdw blurRad="60007" dist="310007" dir="7680000" sy="30000" kx="1300200" algn="ctr" rotWithShape="0">
                  <a:prstClr val="black">
                    <a:alpha val="32000"/>
                  </a:prstClr>
                </a:outerShdw>
              </a:effectLst>
              <a:uLnTx/>
              <a:uFillTx/>
              <a:cs typeface="+mn-ea"/>
              <a:sym typeface="+mn-lt"/>
            </a:endParaRPr>
          </a:p>
        </p:txBody>
      </p:sp>
      <p:grpSp>
        <p:nvGrpSpPr>
          <p:cNvPr id="4" name="组合 3"/>
          <p:cNvGrpSpPr/>
          <p:nvPr/>
        </p:nvGrpSpPr>
        <p:grpSpPr>
          <a:xfrm>
            <a:off x="3044330" y="1329900"/>
            <a:ext cx="3021901" cy="2874298"/>
            <a:chOff x="3748193" y="2000673"/>
            <a:chExt cx="4030134" cy="3833285"/>
          </a:xfrm>
        </p:grpSpPr>
        <p:sp>
          <p:nvSpPr>
            <p:cNvPr id="5" name="Freeform 104"/>
            <p:cNvSpPr>
              <a:spLocks/>
            </p:cNvSpPr>
            <p:nvPr/>
          </p:nvSpPr>
          <p:spPr bwMode="auto">
            <a:xfrm>
              <a:off x="5858511" y="4583007"/>
              <a:ext cx="1151467" cy="1250951"/>
            </a:xfrm>
            <a:custGeom>
              <a:avLst/>
              <a:gdLst>
                <a:gd name="T0" fmla="*/ 0 w 876"/>
                <a:gd name="T1" fmla="*/ 2147483647 h 952"/>
                <a:gd name="T2" fmla="*/ 0 w 876"/>
                <a:gd name="T3" fmla="*/ 2147483647 h 952"/>
                <a:gd name="T4" fmla="*/ 2147483647 w 876"/>
                <a:gd name="T5" fmla="*/ 2147483647 h 952"/>
                <a:gd name="T6" fmla="*/ 2147483647 w 876"/>
                <a:gd name="T7" fmla="*/ 0 h 952"/>
                <a:gd name="T8" fmla="*/ 2147483647 w 876"/>
                <a:gd name="T9" fmla="*/ 0 h 952"/>
                <a:gd name="T10" fmla="*/ 2147483647 w 876"/>
                <a:gd name="T11" fmla="*/ 2147483647 h 952"/>
                <a:gd name="T12" fmla="*/ 0 w 876"/>
                <a:gd name="T13" fmla="*/ 2147483647 h 9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6" h="952">
                  <a:moveTo>
                    <a:pt x="0" y="30"/>
                  </a:moveTo>
                  <a:lnTo>
                    <a:pt x="0" y="492"/>
                  </a:lnTo>
                  <a:lnTo>
                    <a:pt x="876" y="952"/>
                  </a:lnTo>
                  <a:lnTo>
                    <a:pt x="712" y="0"/>
                  </a:lnTo>
                  <a:lnTo>
                    <a:pt x="378" y="0"/>
                  </a:lnTo>
                  <a:lnTo>
                    <a:pt x="422" y="252"/>
                  </a:lnTo>
                  <a:lnTo>
                    <a:pt x="0" y="30"/>
                  </a:lnTo>
                  <a:close/>
                </a:path>
              </a:pathLst>
            </a:custGeom>
            <a:solidFill>
              <a:schemeClr val="accent2"/>
            </a:solidFill>
            <a:ln>
              <a:noFill/>
            </a:ln>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zh-CN" altLang="en-US" sz="1800" u="none" strike="noStrike" kern="1200" cap="none" spc="0" normalizeH="0" baseline="0" noProof="0" dirty="0">
                <a:ln>
                  <a:noFill/>
                </a:ln>
                <a:solidFill>
                  <a:prstClr val="black"/>
                </a:solidFill>
                <a:effectLst/>
                <a:uLnTx/>
                <a:uFillTx/>
                <a:cs typeface="+mn-ea"/>
                <a:sym typeface="+mn-lt"/>
              </a:endParaRPr>
            </a:p>
          </p:txBody>
        </p:sp>
        <p:sp>
          <p:nvSpPr>
            <p:cNvPr id="6" name="Freeform 106"/>
            <p:cNvSpPr>
              <a:spLocks/>
            </p:cNvSpPr>
            <p:nvPr/>
          </p:nvSpPr>
          <p:spPr bwMode="auto">
            <a:xfrm>
              <a:off x="4516545" y="4583007"/>
              <a:ext cx="1155700" cy="1250951"/>
            </a:xfrm>
            <a:custGeom>
              <a:avLst/>
              <a:gdLst>
                <a:gd name="T0" fmla="*/ 2147483647 w 878"/>
                <a:gd name="T1" fmla="*/ 2147483647 h 952"/>
                <a:gd name="T2" fmla="*/ 2147483647 w 878"/>
                <a:gd name="T3" fmla="*/ 2147483647 h 952"/>
                <a:gd name="T4" fmla="*/ 2147483647 w 878"/>
                <a:gd name="T5" fmla="*/ 0 h 952"/>
                <a:gd name="T6" fmla="*/ 2147483647 w 878"/>
                <a:gd name="T7" fmla="*/ 0 h 952"/>
                <a:gd name="T8" fmla="*/ 0 w 878"/>
                <a:gd name="T9" fmla="*/ 2147483647 h 952"/>
                <a:gd name="T10" fmla="*/ 2147483647 w 878"/>
                <a:gd name="T11" fmla="*/ 2147483647 h 952"/>
                <a:gd name="T12" fmla="*/ 2147483647 w 878"/>
                <a:gd name="T13" fmla="*/ 2147483647 h 9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8" h="952">
                  <a:moveTo>
                    <a:pt x="878" y="30"/>
                  </a:moveTo>
                  <a:lnTo>
                    <a:pt x="456" y="252"/>
                  </a:lnTo>
                  <a:lnTo>
                    <a:pt x="498" y="0"/>
                  </a:lnTo>
                  <a:lnTo>
                    <a:pt x="164" y="0"/>
                  </a:lnTo>
                  <a:lnTo>
                    <a:pt x="0" y="952"/>
                  </a:lnTo>
                  <a:lnTo>
                    <a:pt x="878" y="492"/>
                  </a:lnTo>
                  <a:lnTo>
                    <a:pt x="878" y="30"/>
                  </a:lnTo>
                  <a:close/>
                </a:path>
              </a:pathLst>
            </a:custGeom>
            <a:solidFill>
              <a:schemeClr val="accent4"/>
            </a:solidFill>
            <a:ln>
              <a:noFill/>
            </a:ln>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zh-CN" altLang="en-US" sz="1800" u="none" strike="noStrike" kern="1200" cap="none" spc="0" normalizeH="0" baseline="0" noProof="0" dirty="0">
                <a:ln>
                  <a:noFill/>
                </a:ln>
                <a:solidFill>
                  <a:prstClr val="black"/>
                </a:solidFill>
                <a:effectLst/>
                <a:uLnTx/>
                <a:uFillTx/>
                <a:cs typeface="+mn-ea"/>
                <a:sym typeface="+mn-lt"/>
              </a:endParaRPr>
            </a:p>
          </p:txBody>
        </p:sp>
        <p:sp>
          <p:nvSpPr>
            <p:cNvPr id="7" name="Freeform 108"/>
            <p:cNvSpPr>
              <a:spLocks/>
            </p:cNvSpPr>
            <p:nvPr/>
          </p:nvSpPr>
          <p:spPr bwMode="auto">
            <a:xfrm>
              <a:off x="5763260" y="2000673"/>
              <a:ext cx="2015067" cy="2370667"/>
            </a:xfrm>
            <a:custGeom>
              <a:avLst/>
              <a:gdLst>
                <a:gd name="T0" fmla="*/ 2147483647 w 1534"/>
                <a:gd name="T1" fmla="*/ 2147483647 h 1804"/>
                <a:gd name="T2" fmla="*/ 0 w 1534"/>
                <a:gd name="T3" fmla="*/ 0 h 1804"/>
                <a:gd name="T4" fmla="*/ 0 w 1534"/>
                <a:gd name="T5" fmla="*/ 2147483647 h 1804"/>
                <a:gd name="T6" fmla="*/ 2147483647 w 1534"/>
                <a:gd name="T7" fmla="*/ 2147483647 h 1804"/>
                <a:gd name="T8" fmla="*/ 2147483647 w 1534"/>
                <a:gd name="T9" fmla="*/ 2147483647 h 1804"/>
                <a:gd name="T10" fmla="*/ 2147483647 w 1534"/>
                <a:gd name="T11" fmla="*/ 2147483647 h 1804"/>
                <a:gd name="T12" fmla="*/ 2147483647 w 1534"/>
                <a:gd name="T13" fmla="*/ 2147483647 h 1804"/>
                <a:gd name="T14" fmla="*/ 2147483647 w 1534"/>
                <a:gd name="T15" fmla="*/ 2147483647 h 1804"/>
                <a:gd name="T16" fmla="*/ 2147483647 w 1534"/>
                <a:gd name="T17" fmla="*/ 2147483647 h 1804"/>
                <a:gd name="T18" fmla="*/ 2147483647 w 1534"/>
                <a:gd name="T19" fmla="*/ 2147483647 h 1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4" h="1804">
                  <a:moveTo>
                    <a:pt x="474" y="962"/>
                  </a:moveTo>
                  <a:lnTo>
                    <a:pt x="0" y="0"/>
                  </a:lnTo>
                  <a:lnTo>
                    <a:pt x="0" y="700"/>
                  </a:lnTo>
                  <a:lnTo>
                    <a:pt x="246" y="1200"/>
                  </a:lnTo>
                  <a:lnTo>
                    <a:pt x="798" y="1280"/>
                  </a:lnTo>
                  <a:lnTo>
                    <a:pt x="400" y="1670"/>
                  </a:lnTo>
                  <a:lnTo>
                    <a:pt x="422" y="1804"/>
                  </a:lnTo>
                  <a:lnTo>
                    <a:pt x="826" y="1804"/>
                  </a:lnTo>
                  <a:lnTo>
                    <a:pt x="1534" y="1116"/>
                  </a:lnTo>
                  <a:lnTo>
                    <a:pt x="474" y="962"/>
                  </a:lnTo>
                  <a:close/>
                </a:path>
              </a:pathLst>
            </a:custGeom>
            <a:solidFill>
              <a:schemeClr val="accent1"/>
            </a:solidFill>
            <a:ln>
              <a:noFill/>
            </a:ln>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zh-CN" altLang="en-US" sz="1800" u="none" strike="noStrike" kern="1200" cap="none" spc="0" normalizeH="0" baseline="0" noProof="0" dirty="0">
                <a:ln>
                  <a:noFill/>
                </a:ln>
                <a:solidFill>
                  <a:prstClr val="black"/>
                </a:solidFill>
                <a:effectLst/>
                <a:uLnTx/>
                <a:uFillTx/>
                <a:cs typeface="+mn-ea"/>
                <a:sym typeface="+mn-lt"/>
              </a:endParaRPr>
            </a:p>
          </p:txBody>
        </p:sp>
        <p:sp>
          <p:nvSpPr>
            <p:cNvPr id="8" name="Freeform 109"/>
            <p:cNvSpPr>
              <a:spLocks/>
            </p:cNvSpPr>
            <p:nvPr/>
          </p:nvSpPr>
          <p:spPr bwMode="auto">
            <a:xfrm>
              <a:off x="3748193" y="2000673"/>
              <a:ext cx="2015067" cy="2370667"/>
            </a:xfrm>
            <a:custGeom>
              <a:avLst/>
              <a:gdLst>
                <a:gd name="T0" fmla="*/ 2147483647 w 1534"/>
                <a:gd name="T1" fmla="*/ 2147483647 h 1804"/>
                <a:gd name="T2" fmla="*/ 0 w 1534"/>
                <a:gd name="T3" fmla="*/ 2147483647 h 1804"/>
                <a:gd name="T4" fmla="*/ 2147483647 w 1534"/>
                <a:gd name="T5" fmla="*/ 2147483647 h 1804"/>
                <a:gd name="T6" fmla="*/ 2147483647 w 1534"/>
                <a:gd name="T7" fmla="*/ 2147483647 h 1804"/>
                <a:gd name="T8" fmla="*/ 2147483647 w 1534"/>
                <a:gd name="T9" fmla="*/ 2147483647 h 1804"/>
                <a:gd name="T10" fmla="*/ 2147483647 w 1534"/>
                <a:gd name="T11" fmla="*/ 2147483647 h 1804"/>
                <a:gd name="T12" fmla="*/ 2147483647 w 1534"/>
                <a:gd name="T13" fmla="*/ 2147483647 h 1804"/>
                <a:gd name="T14" fmla="*/ 2147483647 w 1534"/>
                <a:gd name="T15" fmla="*/ 2147483647 h 1804"/>
                <a:gd name="T16" fmla="*/ 2147483647 w 1534"/>
                <a:gd name="T17" fmla="*/ 0 h 1804"/>
                <a:gd name="T18" fmla="*/ 2147483647 w 1534"/>
                <a:gd name="T19" fmla="*/ 2147483647 h 1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4" h="1804">
                  <a:moveTo>
                    <a:pt x="1060" y="962"/>
                  </a:moveTo>
                  <a:lnTo>
                    <a:pt x="0" y="1116"/>
                  </a:lnTo>
                  <a:lnTo>
                    <a:pt x="708" y="1804"/>
                  </a:lnTo>
                  <a:lnTo>
                    <a:pt x="1112" y="1804"/>
                  </a:lnTo>
                  <a:lnTo>
                    <a:pt x="1136" y="1670"/>
                  </a:lnTo>
                  <a:lnTo>
                    <a:pt x="736" y="1280"/>
                  </a:lnTo>
                  <a:lnTo>
                    <a:pt x="1288" y="1200"/>
                  </a:lnTo>
                  <a:lnTo>
                    <a:pt x="1534" y="700"/>
                  </a:lnTo>
                  <a:lnTo>
                    <a:pt x="1534" y="0"/>
                  </a:lnTo>
                  <a:lnTo>
                    <a:pt x="1060" y="962"/>
                  </a:lnTo>
                  <a:close/>
                </a:path>
              </a:pathLst>
            </a:custGeom>
            <a:solidFill>
              <a:schemeClr val="accent3"/>
            </a:solidFill>
            <a:ln>
              <a:noFill/>
            </a:ln>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zh-CN" altLang="en-US" sz="1800" u="none" strike="noStrike" kern="1200" cap="none" spc="0" normalizeH="0" baseline="0" noProof="0" dirty="0">
                <a:ln>
                  <a:noFill/>
                </a:ln>
                <a:solidFill>
                  <a:prstClr val="black"/>
                </a:solidFill>
                <a:effectLst/>
                <a:uLnTx/>
                <a:uFillTx/>
                <a:cs typeface="+mn-ea"/>
                <a:sym typeface="+mn-lt"/>
              </a:endParaRPr>
            </a:p>
          </p:txBody>
        </p:sp>
        <p:sp>
          <p:nvSpPr>
            <p:cNvPr id="9" name="Freeform 121"/>
            <p:cNvSpPr>
              <a:spLocks/>
            </p:cNvSpPr>
            <p:nvPr/>
          </p:nvSpPr>
          <p:spPr bwMode="auto">
            <a:xfrm>
              <a:off x="5462693" y="3837941"/>
              <a:ext cx="254000" cy="251884"/>
            </a:xfrm>
            <a:custGeom>
              <a:avLst/>
              <a:gdLst>
                <a:gd name="T0" fmla="*/ 2147483647 w 192"/>
                <a:gd name="T1" fmla="*/ 2147483647 h 192"/>
                <a:gd name="T2" fmla="*/ 2147483647 w 192"/>
                <a:gd name="T3" fmla="*/ 2147483647 h 192"/>
                <a:gd name="T4" fmla="*/ 2147483647 w 192"/>
                <a:gd name="T5" fmla="*/ 2147483647 h 192"/>
                <a:gd name="T6" fmla="*/ 2147483647 w 192"/>
                <a:gd name="T7" fmla="*/ 2147483647 h 192"/>
                <a:gd name="T8" fmla="*/ 2147483647 w 192"/>
                <a:gd name="T9" fmla="*/ 2147483647 h 192"/>
                <a:gd name="T10" fmla="*/ 2147483647 w 192"/>
                <a:gd name="T11" fmla="*/ 2147483647 h 192"/>
                <a:gd name="T12" fmla="*/ 2147483647 w 192"/>
                <a:gd name="T13" fmla="*/ 2147483647 h 192"/>
                <a:gd name="T14" fmla="*/ 2147483647 w 192"/>
                <a:gd name="T15" fmla="*/ 2147483647 h 192"/>
                <a:gd name="T16" fmla="*/ 2147483647 w 192"/>
                <a:gd name="T17" fmla="*/ 2147483647 h 192"/>
                <a:gd name="T18" fmla="*/ 2147483647 w 192"/>
                <a:gd name="T19" fmla="*/ 2147483647 h 192"/>
                <a:gd name="T20" fmla="*/ 2147483647 w 192"/>
                <a:gd name="T21" fmla="*/ 2147483647 h 192"/>
                <a:gd name="T22" fmla="*/ 2147483647 w 192"/>
                <a:gd name="T23" fmla="*/ 2147483647 h 192"/>
                <a:gd name="T24" fmla="*/ 2147483647 w 192"/>
                <a:gd name="T25" fmla="*/ 2147483647 h 192"/>
                <a:gd name="T26" fmla="*/ 2147483647 w 192"/>
                <a:gd name="T27" fmla="*/ 2147483647 h 192"/>
                <a:gd name="T28" fmla="*/ 2147483647 w 192"/>
                <a:gd name="T29" fmla="*/ 2147483647 h 192"/>
                <a:gd name="T30" fmla="*/ 2147483647 w 192"/>
                <a:gd name="T31" fmla="*/ 2147483647 h 192"/>
                <a:gd name="T32" fmla="*/ 2147483647 w 192"/>
                <a:gd name="T33" fmla="*/ 2147483647 h 192"/>
                <a:gd name="T34" fmla="*/ 2147483647 w 192"/>
                <a:gd name="T35" fmla="*/ 2147483647 h 192"/>
                <a:gd name="T36" fmla="*/ 0 w 192"/>
                <a:gd name="T37" fmla="*/ 2147483647 h 192"/>
                <a:gd name="T38" fmla="*/ 0 w 192"/>
                <a:gd name="T39" fmla="*/ 2147483647 h 192"/>
                <a:gd name="T40" fmla="*/ 2147483647 w 192"/>
                <a:gd name="T41" fmla="*/ 2147483647 h 192"/>
                <a:gd name="T42" fmla="*/ 2147483647 w 192"/>
                <a:gd name="T43" fmla="*/ 2147483647 h 192"/>
                <a:gd name="T44" fmla="*/ 2147483647 w 192"/>
                <a:gd name="T45" fmla="*/ 2147483647 h 192"/>
                <a:gd name="T46" fmla="*/ 2147483647 w 192"/>
                <a:gd name="T47" fmla="*/ 2147483647 h 192"/>
                <a:gd name="T48" fmla="*/ 2147483647 w 192"/>
                <a:gd name="T49" fmla="*/ 2147483647 h 192"/>
                <a:gd name="T50" fmla="*/ 2147483647 w 192"/>
                <a:gd name="T51" fmla="*/ 2147483647 h 192"/>
                <a:gd name="T52" fmla="*/ 2147483647 w 192"/>
                <a:gd name="T53" fmla="*/ 2147483647 h 192"/>
                <a:gd name="T54" fmla="*/ 2147483647 w 192"/>
                <a:gd name="T55" fmla="*/ 0 h 192"/>
                <a:gd name="T56" fmla="*/ 2147483647 w 192"/>
                <a:gd name="T57" fmla="*/ 0 h 192"/>
                <a:gd name="T58" fmla="*/ 2147483647 w 192"/>
                <a:gd name="T59" fmla="*/ 2147483647 h 192"/>
                <a:gd name="T60" fmla="*/ 2147483647 w 192"/>
                <a:gd name="T61" fmla="*/ 2147483647 h 192"/>
                <a:gd name="T62" fmla="*/ 2147483647 w 192"/>
                <a:gd name="T63" fmla="*/ 2147483647 h 192"/>
                <a:gd name="T64" fmla="*/ 2147483647 w 192"/>
                <a:gd name="T65" fmla="*/ 2147483647 h 192"/>
                <a:gd name="T66" fmla="*/ 2147483647 w 192"/>
                <a:gd name="T67" fmla="*/ 2147483647 h 192"/>
                <a:gd name="T68" fmla="*/ 2147483647 w 192"/>
                <a:gd name="T69" fmla="*/ 2147483647 h 192"/>
                <a:gd name="T70" fmla="*/ 2147483647 w 192"/>
                <a:gd name="T71" fmla="*/ 2147483647 h 192"/>
                <a:gd name="T72" fmla="*/ 2147483647 w 192"/>
                <a:gd name="T73" fmla="*/ 2147483647 h 192"/>
                <a:gd name="T74" fmla="*/ 2147483647 w 192"/>
                <a:gd name="T75" fmla="*/ 2147483647 h 19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2" h="192">
                  <a:moveTo>
                    <a:pt x="192" y="96"/>
                  </a:moveTo>
                  <a:lnTo>
                    <a:pt x="192" y="96"/>
                  </a:lnTo>
                  <a:lnTo>
                    <a:pt x="190" y="116"/>
                  </a:lnTo>
                  <a:lnTo>
                    <a:pt x="184" y="134"/>
                  </a:lnTo>
                  <a:lnTo>
                    <a:pt x="174" y="150"/>
                  </a:lnTo>
                  <a:lnTo>
                    <a:pt x="164" y="164"/>
                  </a:lnTo>
                  <a:lnTo>
                    <a:pt x="150" y="176"/>
                  </a:lnTo>
                  <a:lnTo>
                    <a:pt x="132" y="184"/>
                  </a:lnTo>
                  <a:lnTo>
                    <a:pt x="116" y="190"/>
                  </a:lnTo>
                  <a:lnTo>
                    <a:pt x="96" y="192"/>
                  </a:lnTo>
                  <a:lnTo>
                    <a:pt x="76" y="190"/>
                  </a:lnTo>
                  <a:lnTo>
                    <a:pt x="58" y="184"/>
                  </a:lnTo>
                  <a:lnTo>
                    <a:pt x="42" y="176"/>
                  </a:lnTo>
                  <a:lnTo>
                    <a:pt x="28" y="164"/>
                  </a:lnTo>
                  <a:lnTo>
                    <a:pt x="16" y="150"/>
                  </a:lnTo>
                  <a:lnTo>
                    <a:pt x="8" y="134"/>
                  </a:lnTo>
                  <a:lnTo>
                    <a:pt x="2" y="116"/>
                  </a:lnTo>
                  <a:lnTo>
                    <a:pt x="0" y="96"/>
                  </a:lnTo>
                  <a:lnTo>
                    <a:pt x="2" y="76"/>
                  </a:lnTo>
                  <a:lnTo>
                    <a:pt x="8" y="58"/>
                  </a:lnTo>
                  <a:lnTo>
                    <a:pt x="16" y="42"/>
                  </a:lnTo>
                  <a:lnTo>
                    <a:pt x="28" y="28"/>
                  </a:lnTo>
                  <a:lnTo>
                    <a:pt x="42" y="18"/>
                  </a:lnTo>
                  <a:lnTo>
                    <a:pt x="58" y="8"/>
                  </a:lnTo>
                  <a:lnTo>
                    <a:pt x="76" y="2"/>
                  </a:lnTo>
                  <a:lnTo>
                    <a:pt x="96" y="0"/>
                  </a:lnTo>
                  <a:lnTo>
                    <a:pt x="116" y="2"/>
                  </a:lnTo>
                  <a:lnTo>
                    <a:pt x="132" y="8"/>
                  </a:lnTo>
                  <a:lnTo>
                    <a:pt x="150" y="18"/>
                  </a:lnTo>
                  <a:lnTo>
                    <a:pt x="164" y="28"/>
                  </a:lnTo>
                  <a:lnTo>
                    <a:pt x="174" y="42"/>
                  </a:lnTo>
                  <a:lnTo>
                    <a:pt x="184" y="58"/>
                  </a:lnTo>
                  <a:lnTo>
                    <a:pt x="190" y="76"/>
                  </a:lnTo>
                  <a:lnTo>
                    <a:pt x="192" y="96"/>
                  </a:lnTo>
                  <a:close/>
                </a:path>
              </a:pathLst>
            </a:custGeom>
            <a:solidFill>
              <a:schemeClr val="accent3"/>
            </a:solidFill>
            <a:ln>
              <a:noFill/>
            </a:ln>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zh-CN" altLang="en-US" sz="1800" u="none" strike="noStrike" kern="1200" cap="none" spc="0" normalizeH="0" baseline="0" noProof="0" dirty="0">
                <a:ln>
                  <a:noFill/>
                </a:ln>
                <a:solidFill>
                  <a:prstClr val="black"/>
                </a:solidFill>
                <a:effectLst/>
                <a:uLnTx/>
                <a:uFillTx/>
                <a:cs typeface="+mn-ea"/>
                <a:sym typeface="+mn-lt"/>
              </a:endParaRPr>
            </a:p>
          </p:txBody>
        </p:sp>
        <p:sp>
          <p:nvSpPr>
            <p:cNvPr id="10" name="Freeform 122"/>
            <p:cNvSpPr>
              <a:spLocks/>
            </p:cNvSpPr>
            <p:nvPr/>
          </p:nvSpPr>
          <p:spPr bwMode="auto">
            <a:xfrm>
              <a:off x="5765378" y="3774440"/>
              <a:ext cx="315383" cy="315384"/>
            </a:xfrm>
            <a:custGeom>
              <a:avLst/>
              <a:gdLst>
                <a:gd name="T0" fmla="*/ 2147483647 w 240"/>
                <a:gd name="T1" fmla="*/ 2147483647 h 240"/>
                <a:gd name="T2" fmla="*/ 2147483647 w 240"/>
                <a:gd name="T3" fmla="*/ 2147483647 h 240"/>
                <a:gd name="T4" fmla="*/ 2147483647 w 240"/>
                <a:gd name="T5" fmla="*/ 2147483647 h 240"/>
                <a:gd name="T6" fmla="*/ 2147483647 w 240"/>
                <a:gd name="T7" fmla="*/ 2147483647 h 240"/>
                <a:gd name="T8" fmla="*/ 2147483647 w 240"/>
                <a:gd name="T9" fmla="*/ 2147483647 h 240"/>
                <a:gd name="T10" fmla="*/ 2147483647 w 240"/>
                <a:gd name="T11" fmla="*/ 2147483647 h 240"/>
                <a:gd name="T12" fmla="*/ 2147483647 w 240"/>
                <a:gd name="T13" fmla="*/ 2147483647 h 240"/>
                <a:gd name="T14" fmla="*/ 2147483647 w 240"/>
                <a:gd name="T15" fmla="*/ 2147483647 h 240"/>
                <a:gd name="T16" fmla="*/ 2147483647 w 240"/>
                <a:gd name="T17" fmla="*/ 2147483647 h 240"/>
                <a:gd name="T18" fmla="*/ 2147483647 w 240"/>
                <a:gd name="T19" fmla="*/ 2147483647 h 240"/>
                <a:gd name="T20" fmla="*/ 2147483647 w 240"/>
                <a:gd name="T21" fmla="*/ 2147483647 h 240"/>
                <a:gd name="T22" fmla="*/ 2147483647 w 240"/>
                <a:gd name="T23" fmla="*/ 2147483647 h 240"/>
                <a:gd name="T24" fmla="*/ 2147483647 w 240"/>
                <a:gd name="T25" fmla="*/ 2147483647 h 240"/>
                <a:gd name="T26" fmla="*/ 2147483647 w 240"/>
                <a:gd name="T27" fmla="*/ 2147483647 h 240"/>
                <a:gd name="T28" fmla="*/ 2147483647 w 240"/>
                <a:gd name="T29" fmla="*/ 2147483647 h 240"/>
                <a:gd name="T30" fmla="*/ 2147483647 w 240"/>
                <a:gd name="T31" fmla="*/ 2147483647 h 240"/>
                <a:gd name="T32" fmla="*/ 2147483647 w 240"/>
                <a:gd name="T33" fmla="*/ 2147483647 h 240"/>
                <a:gd name="T34" fmla="*/ 2147483647 w 240"/>
                <a:gd name="T35" fmla="*/ 2147483647 h 240"/>
                <a:gd name="T36" fmla="*/ 2147483647 w 240"/>
                <a:gd name="T37" fmla="*/ 2147483647 h 240"/>
                <a:gd name="T38" fmla="*/ 2147483647 w 240"/>
                <a:gd name="T39" fmla="*/ 2147483647 h 240"/>
                <a:gd name="T40" fmla="*/ 2147483647 w 240"/>
                <a:gd name="T41" fmla="*/ 2147483647 h 240"/>
                <a:gd name="T42" fmla="*/ 0 w 240"/>
                <a:gd name="T43" fmla="*/ 2147483647 h 240"/>
                <a:gd name="T44" fmla="*/ 0 w 240"/>
                <a:gd name="T45" fmla="*/ 2147483647 h 240"/>
                <a:gd name="T46" fmla="*/ 0 w 240"/>
                <a:gd name="T47" fmla="*/ 2147483647 h 240"/>
                <a:gd name="T48" fmla="*/ 0 w 240"/>
                <a:gd name="T49" fmla="*/ 2147483647 h 240"/>
                <a:gd name="T50" fmla="*/ 2147483647 w 240"/>
                <a:gd name="T51" fmla="*/ 2147483647 h 240"/>
                <a:gd name="T52" fmla="*/ 2147483647 w 240"/>
                <a:gd name="T53" fmla="*/ 2147483647 h 240"/>
                <a:gd name="T54" fmla="*/ 2147483647 w 240"/>
                <a:gd name="T55" fmla="*/ 2147483647 h 240"/>
                <a:gd name="T56" fmla="*/ 2147483647 w 240"/>
                <a:gd name="T57" fmla="*/ 2147483647 h 240"/>
                <a:gd name="T58" fmla="*/ 2147483647 w 240"/>
                <a:gd name="T59" fmla="*/ 2147483647 h 240"/>
                <a:gd name="T60" fmla="*/ 2147483647 w 240"/>
                <a:gd name="T61" fmla="*/ 2147483647 h 240"/>
                <a:gd name="T62" fmla="*/ 2147483647 w 240"/>
                <a:gd name="T63" fmla="*/ 2147483647 h 240"/>
                <a:gd name="T64" fmla="*/ 2147483647 w 240"/>
                <a:gd name="T65" fmla="*/ 0 h 240"/>
                <a:gd name="T66" fmla="*/ 2147483647 w 240"/>
                <a:gd name="T67" fmla="*/ 0 h 240"/>
                <a:gd name="T68" fmla="*/ 2147483647 w 240"/>
                <a:gd name="T69" fmla="*/ 0 h 240"/>
                <a:gd name="T70" fmla="*/ 2147483647 w 240"/>
                <a:gd name="T71" fmla="*/ 0 h 240"/>
                <a:gd name="T72" fmla="*/ 2147483647 w 240"/>
                <a:gd name="T73" fmla="*/ 2147483647 h 240"/>
                <a:gd name="T74" fmla="*/ 2147483647 w 240"/>
                <a:gd name="T75" fmla="*/ 2147483647 h 240"/>
                <a:gd name="T76" fmla="*/ 2147483647 w 240"/>
                <a:gd name="T77" fmla="*/ 2147483647 h 240"/>
                <a:gd name="T78" fmla="*/ 2147483647 w 240"/>
                <a:gd name="T79" fmla="*/ 2147483647 h 240"/>
                <a:gd name="T80" fmla="*/ 2147483647 w 240"/>
                <a:gd name="T81" fmla="*/ 2147483647 h 240"/>
                <a:gd name="T82" fmla="*/ 2147483647 w 240"/>
                <a:gd name="T83" fmla="*/ 2147483647 h 240"/>
                <a:gd name="T84" fmla="*/ 2147483647 w 240"/>
                <a:gd name="T85" fmla="*/ 2147483647 h 240"/>
                <a:gd name="T86" fmla="*/ 2147483647 w 240"/>
                <a:gd name="T87" fmla="*/ 2147483647 h 240"/>
                <a:gd name="T88" fmla="*/ 2147483647 w 240"/>
                <a:gd name="T89" fmla="*/ 2147483647 h 240"/>
                <a:gd name="T90" fmla="*/ 2147483647 w 240"/>
                <a:gd name="T91" fmla="*/ 2147483647 h 24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40" h="240">
                  <a:moveTo>
                    <a:pt x="240" y="120"/>
                  </a:moveTo>
                  <a:lnTo>
                    <a:pt x="240" y="120"/>
                  </a:lnTo>
                  <a:lnTo>
                    <a:pt x="238" y="132"/>
                  </a:lnTo>
                  <a:lnTo>
                    <a:pt x="238" y="144"/>
                  </a:lnTo>
                  <a:lnTo>
                    <a:pt x="230" y="166"/>
                  </a:lnTo>
                  <a:lnTo>
                    <a:pt x="218" y="186"/>
                  </a:lnTo>
                  <a:lnTo>
                    <a:pt x="204" y="204"/>
                  </a:lnTo>
                  <a:lnTo>
                    <a:pt x="186" y="218"/>
                  </a:lnTo>
                  <a:lnTo>
                    <a:pt x="166" y="230"/>
                  </a:lnTo>
                  <a:lnTo>
                    <a:pt x="144" y="236"/>
                  </a:lnTo>
                  <a:lnTo>
                    <a:pt x="132" y="238"/>
                  </a:lnTo>
                  <a:lnTo>
                    <a:pt x="120" y="240"/>
                  </a:lnTo>
                  <a:lnTo>
                    <a:pt x="108" y="238"/>
                  </a:lnTo>
                  <a:lnTo>
                    <a:pt x="96" y="236"/>
                  </a:lnTo>
                  <a:lnTo>
                    <a:pt x="72" y="230"/>
                  </a:lnTo>
                  <a:lnTo>
                    <a:pt x="52" y="218"/>
                  </a:lnTo>
                  <a:lnTo>
                    <a:pt x="34" y="204"/>
                  </a:lnTo>
                  <a:lnTo>
                    <a:pt x="20" y="186"/>
                  </a:lnTo>
                  <a:lnTo>
                    <a:pt x="8" y="166"/>
                  </a:lnTo>
                  <a:lnTo>
                    <a:pt x="2" y="144"/>
                  </a:lnTo>
                  <a:lnTo>
                    <a:pt x="0" y="132"/>
                  </a:lnTo>
                  <a:lnTo>
                    <a:pt x="0" y="120"/>
                  </a:lnTo>
                  <a:lnTo>
                    <a:pt x="0" y="108"/>
                  </a:lnTo>
                  <a:lnTo>
                    <a:pt x="2" y="96"/>
                  </a:lnTo>
                  <a:lnTo>
                    <a:pt x="8" y="72"/>
                  </a:lnTo>
                  <a:lnTo>
                    <a:pt x="20" y="52"/>
                  </a:lnTo>
                  <a:lnTo>
                    <a:pt x="34" y="34"/>
                  </a:lnTo>
                  <a:lnTo>
                    <a:pt x="52" y="20"/>
                  </a:lnTo>
                  <a:lnTo>
                    <a:pt x="72" y="8"/>
                  </a:lnTo>
                  <a:lnTo>
                    <a:pt x="96" y="2"/>
                  </a:lnTo>
                  <a:lnTo>
                    <a:pt x="108" y="0"/>
                  </a:lnTo>
                  <a:lnTo>
                    <a:pt x="120" y="0"/>
                  </a:lnTo>
                  <a:lnTo>
                    <a:pt x="132" y="0"/>
                  </a:lnTo>
                  <a:lnTo>
                    <a:pt x="144" y="2"/>
                  </a:lnTo>
                  <a:lnTo>
                    <a:pt x="166" y="8"/>
                  </a:lnTo>
                  <a:lnTo>
                    <a:pt x="186" y="20"/>
                  </a:lnTo>
                  <a:lnTo>
                    <a:pt x="204" y="34"/>
                  </a:lnTo>
                  <a:lnTo>
                    <a:pt x="218" y="52"/>
                  </a:lnTo>
                  <a:lnTo>
                    <a:pt x="230" y="72"/>
                  </a:lnTo>
                  <a:lnTo>
                    <a:pt x="238" y="96"/>
                  </a:lnTo>
                  <a:lnTo>
                    <a:pt x="238" y="108"/>
                  </a:lnTo>
                  <a:lnTo>
                    <a:pt x="240" y="120"/>
                  </a:lnTo>
                  <a:close/>
                </a:path>
              </a:pathLst>
            </a:custGeom>
            <a:solidFill>
              <a:schemeClr val="accent1"/>
            </a:solidFill>
            <a:ln>
              <a:noFill/>
            </a:ln>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zh-CN" altLang="en-US" sz="1800" u="none" strike="noStrike" kern="1200" cap="none" spc="0" normalizeH="0" baseline="0" noProof="0" dirty="0">
                <a:ln>
                  <a:noFill/>
                </a:ln>
                <a:solidFill>
                  <a:prstClr val="black"/>
                </a:solidFill>
                <a:effectLst/>
                <a:uLnTx/>
                <a:uFillTx/>
                <a:cs typeface="+mn-ea"/>
                <a:sym typeface="+mn-lt"/>
              </a:endParaRPr>
            </a:p>
          </p:txBody>
        </p:sp>
        <p:sp>
          <p:nvSpPr>
            <p:cNvPr id="11" name="Freeform 123"/>
            <p:cNvSpPr>
              <a:spLocks/>
            </p:cNvSpPr>
            <p:nvPr/>
          </p:nvSpPr>
          <p:spPr bwMode="auto">
            <a:xfrm>
              <a:off x="5462693" y="4142740"/>
              <a:ext cx="254000" cy="247651"/>
            </a:xfrm>
            <a:custGeom>
              <a:avLst/>
              <a:gdLst>
                <a:gd name="T0" fmla="*/ 2147483647 w 192"/>
                <a:gd name="T1" fmla="*/ 2147483647 h 190"/>
                <a:gd name="T2" fmla="*/ 2147483647 w 192"/>
                <a:gd name="T3" fmla="*/ 2147483647 h 190"/>
                <a:gd name="T4" fmla="*/ 2147483647 w 192"/>
                <a:gd name="T5" fmla="*/ 2147483647 h 190"/>
                <a:gd name="T6" fmla="*/ 2147483647 w 192"/>
                <a:gd name="T7" fmla="*/ 2147483647 h 190"/>
                <a:gd name="T8" fmla="*/ 2147483647 w 192"/>
                <a:gd name="T9" fmla="*/ 2147483647 h 190"/>
                <a:gd name="T10" fmla="*/ 2147483647 w 192"/>
                <a:gd name="T11" fmla="*/ 2147483647 h 190"/>
                <a:gd name="T12" fmla="*/ 2147483647 w 192"/>
                <a:gd name="T13" fmla="*/ 2147483647 h 190"/>
                <a:gd name="T14" fmla="*/ 2147483647 w 192"/>
                <a:gd name="T15" fmla="*/ 2147483647 h 190"/>
                <a:gd name="T16" fmla="*/ 2147483647 w 192"/>
                <a:gd name="T17" fmla="*/ 2147483647 h 190"/>
                <a:gd name="T18" fmla="*/ 2147483647 w 192"/>
                <a:gd name="T19" fmla="*/ 2147483647 h 190"/>
                <a:gd name="T20" fmla="*/ 2147483647 w 192"/>
                <a:gd name="T21" fmla="*/ 2147483647 h 190"/>
                <a:gd name="T22" fmla="*/ 2147483647 w 192"/>
                <a:gd name="T23" fmla="*/ 2147483647 h 190"/>
                <a:gd name="T24" fmla="*/ 2147483647 w 192"/>
                <a:gd name="T25" fmla="*/ 2147483647 h 190"/>
                <a:gd name="T26" fmla="*/ 2147483647 w 192"/>
                <a:gd name="T27" fmla="*/ 2147483647 h 190"/>
                <a:gd name="T28" fmla="*/ 2147483647 w 192"/>
                <a:gd name="T29" fmla="*/ 2147483647 h 190"/>
                <a:gd name="T30" fmla="*/ 2147483647 w 192"/>
                <a:gd name="T31" fmla="*/ 2147483647 h 190"/>
                <a:gd name="T32" fmla="*/ 2147483647 w 192"/>
                <a:gd name="T33" fmla="*/ 2147483647 h 190"/>
                <a:gd name="T34" fmla="*/ 2147483647 w 192"/>
                <a:gd name="T35" fmla="*/ 2147483647 h 190"/>
                <a:gd name="T36" fmla="*/ 0 w 192"/>
                <a:gd name="T37" fmla="*/ 2147483647 h 190"/>
                <a:gd name="T38" fmla="*/ 0 w 192"/>
                <a:gd name="T39" fmla="*/ 2147483647 h 190"/>
                <a:gd name="T40" fmla="*/ 2147483647 w 192"/>
                <a:gd name="T41" fmla="*/ 2147483647 h 190"/>
                <a:gd name="T42" fmla="*/ 2147483647 w 192"/>
                <a:gd name="T43" fmla="*/ 2147483647 h 190"/>
                <a:gd name="T44" fmla="*/ 2147483647 w 192"/>
                <a:gd name="T45" fmla="*/ 2147483647 h 190"/>
                <a:gd name="T46" fmla="*/ 2147483647 w 192"/>
                <a:gd name="T47" fmla="*/ 2147483647 h 190"/>
                <a:gd name="T48" fmla="*/ 2147483647 w 192"/>
                <a:gd name="T49" fmla="*/ 2147483647 h 190"/>
                <a:gd name="T50" fmla="*/ 2147483647 w 192"/>
                <a:gd name="T51" fmla="*/ 2147483647 h 190"/>
                <a:gd name="T52" fmla="*/ 2147483647 w 192"/>
                <a:gd name="T53" fmla="*/ 2147483647 h 190"/>
                <a:gd name="T54" fmla="*/ 2147483647 w 192"/>
                <a:gd name="T55" fmla="*/ 0 h 190"/>
                <a:gd name="T56" fmla="*/ 2147483647 w 192"/>
                <a:gd name="T57" fmla="*/ 0 h 190"/>
                <a:gd name="T58" fmla="*/ 2147483647 w 192"/>
                <a:gd name="T59" fmla="*/ 2147483647 h 190"/>
                <a:gd name="T60" fmla="*/ 2147483647 w 192"/>
                <a:gd name="T61" fmla="*/ 2147483647 h 190"/>
                <a:gd name="T62" fmla="*/ 2147483647 w 192"/>
                <a:gd name="T63" fmla="*/ 2147483647 h 190"/>
                <a:gd name="T64" fmla="*/ 2147483647 w 192"/>
                <a:gd name="T65" fmla="*/ 2147483647 h 190"/>
                <a:gd name="T66" fmla="*/ 2147483647 w 192"/>
                <a:gd name="T67" fmla="*/ 2147483647 h 190"/>
                <a:gd name="T68" fmla="*/ 2147483647 w 192"/>
                <a:gd name="T69" fmla="*/ 2147483647 h 190"/>
                <a:gd name="T70" fmla="*/ 2147483647 w 192"/>
                <a:gd name="T71" fmla="*/ 2147483647 h 190"/>
                <a:gd name="T72" fmla="*/ 2147483647 w 192"/>
                <a:gd name="T73" fmla="*/ 2147483647 h 190"/>
                <a:gd name="T74" fmla="*/ 2147483647 w 192"/>
                <a:gd name="T75" fmla="*/ 2147483647 h 1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2" h="190">
                  <a:moveTo>
                    <a:pt x="192" y="94"/>
                  </a:moveTo>
                  <a:lnTo>
                    <a:pt x="192" y="94"/>
                  </a:lnTo>
                  <a:lnTo>
                    <a:pt x="190" y="114"/>
                  </a:lnTo>
                  <a:lnTo>
                    <a:pt x="184" y="132"/>
                  </a:lnTo>
                  <a:lnTo>
                    <a:pt x="174" y="148"/>
                  </a:lnTo>
                  <a:lnTo>
                    <a:pt x="164" y="162"/>
                  </a:lnTo>
                  <a:lnTo>
                    <a:pt x="150" y="174"/>
                  </a:lnTo>
                  <a:lnTo>
                    <a:pt x="132" y="182"/>
                  </a:lnTo>
                  <a:lnTo>
                    <a:pt x="116" y="188"/>
                  </a:lnTo>
                  <a:lnTo>
                    <a:pt x="96" y="190"/>
                  </a:lnTo>
                  <a:lnTo>
                    <a:pt x="76" y="188"/>
                  </a:lnTo>
                  <a:lnTo>
                    <a:pt x="58" y="182"/>
                  </a:lnTo>
                  <a:lnTo>
                    <a:pt x="42" y="174"/>
                  </a:lnTo>
                  <a:lnTo>
                    <a:pt x="28" y="162"/>
                  </a:lnTo>
                  <a:lnTo>
                    <a:pt x="16" y="148"/>
                  </a:lnTo>
                  <a:lnTo>
                    <a:pt x="8" y="132"/>
                  </a:lnTo>
                  <a:lnTo>
                    <a:pt x="2" y="114"/>
                  </a:lnTo>
                  <a:lnTo>
                    <a:pt x="0" y="94"/>
                  </a:lnTo>
                  <a:lnTo>
                    <a:pt x="2" y="76"/>
                  </a:lnTo>
                  <a:lnTo>
                    <a:pt x="8" y="58"/>
                  </a:lnTo>
                  <a:lnTo>
                    <a:pt x="16" y="42"/>
                  </a:lnTo>
                  <a:lnTo>
                    <a:pt x="28" y="28"/>
                  </a:lnTo>
                  <a:lnTo>
                    <a:pt x="42" y="16"/>
                  </a:lnTo>
                  <a:lnTo>
                    <a:pt x="58" y="8"/>
                  </a:lnTo>
                  <a:lnTo>
                    <a:pt x="76" y="2"/>
                  </a:lnTo>
                  <a:lnTo>
                    <a:pt x="96" y="0"/>
                  </a:lnTo>
                  <a:lnTo>
                    <a:pt x="116" y="2"/>
                  </a:lnTo>
                  <a:lnTo>
                    <a:pt x="132" y="8"/>
                  </a:lnTo>
                  <a:lnTo>
                    <a:pt x="150" y="16"/>
                  </a:lnTo>
                  <a:lnTo>
                    <a:pt x="164" y="28"/>
                  </a:lnTo>
                  <a:lnTo>
                    <a:pt x="174" y="42"/>
                  </a:lnTo>
                  <a:lnTo>
                    <a:pt x="184" y="58"/>
                  </a:lnTo>
                  <a:lnTo>
                    <a:pt x="190" y="76"/>
                  </a:lnTo>
                  <a:lnTo>
                    <a:pt x="192" y="94"/>
                  </a:lnTo>
                  <a:close/>
                </a:path>
              </a:pathLst>
            </a:custGeom>
            <a:solidFill>
              <a:schemeClr val="accent4"/>
            </a:solidFill>
            <a:ln>
              <a:noFill/>
            </a:ln>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zh-CN" altLang="en-US" sz="1800" u="none" strike="noStrike" kern="1200" cap="none" spc="0" normalizeH="0" baseline="0" noProof="0" dirty="0">
                <a:ln>
                  <a:noFill/>
                </a:ln>
                <a:solidFill>
                  <a:prstClr val="black"/>
                </a:solidFill>
                <a:effectLst/>
                <a:uLnTx/>
                <a:uFillTx/>
                <a:cs typeface="+mn-ea"/>
                <a:sym typeface="+mn-lt"/>
              </a:endParaRPr>
            </a:p>
          </p:txBody>
        </p:sp>
        <p:sp>
          <p:nvSpPr>
            <p:cNvPr id="12" name="Freeform 124"/>
            <p:cNvSpPr>
              <a:spLocks/>
            </p:cNvSpPr>
            <p:nvPr/>
          </p:nvSpPr>
          <p:spPr bwMode="auto">
            <a:xfrm>
              <a:off x="5765378" y="4142740"/>
              <a:ext cx="249767" cy="247651"/>
            </a:xfrm>
            <a:custGeom>
              <a:avLst/>
              <a:gdLst>
                <a:gd name="T0" fmla="*/ 2147483647 w 190"/>
                <a:gd name="T1" fmla="*/ 2147483647 h 190"/>
                <a:gd name="T2" fmla="*/ 2147483647 w 190"/>
                <a:gd name="T3" fmla="*/ 2147483647 h 190"/>
                <a:gd name="T4" fmla="*/ 2147483647 w 190"/>
                <a:gd name="T5" fmla="*/ 2147483647 h 190"/>
                <a:gd name="T6" fmla="*/ 2147483647 w 190"/>
                <a:gd name="T7" fmla="*/ 2147483647 h 190"/>
                <a:gd name="T8" fmla="*/ 2147483647 w 190"/>
                <a:gd name="T9" fmla="*/ 2147483647 h 190"/>
                <a:gd name="T10" fmla="*/ 2147483647 w 190"/>
                <a:gd name="T11" fmla="*/ 2147483647 h 190"/>
                <a:gd name="T12" fmla="*/ 2147483647 w 190"/>
                <a:gd name="T13" fmla="*/ 2147483647 h 190"/>
                <a:gd name="T14" fmla="*/ 2147483647 w 190"/>
                <a:gd name="T15" fmla="*/ 2147483647 h 190"/>
                <a:gd name="T16" fmla="*/ 2147483647 w 190"/>
                <a:gd name="T17" fmla="*/ 2147483647 h 190"/>
                <a:gd name="T18" fmla="*/ 2147483647 w 190"/>
                <a:gd name="T19" fmla="*/ 2147483647 h 190"/>
                <a:gd name="T20" fmla="*/ 2147483647 w 190"/>
                <a:gd name="T21" fmla="*/ 2147483647 h 190"/>
                <a:gd name="T22" fmla="*/ 2147483647 w 190"/>
                <a:gd name="T23" fmla="*/ 2147483647 h 190"/>
                <a:gd name="T24" fmla="*/ 2147483647 w 190"/>
                <a:gd name="T25" fmla="*/ 2147483647 h 190"/>
                <a:gd name="T26" fmla="*/ 2147483647 w 190"/>
                <a:gd name="T27" fmla="*/ 2147483647 h 190"/>
                <a:gd name="T28" fmla="*/ 2147483647 w 190"/>
                <a:gd name="T29" fmla="*/ 2147483647 h 190"/>
                <a:gd name="T30" fmla="*/ 2147483647 w 190"/>
                <a:gd name="T31" fmla="*/ 2147483647 h 190"/>
                <a:gd name="T32" fmla="*/ 2147483647 w 190"/>
                <a:gd name="T33" fmla="*/ 2147483647 h 190"/>
                <a:gd name="T34" fmla="*/ 2147483647 w 190"/>
                <a:gd name="T35" fmla="*/ 2147483647 h 190"/>
                <a:gd name="T36" fmla="*/ 0 w 190"/>
                <a:gd name="T37" fmla="*/ 2147483647 h 190"/>
                <a:gd name="T38" fmla="*/ 0 w 190"/>
                <a:gd name="T39" fmla="*/ 2147483647 h 190"/>
                <a:gd name="T40" fmla="*/ 2147483647 w 190"/>
                <a:gd name="T41" fmla="*/ 2147483647 h 190"/>
                <a:gd name="T42" fmla="*/ 2147483647 w 190"/>
                <a:gd name="T43" fmla="*/ 2147483647 h 190"/>
                <a:gd name="T44" fmla="*/ 2147483647 w 190"/>
                <a:gd name="T45" fmla="*/ 2147483647 h 190"/>
                <a:gd name="T46" fmla="*/ 2147483647 w 190"/>
                <a:gd name="T47" fmla="*/ 2147483647 h 190"/>
                <a:gd name="T48" fmla="*/ 2147483647 w 190"/>
                <a:gd name="T49" fmla="*/ 2147483647 h 190"/>
                <a:gd name="T50" fmla="*/ 2147483647 w 190"/>
                <a:gd name="T51" fmla="*/ 2147483647 h 190"/>
                <a:gd name="T52" fmla="*/ 2147483647 w 190"/>
                <a:gd name="T53" fmla="*/ 2147483647 h 190"/>
                <a:gd name="T54" fmla="*/ 2147483647 w 190"/>
                <a:gd name="T55" fmla="*/ 0 h 190"/>
                <a:gd name="T56" fmla="*/ 2147483647 w 190"/>
                <a:gd name="T57" fmla="*/ 0 h 190"/>
                <a:gd name="T58" fmla="*/ 2147483647 w 190"/>
                <a:gd name="T59" fmla="*/ 2147483647 h 190"/>
                <a:gd name="T60" fmla="*/ 2147483647 w 190"/>
                <a:gd name="T61" fmla="*/ 2147483647 h 190"/>
                <a:gd name="T62" fmla="*/ 2147483647 w 190"/>
                <a:gd name="T63" fmla="*/ 2147483647 h 190"/>
                <a:gd name="T64" fmla="*/ 2147483647 w 190"/>
                <a:gd name="T65" fmla="*/ 2147483647 h 190"/>
                <a:gd name="T66" fmla="*/ 2147483647 w 190"/>
                <a:gd name="T67" fmla="*/ 2147483647 h 190"/>
                <a:gd name="T68" fmla="*/ 2147483647 w 190"/>
                <a:gd name="T69" fmla="*/ 2147483647 h 190"/>
                <a:gd name="T70" fmla="*/ 2147483647 w 190"/>
                <a:gd name="T71" fmla="*/ 2147483647 h 190"/>
                <a:gd name="T72" fmla="*/ 2147483647 w 190"/>
                <a:gd name="T73" fmla="*/ 2147483647 h 190"/>
                <a:gd name="T74" fmla="*/ 2147483647 w 190"/>
                <a:gd name="T75" fmla="*/ 2147483647 h 1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0" h="190">
                  <a:moveTo>
                    <a:pt x="190" y="94"/>
                  </a:moveTo>
                  <a:lnTo>
                    <a:pt x="190" y="94"/>
                  </a:lnTo>
                  <a:lnTo>
                    <a:pt x="188" y="114"/>
                  </a:lnTo>
                  <a:lnTo>
                    <a:pt x="182" y="132"/>
                  </a:lnTo>
                  <a:lnTo>
                    <a:pt x="174" y="148"/>
                  </a:lnTo>
                  <a:lnTo>
                    <a:pt x="162" y="162"/>
                  </a:lnTo>
                  <a:lnTo>
                    <a:pt x="148" y="174"/>
                  </a:lnTo>
                  <a:lnTo>
                    <a:pt x="132" y="182"/>
                  </a:lnTo>
                  <a:lnTo>
                    <a:pt x="114" y="188"/>
                  </a:lnTo>
                  <a:lnTo>
                    <a:pt x="94" y="190"/>
                  </a:lnTo>
                  <a:lnTo>
                    <a:pt x="76" y="188"/>
                  </a:lnTo>
                  <a:lnTo>
                    <a:pt x="58" y="182"/>
                  </a:lnTo>
                  <a:lnTo>
                    <a:pt x="42" y="174"/>
                  </a:lnTo>
                  <a:lnTo>
                    <a:pt x="28" y="162"/>
                  </a:lnTo>
                  <a:lnTo>
                    <a:pt x="16" y="148"/>
                  </a:lnTo>
                  <a:lnTo>
                    <a:pt x="8" y="132"/>
                  </a:lnTo>
                  <a:lnTo>
                    <a:pt x="2" y="114"/>
                  </a:lnTo>
                  <a:lnTo>
                    <a:pt x="0" y="94"/>
                  </a:lnTo>
                  <a:lnTo>
                    <a:pt x="2" y="76"/>
                  </a:lnTo>
                  <a:lnTo>
                    <a:pt x="8" y="58"/>
                  </a:lnTo>
                  <a:lnTo>
                    <a:pt x="16" y="42"/>
                  </a:lnTo>
                  <a:lnTo>
                    <a:pt x="28" y="28"/>
                  </a:lnTo>
                  <a:lnTo>
                    <a:pt x="42" y="16"/>
                  </a:lnTo>
                  <a:lnTo>
                    <a:pt x="58" y="8"/>
                  </a:lnTo>
                  <a:lnTo>
                    <a:pt x="76" y="2"/>
                  </a:lnTo>
                  <a:lnTo>
                    <a:pt x="94" y="0"/>
                  </a:lnTo>
                  <a:lnTo>
                    <a:pt x="114" y="2"/>
                  </a:lnTo>
                  <a:lnTo>
                    <a:pt x="132" y="8"/>
                  </a:lnTo>
                  <a:lnTo>
                    <a:pt x="148" y="16"/>
                  </a:lnTo>
                  <a:lnTo>
                    <a:pt x="162" y="28"/>
                  </a:lnTo>
                  <a:lnTo>
                    <a:pt x="174" y="42"/>
                  </a:lnTo>
                  <a:lnTo>
                    <a:pt x="182" y="58"/>
                  </a:lnTo>
                  <a:lnTo>
                    <a:pt x="188" y="76"/>
                  </a:lnTo>
                  <a:lnTo>
                    <a:pt x="190" y="94"/>
                  </a:lnTo>
                  <a:close/>
                </a:path>
              </a:pathLst>
            </a:custGeom>
            <a:solidFill>
              <a:schemeClr val="accent2"/>
            </a:solidFill>
            <a:ln>
              <a:noFill/>
            </a:ln>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zh-CN" altLang="en-US" sz="1800" u="none" strike="noStrike" kern="1200" cap="none" spc="0" normalizeH="0" baseline="0" noProof="0" dirty="0">
                <a:ln>
                  <a:noFill/>
                </a:ln>
                <a:solidFill>
                  <a:prstClr val="black"/>
                </a:solidFill>
                <a:effectLst/>
                <a:uLnTx/>
                <a:uFillTx/>
                <a:cs typeface="+mn-ea"/>
                <a:sym typeface="+mn-lt"/>
              </a:endParaRPr>
            </a:p>
          </p:txBody>
        </p:sp>
      </p:grpSp>
      <p:grpSp>
        <p:nvGrpSpPr>
          <p:cNvPr id="13" name="组合 12"/>
          <p:cNvGrpSpPr/>
          <p:nvPr/>
        </p:nvGrpSpPr>
        <p:grpSpPr>
          <a:xfrm>
            <a:off x="6186854" y="1352121"/>
            <a:ext cx="1956935" cy="367280"/>
            <a:chOff x="7939194" y="2030307"/>
            <a:chExt cx="2609851" cy="489820"/>
          </a:xfrm>
        </p:grpSpPr>
        <p:sp>
          <p:nvSpPr>
            <p:cNvPr id="14" name="矩形 1"/>
            <p:cNvSpPr>
              <a:spLocks noChangeArrowheads="1"/>
            </p:cNvSpPr>
            <p:nvPr/>
          </p:nvSpPr>
          <p:spPr bwMode="auto">
            <a:xfrm>
              <a:off x="8250345" y="2030307"/>
              <a:ext cx="2298700" cy="489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just" defTabSz="685800" rtl="0" eaLnBrk="1" fontAlgn="base" latinLnBrk="0" hangingPunct="1">
                <a:lnSpc>
                  <a:spcPct val="150000"/>
                </a:lnSpc>
                <a:spcBef>
                  <a:spcPct val="0"/>
                </a:spcBef>
                <a:spcAft>
                  <a:spcPct val="0"/>
                </a:spcAft>
                <a:buClrTx/>
                <a:buSzTx/>
                <a:buFontTx/>
                <a:buNone/>
                <a:tabLst/>
                <a:defRPr/>
              </a:pPr>
              <a:r>
                <a:rPr kumimoji="0" lang="zh-CN" altLang="en-US" sz="1350" u="none" strike="noStrike" kern="1200" cap="none" spc="0" normalizeH="0" baseline="0" noProof="0" dirty="0">
                  <a:ln>
                    <a:noFill/>
                  </a:ln>
                  <a:solidFill>
                    <a:srgbClr val="006A00"/>
                  </a:solidFill>
                  <a:effectLst/>
                  <a:uLnTx/>
                  <a:uFillTx/>
                  <a:latin typeface="+mn-lt"/>
                  <a:ea typeface="+mn-ea"/>
                  <a:cs typeface="+mn-ea"/>
                  <a:sym typeface="+mn-lt"/>
                </a:rPr>
                <a:t>此处添加标题内容</a:t>
              </a:r>
              <a:endParaRPr kumimoji="0" lang="en-US" altLang="zh-CN" sz="1350" u="none" strike="noStrike" kern="1200" cap="none" spc="0" normalizeH="0" baseline="0" noProof="0" dirty="0">
                <a:ln>
                  <a:noFill/>
                </a:ln>
                <a:solidFill>
                  <a:srgbClr val="006A00"/>
                </a:solidFill>
                <a:effectLst/>
                <a:uLnTx/>
                <a:uFillTx/>
                <a:latin typeface="+mn-lt"/>
                <a:ea typeface="+mn-ea"/>
                <a:cs typeface="+mn-ea"/>
                <a:sym typeface="+mn-lt"/>
              </a:endParaRPr>
            </a:p>
          </p:txBody>
        </p:sp>
        <p:sp>
          <p:nvSpPr>
            <p:cNvPr id="15" name="Freeform 11"/>
            <p:cNvSpPr>
              <a:spLocks/>
            </p:cNvSpPr>
            <p:nvPr/>
          </p:nvSpPr>
          <p:spPr bwMode="auto">
            <a:xfrm>
              <a:off x="7939194" y="2163657"/>
              <a:ext cx="357717" cy="313267"/>
            </a:xfrm>
            <a:custGeom>
              <a:avLst/>
              <a:gdLst>
                <a:gd name="T0" fmla="*/ 2147483647 w 478"/>
                <a:gd name="T1" fmla="*/ 2147483647 h 420"/>
                <a:gd name="T2" fmla="*/ 2147483647 w 478"/>
                <a:gd name="T3" fmla="*/ 2147483647 h 420"/>
                <a:gd name="T4" fmla="*/ 2147483647 w 478"/>
                <a:gd name="T5" fmla="*/ 2147483647 h 420"/>
                <a:gd name="T6" fmla="*/ 2147483647 w 478"/>
                <a:gd name="T7" fmla="*/ 2147483647 h 420"/>
                <a:gd name="T8" fmla="*/ 2147483647 w 478"/>
                <a:gd name="T9" fmla="*/ 0 h 420"/>
                <a:gd name="T10" fmla="*/ 2147483647 w 478"/>
                <a:gd name="T11" fmla="*/ 0 h 420"/>
                <a:gd name="T12" fmla="*/ 2147483647 w 478"/>
                <a:gd name="T13" fmla="*/ 2147483647 h 420"/>
                <a:gd name="T14" fmla="*/ 2147483647 w 478"/>
                <a:gd name="T15" fmla="*/ 2147483647 h 420"/>
                <a:gd name="T16" fmla="*/ 2147483647 w 478"/>
                <a:gd name="T17" fmla="*/ 2147483647 h 420"/>
                <a:gd name="T18" fmla="*/ 2147483647 w 478"/>
                <a:gd name="T19" fmla="*/ 2147483647 h 420"/>
                <a:gd name="T20" fmla="*/ 2147483647 w 478"/>
                <a:gd name="T21" fmla="*/ 2147483647 h 420"/>
                <a:gd name="T22" fmla="*/ 2147483647 w 478"/>
                <a:gd name="T23" fmla="*/ 2147483647 h 420"/>
                <a:gd name="T24" fmla="*/ 2147483647 w 478"/>
                <a:gd name="T25" fmla="*/ 2147483647 h 420"/>
                <a:gd name="T26" fmla="*/ 2147483647 w 478"/>
                <a:gd name="T27" fmla="*/ 2147483647 h 420"/>
                <a:gd name="T28" fmla="*/ 2147483647 w 478"/>
                <a:gd name="T29" fmla="*/ 2147483647 h 420"/>
                <a:gd name="T30" fmla="*/ 2147483647 w 478"/>
                <a:gd name="T31" fmla="*/ 2147483647 h 420"/>
                <a:gd name="T32" fmla="*/ 2147483647 w 478"/>
                <a:gd name="T33" fmla="*/ 2147483647 h 420"/>
                <a:gd name="T34" fmla="*/ 2147483647 w 478"/>
                <a:gd name="T35" fmla="*/ 2147483647 h 420"/>
                <a:gd name="T36" fmla="*/ 2147483647 w 478"/>
                <a:gd name="T37" fmla="*/ 2147483647 h 420"/>
                <a:gd name="T38" fmla="*/ 0 w 478"/>
                <a:gd name="T39" fmla="*/ 2147483647 h 420"/>
                <a:gd name="T40" fmla="*/ 2147483647 w 478"/>
                <a:gd name="T41" fmla="*/ 2147483647 h 420"/>
                <a:gd name="T42" fmla="*/ 2147483647 w 478"/>
                <a:gd name="T43" fmla="*/ 2147483647 h 420"/>
                <a:gd name="T44" fmla="*/ 2147483647 w 478"/>
                <a:gd name="T45" fmla="*/ 2147483647 h 420"/>
                <a:gd name="T46" fmla="*/ 2147483647 w 478"/>
                <a:gd name="T47" fmla="*/ 2147483647 h 420"/>
                <a:gd name="T48" fmla="*/ 2147483647 w 478"/>
                <a:gd name="T49" fmla="*/ 2147483647 h 420"/>
                <a:gd name="T50" fmla="*/ 2147483647 w 478"/>
                <a:gd name="T51" fmla="*/ 2147483647 h 420"/>
                <a:gd name="T52" fmla="*/ 2147483647 w 478"/>
                <a:gd name="T53" fmla="*/ 2147483647 h 420"/>
                <a:gd name="T54" fmla="*/ 2147483647 w 478"/>
                <a:gd name="T55" fmla="*/ 2147483647 h 420"/>
                <a:gd name="T56" fmla="*/ 2147483647 w 478"/>
                <a:gd name="T57" fmla="*/ 2147483647 h 420"/>
                <a:gd name="T58" fmla="*/ 2147483647 w 478"/>
                <a:gd name="T59" fmla="*/ 2147483647 h 420"/>
                <a:gd name="T60" fmla="*/ 2147483647 w 478"/>
                <a:gd name="T61" fmla="*/ 2147483647 h 420"/>
                <a:gd name="T62" fmla="*/ 2147483647 w 478"/>
                <a:gd name="T63" fmla="*/ 2147483647 h 420"/>
                <a:gd name="T64" fmla="*/ 2147483647 w 478"/>
                <a:gd name="T65" fmla="*/ 2147483647 h 420"/>
                <a:gd name="T66" fmla="*/ 2147483647 w 478"/>
                <a:gd name="T67" fmla="*/ 2147483647 h 420"/>
                <a:gd name="T68" fmla="*/ 2147483647 w 478"/>
                <a:gd name="T69" fmla="*/ 2147483647 h 420"/>
                <a:gd name="T70" fmla="*/ 2147483647 w 478"/>
                <a:gd name="T71" fmla="*/ 2147483647 h 420"/>
                <a:gd name="T72" fmla="*/ 2147483647 w 478"/>
                <a:gd name="T73" fmla="*/ 2147483647 h 42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478" h="420">
                  <a:moveTo>
                    <a:pt x="478" y="72"/>
                  </a:moveTo>
                  <a:lnTo>
                    <a:pt x="478" y="72"/>
                  </a:lnTo>
                  <a:lnTo>
                    <a:pt x="478" y="56"/>
                  </a:lnTo>
                  <a:lnTo>
                    <a:pt x="474" y="44"/>
                  </a:lnTo>
                  <a:lnTo>
                    <a:pt x="466" y="30"/>
                  </a:lnTo>
                  <a:lnTo>
                    <a:pt x="458" y="20"/>
                  </a:lnTo>
                  <a:lnTo>
                    <a:pt x="448" y="12"/>
                  </a:lnTo>
                  <a:lnTo>
                    <a:pt x="434" y="4"/>
                  </a:lnTo>
                  <a:lnTo>
                    <a:pt x="422" y="0"/>
                  </a:lnTo>
                  <a:lnTo>
                    <a:pt x="406" y="0"/>
                  </a:lnTo>
                  <a:lnTo>
                    <a:pt x="392" y="0"/>
                  </a:lnTo>
                  <a:lnTo>
                    <a:pt x="378" y="4"/>
                  </a:lnTo>
                  <a:lnTo>
                    <a:pt x="366" y="12"/>
                  </a:lnTo>
                  <a:lnTo>
                    <a:pt x="356" y="20"/>
                  </a:lnTo>
                  <a:lnTo>
                    <a:pt x="348" y="30"/>
                  </a:lnTo>
                  <a:lnTo>
                    <a:pt x="340" y="44"/>
                  </a:lnTo>
                  <a:lnTo>
                    <a:pt x="336" y="56"/>
                  </a:lnTo>
                  <a:lnTo>
                    <a:pt x="336" y="72"/>
                  </a:lnTo>
                  <a:lnTo>
                    <a:pt x="336" y="86"/>
                  </a:lnTo>
                  <a:lnTo>
                    <a:pt x="342" y="100"/>
                  </a:lnTo>
                  <a:lnTo>
                    <a:pt x="348" y="112"/>
                  </a:lnTo>
                  <a:lnTo>
                    <a:pt x="358" y="124"/>
                  </a:lnTo>
                  <a:lnTo>
                    <a:pt x="276" y="318"/>
                  </a:lnTo>
                  <a:lnTo>
                    <a:pt x="208" y="168"/>
                  </a:lnTo>
                  <a:lnTo>
                    <a:pt x="148" y="160"/>
                  </a:lnTo>
                  <a:lnTo>
                    <a:pt x="96" y="226"/>
                  </a:lnTo>
                  <a:lnTo>
                    <a:pt x="84" y="222"/>
                  </a:lnTo>
                  <a:lnTo>
                    <a:pt x="72" y="222"/>
                  </a:lnTo>
                  <a:lnTo>
                    <a:pt x="58" y="222"/>
                  </a:lnTo>
                  <a:lnTo>
                    <a:pt x="44" y="226"/>
                  </a:lnTo>
                  <a:lnTo>
                    <a:pt x="32" y="234"/>
                  </a:lnTo>
                  <a:lnTo>
                    <a:pt x="22" y="242"/>
                  </a:lnTo>
                  <a:lnTo>
                    <a:pt x="14" y="252"/>
                  </a:lnTo>
                  <a:lnTo>
                    <a:pt x="6" y="264"/>
                  </a:lnTo>
                  <a:lnTo>
                    <a:pt x="2" y="278"/>
                  </a:lnTo>
                  <a:lnTo>
                    <a:pt x="0" y="292"/>
                  </a:lnTo>
                  <a:lnTo>
                    <a:pt x="2" y="308"/>
                  </a:lnTo>
                  <a:lnTo>
                    <a:pt x="6" y="320"/>
                  </a:lnTo>
                  <a:lnTo>
                    <a:pt x="14" y="334"/>
                  </a:lnTo>
                  <a:lnTo>
                    <a:pt x="22" y="344"/>
                  </a:lnTo>
                  <a:lnTo>
                    <a:pt x="32" y="352"/>
                  </a:lnTo>
                  <a:lnTo>
                    <a:pt x="44" y="360"/>
                  </a:lnTo>
                  <a:lnTo>
                    <a:pt x="58" y="364"/>
                  </a:lnTo>
                  <a:lnTo>
                    <a:pt x="72" y="364"/>
                  </a:lnTo>
                  <a:lnTo>
                    <a:pt x="88" y="364"/>
                  </a:lnTo>
                  <a:lnTo>
                    <a:pt x="100" y="360"/>
                  </a:lnTo>
                  <a:lnTo>
                    <a:pt x="112" y="352"/>
                  </a:lnTo>
                  <a:lnTo>
                    <a:pt x="124" y="344"/>
                  </a:lnTo>
                  <a:lnTo>
                    <a:pt x="132" y="334"/>
                  </a:lnTo>
                  <a:lnTo>
                    <a:pt x="138" y="320"/>
                  </a:lnTo>
                  <a:lnTo>
                    <a:pt x="144" y="308"/>
                  </a:lnTo>
                  <a:lnTo>
                    <a:pt x="144" y="292"/>
                  </a:lnTo>
                  <a:lnTo>
                    <a:pt x="144" y="278"/>
                  </a:lnTo>
                  <a:lnTo>
                    <a:pt x="168" y="248"/>
                  </a:lnTo>
                  <a:lnTo>
                    <a:pt x="244" y="420"/>
                  </a:lnTo>
                  <a:lnTo>
                    <a:pt x="308" y="418"/>
                  </a:lnTo>
                  <a:lnTo>
                    <a:pt x="426" y="140"/>
                  </a:lnTo>
                  <a:lnTo>
                    <a:pt x="436" y="136"/>
                  </a:lnTo>
                  <a:lnTo>
                    <a:pt x="448" y="130"/>
                  </a:lnTo>
                  <a:lnTo>
                    <a:pt x="456" y="124"/>
                  </a:lnTo>
                  <a:lnTo>
                    <a:pt x="464" y="114"/>
                  </a:lnTo>
                  <a:lnTo>
                    <a:pt x="470" y="106"/>
                  </a:lnTo>
                  <a:lnTo>
                    <a:pt x="474" y="94"/>
                  </a:lnTo>
                  <a:lnTo>
                    <a:pt x="478" y="84"/>
                  </a:lnTo>
                  <a:lnTo>
                    <a:pt x="478" y="72"/>
                  </a:lnTo>
                  <a:close/>
                </a:path>
              </a:pathLst>
            </a:custGeom>
            <a:solidFill>
              <a:schemeClr val="tx2"/>
            </a:solidFill>
            <a:ln>
              <a:noFill/>
            </a:ln>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zh-CN" altLang="en-US" sz="1800" u="none" strike="noStrike" kern="1200" cap="none" spc="0" normalizeH="0" baseline="0" noProof="0" dirty="0">
                <a:ln>
                  <a:noFill/>
                </a:ln>
                <a:solidFill>
                  <a:prstClr val="black"/>
                </a:solidFill>
                <a:effectLst/>
                <a:uLnTx/>
                <a:uFillTx/>
                <a:cs typeface="+mn-ea"/>
                <a:sym typeface="+mn-lt"/>
              </a:endParaRPr>
            </a:p>
          </p:txBody>
        </p:sp>
      </p:grpSp>
      <p:grpSp>
        <p:nvGrpSpPr>
          <p:cNvPr id="16" name="组合 15"/>
          <p:cNvGrpSpPr/>
          <p:nvPr/>
        </p:nvGrpSpPr>
        <p:grpSpPr>
          <a:xfrm>
            <a:off x="1236108" y="1352123"/>
            <a:ext cx="1987090" cy="367280"/>
            <a:chOff x="1336673" y="2030307"/>
            <a:chExt cx="2650066" cy="489820"/>
          </a:xfrm>
        </p:grpSpPr>
        <p:sp>
          <p:nvSpPr>
            <p:cNvPr id="17" name="矩形 1"/>
            <p:cNvSpPr>
              <a:spLocks noChangeArrowheads="1"/>
            </p:cNvSpPr>
            <p:nvPr/>
          </p:nvSpPr>
          <p:spPr bwMode="auto">
            <a:xfrm>
              <a:off x="1688040" y="2030307"/>
              <a:ext cx="2298699" cy="489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just" defTabSz="685800" rtl="0" eaLnBrk="1" fontAlgn="base" latinLnBrk="0" hangingPunct="1">
                <a:lnSpc>
                  <a:spcPct val="150000"/>
                </a:lnSpc>
                <a:spcBef>
                  <a:spcPct val="0"/>
                </a:spcBef>
                <a:spcAft>
                  <a:spcPct val="0"/>
                </a:spcAft>
                <a:buClrTx/>
                <a:buSzTx/>
                <a:buFontTx/>
                <a:buNone/>
                <a:tabLst/>
                <a:defRPr/>
              </a:pPr>
              <a:r>
                <a:rPr kumimoji="0" lang="zh-CN" altLang="en-US" sz="1350" u="none" strike="noStrike" kern="1200" cap="none" spc="0" normalizeH="0" baseline="0" noProof="0" dirty="0">
                  <a:ln>
                    <a:noFill/>
                  </a:ln>
                  <a:solidFill>
                    <a:srgbClr val="006A00"/>
                  </a:solidFill>
                  <a:effectLst/>
                  <a:uLnTx/>
                  <a:uFillTx/>
                  <a:latin typeface="+mn-lt"/>
                  <a:ea typeface="+mn-ea"/>
                  <a:cs typeface="+mn-ea"/>
                  <a:sym typeface="+mn-lt"/>
                </a:rPr>
                <a:t>此处添加标题内容</a:t>
              </a:r>
              <a:endParaRPr kumimoji="0" lang="en-US" altLang="zh-CN" sz="1350" u="none" strike="noStrike" kern="1200" cap="none" spc="0" normalizeH="0" baseline="0" noProof="0" dirty="0">
                <a:ln>
                  <a:noFill/>
                </a:ln>
                <a:solidFill>
                  <a:srgbClr val="006A00"/>
                </a:solidFill>
                <a:effectLst/>
                <a:uLnTx/>
                <a:uFillTx/>
                <a:latin typeface="+mn-lt"/>
                <a:ea typeface="+mn-ea"/>
                <a:cs typeface="+mn-ea"/>
                <a:sym typeface="+mn-lt"/>
              </a:endParaRPr>
            </a:p>
          </p:txBody>
        </p:sp>
        <p:grpSp>
          <p:nvGrpSpPr>
            <p:cNvPr id="18" name="组合 122"/>
            <p:cNvGrpSpPr>
              <a:grpSpLocks/>
            </p:cNvGrpSpPr>
            <p:nvPr/>
          </p:nvGrpSpPr>
          <p:grpSpPr bwMode="auto">
            <a:xfrm>
              <a:off x="1336673" y="2178474"/>
              <a:ext cx="256116" cy="258233"/>
              <a:chOff x="3889445" y="2973091"/>
              <a:chExt cx="319708" cy="324921"/>
            </a:xfrm>
            <a:solidFill>
              <a:schemeClr val="tx2"/>
            </a:solidFill>
          </p:grpSpPr>
          <p:sp>
            <p:nvSpPr>
              <p:cNvPr id="19" name="Rectangle 12"/>
              <p:cNvSpPr>
                <a:spLocks noChangeArrowheads="1"/>
              </p:cNvSpPr>
              <p:nvPr/>
            </p:nvSpPr>
            <p:spPr bwMode="auto">
              <a:xfrm>
                <a:off x="3889445" y="3006104"/>
                <a:ext cx="128578" cy="126841"/>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zh-CN" altLang="en-US" sz="1800" u="none" strike="noStrike" kern="1200" cap="none" spc="0" normalizeH="0" baseline="0" noProof="0" dirty="0">
                  <a:ln>
                    <a:noFill/>
                  </a:ln>
                  <a:solidFill>
                    <a:prstClr val="black">
                      <a:lumMod val="75000"/>
                      <a:lumOff val="25000"/>
                    </a:prstClr>
                  </a:solidFill>
                  <a:effectLst/>
                  <a:uLnTx/>
                  <a:uFillTx/>
                  <a:latin typeface="+mn-lt"/>
                  <a:ea typeface="+mn-ea"/>
                  <a:cs typeface="+mn-ea"/>
                  <a:sym typeface="+mn-lt"/>
                </a:endParaRPr>
              </a:p>
            </p:txBody>
          </p:sp>
          <p:sp>
            <p:nvSpPr>
              <p:cNvPr id="20" name="Rectangle 13"/>
              <p:cNvSpPr>
                <a:spLocks noChangeArrowheads="1"/>
              </p:cNvSpPr>
              <p:nvPr/>
            </p:nvSpPr>
            <p:spPr bwMode="auto">
              <a:xfrm>
                <a:off x="4049299" y="2973091"/>
                <a:ext cx="159854" cy="159854"/>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zh-CN" altLang="en-US" sz="1800" u="none" strike="noStrike" kern="1200" cap="none" spc="0" normalizeH="0" baseline="0" noProof="0" dirty="0">
                  <a:ln>
                    <a:noFill/>
                  </a:ln>
                  <a:solidFill>
                    <a:prstClr val="black">
                      <a:lumMod val="75000"/>
                      <a:lumOff val="25000"/>
                    </a:prstClr>
                  </a:solidFill>
                  <a:effectLst/>
                  <a:uLnTx/>
                  <a:uFillTx/>
                  <a:latin typeface="+mn-lt"/>
                  <a:ea typeface="+mn-ea"/>
                  <a:cs typeface="+mn-ea"/>
                  <a:sym typeface="+mn-lt"/>
                </a:endParaRPr>
              </a:p>
            </p:txBody>
          </p:sp>
          <p:sp>
            <p:nvSpPr>
              <p:cNvPr id="21" name="Rectangle 14"/>
              <p:cNvSpPr>
                <a:spLocks noChangeArrowheads="1"/>
              </p:cNvSpPr>
              <p:nvPr/>
            </p:nvSpPr>
            <p:spPr bwMode="auto">
              <a:xfrm>
                <a:off x="3889445" y="3171171"/>
                <a:ext cx="128578" cy="126841"/>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zh-CN" altLang="en-US" sz="1800" u="none" strike="noStrike" kern="1200" cap="none" spc="0" normalizeH="0" baseline="0" noProof="0" dirty="0">
                  <a:ln>
                    <a:noFill/>
                  </a:ln>
                  <a:solidFill>
                    <a:prstClr val="black">
                      <a:lumMod val="75000"/>
                      <a:lumOff val="25000"/>
                    </a:prstClr>
                  </a:solidFill>
                  <a:effectLst/>
                  <a:uLnTx/>
                  <a:uFillTx/>
                  <a:latin typeface="+mn-lt"/>
                  <a:ea typeface="+mn-ea"/>
                  <a:cs typeface="+mn-ea"/>
                  <a:sym typeface="+mn-lt"/>
                </a:endParaRPr>
              </a:p>
            </p:txBody>
          </p:sp>
          <p:sp>
            <p:nvSpPr>
              <p:cNvPr id="22" name="Rectangle 15"/>
              <p:cNvSpPr>
                <a:spLocks noChangeArrowheads="1"/>
              </p:cNvSpPr>
              <p:nvPr/>
            </p:nvSpPr>
            <p:spPr bwMode="auto">
              <a:xfrm>
                <a:off x="4049299" y="3171171"/>
                <a:ext cx="126841" cy="126841"/>
              </a:xfrm>
              <a:prstGeom prst="rect">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zh-CN" altLang="en-US" sz="1800" u="none" strike="noStrike" kern="1200" cap="none" spc="0" normalizeH="0" baseline="0" noProof="0" dirty="0">
                  <a:ln>
                    <a:noFill/>
                  </a:ln>
                  <a:solidFill>
                    <a:prstClr val="black">
                      <a:lumMod val="75000"/>
                      <a:lumOff val="25000"/>
                    </a:prstClr>
                  </a:solidFill>
                  <a:effectLst/>
                  <a:uLnTx/>
                  <a:uFillTx/>
                  <a:latin typeface="+mn-lt"/>
                  <a:ea typeface="+mn-ea"/>
                  <a:cs typeface="+mn-ea"/>
                  <a:sym typeface="+mn-lt"/>
                </a:endParaRPr>
              </a:p>
            </p:txBody>
          </p:sp>
        </p:grpSp>
      </p:grpSp>
      <p:grpSp>
        <p:nvGrpSpPr>
          <p:cNvPr id="23" name="组合 22"/>
          <p:cNvGrpSpPr/>
          <p:nvPr/>
        </p:nvGrpSpPr>
        <p:grpSpPr>
          <a:xfrm>
            <a:off x="6215422" y="2871006"/>
            <a:ext cx="1928367" cy="367280"/>
            <a:chOff x="7977294" y="4055958"/>
            <a:chExt cx="2571751" cy="489820"/>
          </a:xfrm>
        </p:grpSpPr>
        <p:sp>
          <p:nvSpPr>
            <p:cNvPr id="24" name="矩形 1"/>
            <p:cNvSpPr>
              <a:spLocks noChangeArrowheads="1"/>
            </p:cNvSpPr>
            <p:nvPr/>
          </p:nvSpPr>
          <p:spPr bwMode="auto">
            <a:xfrm>
              <a:off x="8250345" y="4055958"/>
              <a:ext cx="2298700" cy="489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just" defTabSz="685800" rtl="0" eaLnBrk="1" fontAlgn="base" latinLnBrk="0" hangingPunct="1">
                <a:lnSpc>
                  <a:spcPct val="150000"/>
                </a:lnSpc>
                <a:spcBef>
                  <a:spcPct val="0"/>
                </a:spcBef>
                <a:spcAft>
                  <a:spcPct val="0"/>
                </a:spcAft>
                <a:buClrTx/>
                <a:buSzTx/>
                <a:buFontTx/>
                <a:buNone/>
                <a:tabLst/>
                <a:defRPr/>
              </a:pPr>
              <a:r>
                <a:rPr kumimoji="0" lang="zh-CN" altLang="en-US" sz="1350" u="none" strike="noStrike" kern="1200" cap="none" spc="0" normalizeH="0" baseline="0" noProof="0" dirty="0">
                  <a:ln>
                    <a:noFill/>
                  </a:ln>
                  <a:solidFill>
                    <a:srgbClr val="006A00"/>
                  </a:solidFill>
                  <a:effectLst/>
                  <a:uLnTx/>
                  <a:uFillTx/>
                  <a:latin typeface="+mn-lt"/>
                  <a:ea typeface="+mn-ea"/>
                  <a:cs typeface="+mn-ea"/>
                  <a:sym typeface="+mn-lt"/>
                </a:rPr>
                <a:t>此处添加标题内容</a:t>
              </a:r>
              <a:endParaRPr kumimoji="0" lang="en-US" altLang="zh-CN" sz="1350" u="none" strike="noStrike" kern="1200" cap="none" spc="0" normalizeH="0" baseline="0" noProof="0" dirty="0">
                <a:ln>
                  <a:noFill/>
                </a:ln>
                <a:solidFill>
                  <a:srgbClr val="006A00"/>
                </a:solidFill>
                <a:effectLst/>
                <a:uLnTx/>
                <a:uFillTx/>
                <a:latin typeface="+mn-lt"/>
                <a:ea typeface="+mn-ea"/>
                <a:cs typeface="+mn-ea"/>
                <a:sym typeface="+mn-lt"/>
              </a:endParaRPr>
            </a:p>
          </p:txBody>
        </p:sp>
        <p:grpSp>
          <p:nvGrpSpPr>
            <p:cNvPr id="25" name="组合 13321"/>
            <p:cNvGrpSpPr>
              <a:grpSpLocks/>
            </p:cNvGrpSpPr>
            <p:nvPr/>
          </p:nvGrpSpPr>
          <p:grpSpPr bwMode="auto">
            <a:xfrm>
              <a:off x="7977294" y="4233757"/>
              <a:ext cx="281517" cy="279400"/>
              <a:chOff x="1057275" y="3008313"/>
              <a:chExt cx="368300" cy="368300"/>
            </a:xfrm>
            <a:solidFill>
              <a:schemeClr val="accent2"/>
            </a:solidFill>
          </p:grpSpPr>
          <p:sp>
            <p:nvSpPr>
              <p:cNvPr id="26" name="Freeform 11"/>
              <p:cNvSpPr>
                <a:spLocks/>
              </p:cNvSpPr>
              <p:nvPr/>
            </p:nvSpPr>
            <p:spPr bwMode="auto">
              <a:xfrm>
                <a:off x="1057275" y="3033713"/>
                <a:ext cx="342900" cy="342900"/>
              </a:xfrm>
              <a:custGeom>
                <a:avLst/>
                <a:gdLst>
                  <a:gd name="T0" fmla="*/ 2147483647 w 216"/>
                  <a:gd name="T1" fmla="*/ 0 h 216"/>
                  <a:gd name="T2" fmla="*/ 2147483647 w 216"/>
                  <a:gd name="T3" fmla="*/ 0 h 216"/>
                  <a:gd name="T4" fmla="*/ 2147483647 w 216"/>
                  <a:gd name="T5" fmla="*/ 2147483647 h 216"/>
                  <a:gd name="T6" fmla="*/ 2147483647 w 216"/>
                  <a:gd name="T7" fmla="*/ 2147483647 h 216"/>
                  <a:gd name="T8" fmla="*/ 2147483647 w 216"/>
                  <a:gd name="T9" fmla="*/ 2147483647 h 216"/>
                  <a:gd name="T10" fmla="*/ 2147483647 w 216"/>
                  <a:gd name="T11" fmla="*/ 2147483647 h 216"/>
                  <a:gd name="T12" fmla="*/ 2147483647 w 216"/>
                  <a:gd name="T13" fmla="*/ 2147483647 h 216"/>
                  <a:gd name="T14" fmla="*/ 2147483647 w 216"/>
                  <a:gd name="T15" fmla="*/ 2147483647 h 216"/>
                  <a:gd name="T16" fmla="*/ 2147483647 w 216"/>
                  <a:gd name="T17" fmla="*/ 2147483647 h 216"/>
                  <a:gd name="T18" fmla="*/ 0 w 216"/>
                  <a:gd name="T19" fmla="*/ 2147483647 h 216"/>
                  <a:gd name="T20" fmla="*/ 0 w 216"/>
                  <a:gd name="T21" fmla="*/ 2147483647 h 216"/>
                  <a:gd name="T22" fmla="*/ 0 w 216"/>
                  <a:gd name="T23" fmla="*/ 2147483647 h 216"/>
                  <a:gd name="T24" fmla="*/ 2147483647 w 216"/>
                  <a:gd name="T25" fmla="*/ 2147483647 h 216"/>
                  <a:gd name="T26" fmla="*/ 2147483647 w 216"/>
                  <a:gd name="T27" fmla="*/ 2147483647 h 216"/>
                  <a:gd name="T28" fmla="*/ 2147483647 w 216"/>
                  <a:gd name="T29" fmla="*/ 2147483647 h 216"/>
                  <a:gd name="T30" fmla="*/ 2147483647 w 216"/>
                  <a:gd name="T31" fmla="*/ 2147483647 h 216"/>
                  <a:gd name="T32" fmla="*/ 2147483647 w 216"/>
                  <a:gd name="T33" fmla="*/ 2147483647 h 216"/>
                  <a:gd name="T34" fmla="*/ 2147483647 w 216"/>
                  <a:gd name="T35" fmla="*/ 2147483647 h 216"/>
                  <a:gd name="T36" fmla="*/ 2147483647 w 216"/>
                  <a:gd name="T37" fmla="*/ 2147483647 h 216"/>
                  <a:gd name="T38" fmla="*/ 2147483647 w 216"/>
                  <a:gd name="T39" fmla="*/ 2147483647 h 216"/>
                  <a:gd name="T40" fmla="*/ 2147483647 w 216"/>
                  <a:gd name="T41" fmla="*/ 2147483647 h 216"/>
                  <a:gd name="T42" fmla="*/ 2147483647 w 216"/>
                  <a:gd name="T43" fmla="*/ 2147483647 h 216"/>
                  <a:gd name="T44" fmla="*/ 2147483647 w 216"/>
                  <a:gd name="T45" fmla="*/ 2147483647 h 216"/>
                  <a:gd name="T46" fmla="*/ 2147483647 w 216"/>
                  <a:gd name="T47" fmla="*/ 2147483647 h 216"/>
                  <a:gd name="T48" fmla="*/ 2147483647 w 216"/>
                  <a:gd name="T49" fmla="*/ 2147483647 h 216"/>
                  <a:gd name="T50" fmla="*/ 2147483647 w 216"/>
                  <a:gd name="T51" fmla="*/ 2147483647 h 216"/>
                  <a:gd name="T52" fmla="*/ 2147483647 w 216"/>
                  <a:gd name="T53" fmla="*/ 2147483647 h 216"/>
                  <a:gd name="T54" fmla="*/ 2147483647 w 216"/>
                  <a:gd name="T55" fmla="*/ 2147483647 h 216"/>
                  <a:gd name="T56" fmla="*/ 2147483647 w 216"/>
                  <a:gd name="T57" fmla="*/ 2147483647 h 216"/>
                  <a:gd name="T58" fmla="*/ 2147483647 w 216"/>
                  <a:gd name="T59" fmla="*/ 2147483647 h 216"/>
                  <a:gd name="T60" fmla="*/ 2147483647 w 216"/>
                  <a:gd name="T61" fmla="*/ 0 h 21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16" h="216">
                    <a:moveTo>
                      <a:pt x="100" y="0"/>
                    </a:moveTo>
                    <a:lnTo>
                      <a:pt x="100" y="0"/>
                    </a:lnTo>
                    <a:lnTo>
                      <a:pt x="80" y="2"/>
                    </a:lnTo>
                    <a:lnTo>
                      <a:pt x="62" y="10"/>
                    </a:lnTo>
                    <a:lnTo>
                      <a:pt x="46" y="18"/>
                    </a:lnTo>
                    <a:lnTo>
                      <a:pt x="30" y="32"/>
                    </a:lnTo>
                    <a:lnTo>
                      <a:pt x="16" y="48"/>
                    </a:lnTo>
                    <a:lnTo>
                      <a:pt x="6" y="68"/>
                    </a:lnTo>
                    <a:lnTo>
                      <a:pt x="0" y="88"/>
                    </a:lnTo>
                    <a:lnTo>
                      <a:pt x="0" y="108"/>
                    </a:lnTo>
                    <a:lnTo>
                      <a:pt x="0" y="128"/>
                    </a:lnTo>
                    <a:lnTo>
                      <a:pt x="6" y="148"/>
                    </a:lnTo>
                    <a:lnTo>
                      <a:pt x="16" y="168"/>
                    </a:lnTo>
                    <a:lnTo>
                      <a:pt x="30" y="184"/>
                    </a:lnTo>
                    <a:lnTo>
                      <a:pt x="48" y="198"/>
                    </a:lnTo>
                    <a:lnTo>
                      <a:pt x="66" y="208"/>
                    </a:lnTo>
                    <a:lnTo>
                      <a:pt x="86" y="214"/>
                    </a:lnTo>
                    <a:lnTo>
                      <a:pt x="108" y="216"/>
                    </a:lnTo>
                    <a:lnTo>
                      <a:pt x="128" y="214"/>
                    </a:lnTo>
                    <a:lnTo>
                      <a:pt x="148" y="208"/>
                    </a:lnTo>
                    <a:lnTo>
                      <a:pt x="168" y="198"/>
                    </a:lnTo>
                    <a:lnTo>
                      <a:pt x="184" y="184"/>
                    </a:lnTo>
                    <a:lnTo>
                      <a:pt x="198" y="170"/>
                    </a:lnTo>
                    <a:lnTo>
                      <a:pt x="206" y="152"/>
                    </a:lnTo>
                    <a:lnTo>
                      <a:pt x="212" y="134"/>
                    </a:lnTo>
                    <a:lnTo>
                      <a:pt x="216" y="116"/>
                    </a:lnTo>
                    <a:lnTo>
                      <a:pt x="100" y="116"/>
                    </a:lnTo>
                    <a:lnTo>
                      <a:pt x="10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zh-CN" altLang="en-US" sz="180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27" name="Freeform 12"/>
              <p:cNvSpPr>
                <a:spLocks/>
              </p:cNvSpPr>
              <p:nvPr/>
            </p:nvSpPr>
            <p:spPr bwMode="auto">
              <a:xfrm>
                <a:off x="1238250" y="3008313"/>
                <a:ext cx="187325" cy="184150"/>
              </a:xfrm>
              <a:custGeom>
                <a:avLst/>
                <a:gdLst>
                  <a:gd name="T0" fmla="*/ 2147483647 w 118"/>
                  <a:gd name="T1" fmla="*/ 2147483647 h 116"/>
                  <a:gd name="T2" fmla="*/ 2147483647 w 118"/>
                  <a:gd name="T3" fmla="*/ 2147483647 h 116"/>
                  <a:gd name="T4" fmla="*/ 2147483647 w 118"/>
                  <a:gd name="T5" fmla="*/ 2147483647 h 116"/>
                  <a:gd name="T6" fmla="*/ 2147483647 w 118"/>
                  <a:gd name="T7" fmla="*/ 2147483647 h 116"/>
                  <a:gd name="T8" fmla="*/ 2147483647 w 118"/>
                  <a:gd name="T9" fmla="*/ 2147483647 h 116"/>
                  <a:gd name="T10" fmla="*/ 2147483647 w 118"/>
                  <a:gd name="T11" fmla="*/ 2147483647 h 116"/>
                  <a:gd name="T12" fmla="*/ 2147483647 w 118"/>
                  <a:gd name="T13" fmla="*/ 2147483647 h 116"/>
                  <a:gd name="T14" fmla="*/ 2147483647 w 118"/>
                  <a:gd name="T15" fmla="*/ 0 h 116"/>
                  <a:gd name="T16" fmla="*/ 2147483647 w 118"/>
                  <a:gd name="T17" fmla="*/ 0 h 116"/>
                  <a:gd name="T18" fmla="*/ 0 w 118"/>
                  <a:gd name="T19" fmla="*/ 0 h 116"/>
                  <a:gd name="T20" fmla="*/ 0 w 118"/>
                  <a:gd name="T21" fmla="*/ 2147483647 h 116"/>
                  <a:gd name="T22" fmla="*/ 2147483647 w 118"/>
                  <a:gd name="T23" fmla="*/ 2147483647 h 116"/>
                  <a:gd name="T24" fmla="*/ 2147483647 w 118"/>
                  <a:gd name="T25" fmla="*/ 2147483647 h 116"/>
                  <a:gd name="T26" fmla="*/ 2147483647 w 118"/>
                  <a:gd name="T27" fmla="*/ 2147483647 h 116"/>
                  <a:gd name="T28" fmla="*/ 2147483647 w 118"/>
                  <a:gd name="T29" fmla="*/ 2147483647 h 116"/>
                  <a:gd name="T30" fmla="*/ 2147483647 w 118"/>
                  <a:gd name="T31" fmla="*/ 2147483647 h 116"/>
                  <a:gd name="T32" fmla="*/ 2147483647 w 118"/>
                  <a:gd name="T33" fmla="*/ 2147483647 h 116"/>
                  <a:gd name="T34" fmla="*/ 2147483647 w 118"/>
                  <a:gd name="T35" fmla="*/ 2147483647 h 116"/>
                  <a:gd name="T36" fmla="*/ 2147483647 w 118"/>
                  <a:gd name="T37" fmla="*/ 2147483647 h 116"/>
                  <a:gd name="T38" fmla="*/ 2147483647 w 118"/>
                  <a:gd name="T39" fmla="*/ 2147483647 h 116"/>
                  <a:gd name="T40" fmla="*/ 2147483647 w 118"/>
                  <a:gd name="T41" fmla="*/ 2147483647 h 116"/>
                  <a:gd name="T42" fmla="*/ 2147483647 w 118"/>
                  <a:gd name="T43" fmla="*/ 2147483647 h 1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18" h="116">
                    <a:moveTo>
                      <a:pt x="86" y="32"/>
                    </a:moveTo>
                    <a:lnTo>
                      <a:pt x="86" y="32"/>
                    </a:lnTo>
                    <a:lnTo>
                      <a:pt x="78" y="24"/>
                    </a:lnTo>
                    <a:lnTo>
                      <a:pt x="68" y="16"/>
                    </a:lnTo>
                    <a:lnTo>
                      <a:pt x="56" y="10"/>
                    </a:lnTo>
                    <a:lnTo>
                      <a:pt x="46" y="6"/>
                    </a:lnTo>
                    <a:lnTo>
                      <a:pt x="36" y="2"/>
                    </a:lnTo>
                    <a:lnTo>
                      <a:pt x="24" y="0"/>
                    </a:lnTo>
                    <a:lnTo>
                      <a:pt x="12" y="0"/>
                    </a:lnTo>
                    <a:lnTo>
                      <a:pt x="0" y="0"/>
                    </a:lnTo>
                    <a:lnTo>
                      <a:pt x="0" y="116"/>
                    </a:lnTo>
                    <a:lnTo>
                      <a:pt x="118" y="116"/>
                    </a:lnTo>
                    <a:lnTo>
                      <a:pt x="118" y="106"/>
                    </a:lnTo>
                    <a:lnTo>
                      <a:pt x="118" y="94"/>
                    </a:lnTo>
                    <a:lnTo>
                      <a:pt x="114" y="82"/>
                    </a:lnTo>
                    <a:lnTo>
                      <a:pt x="112" y="72"/>
                    </a:lnTo>
                    <a:lnTo>
                      <a:pt x="108" y="60"/>
                    </a:lnTo>
                    <a:lnTo>
                      <a:pt x="102" y="50"/>
                    </a:lnTo>
                    <a:lnTo>
                      <a:pt x="94" y="40"/>
                    </a:lnTo>
                    <a:lnTo>
                      <a:pt x="86"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zh-CN" altLang="en-US" sz="1800" u="none" strike="noStrike" kern="1200" cap="none" spc="0" normalizeH="0" baseline="0" noProof="0" dirty="0">
                  <a:ln>
                    <a:noFill/>
                  </a:ln>
                  <a:solidFill>
                    <a:prstClr val="black">
                      <a:lumMod val="75000"/>
                      <a:lumOff val="25000"/>
                    </a:prstClr>
                  </a:solidFill>
                  <a:effectLst/>
                  <a:uLnTx/>
                  <a:uFillTx/>
                  <a:cs typeface="+mn-ea"/>
                  <a:sym typeface="+mn-lt"/>
                </a:endParaRPr>
              </a:p>
            </p:txBody>
          </p:sp>
        </p:grpSp>
      </p:grpSp>
      <p:grpSp>
        <p:nvGrpSpPr>
          <p:cNvPr id="28" name="组合 27"/>
          <p:cNvGrpSpPr/>
          <p:nvPr/>
        </p:nvGrpSpPr>
        <p:grpSpPr>
          <a:xfrm>
            <a:off x="1227259" y="2872596"/>
            <a:ext cx="1959467" cy="367280"/>
            <a:chOff x="1324871" y="4058074"/>
            <a:chExt cx="2613228" cy="489819"/>
          </a:xfrm>
        </p:grpSpPr>
        <p:sp>
          <p:nvSpPr>
            <p:cNvPr id="29" name="矩形 1"/>
            <p:cNvSpPr>
              <a:spLocks noChangeArrowheads="1"/>
            </p:cNvSpPr>
            <p:nvPr/>
          </p:nvSpPr>
          <p:spPr bwMode="auto">
            <a:xfrm>
              <a:off x="1639399" y="4058074"/>
              <a:ext cx="2298700" cy="489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just" defTabSz="685800" rtl="0" eaLnBrk="1" fontAlgn="base" latinLnBrk="0" hangingPunct="1">
                <a:lnSpc>
                  <a:spcPct val="150000"/>
                </a:lnSpc>
                <a:spcBef>
                  <a:spcPct val="0"/>
                </a:spcBef>
                <a:spcAft>
                  <a:spcPct val="0"/>
                </a:spcAft>
                <a:buClrTx/>
                <a:buSzTx/>
                <a:buFontTx/>
                <a:buNone/>
                <a:tabLst/>
                <a:defRPr/>
              </a:pPr>
              <a:r>
                <a:rPr kumimoji="0" lang="zh-CN" altLang="en-US" sz="1350" u="none" strike="noStrike" kern="1200" cap="none" spc="0" normalizeH="0" baseline="0" noProof="0" dirty="0">
                  <a:ln>
                    <a:noFill/>
                  </a:ln>
                  <a:solidFill>
                    <a:srgbClr val="006A00"/>
                  </a:solidFill>
                  <a:effectLst/>
                  <a:uLnTx/>
                  <a:uFillTx/>
                  <a:latin typeface="+mn-lt"/>
                  <a:ea typeface="+mn-ea"/>
                  <a:cs typeface="+mn-ea"/>
                  <a:sym typeface="+mn-lt"/>
                </a:rPr>
                <a:t>此处添加标题内容</a:t>
              </a:r>
              <a:endParaRPr kumimoji="0" lang="en-US" altLang="zh-CN" sz="1350" u="none" strike="noStrike" kern="1200" cap="none" spc="0" normalizeH="0" baseline="0" noProof="0" dirty="0">
                <a:ln>
                  <a:noFill/>
                </a:ln>
                <a:solidFill>
                  <a:srgbClr val="006A00"/>
                </a:solidFill>
                <a:effectLst/>
                <a:uLnTx/>
                <a:uFillTx/>
                <a:latin typeface="+mn-lt"/>
                <a:ea typeface="+mn-ea"/>
                <a:cs typeface="+mn-ea"/>
                <a:sym typeface="+mn-lt"/>
              </a:endParaRPr>
            </a:p>
          </p:txBody>
        </p:sp>
        <p:grpSp>
          <p:nvGrpSpPr>
            <p:cNvPr id="30" name="组合 13322"/>
            <p:cNvGrpSpPr>
              <a:grpSpLocks/>
            </p:cNvGrpSpPr>
            <p:nvPr/>
          </p:nvGrpSpPr>
          <p:grpSpPr bwMode="auto">
            <a:xfrm>
              <a:off x="1324871" y="4185073"/>
              <a:ext cx="279400" cy="298451"/>
              <a:chOff x="1946500" y="2659080"/>
              <a:chExt cx="249236" cy="264850"/>
            </a:xfrm>
            <a:solidFill>
              <a:schemeClr val="accent3"/>
            </a:solidFill>
          </p:grpSpPr>
          <p:sp>
            <p:nvSpPr>
              <p:cNvPr id="31" name="Rectangle 13"/>
              <p:cNvSpPr>
                <a:spLocks noChangeArrowheads="1"/>
              </p:cNvSpPr>
              <p:nvPr/>
            </p:nvSpPr>
            <p:spPr bwMode="auto">
              <a:xfrm>
                <a:off x="1946500" y="2712050"/>
                <a:ext cx="40474" cy="211880"/>
              </a:xfrm>
              <a:prstGeom prst="rect">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zh-CN" altLang="en-US" sz="1800" u="none" strike="noStrike" kern="1200" cap="none" spc="0" normalizeH="0" baseline="0" noProof="0" dirty="0">
                  <a:ln>
                    <a:noFill/>
                  </a:ln>
                  <a:solidFill>
                    <a:prstClr val="black"/>
                  </a:solidFill>
                  <a:effectLst/>
                  <a:uLnTx/>
                  <a:uFillTx/>
                  <a:latin typeface="+mn-lt"/>
                  <a:ea typeface="+mn-ea"/>
                  <a:cs typeface="+mn-ea"/>
                  <a:sym typeface="+mn-lt"/>
                </a:endParaRPr>
              </a:p>
            </p:txBody>
          </p:sp>
          <p:sp>
            <p:nvSpPr>
              <p:cNvPr id="32" name="Rectangle 14"/>
              <p:cNvSpPr>
                <a:spLocks noChangeArrowheads="1"/>
              </p:cNvSpPr>
              <p:nvPr/>
            </p:nvSpPr>
            <p:spPr bwMode="auto">
              <a:xfrm>
                <a:off x="2016797" y="2679947"/>
                <a:ext cx="40474" cy="243983"/>
              </a:xfrm>
              <a:prstGeom prst="rect">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zh-CN" altLang="en-US" sz="1800" u="none" strike="noStrike" kern="1200" cap="none" spc="0" normalizeH="0" baseline="0" noProof="0" dirty="0">
                  <a:ln>
                    <a:noFill/>
                  </a:ln>
                  <a:solidFill>
                    <a:prstClr val="black"/>
                  </a:solidFill>
                  <a:effectLst/>
                  <a:uLnTx/>
                  <a:uFillTx/>
                  <a:latin typeface="+mn-lt"/>
                  <a:ea typeface="+mn-ea"/>
                  <a:cs typeface="+mn-ea"/>
                  <a:sym typeface="+mn-lt"/>
                </a:endParaRPr>
              </a:p>
            </p:txBody>
          </p:sp>
          <p:sp>
            <p:nvSpPr>
              <p:cNvPr id="33" name="Rectangle 15"/>
              <p:cNvSpPr>
                <a:spLocks noChangeArrowheads="1"/>
              </p:cNvSpPr>
              <p:nvPr/>
            </p:nvSpPr>
            <p:spPr bwMode="auto">
              <a:xfrm>
                <a:off x="2084964" y="2659080"/>
                <a:ext cx="42604" cy="264850"/>
              </a:xfrm>
              <a:prstGeom prst="rect">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zh-CN" altLang="en-US" sz="1800" u="none" strike="noStrike" kern="1200" cap="none" spc="0" normalizeH="0" baseline="0" noProof="0" dirty="0">
                  <a:ln>
                    <a:noFill/>
                  </a:ln>
                  <a:solidFill>
                    <a:prstClr val="black"/>
                  </a:solidFill>
                  <a:effectLst/>
                  <a:uLnTx/>
                  <a:uFillTx/>
                  <a:latin typeface="+mn-lt"/>
                  <a:ea typeface="+mn-ea"/>
                  <a:cs typeface="+mn-ea"/>
                  <a:sym typeface="+mn-lt"/>
                </a:endParaRPr>
              </a:p>
            </p:txBody>
          </p:sp>
          <p:sp>
            <p:nvSpPr>
              <p:cNvPr id="34" name="Rectangle 16"/>
              <p:cNvSpPr>
                <a:spLocks noChangeArrowheads="1"/>
              </p:cNvSpPr>
              <p:nvPr/>
            </p:nvSpPr>
            <p:spPr bwMode="auto">
              <a:xfrm>
                <a:off x="2155262" y="2790702"/>
                <a:ext cx="40474" cy="133228"/>
              </a:xfrm>
              <a:prstGeom prst="rect">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zh-CN" altLang="en-US" sz="1800" u="none" strike="noStrike" kern="1200" cap="none" spc="0" normalizeH="0" baseline="0" noProof="0" dirty="0">
                  <a:ln>
                    <a:noFill/>
                  </a:ln>
                  <a:solidFill>
                    <a:prstClr val="black"/>
                  </a:solidFill>
                  <a:effectLst/>
                  <a:uLnTx/>
                  <a:uFillTx/>
                  <a:latin typeface="+mn-lt"/>
                  <a:ea typeface="+mn-ea"/>
                  <a:cs typeface="+mn-ea"/>
                  <a:sym typeface="+mn-lt"/>
                </a:endParaRPr>
              </a:p>
            </p:txBody>
          </p:sp>
        </p:grpSp>
      </p:grpSp>
      <p:grpSp>
        <p:nvGrpSpPr>
          <p:cNvPr id="35" name="组合 34"/>
          <p:cNvGrpSpPr/>
          <p:nvPr/>
        </p:nvGrpSpPr>
        <p:grpSpPr>
          <a:xfrm>
            <a:off x="1116417" y="1734619"/>
            <a:ext cx="3013513" cy="661834"/>
            <a:chOff x="1177047" y="2540424"/>
            <a:chExt cx="4018947" cy="882650"/>
          </a:xfrm>
        </p:grpSpPr>
        <p:sp>
          <p:nvSpPr>
            <p:cNvPr id="36" name="任意多边形 35"/>
            <p:cNvSpPr/>
            <p:nvPr/>
          </p:nvSpPr>
          <p:spPr>
            <a:xfrm flipH="1">
              <a:off x="1177047" y="2540424"/>
              <a:ext cx="3966030" cy="821267"/>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 fmla="*/ 0 w 1238249"/>
                <a:gd name="connsiteY0" fmla="*/ 581025 h 581025"/>
                <a:gd name="connsiteX1" fmla="*/ 333375 w 1238249"/>
                <a:gd name="connsiteY1" fmla="*/ 0 h 581025"/>
                <a:gd name="connsiteX2" fmla="*/ 1238250 w 1238249"/>
                <a:gd name="connsiteY2" fmla="*/ 0 h 581025"/>
                <a:gd name="connsiteX0" fmla="*/ 0 w 2896333"/>
                <a:gd name="connsiteY0" fmla="*/ 581025 h 581025"/>
                <a:gd name="connsiteX1" fmla="*/ 333375 w 2896333"/>
                <a:gd name="connsiteY1" fmla="*/ 0 h 581025"/>
                <a:gd name="connsiteX2" fmla="*/ 2896333 w 2896333"/>
                <a:gd name="connsiteY2" fmla="*/ 0 h 581025"/>
              </a:gdLst>
              <a:ahLst/>
              <a:cxnLst>
                <a:cxn ang="0">
                  <a:pos x="connsiteX0" y="connsiteY0"/>
                </a:cxn>
                <a:cxn ang="0">
                  <a:pos x="connsiteX1" y="connsiteY1"/>
                </a:cxn>
                <a:cxn ang="0">
                  <a:pos x="connsiteX2" y="connsiteY2"/>
                </a:cxn>
              </a:cxnLst>
              <a:rect l="l" t="t" r="r" b="b"/>
              <a:pathLst>
                <a:path w="2896333" h="581025">
                  <a:moveTo>
                    <a:pt x="0" y="581025"/>
                  </a:moveTo>
                  <a:lnTo>
                    <a:pt x="333375" y="0"/>
                  </a:lnTo>
                  <a:lnTo>
                    <a:pt x="2896333" y="0"/>
                  </a:lnTo>
                </a:path>
              </a:pathLst>
            </a:custGeom>
            <a:noFill/>
            <a:ln w="12700">
              <a:solidFill>
                <a:schemeClr val="bg1">
                  <a:lumMod val="50000"/>
                </a:schemeClr>
              </a:solidFill>
              <a:prstDash val="dash"/>
              <a:headEnd type="oval"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zh-CN" altLang="en-US" sz="1800" u="none" strike="noStrike" kern="1200" cap="none" spc="0" normalizeH="0" baseline="0" noProof="0" dirty="0">
                <a:ln>
                  <a:noFill/>
                </a:ln>
                <a:solidFill>
                  <a:prstClr val="white"/>
                </a:solidFill>
                <a:effectLst/>
                <a:uLnTx/>
                <a:uFillTx/>
                <a:cs typeface="+mn-ea"/>
                <a:sym typeface="+mn-lt"/>
              </a:endParaRPr>
            </a:p>
          </p:txBody>
        </p:sp>
        <p:sp>
          <p:nvSpPr>
            <p:cNvPr id="37" name="Oval 54"/>
            <p:cNvSpPr>
              <a:spLocks noChangeArrowheads="1"/>
            </p:cNvSpPr>
            <p:nvPr/>
          </p:nvSpPr>
          <p:spPr bwMode="auto">
            <a:xfrm>
              <a:off x="5085927" y="3313007"/>
              <a:ext cx="110067" cy="110067"/>
            </a:xfrm>
            <a:prstGeom prst="ellipse">
              <a:avLst/>
            </a:prstGeom>
            <a:ln>
              <a:solidFill>
                <a:schemeClr val="bg1">
                  <a:lumMod val="50000"/>
                </a:schemeClr>
              </a:solidFill>
              <a:headEnd/>
              <a:tailEnd/>
            </a:ln>
            <a:effectLst>
              <a:outerShdw blurRad="63500" sx="102000" sy="102000" algn="ctr"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zh-CN" altLang="en-US" sz="1800" u="none" strike="noStrike" kern="1200" cap="none" spc="0" normalizeH="0" baseline="0" noProof="0" dirty="0">
                <a:ln>
                  <a:noFill/>
                </a:ln>
                <a:solidFill>
                  <a:prstClr val="black"/>
                </a:solidFill>
                <a:effectLst/>
                <a:uLnTx/>
                <a:uFillTx/>
                <a:cs typeface="+mn-ea"/>
                <a:sym typeface="+mn-lt"/>
              </a:endParaRPr>
            </a:p>
          </p:txBody>
        </p:sp>
      </p:grpSp>
      <p:grpSp>
        <p:nvGrpSpPr>
          <p:cNvPr id="38" name="组合 37"/>
          <p:cNvGrpSpPr/>
          <p:nvPr/>
        </p:nvGrpSpPr>
        <p:grpSpPr>
          <a:xfrm>
            <a:off x="5155217" y="1744142"/>
            <a:ext cx="2783830" cy="658660"/>
            <a:chOff x="6563360" y="2553124"/>
            <a:chExt cx="3712633" cy="878416"/>
          </a:xfrm>
        </p:grpSpPr>
        <p:sp>
          <p:nvSpPr>
            <p:cNvPr id="39" name="任意多边形 38"/>
            <p:cNvSpPr/>
            <p:nvPr/>
          </p:nvSpPr>
          <p:spPr>
            <a:xfrm>
              <a:off x="6626860" y="2553124"/>
              <a:ext cx="3649133" cy="821267"/>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 fmla="*/ 0 w 1238249"/>
                <a:gd name="connsiteY0" fmla="*/ 581025 h 581025"/>
                <a:gd name="connsiteX1" fmla="*/ 333375 w 1238249"/>
                <a:gd name="connsiteY1" fmla="*/ 0 h 581025"/>
                <a:gd name="connsiteX2" fmla="*/ 1238250 w 1238249"/>
                <a:gd name="connsiteY2" fmla="*/ 0 h 581025"/>
                <a:gd name="connsiteX0" fmla="*/ 0 w 2896333"/>
                <a:gd name="connsiteY0" fmla="*/ 581025 h 581025"/>
                <a:gd name="connsiteX1" fmla="*/ 333375 w 2896333"/>
                <a:gd name="connsiteY1" fmla="*/ 0 h 581025"/>
                <a:gd name="connsiteX2" fmla="*/ 2896333 w 2896333"/>
                <a:gd name="connsiteY2" fmla="*/ 0 h 581025"/>
              </a:gdLst>
              <a:ahLst/>
              <a:cxnLst>
                <a:cxn ang="0">
                  <a:pos x="connsiteX0" y="connsiteY0"/>
                </a:cxn>
                <a:cxn ang="0">
                  <a:pos x="connsiteX1" y="connsiteY1"/>
                </a:cxn>
                <a:cxn ang="0">
                  <a:pos x="connsiteX2" y="connsiteY2"/>
                </a:cxn>
              </a:cxnLst>
              <a:rect l="l" t="t" r="r" b="b"/>
              <a:pathLst>
                <a:path w="2896333" h="581025">
                  <a:moveTo>
                    <a:pt x="0" y="581025"/>
                  </a:moveTo>
                  <a:lnTo>
                    <a:pt x="333375" y="0"/>
                  </a:lnTo>
                  <a:lnTo>
                    <a:pt x="2896333" y="0"/>
                  </a:lnTo>
                </a:path>
              </a:pathLst>
            </a:custGeom>
            <a:noFill/>
            <a:ln w="12700">
              <a:solidFill>
                <a:schemeClr val="bg1">
                  <a:lumMod val="50000"/>
                </a:schemeClr>
              </a:solidFill>
              <a:prstDash val="dash"/>
              <a:headEnd type="oval"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zh-CN" altLang="en-US" sz="1800" u="none" strike="noStrike" kern="1200" cap="none" spc="0" normalizeH="0" baseline="0" noProof="0" dirty="0">
                <a:ln>
                  <a:noFill/>
                </a:ln>
                <a:solidFill>
                  <a:prstClr val="white"/>
                </a:solidFill>
                <a:effectLst/>
                <a:uLnTx/>
                <a:uFillTx/>
                <a:cs typeface="+mn-ea"/>
                <a:sym typeface="+mn-lt"/>
              </a:endParaRPr>
            </a:p>
          </p:txBody>
        </p:sp>
        <p:sp>
          <p:nvSpPr>
            <p:cNvPr id="40" name="Oval 54"/>
            <p:cNvSpPr>
              <a:spLocks noChangeArrowheads="1"/>
            </p:cNvSpPr>
            <p:nvPr/>
          </p:nvSpPr>
          <p:spPr bwMode="auto">
            <a:xfrm>
              <a:off x="6563360" y="3321473"/>
              <a:ext cx="110067" cy="110067"/>
            </a:xfrm>
            <a:prstGeom prst="ellipse">
              <a:avLst/>
            </a:prstGeom>
            <a:ln>
              <a:solidFill>
                <a:schemeClr val="bg1">
                  <a:lumMod val="50000"/>
                </a:schemeClr>
              </a:solidFill>
              <a:headEnd/>
              <a:tailEnd/>
            </a:ln>
            <a:effectLst>
              <a:outerShdw blurRad="63500" sx="102000" sy="102000" algn="ctr"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zh-CN" altLang="en-US" sz="1800" u="none" strike="noStrike" kern="1200" cap="none" spc="0" normalizeH="0" baseline="0" noProof="0" dirty="0">
                <a:ln>
                  <a:noFill/>
                </a:ln>
                <a:solidFill>
                  <a:prstClr val="black"/>
                </a:solidFill>
                <a:effectLst/>
                <a:uLnTx/>
                <a:uFillTx/>
                <a:cs typeface="+mn-ea"/>
                <a:sym typeface="+mn-lt"/>
              </a:endParaRPr>
            </a:p>
          </p:txBody>
        </p:sp>
      </p:grpSp>
      <p:grpSp>
        <p:nvGrpSpPr>
          <p:cNvPr id="41" name="组合 40"/>
          <p:cNvGrpSpPr/>
          <p:nvPr/>
        </p:nvGrpSpPr>
        <p:grpSpPr>
          <a:xfrm>
            <a:off x="5202831" y="3259854"/>
            <a:ext cx="2756850" cy="661834"/>
            <a:chOff x="6626860" y="4574541"/>
            <a:chExt cx="3676651" cy="882650"/>
          </a:xfrm>
        </p:grpSpPr>
        <p:sp>
          <p:nvSpPr>
            <p:cNvPr id="42" name="任意多边形 41"/>
            <p:cNvSpPr/>
            <p:nvPr/>
          </p:nvSpPr>
          <p:spPr>
            <a:xfrm>
              <a:off x="6686127" y="4574541"/>
              <a:ext cx="3617384" cy="827617"/>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 fmla="*/ 0 w 1238249"/>
                <a:gd name="connsiteY0" fmla="*/ 581025 h 581025"/>
                <a:gd name="connsiteX1" fmla="*/ 333375 w 1238249"/>
                <a:gd name="connsiteY1" fmla="*/ 0 h 581025"/>
                <a:gd name="connsiteX2" fmla="*/ 1238250 w 1238249"/>
                <a:gd name="connsiteY2" fmla="*/ 0 h 581025"/>
                <a:gd name="connsiteX0" fmla="*/ 0 w 2528430"/>
                <a:gd name="connsiteY0" fmla="*/ 587027 h 587027"/>
                <a:gd name="connsiteX1" fmla="*/ 333375 w 2528430"/>
                <a:gd name="connsiteY1" fmla="*/ 6002 h 587027"/>
                <a:gd name="connsiteX2" fmla="*/ 2528430 w 2528430"/>
                <a:gd name="connsiteY2" fmla="*/ 0 h 587027"/>
              </a:gdLst>
              <a:ahLst/>
              <a:cxnLst>
                <a:cxn ang="0">
                  <a:pos x="connsiteX0" y="connsiteY0"/>
                </a:cxn>
                <a:cxn ang="0">
                  <a:pos x="connsiteX1" y="connsiteY1"/>
                </a:cxn>
                <a:cxn ang="0">
                  <a:pos x="connsiteX2" y="connsiteY2"/>
                </a:cxn>
              </a:cxnLst>
              <a:rect l="l" t="t" r="r" b="b"/>
              <a:pathLst>
                <a:path w="2528430" h="587027">
                  <a:moveTo>
                    <a:pt x="0" y="587027"/>
                  </a:moveTo>
                  <a:lnTo>
                    <a:pt x="333375" y="6002"/>
                  </a:lnTo>
                  <a:lnTo>
                    <a:pt x="2528430" y="0"/>
                  </a:lnTo>
                </a:path>
              </a:pathLst>
            </a:custGeom>
            <a:noFill/>
            <a:ln w="12700">
              <a:solidFill>
                <a:schemeClr val="bg1">
                  <a:lumMod val="50000"/>
                </a:schemeClr>
              </a:solidFill>
              <a:prstDash val="dash"/>
              <a:headEnd type="oval"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zh-CN" altLang="en-US" sz="1800" u="none" strike="noStrike" kern="1200" cap="none" spc="0" normalizeH="0" baseline="0" noProof="0" dirty="0">
                <a:ln>
                  <a:noFill/>
                </a:ln>
                <a:solidFill>
                  <a:prstClr val="white"/>
                </a:solidFill>
                <a:effectLst/>
                <a:uLnTx/>
                <a:uFillTx/>
                <a:cs typeface="+mn-ea"/>
                <a:sym typeface="+mn-lt"/>
              </a:endParaRPr>
            </a:p>
          </p:txBody>
        </p:sp>
        <p:sp>
          <p:nvSpPr>
            <p:cNvPr id="43" name="Oval 54"/>
            <p:cNvSpPr>
              <a:spLocks noChangeArrowheads="1"/>
            </p:cNvSpPr>
            <p:nvPr/>
          </p:nvSpPr>
          <p:spPr bwMode="auto">
            <a:xfrm>
              <a:off x="6626860" y="5347124"/>
              <a:ext cx="110067" cy="110067"/>
            </a:xfrm>
            <a:prstGeom prst="ellipse">
              <a:avLst/>
            </a:prstGeom>
            <a:ln>
              <a:solidFill>
                <a:schemeClr val="bg1">
                  <a:lumMod val="50000"/>
                </a:schemeClr>
              </a:solidFill>
              <a:headEnd/>
              <a:tailEnd/>
            </a:ln>
            <a:effectLst>
              <a:outerShdw blurRad="63500" sx="102000" sy="102000" algn="ctr"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zh-CN" altLang="en-US" sz="1800" u="none" strike="noStrike" kern="1200" cap="none" spc="0" normalizeH="0" baseline="0" noProof="0" dirty="0">
                <a:ln>
                  <a:noFill/>
                </a:ln>
                <a:solidFill>
                  <a:prstClr val="black"/>
                </a:solidFill>
                <a:effectLst/>
                <a:uLnTx/>
                <a:uFillTx/>
                <a:cs typeface="+mn-ea"/>
                <a:sym typeface="+mn-lt"/>
              </a:endParaRPr>
            </a:p>
          </p:txBody>
        </p:sp>
      </p:grpSp>
      <p:grpSp>
        <p:nvGrpSpPr>
          <p:cNvPr id="44" name="组合 43"/>
          <p:cNvGrpSpPr/>
          <p:nvPr/>
        </p:nvGrpSpPr>
        <p:grpSpPr>
          <a:xfrm>
            <a:off x="1116416" y="3259854"/>
            <a:ext cx="2729417" cy="661834"/>
            <a:chOff x="1177046" y="4574541"/>
            <a:chExt cx="3640065" cy="882650"/>
          </a:xfrm>
        </p:grpSpPr>
        <p:sp>
          <p:nvSpPr>
            <p:cNvPr id="45" name="任意多边形 44"/>
            <p:cNvSpPr/>
            <p:nvPr/>
          </p:nvSpPr>
          <p:spPr>
            <a:xfrm flipH="1">
              <a:off x="1177046" y="4574541"/>
              <a:ext cx="3574447" cy="827617"/>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 fmla="*/ 0 w 1238249"/>
                <a:gd name="connsiteY0" fmla="*/ 581025 h 581025"/>
                <a:gd name="connsiteX1" fmla="*/ 333375 w 1238249"/>
                <a:gd name="connsiteY1" fmla="*/ 0 h 581025"/>
                <a:gd name="connsiteX2" fmla="*/ 1238250 w 1238249"/>
                <a:gd name="connsiteY2" fmla="*/ 0 h 581025"/>
                <a:gd name="connsiteX0" fmla="*/ 0 w 2528430"/>
                <a:gd name="connsiteY0" fmla="*/ 587027 h 587027"/>
                <a:gd name="connsiteX1" fmla="*/ 333375 w 2528430"/>
                <a:gd name="connsiteY1" fmla="*/ 6002 h 587027"/>
                <a:gd name="connsiteX2" fmla="*/ 2528430 w 2528430"/>
                <a:gd name="connsiteY2" fmla="*/ 0 h 587027"/>
              </a:gdLst>
              <a:ahLst/>
              <a:cxnLst>
                <a:cxn ang="0">
                  <a:pos x="connsiteX0" y="connsiteY0"/>
                </a:cxn>
                <a:cxn ang="0">
                  <a:pos x="connsiteX1" y="connsiteY1"/>
                </a:cxn>
                <a:cxn ang="0">
                  <a:pos x="connsiteX2" y="connsiteY2"/>
                </a:cxn>
              </a:cxnLst>
              <a:rect l="l" t="t" r="r" b="b"/>
              <a:pathLst>
                <a:path w="2528430" h="587027">
                  <a:moveTo>
                    <a:pt x="0" y="587027"/>
                  </a:moveTo>
                  <a:lnTo>
                    <a:pt x="333375" y="6002"/>
                  </a:lnTo>
                  <a:lnTo>
                    <a:pt x="2528430" y="0"/>
                  </a:lnTo>
                </a:path>
              </a:pathLst>
            </a:custGeom>
            <a:noFill/>
            <a:ln w="12700">
              <a:solidFill>
                <a:schemeClr val="bg1">
                  <a:lumMod val="50000"/>
                </a:schemeClr>
              </a:solidFill>
              <a:prstDash val="dash"/>
              <a:headEnd type="oval"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zh-CN" altLang="en-US" sz="1800" u="none" strike="noStrike" kern="1200" cap="none" spc="0" normalizeH="0" baseline="0" noProof="0" dirty="0">
                <a:ln>
                  <a:noFill/>
                </a:ln>
                <a:solidFill>
                  <a:prstClr val="white"/>
                </a:solidFill>
                <a:effectLst/>
                <a:uLnTx/>
                <a:uFillTx/>
                <a:cs typeface="+mn-ea"/>
                <a:sym typeface="+mn-lt"/>
              </a:endParaRPr>
            </a:p>
          </p:txBody>
        </p:sp>
        <p:sp>
          <p:nvSpPr>
            <p:cNvPr id="46" name="Oval 54"/>
            <p:cNvSpPr>
              <a:spLocks noChangeArrowheads="1"/>
            </p:cNvSpPr>
            <p:nvPr/>
          </p:nvSpPr>
          <p:spPr bwMode="auto">
            <a:xfrm>
              <a:off x="4707044" y="5347124"/>
              <a:ext cx="110067" cy="110067"/>
            </a:xfrm>
            <a:prstGeom prst="ellipse">
              <a:avLst/>
            </a:prstGeom>
            <a:ln>
              <a:solidFill>
                <a:schemeClr val="bg1">
                  <a:lumMod val="50000"/>
                </a:schemeClr>
              </a:solidFill>
              <a:headEnd/>
              <a:tailEnd/>
            </a:ln>
            <a:effectLst>
              <a:outerShdw blurRad="63500" sx="102000" sy="102000" algn="ctr"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zh-CN" altLang="en-US" sz="1800" u="none" strike="noStrike" kern="1200" cap="none" spc="0" normalizeH="0" baseline="0" noProof="0" dirty="0">
                <a:ln>
                  <a:noFill/>
                </a:ln>
                <a:solidFill>
                  <a:prstClr val="black"/>
                </a:solidFill>
                <a:effectLst/>
                <a:uLnTx/>
                <a:uFillTx/>
                <a:cs typeface="+mn-ea"/>
                <a:sym typeface="+mn-lt"/>
              </a:endParaRPr>
            </a:p>
          </p:txBody>
        </p:sp>
      </p:grpSp>
      <p:sp>
        <p:nvSpPr>
          <p:cNvPr id="47" name="矩形 1"/>
          <p:cNvSpPr>
            <a:spLocks noChangeArrowheads="1"/>
          </p:cNvSpPr>
          <p:nvPr/>
        </p:nvSpPr>
        <p:spPr bwMode="auto">
          <a:xfrm>
            <a:off x="1160792" y="1801622"/>
            <a:ext cx="203442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black">
                    <a:lumMod val="75000"/>
                    <a:lumOff val="25000"/>
                  </a:prstClr>
                </a:solidFill>
                <a:effectLst/>
                <a:uLnTx/>
                <a:uFillTx/>
                <a:cs typeface="+mn-ea"/>
                <a:sym typeface="+mn-lt"/>
              </a:rPr>
              <a:t>点击输入简要文字内容，文字内容需概括精炼，不用多余的文字修饰，言简意赅的说明分项内容。</a:t>
            </a:r>
            <a:endParaRPr kumimoji="0" lang="en-US" altLang="zh-CN" sz="105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48" name="矩形 1"/>
          <p:cNvSpPr>
            <a:spLocks noChangeArrowheads="1"/>
          </p:cNvSpPr>
          <p:nvPr/>
        </p:nvSpPr>
        <p:spPr bwMode="auto">
          <a:xfrm>
            <a:off x="1185915" y="3321759"/>
            <a:ext cx="203442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black">
                    <a:lumMod val="75000"/>
                    <a:lumOff val="25000"/>
                  </a:prstClr>
                </a:solidFill>
                <a:effectLst/>
                <a:uLnTx/>
                <a:uFillTx/>
                <a:cs typeface="+mn-ea"/>
                <a:sym typeface="+mn-lt"/>
              </a:rPr>
              <a:t>点击输入简要文字内容，文字内容需概括精炼，不用多余的文字修饰，言简意赅的说明分项内容。</a:t>
            </a:r>
            <a:endParaRPr kumimoji="0" lang="en-US" altLang="zh-CN" sz="105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49" name="矩形 1"/>
          <p:cNvSpPr>
            <a:spLocks noChangeArrowheads="1"/>
          </p:cNvSpPr>
          <p:nvPr/>
        </p:nvSpPr>
        <p:spPr bwMode="auto">
          <a:xfrm>
            <a:off x="6208128" y="1812460"/>
            <a:ext cx="203442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black">
                    <a:lumMod val="75000"/>
                    <a:lumOff val="25000"/>
                  </a:prstClr>
                </a:solidFill>
                <a:effectLst/>
                <a:uLnTx/>
                <a:uFillTx/>
                <a:cs typeface="+mn-ea"/>
                <a:sym typeface="+mn-lt"/>
              </a:rPr>
              <a:t>点击输入简要文字内容，文字内容需概括精炼，不用多余的文字修饰，言简意赅的说明分项内容。</a:t>
            </a:r>
            <a:endParaRPr kumimoji="0" lang="en-US" altLang="zh-CN" sz="105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50" name="矩形 1"/>
          <p:cNvSpPr>
            <a:spLocks noChangeArrowheads="1"/>
          </p:cNvSpPr>
          <p:nvPr/>
        </p:nvSpPr>
        <p:spPr bwMode="auto">
          <a:xfrm>
            <a:off x="6264762" y="3334261"/>
            <a:ext cx="203442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kumimoji="0" lang="zh-CN" altLang="en-US" sz="1050" u="none" strike="noStrike" kern="1200" cap="none" spc="0" normalizeH="0" baseline="0" noProof="0" dirty="0">
                <a:ln>
                  <a:noFill/>
                </a:ln>
                <a:solidFill>
                  <a:prstClr val="black">
                    <a:lumMod val="75000"/>
                    <a:lumOff val="25000"/>
                  </a:prstClr>
                </a:solidFill>
                <a:effectLst/>
                <a:uLnTx/>
                <a:uFillTx/>
                <a:cs typeface="+mn-ea"/>
                <a:sym typeface="+mn-lt"/>
              </a:rPr>
              <a:t>点击输入简要文字内容，文字内容需概括精炼，不用多余的文字修饰，言简意赅的说明分项内容。</a:t>
            </a:r>
            <a:endParaRPr kumimoji="0" lang="en-US" altLang="zh-CN" sz="105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52" name="TextBox 51"/>
          <p:cNvSpPr txBox="1"/>
          <p:nvPr/>
        </p:nvSpPr>
        <p:spPr>
          <a:xfrm>
            <a:off x="440712" y="5014124"/>
            <a:ext cx="1440159"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srgbClr val="245B33"/>
                </a:solidFill>
                <a:effectLst/>
                <a:uLnTx/>
                <a:uFillTx/>
              </a:rPr>
              <a:t>行业</a:t>
            </a:r>
            <a:r>
              <a:rPr kumimoji="0" lang="en-US" altLang="zh-CN" sz="100" b="0" i="0" u="none" strike="noStrike" kern="0" cap="none" spc="0" normalizeH="0" baseline="0" noProof="0" dirty="0" smtClean="0">
                <a:ln>
                  <a:noFill/>
                </a:ln>
                <a:solidFill>
                  <a:srgbClr val="245B33"/>
                </a:solidFill>
                <a:effectLst/>
                <a:uLnTx/>
                <a:uFillTx/>
              </a:rPr>
              <a:t>PPT</a:t>
            </a:r>
            <a:r>
              <a:rPr kumimoji="0" lang="zh-CN" altLang="en-US" sz="100" b="0" i="0" u="none" strike="noStrike" kern="0" cap="none" spc="0" normalizeH="0" baseline="0" noProof="0" dirty="0" smtClean="0">
                <a:ln>
                  <a:noFill/>
                </a:ln>
                <a:solidFill>
                  <a:srgbClr val="245B33"/>
                </a:solidFill>
                <a:effectLst/>
                <a:uLnTx/>
                <a:uFillTx/>
              </a:rPr>
              <a:t>模板</a:t>
            </a:r>
            <a:r>
              <a:rPr kumimoji="0" lang="en-US" altLang="zh-CN" sz="100" b="0" i="0" u="none" strike="noStrike" kern="0" cap="none" spc="0" normalizeH="0" baseline="0" noProof="0" dirty="0" smtClean="0">
                <a:ln>
                  <a:noFill/>
                </a:ln>
                <a:solidFill>
                  <a:srgbClr val="245B33"/>
                </a:solidFill>
                <a:effectLst/>
                <a:uLnTx/>
                <a:uFillTx/>
              </a:rPr>
              <a:t>http://www.1ppt.com/hangye/</a:t>
            </a:r>
          </a:p>
        </p:txBody>
      </p:sp>
    </p:spTree>
    <p:extLst>
      <p:ext uri="{BB962C8B-B14F-4D97-AF65-F5344CB8AC3E}">
        <p14:creationId xmlns:p14="http://schemas.microsoft.com/office/powerpoint/2010/main" val="4196114946"/>
      </p:ext>
    </p:extLst>
  </p:cSld>
  <p:clrMapOvr>
    <a:masterClrMapping/>
  </p:clrMapOvr>
  <mc:AlternateContent xmlns:mc="http://schemas.openxmlformats.org/markup-compatibility/2006" xmlns:p14="http://schemas.microsoft.com/office/powerpoint/2010/main">
    <mc:Choice Requires="p14">
      <p:transition spd="slow" p14:dur="2000" advClick="0" advTm="5000">
        <p:fade/>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22" presetClass="entr" presetSubtype="2" fill="hold" nodeType="after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wipe(right)">
                                      <p:cBhvr>
                                        <p:cTn id="13" dur="500"/>
                                        <p:tgtEl>
                                          <p:spTgt spid="35"/>
                                        </p:tgtEl>
                                      </p:cBhvr>
                                    </p:animEffect>
                                  </p:childTnLst>
                                </p:cTn>
                              </p:par>
                            </p:childTnLst>
                          </p:cTn>
                        </p:par>
                        <p:par>
                          <p:cTn id="14" fill="hold">
                            <p:stCondLst>
                              <p:cond delay="1000"/>
                            </p:stCondLst>
                            <p:childTnLst>
                              <p:par>
                                <p:cTn id="15" presetID="14" presetClass="entr" presetSubtype="10"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randombar(horizontal)">
                                      <p:cBhvr>
                                        <p:cTn id="17" dur="500"/>
                                        <p:tgtEl>
                                          <p:spTgt spid="16"/>
                                        </p:tgtEl>
                                      </p:cBhvr>
                                    </p:animEffect>
                                  </p:childTnLst>
                                </p:cTn>
                              </p:par>
                            </p:childTnLst>
                          </p:cTn>
                        </p:par>
                        <p:par>
                          <p:cTn id="18" fill="hold">
                            <p:stCondLst>
                              <p:cond delay="1500"/>
                            </p:stCondLst>
                            <p:childTnLst>
                              <p:par>
                                <p:cTn id="19" presetID="22" presetClass="entr" presetSubtype="1" fill="hold" grpId="0" nodeType="afterEffect">
                                  <p:stCondLst>
                                    <p:cond delay="0"/>
                                  </p:stCondLst>
                                  <p:childTnLst>
                                    <p:set>
                                      <p:cBhvr>
                                        <p:cTn id="20" dur="1" fill="hold">
                                          <p:stCondLst>
                                            <p:cond delay="0"/>
                                          </p:stCondLst>
                                        </p:cTn>
                                        <p:tgtEl>
                                          <p:spTgt spid="47"/>
                                        </p:tgtEl>
                                        <p:attrNameLst>
                                          <p:attrName>style.visibility</p:attrName>
                                        </p:attrNameLst>
                                      </p:cBhvr>
                                      <p:to>
                                        <p:strVal val="visible"/>
                                      </p:to>
                                    </p:set>
                                    <p:animEffect transition="in" filter="wipe(up)">
                                      <p:cBhvr>
                                        <p:cTn id="21" dur="500"/>
                                        <p:tgtEl>
                                          <p:spTgt spid="47"/>
                                        </p:tgtEl>
                                      </p:cBhvr>
                                    </p:animEffect>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wipe(left)">
                                      <p:cBhvr>
                                        <p:cTn id="25" dur="500"/>
                                        <p:tgtEl>
                                          <p:spTgt spid="38"/>
                                        </p:tgtEl>
                                      </p:cBhvr>
                                    </p:animEffect>
                                  </p:childTnLst>
                                </p:cTn>
                              </p:par>
                            </p:childTnLst>
                          </p:cTn>
                        </p:par>
                        <p:par>
                          <p:cTn id="26" fill="hold">
                            <p:stCondLst>
                              <p:cond delay="2500"/>
                            </p:stCondLst>
                            <p:childTnLst>
                              <p:par>
                                <p:cTn id="27" presetID="14" presetClass="entr" presetSubtype="10" fill="hold"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randombar(horizontal)">
                                      <p:cBhvr>
                                        <p:cTn id="29" dur="500"/>
                                        <p:tgtEl>
                                          <p:spTgt spid="13"/>
                                        </p:tgtEl>
                                      </p:cBhvr>
                                    </p:animEffect>
                                  </p:childTnLst>
                                </p:cTn>
                              </p:par>
                            </p:childTnLst>
                          </p:cTn>
                        </p:par>
                        <p:par>
                          <p:cTn id="30" fill="hold">
                            <p:stCondLst>
                              <p:cond delay="3000"/>
                            </p:stCondLst>
                            <p:childTnLst>
                              <p:par>
                                <p:cTn id="31" presetID="22" presetClass="entr" presetSubtype="1" fill="hold" grpId="0" nodeType="afterEffect">
                                  <p:stCondLst>
                                    <p:cond delay="0"/>
                                  </p:stCondLst>
                                  <p:childTnLst>
                                    <p:set>
                                      <p:cBhvr>
                                        <p:cTn id="32" dur="1" fill="hold">
                                          <p:stCondLst>
                                            <p:cond delay="0"/>
                                          </p:stCondLst>
                                        </p:cTn>
                                        <p:tgtEl>
                                          <p:spTgt spid="49"/>
                                        </p:tgtEl>
                                        <p:attrNameLst>
                                          <p:attrName>style.visibility</p:attrName>
                                        </p:attrNameLst>
                                      </p:cBhvr>
                                      <p:to>
                                        <p:strVal val="visible"/>
                                      </p:to>
                                    </p:set>
                                    <p:animEffect transition="in" filter="wipe(up)">
                                      <p:cBhvr>
                                        <p:cTn id="33" dur="500"/>
                                        <p:tgtEl>
                                          <p:spTgt spid="49"/>
                                        </p:tgtEl>
                                      </p:cBhvr>
                                    </p:animEffect>
                                  </p:childTnLst>
                                </p:cTn>
                              </p:par>
                            </p:childTnLst>
                          </p:cTn>
                        </p:par>
                        <p:par>
                          <p:cTn id="34" fill="hold">
                            <p:stCondLst>
                              <p:cond delay="3500"/>
                            </p:stCondLst>
                            <p:childTnLst>
                              <p:par>
                                <p:cTn id="35" presetID="22" presetClass="entr" presetSubtype="2" fill="hold" nodeType="after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wipe(right)">
                                      <p:cBhvr>
                                        <p:cTn id="37" dur="500"/>
                                        <p:tgtEl>
                                          <p:spTgt spid="44"/>
                                        </p:tgtEl>
                                      </p:cBhvr>
                                    </p:animEffect>
                                  </p:childTnLst>
                                </p:cTn>
                              </p:par>
                            </p:childTnLst>
                          </p:cTn>
                        </p:par>
                        <p:par>
                          <p:cTn id="38" fill="hold">
                            <p:stCondLst>
                              <p:cond delay="4000"/>
                            </p:stCondLst>
                            <p:childTnLst>
                              <p:par>
                                <p:cTn id="39" presetID="14" presetClass="entr" presetSubtype="10" fill="hold" nodeType="after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randombar(horizontal)">
                                      <p:cBhvr>
                                        <p:cTn id="41" dur="500"/>
                                        <p:tgtEl>
                                          <p:spTgt spid="28"/>
                                        </p:tgtEl>
                                      </p:cBhvr>
                                    </p:animEffect>
                                  </p:childTnLst>
                                </p:cTn>
                              </p:par>
                            </p:childTnLst>
                          </p:cTn>
                        </p:par>
                        <p:par>
                          <p:cTn id="42" fill="hold">
                            <p:stCondLst>
                              <p:cond delay="4500"/>
                            </p:stCondLst>
                            <p:childTnLst>
                              <p:par>
                                <p:cTn id="43" presetID="22" presetClass="entr" presetSubtype="1" fill="hold" grpId="0" nodeType="afterEffect">
                                  <p:stCondLst>
                                    <p:cond delay="0"/>
                                  </p:stCondLst>
                                  <p:childTnLst>
                                    <p:set>
                                      <p:cBhvr>
                                        <p:cTn id="44" dur="1" fill="hold">
                                          <p:stCondLst>
                                            <p:cond delay="0"/>
                                          </p:stCondLst>
                                        </p:cTn>
                                        <p:tgtEl>
                                          <p:spTgt spid="48"/>
                                        </p:tgtEl>
                                        <p:attrNameLst>
                                          <p:attrName>style.visibility</p:attrName>
                                        </p:attrNameLst>
                                      </p:cBhvr>
                                      <p:to>
                                        <p:strVal val="visible"/>
                                      </p:to>
                                    </p:set>
                                    <p:animEffect transition="in" filter="wipe(up)">
                                      <p:cBhvr>
                                        <p:cTn id="45" dur="500"/>
                                        <p:tgtEl>
                                          <p:spTgt spid="48"/>
                                        </p:tgtEl>
                                      </p:cBhvr>
                                    </p:animEffect>
                                  </p:childTnLst>
                                </p:cTn>
                              </p:par>
                            </p:childTnLst>
                          </p:cTn>
                        </p:par>
                        <p:par>
                          <p:cTn id="46" fill="hold">
                            <p:stCondLst>
                              <p:cond delay="5000"/>
                            </p:stCondLst>
                            <p:childTnLst>
                              <p:par>
                                <p:cTn id="47" presetID="22" presetClass="entr" presetSubtype="8" fill="hold" nodeType="afterEffect">
                                  <p:stCondLst>
                                    <p:cond delay="0"/>
                                  </p:stCondLst>
                                  <p:childTnLst>
                                    <p:set>
                                      <p:cBhvr>
                                        <p:cTn id="48" dur="1" fill="hold">
                                          <p:stCondLst>
                                            <p:cond delay="0"/>
                                          </p:stCondLst>
                                        </p:cTn>
                                        <p:tgtEl>
                                          <p:spTgt spid="41"/>
                                        </p:tgtEl>
                                        <p:attrNameLst>
                                          <p:attrName>style.visibility</p:attrName>
                                        </p:attrNameLst>
                                      </p:cBhvr>
                                      <p:to>
                                        <p:strVal val="visible"/>
                                      </p:to>
                                    </p:set>
                                    <p:animEffect transition="in" filter="wipe(left)">
                                      <p:cBhvr>
                                        <p:cTn id="49" dur="500"/>
                                        <p:tgtEl>
                                          <p:spTgt spid="41"/>
                                        </p:tgtEl>
                                      </p:cBhvr>
                                    </p:animEffect>
                                  </p:childTnLst>
                                </p:cTn>
                              </p:par>
                            </p:childTnLst>
                          </p:cTn>
                        </p:par>
                        <p:par>
                          <p:cTn id="50" fill="hold">
                            <p:stCondLst>
                              <p:cond delay="5500"/>
                            </p:stCondLst>
                            <p:childTnLst>
                              <p:par>
                                <p:cTn id="51" presetID="14" presetClass="entr" presetSubtype="10" fill="hold" nodeType="afterEffect">
                                  <p:stCondLst>
                                    <p:cond delay="0"/>
                                  </p:stCondLst>
                                  <p:childTnLst>
                                    <p:set>
                                      <p:cBhvr>
                                        <p:cTn id="52" dur="1" fill="hold">
                                          <p:stCondLst>
                                            <p:cond delay="0"/>
                                          </p:stCondLst>
                                        </p:cTn>
                                        <p:tgtEl>
                                          <p:spTgt spid="23"/>
                                        </p:tgtEl>
                                        <p:attrNameLst>
                                          <p:attrName>style.visibility</p:attrName>
                                        </p:attrNameLst>
                                      </p:cBhvr>
                                      <p:to>
                                        <p:strVal val="visible"/>
                                      </p:to>
                                    </p:set>
                                    <p:animEffect transition="in" filter="randombar(horizontal)">
                                      <p:cBhvr>
                                        <p:cTn id="53" dur="500"/>
                                        <p:tgtEl>
                                          <p:spTgt spid="23"/>
                                        </p:tgtEl>
                                      </p:cBhvr>
                                    </p:animEffect>
                                  </p:childTnLst>
                                </p:cTn>
                              </p:par>
                            </p:childTnLst>
                          </p:cTn>
                        </p:par>
                        <p:par>
                          <p:cTn id="54" fill="hold">
                            <p:stCondLst>
                              <p:cond delay="6000"/>
                            </p:stCondLst>
                            <p:childTnLst>
                              <p:par>
                                <p:cTn id="55" presetID="22" presetClass="entr" presetSubtype="1" fill="hold" grpId="0" nodeType="afterEffect">
                                  <p:stCondLst>
                                    <p:cond delay="0"/>
                                  </p:stCondLst>
                                  <p:childTnLst>
                                    <p:set>
                                      <p:cBhvr>
                                        <p:cTn id="56" dur="1" fill="hold">
                                          <p:stCondLst>
                                            <p:cond delay="0"/>
                                          </p:stCondLst>
                                        </p:cTn>
                                        <p:tgtEl>
                                          <p:spTgt spid="50"/>
                                        </p:tgtEl>
                                        <p:attrNameLst>
                                          <p:attrName>style.visibility</p:attrName>
                                        </p:attrNameLst>
                                      </p:cBhvr>
                                      <p:to>
                                        <p:strVal val="visible"/>
                                      </p:to>
                                    </p:set>
                                    <p:animEffect transition="in" filter="wipe(up)">
                                      <p:cBhvr>
                                        <p:cTn id="5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48" grpId="0"/>
      <p:bldP spid="49" grpId="0"/>
      <p:bldP spid="5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0" y="0"/>
            <a:ext cx="9144000" cy="1211126"/>
          </a:xfrm>
          <a:prstGeom prst="rect">
            <a:avLst/>
          </a:prstGeom>
        </p:spPr>
      </p:pic>
      <p:pic>
        <p:nvPicPr>
          <p:cNvPr id="6" name="图片 5"/>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0" y="3270066"/>
            <a:ext cx="9144000" cy="1883300"/>
          </a:xfrm>
          <a:prstGeom prst="rect">
            <a:avLst/>
          </a:prstGeom>
        </p:spPr>
      </p:pic>
      <p:grpSp>
        <p:nvGrpSpPr>
          <p:cNvPr id="2" name="组合 1"/>
          <p:cNvGrpSpPr/>
          <p:nvPr/>
        </p:nvGrpSpPr>
        <p:grpSpPr>
          <a:xfrm>
            <a:off x="6465902" y="2964747"/>
            <a:ext cx="2852778" cy="1990332"/>
            <a:chOff x="4942114" y="1901627"/>
            <a:chExt cx="4376566" cy="3053452"/>
          </a:xfrm>
        </p:grpSpPr>
        <p:pic>
          <p:nvPicPr>
            <p:cNvPr id="5" name="图片 4"/>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4942114" y="3991991"/>
              <a:ext cx="4376566" cy="963088"/>
            </a:xfrm>
            <a:prstGeom prst="rect">
              <a:avLst/>
            </a:prstGeom>
          </p:spPr>
        </p:pic>
        <p:pic>
          <p:nvPicPr>
            <p:cNvPr id="4" name="图片 3"/>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5845074" y="1901627"/>
              <a:ext cx="2773451" cy="2736878"/>
            </a:xfrm>
            <a:prstGeom prst="rect">
              <a:avLst/>
            </a:prstGeom>
          </p:spPr>
        </p:pic>
      </p:grpSp>
      <p:sp>
        <p:nvSpPr>
          <p:cNvPr id="25" name="文本框 6"/>
          <p:cNvSpPr txBox="1">
            <a:spLocks noChangeArrowheads="1"/>
          </p:cNvSpPr>
          <p:nvPr>
            <p:custDataLst>
              <p:tags r:id="rId1"/>
            </p:custDataLst>
          </p:nvPr>
        </p:nvSpPr>
        <p:spPr bwMode="auto">
          <a:xfrm>
            <a:off x="1133712" y="1009043"/>
            <a:ext cx="3153966" cy="2389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14925" dirty="0" smtClean="0">
                <a:solidFill>
                  <a:srgbClr val="83B40D"/>
                </a:solidFill>
                <a:latin typeface="+mn-lt"/>
                <a:ea typeface="+mn-ea"/>
                <a:cs typeface="+mn-ea"/>
                <a:sym typeface="+mn-lt"/>
              </a:rPr>
              <a:t>02</a:t>
            </a:r>
            <a:endParaRPr lang="zh-CN" altLang="en-US" sz="14925" dirty="0">
              <a:solidFill>
                <a:srgbClr val="83B40D"/>
              </a:solidFill>
              <a:latin typeface="+mn-lt"/>
              <a:ea typeface="+mn-ea"/>
              <a:cs typeface="+mn-ea"/>
              <a:sym typeface="+mn-lt"/>
            </a:endParaRPr>
          </a:p>
        </p:txBody>
      </p:sp>
      <p:sp>
        <p:nvSpPr>
          <p:cNvPr id="31" name="文本框 7"/>
          <p:cNvSpPr txBox="1">
            <a:spLocks noChangeArrowheads="1"/>
          </p:cNvSpPr>
          <p:nvPr>
            <p:custDataLst>
              <p:tags r:id="rId2"/>
            </p:custDataLst>
          </p:nvPr>
        </p:nvSpPr>
        <p:spPr bwMode="auto">
          <a:xfrm>
            <a:off x="1100374" y="1949637"/>
            <a:ext cx="2915841" cy="50783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700" dirty="0">
                <a:solidFill>
                  <a:srgbClr val="83B40D"/>
                </a:solidFill>
                <a:latin typeface="+mn-lt"/>
                <a:ea typeface="+mn-ea"/>
                <a:cs typeface="+mn-ea"/>
                <a:sym typeface="+mn-lt"/>
              </a:rPr>
              <a:t>      PART </a:t>
            </a:r>
            <a:r>
              <a:rPr lang="en-US" altLang="zh-CN" sz="2700" dirty="0" smtClean="0">
                <a:solidFill>
                  <a:srgbClr val="83B40D"/>
                </a:solidFill>
                <a:latin typeface="+mn-lt"/>
                <a:ea typeface="+mn-ea"/>
                <a:cs typeface="+mn-ea"/>
                <a:sym typeface="+mn-lt"/>
              </a:rPr>
              <a:t>TWO</a:t>
            </a:r>
            <a:endParaRPr lang="zh-CN" altLang="en-US" sz="2700" dirty="0">
              <a:solidFill>
                <a:srgbClr val="83B40D"/>
              </a:solidFill>
              <a:latin typeface="+mn-lt"/>
              <a:ea typeface="+mn-ea"/>
              <a:cs typeface="+mn-ea"/>
              <a:sym typeface="+mn-lt"/>
            </a:endParaRPr>
          </a:p>
        </p:txBody>
      </p:sp>
      <p:sp>
        <p:nvSpPr>
          <p:cNvPr id="32" name="文本框 8"/>
          <p:cNvSpPr txBox="1">
            <a:spLocks noChangeArrowheads="1"/>
          </p:cNvSpPr>
          <p:nvPr>
            <p:custDataLst>
              <p:tags r:id="rId3"/>
            </p:custDataLst>
          </p:nvPr>
        </p:nvSpPr>
        <p:spPr bwMode="auto">
          <a:xfrm>
            <a:off x="4037647" y="1653172"/>
            <a:ext cx="3496865" cy="539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ormAutofit fontScale="85000" lnSpcReduction="10000"/>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defRPr/>
            </a:pPr>
            <a:r>
              <a:rPr lang="en-US" altLang="zh-CN" sz="2700" dirty="0">
                <a:solidFill>
                  <a:srgbClr val="83B40D"/>
                </a:solidFill>
                <a:latin typeface="+mn-lt"/>
                <a:ea typeface="+mn-ea"/>
                <a:cs typeface="+mn-ea"/>
                <a:sym typeface="+mn-lt"/>
              </a:rPr>
              <a:t>LOREM IPSUM DOLOR</a:t>
            </a:r>
          </a:p>
        </p:txBody>
      </p:sp>
      <p:sp>
        <p:nvSpPr>
          <p:cNvPr id="33" name="文本框 9"/>
          <p:cNvSpPr txBox="1">
            <a:spLocks noChangeArrowheads="1"/>
          </p:cNvSpPr>
          <p:nvPr>
            <p:custDataLst>
              <p:tags r:id="rId4"/>
            </p:custDataLst>
          </p:nvPr>
        </p:nvSpPr>
        <p:spPr bwMode="auto">
          <a:xfrm>
            <a:off x="4016215" y="2249674"/>
            <a:ext cx="3483769"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defRPr/>
            </a:pPr>
            <a:r>
              <a:rPr lang="da-DK" altLang="zh-CN" sz="1200" dirty="0">
                <a:solidFill>
                  <a:schemeClr val="tx1">
                    <a:lumMod val="50000"/>
                    <a:lumOff val="50000"/>
                  </a:schemeClr>
                </a:solidFill>
                <a:latin typeface="+mn-lt"/>
                <a:ea typeface="+mn-ea"/>
                <a:cs typeface="+mn-ea"/>
                <a:sym typeface="+mn-lt"/>
              </a:rPr>
              <a:t>Lorem ipsum dolor sit amet</a:t>
            </a:r>
          </a:p>
          <a:p>
            <a:pPr algn="ctr" eaLnBrk="1" hangingPunct="1">
              <a:defRPr/>
            </a:pPr>
            <a:r>
              <a:rPr lang="da-DK" altLang="zh-CN" sz="1200" dirty="0">
                <a:solidFill>
                  <a:schemeClr val="tx1">
                    <a:lumMod val="50000"/>
                    <a:lumOff val="50000"/>
                  </a:schemeClr>
                </a:solidFill>
                <a:latin typeface="+mn-lt"/>
                <a:ea typeface="+mn-ea"/>
                <a:cs typeface="+mn-ea"/>
                <a:sym typeface="+mn-lt"/>
              </a:rPr>
              <a:t>Lorem ipsum dolor sit amet  </a:t>
            </a:r>
          </a:p>
        </p:txBody>
      </p:sp>
      <p:cxnSp>
        <p:nvCxnSpPr>
          <p:cNvPr id="34" name="直接连接符 10"/>
          <p:cNvCxnSpPr>
            <a:cxnSpLocks noChangeShapeType="1"/>
          </p:cNvCxnSpPr>
          <p:nvPr>
            <p:custDataLst>
              <p:tags r:id="rId5"/>
            </p:custDataLst>
          </p:nvPr>
        </p:nvCxnSpPr>
        <p:spPr bwMode="auto">
          <a:xfrm>
            <a:off x="4078128" y="2192524"/>
            <a:ext cx="3456384" cy="0"/>
          </a:xfrm>
          <a:prstGeom prst="line">
            <a:avLst/>
          </a:prstGeom>
          <a:noFill/>
          <a:ln w="12700" algn="ctr">
            <a:solidFill>
              <a:srgbClr val="DFDFDF"/>
            </a:solidFill>
            <a:miter lim="800000"/>
            <a:headEnd type="oval" w="med" len="med"/>
            <a:tailEnd type="oval"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799264596"/>
      </p:ext>
    </p:extLst>
  </p:cSld>
  <p:clrMapOvr>
    <a:masterClrMapping/>
  </p:clrMapOvr>
  <mc:AlternateContent xmlns:mc="http://schemas.openxmlformats.org/markup-compatibility/2006" xmlns:p14="http://schemas.microsoft.com/office/powerpoint/2010/main">
    <mc:Choice Requires="p14">
      <p:transition spd="slow" p14:dur="2000" advClick="0" advTm="5000">
        <p:fade/>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1000" fill="hold"/>
                                        <p:tgtEl>
                                          <p:spTgt spid="25"/>
                                        </p:tgtEl>
                                        <p:attrNameLst>
                                          <p:attrName>ppt_w</p:attrName>
                                        </p:attrNameLst>
                                      </p:cBhvr>
                                      <p:tavLst>
                                        <p:tav tm="0">
                                          <p:val>
                                            <p:fltVal val="0"/>
                                          </p:val>
                                        </p:tav>
                                        <p:tav tm="100000">
                                          <p:val>
                                            <p:strVal val="#ppt_w"/>
                                          </p:val>
                                        </p:tav>
                                      </p:tavLst>
                                    </p:anim>
                                    <p:anim calcmode="lin" valueType="num">
                                      <p:cBhvr>
                                        <p:cTn id="8" dur="1000" fill="hold"/>
                                        <p:tgtEl>
                                          <p:spTgt spid="25"/>
                                        </p:tgtEl>
                                        <p:attrNameLst>
                                          <p:attrName>ppt_h</p:attrName>
                                        </p:attrNameLst>
                                      </p:cBhvr>
                                      <p:tavLst>
                                        <p:tav tm="0">
                                          <p:val>
                                            <p:fltVal val="0"/>
                                          </p:val>
                                        </p:tav>
                                        <p:tav tm="100000">
                                          <p:val>
                                            <p:strVal val="#ppt_h"/>
                                          </p:val>
                                        </p:tav>
                                      </p:tavLst>
                                    </p:anim>
                                    <p:animEffect transition="in" filter="fade">
                                      <p:cBhvr>
                                        <p:cTn id="9" dur="1000"/>
                                        <p:tgtEl>
                                          <p:spTgt spid="25"/>
                                        </p:tgtEl>
                                      </p:cBhvr>
                                    </p:animEffect>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wipe(down)">
                                      <p:cBhvr>
                                        <p:cTn id="13" dur="750"/>
                                        <p:tgtEl>
                                          <p:spTgt spid="31"/>
                                        </p:tgtEl>
                                      </p:cBhvr>
                                    </p:animEffect>
                                  </p:childTnLst>
                                </p:cTn>
                              </p:par>
                            </p:childTnLst>
                          </p:cTn>
                        </p:par>
                        <p:par>
                          <p:cTn id="14" fill="hold">
                            <p:stCondLst>
                              <p:cond delay="1750"/>
                            </p:stCondLst>
                            <p:childTnLst>
                              <p:par>
                                <p:cTn id="15" presetID="16" presetClass="entr" presetSubtype="21" fill="hold" nodeType="after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barn(inVertical)">
                                      <p:cBhvr>
                                        <p:cTn id="17" dur="500"/>
                                        <p:tgtEl>
                                          <p:spTgt spid="34"/>
                                        </p:tgtEl>
                                      </p:cBhvr>
                                    </p:animEffect>
                                  </p:childTnLst>
                                </p:cTn>
                              </p:par>
                            </p:childTnLst>
                          </p:cTn>
                        </p:par>
                        <p:par>
                          <p:cTn id="18" fill="hold">
                            <p:stCondLst>
                              <p:cond delay="2250"/>
                            </p:stCondLst>
                            <p:childTnLst>
                              <p:par>
                                <p:cTn id="19" presetID="12" presetClass="entr" presetSubtype="4" fill="hold" grpId="0" nodeType="afterEffect">
                                  <p:stCondLst>
                                    <p:cond delay="0"/>
                                  </p:stCondLst>
                                  <p:childTnLst>
                                    <p:set>
                                      <p:cBhvr>
                                        <p:cTn id="20" dur="1" fill="hold">
                                          <p:stCondLst>
                                            <p:cond delay="0"/>
                                          </p:stCondLst>
                                        </p:cTn>
                                        <p:tgtEl>
                                          <p:spTgt spid="32"/>
                                        </p:tgtEl>
                                        <p:attrNameLst>
                                          <p:attrName>style.visibility</p:attrName>
                                        </p:attrNameLst>
                                      </p:cBhvr>
                                      <p:to>
                                        <p:strVal val="visible"/>
                                      </p:to>
                                    </p:set>
                                    <p:anim calcmode="lin" valueType="num">
                                      <p:cBhvr additive="base">
                                        <p:cTn id="21" dur="500"/>
                                        <p:tgtEl>
                                          <p:spTgt spid="32"/>
                                        </p:tgtEl>
                                        <p:attrNameLst>
                                          <p:attrName>ppt_y</p:attrName>
                                        </p:attrNameLst>
                                      </p:cBhvr>
                                      <p:tavLst>
                                        <p:tav tm="0">
                                          <p:val>
                                            <p:strVal val="#ppt_y+#ppt_h*1.125000"/>
                                          </p:val>
                                        </p:tav>
                                        <p:tav tm="100000">
                                          <p:val>
                                            <p:strVal val="#ppt_y"/>
                                          </p:val>
                                        </p:tav>
                                      </p:tavLst>
                                    </p:anim>
                                    <p:animEffect transition="in" filter="wipe(up)">
                                      <p:cBhvr>
                                        <p:cTn id="22" dur="500"/>
                                        <p:tgtEl>
                                          <p:spTgt spid="32"/>
                                        </p:tgtEl>
                                      </p:cBhvr>
                                    </p:animEffect>
                                  </p:childTnLst>
                                </p:cTn>
                              </p:par>
                            </p:childTnLst>
                          </p:cTn>
                        </p:par>
                        <p:par>
                          <p:cTn id="23" fill="hold">
                            <p:stCondLst>
                              <p:cond delay="2750"/>
                            </p:stCondLst>
                            <p:childTnLst>
                              <p:par>
                                <p:cTn id="24" presetID="10" presetClass="entr" presetSubtype="0" fill="hold" grpId="0" nodeType="afterEffect">
                                  <p:stCondLst>
                                    <p:cond delay="0"/>
                                  </p:stCondLst>
                                  <p:childTnLst>
                                    <p:set>
                                      <p:cBhvr>
                                        <p:cTn id="25" dur="1" fill="hold">
                                          <p:stCondLst>
                                            <p:cond delay="0"/>
                                          </p:stCondLst>
                                        </p:cTn>
                                        <p:tgtEl>
                                          <p:spTgt spid="33"/>
                                        </p:tgtEl>
                                        <p:attrNameLst>
                                          <p:attrName>style.visibility</p:attrName>
                                        </p:attrNameLst>
                                      </p:cBhvr>
                                      <p:to>
                                        <p:strVal val="visible"/>
                                      </p:to>
                                    </p:set>
                                    <p:animEffect transition="in" filter="fade">
                                      <p:cBhvr>
                                        <p:cTn id="26"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31" grpId="0" animBg="1"/>
      <p:bldP spid="32" grpId="0"/>
      <p:bldP spid="33" grpId="0"/>
    </p:bldLst>
  </p:timing>
</p:sld>
</file>

<file path=ppt/tags/tag1.xml><?xml version="1.0" encoding="utf-8"?>
<p:tagLst xmlns:a="http://schemas.openxmlformats.org/drawingml/2006/main" xmlns:r="http://schemas.openxmlformats.org/officeDocument/2006/relationships" xmlns:p="http://schemas.openxmlformats.org/presentationml/2006/main">
  <p:tag name="MH" val="20170607224914"/>
  <p:tag name="MH_LIBRARY" val="GRAPHIC"/>
  <p:tag name="MH_ORDER" val="文本框 13"/>
</p:tagLst>
</file>

<file path=ppt/tags/tag10.xml><?xml version="1.0" encoding="utf-8"?>
<p:tagLst xmlns:a="http://schemas.openxmlformats.org/drawingml/2006/main" xmlns:r="http://schemas.openxmlformats.org/officeDocument/2006/relationships" xmlns:p="http://schemas.openxmlformats.org/presentationml/2006/main">
  <p:tag name="MH" val="20170607224914"/>
  <p:tag name="MH_LIBRARY" val="GRAPHIC"/>
  <p:tag name="MH_ORDER" val="单圆角矩形 3"/>
</p:tagLst>
</file>

<file path=ppt/tags/tag11.xml><?xml version="1.0" encoding="utf-8"?>
<p:tagLst xmlns:a="http://schemas.openxmlformats.org/drawingml/2006/main" xmlns:r="http://schemas.openxmlformats.org/officeDocument/2006/relationships" xmlns:p="http://schemas.openxmlformats.org/presentationml/2006/main">
  <p:tag name="MH" val="20170607224914"/>
  <p:tag name="MH_LIBRARY" val="GRAPHIC"/>
  <p:tag name="MH_ORDER" val="矩形 4"/>
</p:tagLst>
</file>

<file path=ppt/tags/tag12.xml><?xml version="1.0" encoding="utf-8"?>
<p:tagLst xmlns:a="http://schemas.openxmlformats.org/drawingml/2006/main" xmlns:r="http://schemas.openxmlformats.org/officeDocument/2006/relationships" xmlns:p="http://schemas.openxmlformats.org/presentationml/2006/main">
  <p:tag name="MH" val="20170607225741"/>
  <p:tag name="MH_LIBRARY" val="GRAPHIC"/>
  <p:tag name="MH_ORDER" val="文本框 6"/>
</p:tagLst>
</file>

<file path=ppt/tags/tag13.xml><?xml version="1.0" encoding="utf-8"?>
<p:tagLst xmlns:a="http://schemas.openxmlformats.org/drawingml/2006/main" xmlns:r="http://schemas.openxmlformats.org/officeDocument/2006/relationships" xmlns:p="http://schemas.openxmlformats.org/presentationml/2006/main">
  <p:tag name="MH" val="20170607225741"/>
  <p:tag name="MH_LIBRARY" val="GRAPHIC"/>
  <p:tag name="MH_ORDER" val="文本框 7"/>
</p:tagLst>
</file>

<file path=ppt/tags/tag14.xml><?xml version="1.0" encoding="utf-8"?>
<p:tagLst xmlns:a="http://schemas.openxmlformats.org/drawingml/2006/main" xmlns:r="http://schemas.openxmlformats.org/officeDocument/2006/relationships" xmlns:p="http://schemas.openxmlformats.org/presentationml/2006/main">
  <p:tag name="MH" val="20170607225741"/>
  <p:tag name="MH_LIBRARY" val="GRAPHIC"/>
  <p:tag name="MH_ORDER" val="文本框 8"/>
</p:tagLst>
</file>

<file path=ppt/tags/tag15.xml><?xml version="1.0" encoding="utf-8"?>
<p:tagLst xmlns:a="http://schemas.openxmlformats.org/drawingml/2006/main" xmlns:r="http://schemas.openxmlformats.org/officeDocument/2006/relationships" xmlns:p="http://schemas.openxmlformats.org/presentationml/2006/main">
  <p:tag name="MH" val="20170607225741"/>
  <p:tag name="MH_LIBRARY" val="GRAPHIC"/>
  <p:tag name="MH_ORDER" val="文本框 9"/>
</p:tagLst>
</file>

<file path=ppt/tags/tag16.xml><?xml version="1.0" encoding="utf-8"?>
<p:tagLst xmlns:a="http://schemas.openxmlformats.org/drawingml/2006/main" xmlns:r="http://schemas.openxmlformats.org/officeDocument/2006/relationships" xmlns:p="http://schemas.openxmlformats.org/presentationml/2006/main">
  <p:tag name="MH" val="20170607225741"/>
  <p:tag name="MH_LIBRARY" val="GRAPHIC"/>
  <p:tag name="MH_ORDER" val="直接连接符 10"/>
</p:tagLst>
</file>

<file path=ppt/tags/tag17.xml><?xml version="1.0" encoding="utf-8"?>
<p:tagLst xmlns:a="http://schemas.openxmlformats.org/drawingml/2006/main" xmlns:r="http://schemas.openxmlformats.org/officeDocument/2006/relationships" xmlns:p="http://schemas.openxmlformats.org/presentationml/2006/main">
  <p:tag name="MH" val="20170607225741"/>
  <p:tag name="MH_LIBRARY" val="GRAPHIC"/>
  <p:tag name="MH_ORDER" val="文本框 6"/>
</p:tagLst>
</file>

<file path=ppt/tags/tag18.xml><?xml version="1.0" encoding="utf-8"?>
<p:tagLst xmlns:a="http://schemas.openxmlformats.org/drawingml/2006/main" xmlns:r="http://schemas.openxmlformats.org/officeDocument/2006/relationships" xmlns:p="http://schemas.openxmlformats.org/presentationml/2006/main">
  <p:tag name="MH" val="20170607225741"/>
  <p:tag name="MH_LIBRARY" val="GRAPHIC"/>
  <p:tag name="MH_ORDER" val="文本框 7"/>
</p:tagLst>
</file>

<file path=ppt/tags/tag19.xml><?xml version="1.0" encoding="utf-8"?>
<p:tagLst xmlns:a="http://schemas.openxmlformats.org/drawingml/2006/main" xmlns:r="http://schemas.openxmlformats.org/officeDocument/2006/relationships" xmlns:p="http://schemas.openxmlformats.org/presentationml/2006/main">
  <p:tag name="MH" val="20170607225741"/>
  <p:tag name="MH_LIBRARY" val="GRAPHIC"/>
  <p:tag name="MH_ORDER" val="文本框 8"/>
</p:tagLst>
</file>

<file path=ppt/tags/tag2.xml><?xml version="1.0" encoding="utf-8"?>
<p:tagLst xmlns:a="http://schemas.openxmlformats.org/drawingml/2006/main" xmlns:r="http://schemas.openxmlformats.org/officeDocument/2006/relationships" xmlns:p="http://schemas.openxmlformats.org/presentationml/2006/main">
  <p:tag name="MH" val="20170607224914"/>
  <p:tag name="MH_LIBRARY" val="GRAPHIC"/>
  <p:tag name="MH_ORDER" val="椭圆 14"/>
</p:tagLst>
</file>

<file path=ppt/tags/tag20.xml><?xml version="1.0" encoding="utf-8"?>
<p:tagLst xmlns:a="http://schemas.openxmlformats.org/drawingml/2006/main" xmlns:r="http://schemas.openxmlformats.org/officeDocument/2006/relationships" xmlns:p="http://schemas.openxmlformats.org/presentationml/2006/main">
  <p:tag name="MH" val="20170607225741"/>
  <p:tag name="MH_LIBRARY" val="GRAPHIC"/>
  <p:tag name="MH_ORDER" val="文本框 9"/>
</p:tagLst>
</file>

<file path=ppt/tags/tag21.xml><?xml version="1.0" encoding="utf-8"?>
<p:tagLst xmlns:a="http://schemas.openxmlformats.org/drawingml/2006/main" xmlns:r="http://schemas.openxmlformats.org/officeDocument/2006/relationships" xmlns:p="http://schemas.openxmlformats.org/presentationml/2006/main">
  <p:tag name="MH" val="20170607225741"/>
  <p:tag name="MH_LIBRARY" val="GRAPHIC"/>
  <p:tag name="MH_ORDER" val="直接连接符 10"/>
</p:tagLst>
</file>

<file path=ppt/tags/tag22.xml><?xml version="1.0" encoding="utf-8"?>
<p:tagLst xmlns:a="http://schemas.openxmlformats.org/drawingml/2006/main" xmlns:r="http://schemas.openxmlformats.org/officeDocument/2006/relationships" xmlns:p="http://schemas.openxmlformats.org/presentationml/2006/main">
  <p:tag name="MH" val="20170607225741"/>
  <p:tag name="MH_LIBRARY" val="GRAPHIC"/>
  <p:tag name="MH_ORDER" val="文本框 6"/>
</p:tagLst>
</file>

<file path=ppt/tags/tag23.xml><?xml version="1.0" encoding="utf-8"?>
<p:tagLst xmlns:a="http://schemas.openxmlformats.org/drawingml/2006/main" xmlns:r="http://schemas.openxmlformats.org/officeDocument/2006/relationships" xmlns:p="http://schemas.openxmlformats.org/presentationml/2006/main">
  <p:tag name="MH" val="20170607225741"/>
  <p:tag name="MH_LIBRARY" val="GRAPHIC"/>
  <p:tag name="MH_ORDER" val="文本框 7"/>
</p:tagLst>
</file>

<file path=ppt/tags/tag24.xml><?xml version="1.0" encoding="utf-8"?>
<p:tagLst xmlns:a="http://schemas.openxmlformats.org/drawingml/2006/main" xmlns:r="http://schemas.openxmlformats.org/officeDocument/2006/relationships" xmlns:p="http://schemas.openxmlformats.org/presentationml/2006/main">
  <p:tag name="MH" val="20170607225741"/>
  <p:tag name="MH_LIBRARY" val="GRAPHIC"/>
  <p:tag name="MH_ORDER" val="文本框 8"/>
</p:tagLst>
</file>

<file path=ppt/tags/tag25.xml><?xml version="1.0" encoding="utf-8"?>
<p:tagLst xmlns:a="http://schemas.openxmlformats.org/drawingml/2006/main" xmlns:r="http://schemas.openxmlformats.org/officeDocument/2006/relationships" xmlns:p="http://schemas.openxmlformats.org/presentationml/2006/main">
  <p:tag name="MH" val="20170607225741"/>
  <p:tag name="MH_LIBRARY" val="GRAPHIC"/>
  <p:tag name="MH_ORDER" val="文本框 9"/>
</p:tagLst>
</file>

<file path=ppt/tags/tag26.xml><?xml version="1.0" encoding="utf-8"?>
<p:tagLst xmlns:a="http://schemas.openxmlformats.org/drawingml/2006/main" xmlns:r="http://schemas.openxmlformats.org/officeDocument/2006/relationships" xmlns:p="http://schemas.openxmlformats.org/presentationml/2006/main">
  <p:tag name="MH" val="20170607225741"/>
  <p:tag name="MH_LIBRARY" val="GRAPHIC"/>
  <p:tag name="MH_ORDER" val="直接连接符 10"/>
</p:tagLst>
</file>

<file path=ppt/tags/tag27.xml><?xml version="1.0" encoding="utf-8"?>
<p:tagLst xmlns:a="http://schemas.openxmlformats.org/drawingml/2006/main" xmlns:r="http://schemas.openxmlformats.org/officeDocument/2006/relationships" xmlns:p="http://schemas.openxmlformats.org/presentationml/2006/main">
  <p:tag name="MH" val="20170607225741"/>
  <p:tag name="MH_LIBRARY" val="GRAPHIC"/>
  <p:tag name="MH_ORDER" val="文本框 6"/>
</p:tagLst>
</file>

<file path=ppt/tags/tag28.xml><?xml version="1.0" encoding="utf-8"?>
<p:tagLst xmlns:a="http://schemas.openxmlformats.org/drawingml/2006/main" xmlns:r="http://schemas.openxmlformats.org/officeDocument/2006/relationships" xmlns:p="http://schemas.openxmlformats.org/presentationml/2006/main">
  <p:tag name="MH" val="20170607225741"/>
  <p:tag name="MH_LIBRARY" val="GRAPHIC"/>
  <p:tag name="MH_ORDER" val="文本框 7"/>
</p:tagLst>
</file>

<file path=ppt/tags/tag29.xml><?xml version="1.0" encoding="utf-8"?>
<p:tagLst xmlns:a="http://schemas.openxmlformats.org/drawingml/2006/main" xmlns:r="http://schemas.openxmlformats.org/officeDocument/2006/relationships" xmlns:p="http://schemas.openxmlformats.org/presentationml/2006/main">
  <p:tag name="MH" val="20170607225741"/>
  <p:tag name="MH_LIBRARY" val="GRAPHIC"/>
  <p:tag name="MH_ORDER" val="文本框 8"/>
</p:tagLst>
</file>

<file path=ppt/tags/tag3.xml><?xml version="1.0" encoding="utf-8"?>
<p:tagLst xmlns:a="http://schemas.openxmlformats.org/drawingml/2006/main" xmlns:r="http://schemas.openxmlformats.org/officeDocument/2006/relationships" xmlns:p="http://schemas.openxmlformats.org/presentationml/2006/main">
  <p:tag name="MH" val="20170607224914"/>
  <p:tag name="MH_LIBRARY" val="GRAPHIC"/>
  <p:tag name="MH_ORDER" val="椭圆 15"/>
</p:tagLst>
</file>

<file path=ppt/tags/tag30.xml><?xml version="1.0" encoding="utf-8"?>
<p:tagLst xmlns:a="http://schemas.openxmlformats.org/drawingml/2006/main" xmlns:r="http://schemas.openxmlformats.org/officeDocument/2006/relationships" xmlns:p="http://schemas.openxmlformats.org/presentationml/2006/main">
  <p:tag name="MH" val="20170607225741"/>
  <p:tag name="MH_LIBRARY" val="GRAPHIC"/>
  <p:tag name="MH_ORDER" val="文本框 9"/>
</p:tagLst>
</file>

<file path=ppt/tags/tag31.xml><?xml version="1.0" encoding="utf-8"?>
<p:tagLst xmlns:a="http://schemas.openxmlformats.org/drawingml/2006/main" xmlns:r="http://schemas.openxmlformats.org/officeDocument/2006/relationships" xmlns:p="http://schemas.openxmlformats.org/presentationml/2006/main">
  <p:tag name="MH" val="20170607225741"/>
  <p:tag name="MH_LIBRARY" val="GRAPHIC"/>
  <p:tag name="MH_ORDER" val="直接连接符 10"/>
</p:tagLst>
</file>

<file path=ppt/tags/tag4.xml><?xml version="1.0" encoding="utf-8"?>
<p:tagLst xmlns:a="http://schemas.openxmlformats.org/drawingml/2006/main" xmlns:r="http://schemas.openxmlformats.org/officeDocument/2006/relationships" xmlns:p="http://schemas.openxmlformats.org/presentationml/2006/main">
  <p:tag name="MH" val="20170607224914"/>
  <p:tag name="MH_LIBRARY" val="GRAPHIC"/>
  <p:tag name="MH_ORDER" val="单圆角矩形 9"/>
</p:tagLst>
</file>

<file path=ppt/tags/tag5.xml><?xml version="1.0" encoding="utf-8"?>
<p:tagLst xmlns:a="http://schemas.openxmlformats.org/drawingml/2006/main" xmlns:r="http://schemas.openxmlformats.org/officeDocument/2006/relationships" xmlns:p="http://schemas.openxmlformats.org/presentationml/2006/main">
  <p:tag name="MH" val="20170607224914"/>
  <p:tag name="MH_LIBRARY" val="GRAPHIC"/>
  <p:tag name="MH_ORDER" val="矩形 10"/>
</p:tagLst>
</file>

<file path=ppt/tags/tag6.xml><?xml version="1.0" encoding="utf-8"?>
<p:tagLst xmlns:a="http://schemas.openxmlformats.org/drawingml/2006/main" xmlns:r="http://schemas.openxmlformats.org/officeDocument/2006/relationships" xmlns:p="http://schemas.openxmlformats.org/presentationml/2006/main">
  <p:tag name="MH" val="20170607224914"/>
  <p:tag name="MH_LIBRARY" val="GRAPHIC"/>
  <p:tag name="MH_ORDER" val="单圆角矩形 7"/>
</p:tagLst>
</file>

<file path=ppt/tags/tag7.xml><?xml version="1.0" encoding="utf-8"?>
<p:tagLst xmlns:a="http://schemas.openxmlformats.org/drawingml/2006/main" xmlns:r="http://schemas.openxmlformats.org/officeDocument/2006/relationships" xmlns:p="http://schemas.openxmlformats.org/presentationml/2006/main">
  <p:tag name="MH" val="20170607224914"/>
  <p:tag name="MH_LIBRARY" val="GRAPHIC"/>
  <p:tag name="MH_ORDER" val="矩形 8"/>
</p:tagLst>
</file>

<file path=ppt/tags/tag8.xml><?xml version="1.0" encoding="utf-8"?>
<p:tagLst xmlns:a="http://schemas.openxmlformats.org/drawingml/2006/main" xmlns:r="http://schemas.openxmlformats.org/officeDocument/2006/relationships" xmlns:p="http://schemas.openxmlformats.org/presentationml/2006/main">
  <p:tag name="MH" val="20170607224914"/>
  <p:tag name="MH_LIBRARY" val="GRAPHIC"/>
  <p:tag name="MH_ORDER" val="单圆角矩形 5"/>
</p:tagLst>
</file>

<file path=ppt/tags/tag9.xml><?xml version="1.0" encoding="utf-8"?>
<p:tagLst xmlns:a="http://schemas.openxmlformats.org/drawingml/2006/main" xmlns:r="http://schemas.openxmlformats.org/officeDocument/2006/relationships" xmlns:p="http://schemas.openxmlformats.org/presentationml/2006/main">
  <p:tag name="MH" val="20170607224914"/>
  <p:tag name="MH_LIBRARY" val="GRAPHIC"/>
  <p:tag name="MH_ORDER" val="矩形 6"/>
</p:tagLst>
</file>

<file path=ppt/theme/theme1.xml><?xml version="1.0" encoding="utf-8"?>
<a:theme xmlns:a="http://schemas.openxmlformats.org/drawingml/2006/main" name="第一PPT，www.1ppt.com">
  <a:themeElements>
    <a:clrScheme name="自定义 116">
      <a:dk1>
        <a:sysClr val="windowText" lastClr="000000"/>
      </a:dk1>
      <a:lt1>
        <a:sysClr val="window" lastClr="FFFFFF"/>
      </a:lt1>
      <a:dk2>
        <a:srgbClr val="006A00"/>
      </a:dk2>
      <a:lt2>
        <a:srgbClr val="E7E6E6"/>
      </a:lt2>
      <a:accent1>
        <a:srgbClr val="005A00"/>
      </a:accent1>
      <a:accent2>
        <a:srgbClr val="006800"/>
      </a:accent2>
      <a:accent3>
        <a:srgbClr val="003E00"/>
      </a:accent3>
      <a:accent4>
        <a:srgbClr val="006800"/>
      </a:accent4>
      <a:accent5>
        <a:srgbClr val="4472C4"/>
      </a:accent5>
      <a:accent6>
        <a:srgbClr val="70AD47"/>
      </a:accent6>
      <a:hlink>
        <a:srgbClr val="0563C1"/>
      </a:hlink>
      <a:folHlink>
        <a:srgbClr val="954F72"/>
      </a:folHlink>
    </a:clrScheme>
    <a:fontScheme name="httratay">
      <a:majorFont>
        <a:latin typeface="微软雅黑" panose="020F0302020204030204"/>
        <a:ea typeface="微软雅黑"/>
        <a:cs typeface=""/>
      </a:majorFont>
      <a:minorFont>
        <a:latin typeface="微软雅黑" panose="020F050202020403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400</TotalTime>
  <Words>2981</Words>
  <Application>Microsoft Office PowerPoint</Application>
  <PresentationFormat>全屏显示(16:9)</PresentationFormat>
  <Paragraphs>308</Paragraphs>
  <Slides>27</Slides>
  <Notes>27</Notes>
  <HiddenSlides>0</HiddenSlides>
  <MMClips>0</MMClips>
  <ScaleCrop>false</ScaleCrop>
  <HeadingPairs>
    <vt:vector size="6" baseType="variant">
      <vt:variant>
        <vt:lpstr>已用的字体</vt:lpstr>
      </vt:variant>
      <vt:variant>
        <vt:i4>8</vt:i4>
      </vt:variant>
      <vt:variant>
        <vt:lpstr>主题</vt:lpstr>
      </vt:variant>
      <vt:variant>
        <vt:i4>3</vt:i4>
      </vt:variant>
      <vt:variant>
        <vt:lpstr>幻灯片标题</vt:lpstr>
      </vt:variant>
      <vt:variant>
        <vt:i4>27</vt:i4>
      </vt:variant>
    </vt:vector>
  </HeadingPairs>
  <TitlesOfParts>
    <vt:vector size="38" baseType="lpstr">
      <vt:lpstr>inpin heiti</vt:lpstr>
      <vt:lpstr>Meiryo</vt:lpstr>
      <vt:lpstr>方正尚酷简体</vt:lpstr>
      <vt:lpstr>宋体</vt:lpstr>
      <vt:lpstr>微软雅黑</vt:lpstr>
      <vt:lpstr>Arial</vt:lpstr>
      <vt:lpstr>Calibri</vt:lpstr>
      <vt:lpstr>Calibri Light</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40</cp:revision>
  <dcterms:created xsi:type="dcterms:W3CDTF">2017-03-04T06:55:50Z</dcterms:created>
  <dcterms:modified xsi:type="dcterms:W3CDTF">2023-01-03T02:24:22Z</dcterms:modified>
</cp:coreProperties>
</file>